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1" r:id="rId2"/>
    <p:sldId id="257" r:id="rId3"/>
    <p:sldId id="286" r:id="rId4"/>
    <p:sldId id="300" r:id="rId5"/>
    <p:sldId id="261" r:id="rId6"/>
    <p:sldId id="262" r:id="rId7"/>
    <p:sldId id="265" r:id="rId8"/>
    <p:sldId id="263" r:id="rId9"/>
    <p:sldId id="259" r:id="rId10"/>
    <p:sldId id="299" r:id="rId11"/>
    <p:sldId id="288" r:id="rId12"/>
    <p:sldId id="266" r:id="rId13"/>
    <p:sldId id="285" r:id="rId14"/>
    <p:sldId id="298" r:id="rId15"/>
    <p:sldId id="277" r:id="rId16"/>
    <p:sldId id="274" r:id="rId17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97AD8-F7B9-8E49-A8B9-B8E126907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8FB542-A1A2-A148-B780-29FA26A59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40BF9-1F22-624E-AA2D-8AFD6292B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472D-E6A7-2842-A2EF-A2C6B9908B70}" type="datetimeFigureOut">
              <a:rPr lang="en-VN" smtClean="0"/>
              <a:t>18/9/25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0ABD2-377C-164F-AB61-9D19277DB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27F95-C93D-1942-95AF-64806FEAD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BDB8-8868-7E47-8C23-3E6D32C97E6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4518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3076D-8F82-F64C-8CE9-D412E14E9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A06EBA-E81B-054F-9343-F8607F98E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381F9-9C9A-FD4D-BF62-C50BBB285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472D-E6A7-2842-A2EF-A2C6B9908B70}" type="datetimeFigureOut">
              <a:rPr lang="en-VN" smtClean="0"/>
              <a:t>18/9/25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0961F-ABBD-6F46-9861-62DF3703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A8AE9-3BBF-B943-91D8-D550CE4E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BDB8-8868-7E47-8C23-3E6D32C97E6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02888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0B328D-FC51-B045-8652-481B612172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2A2E91-C6C9-3B4F-B4B8-A041C0698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5E010-D138-DE4E-AD89-66CE0AFA5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472D-E6A7-2842-A2EF-A2C6B9908B70}" type="datetimeFigureOut">
              <a:rPr lang="en-VN" smtClean="0"/>
              <a:t>18/9/25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2E869-0BCE-8B40-ADCB-3F0714699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4BD3F-0D55-3041-9F7D-C60153960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BDB8-8868-7E47-8C23-3E6D32C97E6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3429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2D5A-65CB-C247-B9BA-F8FDC6FBE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DCD72-DBC5-964F-8159-95388E9BF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5070C-6DD7-0447-8A61-A3A8D022E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472D-E6A7-2842-A2EF-A2C6B9908B70}" type="datetimeFigureOut">
              <a:rPr lang="en-VN" smtClean="0"/>
              <a:t>18/9/25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F9B23-EF8C-074E-9456-C845E28B8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91931-202C-F04E-B980-885236FD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BDB8-8868-7E47-8C23-3E6D32C97E6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1861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FCE77-1697-7E4D-B75D-5F1E19B9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7F032-A532-FC44-8139-F8128FDA9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B95A3-2AF4-284E-AFD9-24F0C1C89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472D-E6A7-2842-A2EF-A2C6B9908B70}" type="datetimeFigureOut">
              <a:rPr lang="en-VN" smtClean="0"/>
              <a:t>18/9/25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32E42-DA3C-4A47-933B-49BCC5794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1B71C-7262-E844-AAC9-EA5FEE44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BDB8-8868-7E47-8C23-3E6D32C97E6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5512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969E0-15BC-A040-AA0B-051CF58A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003D4-AF1E-0242-8216-E80CFF8EC6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8003C-920B-EB44-B417-76B40426D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1324F-2C9E-9F48-AA4E-E5B62F238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472D-E6A7-2842-A2EF-A2C6B9908B70}" type="datetimeFigureOut">
              <a:rPr lang="en-VN" smtClean="0"/>
              <a:t>18/9/25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54EEE-372B-E94E-8D95-081008ECB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357EB-835E-BA44-BC51-20480DBB2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BDB8-8868-7E47-8C23-3E6D32C97E6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0065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E1E74-739B-9B44-B43B-C9815861E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8B761-A93F-104A-8F62-6DE096CB5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F0AC7-A517-D142-A441-8F341418B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71CB90-1988-F647-87DB-0240967DA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0BB80D-8BE0-E64B-9E35-FAD3D4198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39394F-1341-7B4F-BF3C-4E7957CB0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472D-E6A7-2842-A2EF-A2C6B9908B70}" type="datetimeFigureOut">
              <a:rPr lang="en-VN" smtClean="0"/>
              <a:t>18/9/25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E10AF5-5CF6-C341-B2BC-9886B98EB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376CA3-E3D2-EE46-AA00-D07015D22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BDB8-8868-7E47-8C23-3E6D32C97E6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5733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30D4E-19A8-3F4F-9E39-64EE2E4AF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F877E-428F-A745-BE51-33447E7E3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472D-E6A7-2842-A2EF-A2C6B9908B70}" type="datetimeFigureOut">
              <a:rPr lang="en-VN" smtClean="0"/>
              <a:t>18/9/25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6FDF3-1CD5-9C4F-996B-CD4107711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9ACB58-8058-7443-A60A-9412FFF1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BDB8-8868-7E47-8C23-3E6D32C97E6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480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2DDB5A-0600-4641-990C-2B660885A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472D-E6A7-2842-A2EF-A2C6B9908B70}" type="datetimeFigureOut">
              <a:rPr lang="en-VN" smtClean="0"/>
              <a:t>18/9/25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5BA150-E37F-0344-B0D9-A150044B4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4FFDF-AA83-6745-8AD8-AAB978DEC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BDB8-8868-7E47-8C23-3E6D32C97E6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3697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A861C-BA04-2E4E-A05B-B0F460CD4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DB573-5DC1-554A-A9EF-1172DE17A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21110A-399E-A74C-A870-0D70DC6CF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FCEB6-D872-9B40-A050-125593D57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472D-E6A7-2842-A2EF-A2C6B9908B70}" type="datetimeFigureOut">
              <a:rPr lang="en-VN" smtClean="0"/>
              <a:t>18/9/25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EADA68-BD49-E945-8C0C-C162BB724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12AE2-394D-9F4D-A8D3-CF3818D9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BDB8-8868-7E47-8C23-3E6D32C97E6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4539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A8F7B-507D-D242-859D-2B582ACD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AB19B6-CDCC-2349-B847-D2C2820C7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B9B5D-1A21-0F41-A303-7532FFD99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D6B16-EEA1-9A41-B491-A3F02ECE9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472D-E6A7-2842-A2EF-A2C6B9908B70}" type="datetimeFigureOut">
              <a:rPr lang="en-VN" smtClean="0"/>
              <a:t>18/9/25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EBD35-2C16-4547-956A-B4D1D43E6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8525D-2678-EA40-A6DD-0A75BB1F0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BDB8-8868-7E47-8C23-3E6D32C97E6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6257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3220D0-E3AB-7245-B19B-860982799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A795C-09D6-464C-BC1E-87B6D1DDD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7B252-0CB1-4B44-A35A-0302A00CEE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6472D-E6A7-2842-A2EF-A2C6B9908B70}" type="datetimeFigureOut">
              <a:rPr lang="en-VN" smtClean="0"/>
              <a:t>18/9/25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BA8AF-A593-EC4B-8D69-F86EE942A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DDB0F-5826-3342-8D60-21D9C1BF6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6BDB8-8868-7E47-8C23-3E6D32C97E6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2802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/Users/nguyenthaonguyen/Downloads/ta&#777;i%20ve&#770;&#768;%20tu&#795;&#768;%20web/K1%2025-26/Video%20Gioi%20thieu%20ho.mp4" TargetMode="External"/><Relationship Id="rId1" Type="http://schemas.microsoft.com/office/2007/relationships/media" Target="file:////Users/nguyenthaonguyen/Downloads/ta&#777;i%20ve&#770;&#768;%20tu&#795;&#768;%20web/K1%2025-26/Video%20Gioi%20thieu%20ho.mp4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/Users/nguyenthaonguyen/Downloads/ta&#777;i%20ve&#770;&#768;%20tu&#795;&#768;%20web/&#273;e&#770;&#769;m%20ngu&#795;o&#795;&#803;c.mp4" TargetMode="External"/><Relationship Id="rId1" Type="http://schemas.microsoft.com/office/2007/relationships/media" Target="file:////Users/nguyenthaonguyen/Downloads/ta&#777;i%20ve&#770;&#768;%20tu&#795;&#768;%20web/&#273;e&#770;&#769;m%20ngu&#795;o&#795;&#803;c.mp4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/Users/nguyenthaonguyen/Downloads/ta&#777;i%20ve&#770;&#768;%20tu&#795;&#768;%20web/2%20Minutes%20timer%20(&#272;o&#770;&#768;ng%20ho&#770;&#768;%20&#273;e&#770;&#769;m%20ngu&#795;o&#795;&#803;c%202%20phu&#769;t)%20-%20TAB%20HOME%20(480p,%20h264).mp4" TargetMode="External"/><Relationship Id="rId1" Type="http://schemas.microsoft.com/office/2007/relationships/media" Target="file:////Users/nguyenthaonguyen/Downloads/ta&#777;i%20ve&#770;&#768;%20tu&#795;&#768;%20web/2%20Minutes%20timer%20(&#272;o&#770;&#768;ng%20ho&#770;&#768;%20&#273;e&#770;&#769;m%20ngu&#795;o&#795;&#803;c%202%20phu&#769;t)%20-%20TAB%20HOME%20(480p,%20h264).mp4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/Users/nguyenthaonguyen/Downloads/Chicken%20Dance.mp4" TargetMode="External"/><Relationship Id="rId1" Type="http://schemas.microsoft.com/office/2007/relationships/media" Target="file:////Users/nguyenthaonguyen/Downloads/Chicken%20Dance.mp4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/Users/nguyenthaonguyen/Downloads/ta&#777;i%20ve&#770;&#768;%20tu&#795;&#768;%20web/AI%20CD%20K1.mp4" TargetMode="External"/><Relationship Id="rId1" Type="http://schemas.microsoft.com/office/2007/relationships/media" Target="file:////Users/nguyenthaonguyen/Downloads/ta&#777;i%20ve&#770;&#768;%20tu&#795;&#768;%20web/AI%20CD%20K1.mp4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/Users/nguyenthaonguyen/Downloads/0917(1).mp4" TargetMode="External"/><Relationship Id="rId1" Type="http://schemas.microsoft.com/office/2007/relationships/media" Target="file:////Users/nguyenthaonguyen/Downloads/0917(1).mp4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>
            <a:extLst>
              <a:ext uri="{FF2B5EF4-FFF2-40B4-BE49-F238E27FC236}">
                <a16:creationId xmlns:a16="http://schemas.microsoft.com/office/drawing/2014/main" id="{573F1866-1AB4-C34F-9E6F-654B4A1BC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8" name="Picture 11">
            <a:extLst>
              <a:ext uri="{FF2B5EF4-FFF2-40B4-BE49-F238E27FC236}">
                <a16:creationId xmlns:a16="http://schemas.microsoft.com/office/drawing/2014/main" id="{A540E20D-5CCC-0045-A565-EF5B3B940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538163"/>
            <a:ext cx="1225550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11">
            <a:extLst>
              <a:ext uri="{FF2B5EF4-FFF2-40B4-BE49-F238E27FC236}">
                <a16:creationId xmlns:a16="http://schemas.microsoft.com/office/drawing/2014/main" id="{17A40167-581D-5C45-8C68-C635C233A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2116138"/>
            <a:ext cx="1225550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11">
            <a:extLst>
              <a:ext uri="{FF2B5EF4-FFF2-40B4-BE49-F238E27FC236}">
                <a16:creationId xmlns:a16="http://schemas.microsoft.com/office/drawing/2014/main" id="{EA866063-7945-C34D-BD53-4A798713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263" y="1193800"/>
            <a:ext cx="122555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0">
            <a:extLst>
              <a:ext uri="{FF2B5EF4-FFF2-40B4-BE49-F238E27FC236}">
                <a16:creationId xmlns:a16="http://schemas.microsoft.com/office/drawing/2014/main" id="{7975BCD6-609B-7749-A319-0FF336840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62013" y="417513"/>
            <a:ext cx="12774613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794" name="TextBox 1">
            <a:extLst>
              <a:ext uri="{FF2B5EF4-FFF2-40B4-BE49-F238E27FC236}">
                <a16:creationId xmlns:a16="http://schemas.microsoft.com/office/drawing/2014/main" id="{1BA8D335-7B87-3641-A599-738A161DE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900" y="1666875"/>
            <a:ext cx="290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VN" sz="1800"/>
              <a:t>Video giải thích hồ</a:t>
            </a:r>
          </a:p>
        </p:txBody>
      </p:sp>
      <p:pic>
        <p:nvPicPr>
          <p:cNvPr id="2" name="Video Gioi thieu ho.mp4" descr="Video Gioi thieu ho">
            <a:hlinkClick r:id="" action="ppaction://media"/>
            <a:extLst>
              <a:ext uri="{FF2B5EF4-FFF2-40B4-BE49-F238E27FC236}">
                <a16:creationId xmlns:a16="http://schemas.microsoft.com/office/drawing/2014/main" id="{60825088-4A56-2A48-A3BB-9DC8D2102754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0">
            <a:extLst>
              <a:ext uri="{FF2B5EF4-FFF2-40B4-BE49-F238E27FC236}">
                <a16:creationId xmlns:a16="http://schemas.microsoft.com/office/drawing/2014/main" id="{297606A4-4DB2-E247-A81F-32825081F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62013" y="417513"/>
            <a:ext cx="12774613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4818" name="Picture 1">
            <a:extLst>
              <a:ext uri="{FF2B5EF4-FFF2-40B4-BE49-F238E27FC236}">
                <a16:creationId xmlns:a16="http://schemas.microsoft.com/office/drawing/2014/main" id="{1491E15D-8C93-D340-B3E4-DCA6C15D8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31750"/>
            <a:ext cx="6110288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>
            <a:extLst>
              <a:ext uri="{FF2B5EF4-FFF2-40B4-BE49-F238E27FC236}">
                <a16:creationId xmlns:a16="http://schemas.microsoft.com/office/drawing/2014/main" id="{8F010117-5481-AA4E-A3B3-3CEAEB359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5243513"/>
            <a:ext cx="2027238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1">
            <a:extLst>
              <a:ext uri="{FF2B5EF4-FFF2-40B4-BE49-F238E27FC236}">
                <a16:creationId xmlns:a16="http://schemas.microsoft.com/office/drawing/2014/main" id="{1A716F42-8CF0-4142-855C-14031DCD5F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112713"/>
            <a:ext cx="5989637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>
            <a:extLst>
              <a:ext uri="{FF2B5EF4-FFF2-40B4-BE49-F238E27FC236}">
                <a16:creationId xmlns:a16="http://schemas.microsoft.com/office/drawing/2014/main" id="{A2C18DA8-AEE1-B449-82E5-5757A0D76A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4852988"/>
            <a:ext cx="1973262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>
            <a:extLst>
              <a:ext uri="{FF2B5EF4-FFF2-40B4-BE49-F238E27FC236}">
                <a16:creationId xmlns:a16="http://schemas.microsoft.com/office/drawing/2014/main" id="{ABA6C1B8-9240-6F46-BE7C-2F1F9F235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-11113"/>
            <a:ext cx="8307387" cy="68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đếm ngược.mp4" descr="đếm ngược">
            <a:hlinkClick r:id="" action="ppaction://media"/>
            <a:extLst>
              <a:ext uri="{FF2B5EF4-FFF2-40B4-BE49-F238E27FC236}">
                <a16:creationId xmlns:a16="http://schemas.microsoft.com/office/drawing/2014/main" id="{F7E41C70-028C-EF46-B7D3-9748DFE89DB3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81000"/>
            <a:ext cx="10845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>
            <a:extLst>
              <a:ext uri="{FF2B5EF4-FFF2-40B4-BE49-F238E27FC236}">
                <a16:creationId xmlns:a16="http://schemas.microsoft.com/office/drawing/2014/main" id="{D250BE8A-3306-F643-B119-B1B94AC17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-11113"/>
            <a:ext cx="8307387" cy="68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inutes timer (Đồng hồ đếm ngược 2 phút) - TAB HOME (480p, h264).mp4" descr="2 Minutes timer (Đồng hồ đếm ngược 2 phút) - TAB HOME (480p, h264)">
            <a:hlinkClick r:id="" action="ppaction://media"/>
            <a:extLst>
              <a:ext uri="{FF2B5EF4-FFF2-40B4-BE49-F238E27FC236}">
                <a16:creationId xmlns:a16="http://schemas.microsoft.com/office/drawing/2014/main" id="{BA2755D6-70D9-F74C-882A-A5E9AE69184F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81000"/>
            <a:ext cx="10845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>
            <a:extLst>
              <a:ext uri="{FF2B5EF4-FFF2-40B4-BE49-F238E27FC236}">
                <a16:creationId xmlns:a16="http://schemas.microsoft.com/office/drawing/2014/main" id="{C488A396-E33C-F343-9941-85BA0EDB3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8"/>
            <a:ext cx="12192000" cy="678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F9F988-C56F-6B41-B3A1-C005F30FFC8B}"/>
              </a:ext>
            </a:extLst>
          </p:cNvPr>
          <p:cNvSpPr/>
          <p:nvPr/>
        </p:nvSpPr>
        <p:spPr>
          <a:xfrm>
            <a:off x="1" y="379398"/>
            <a:ext cx="11847013" cy="540147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TRÂN TRỌNG CẢM ƠN </a:t>
            </a:r>
            <a:r>
              <a:rPr lang="en-US" sz="60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CÔ GIÁO VÀ CÁC EM HỌC SINH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id="{561B201B-67EB-1D4C-AA34-5643ED986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850" y="0"/>
            <a:ext cx="12447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7">
            <a:extLst>
              <a:ext uri="{FF2B5EF4-FFF2-40B4-BE49-F238E27FC236}">
                <a16:creationId xmlns:a16="http://schemas.microsoft.com/office/drawing/2014/main" id="{9795561A-FEFE-604B-9A86-C381E5458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913" y="1789113"/>
            <a:ext cx="354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VN" sz="1800"/>
              <a:t>Video bài chicken dance</a:t>
            </a:r>
          </a:p>
        </p:txBody>
      </p:sp>
      <p:pic>
        <p:nvPicPr>
          <p:cNvPr id="2" name="Chicken Dance.mp4" descr="Chicken Dance">
            <a:hlinkClick r:id="" action="ppaction://media"/>
            <a:extLst>
              <a:ext uri="{FF2B5EF4-FFF2-40B4-BE49-F238E27FC236}">
                <a16:creationId xmlns:a16="http://schemas.microsoft.com/office/drawing/2014/main" id="{2ED5839E-BBF3-394C-8F12-18C2C283DAD2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I CD K1.mp4" descr="AI CD K1">
            <a:hlinkClick r:id="" action="ppaction://media"/>
            <a:extLst>
              <a:ext uri="{FF2B5EF4-FFF2-40B4-BE49-F238E27FC236}">
                <a16:creationId xmlns:a16="http://schemas.microsoft.com/office/drawing/2014/main" id="{7E14B458-7DB8-4C49-8252-648827BF83E6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7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Hình ảnh 1">
            <a:extLst>
              <a:ext uri="{FF2B5EF4-FFF2-40B4-BE49-F238E27FC236}">
                <a16:creationId xmlns:a16="http://schemas.microsoft.com/office/drawing/2014/main" id="{5DF68D17-DBEA-6244-A991-F1E2EF857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460131-703F-F14D-A347-E29F1F8E4E47}"/>
              </a:ext>
            </a:extLst>
          </p:cNvPr>
          <p:cNvSpPr/>
          <p:nvPr/>
        </p:nvSpPr>
        <p:spPr>
          <a:xfrm>
            <a:off x="4799013" y="4089400"/>
            <a:ext cx="2574925" cy="14779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9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199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F668D0-4B63-D44C-87F1-EA891D9EF87C}"/>
              </a:ext>
            </a:extLst>
          </p:cNvPr>
          <p:cNvSpPr/>
          <p:nvPr/>
        </p:nvSpPr>
        <p:spPr>
          <a:xfrm rot="21186201">
            <a:off x="2362200" y="1209675"/>
            <a:ext cx="2573338" cy="14763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900" b="1" dirty="0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A6DBB9-5215-444B-B1BB-AEDE78B48033}"/>
              </a:ext>
            </a:extLst>
          </p:cNvPr>
          <p:cNvSpPr/>
          <p:nvPr/>
        </p:nvSpPr>
        <p:spPr>
          <a:xfrm>
            <a:off x="7134225" y="1571625"/>
            <a:ext cx="2617788" cy="15287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500" b="1">
                <a:solidFill>
                  <a:srgbClr val="FF0000"/>
                </a:solidFill>
                <a:latin typeface="HP001 4 hàng" panose="020B0603050302020204" pitchFamily="34" charset="0"/>
              </a:rPr>
              <a:t>g</a:t>
            </a:r>
            <a:endParaRPr lang="en-US" sz="245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>
            <a:extLst>
              <a:ext uri="{FF2B5EF4-FFF2-40B4-BE49-F238E27FC236}">
                <a16:creationId xmlns:a16="http://schemas.microsoft.com/office/drawing/2014/main" id="{194BDB08-1DF9-7142-93EB-5DB2E33A9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104775"/>
            <a:ext cx="7216775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A10FCE-DB3D-FF4B-8408-E0F62D715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5499100"/>
            <a:ext cx="2027238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Hình ảnh 1">
            <a:extLst>
              <a:ext uri="{FF2B5EF4-FFF2-40B4-BE49-F238E27FC236}">
                <a16:creationId xmlns:a16="http://schemas.microsoft.com/office/drawing/2014/main" id="{4D4A6FCC-47A6-F046-A0D1-9C7288743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ACD06C-F5EC-CE42-A5DF-95BDD7676FB6}"/>
              </a:ext>
            </a:extLst>
          </p:cNvPr>
          <p:cNvSpPr/>
          <p:nvPr/>
        </p:nvSpPr>
        <p:spPr>
          <a:xfrm>
            <a:off x="8302625" y="2638425"/>
            <a:ext cx="2574925" cy="14763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9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39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5DBE73-8796-D341-AB74-B342D3D70E0F}"/>
              </a:ext>
            </a:extLst>
          </p:cNvPr>
          <p:cNvSpPr/>
          <p:nvPr/>
        </p:nvSpPr>
        <p:spPr>
          <a:xfrm>
            <a:off x="1039813" y="2625725"/>
            <a:ext cx="2573337" cy="14747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1C922A-71C0-CD4E-ADE2-9CEBBA31E1B4}"/>
              </a:ext>
            </a:extLst>
          </p:cNvPr>
          <p:cNvSpPr/>
          <p:nvPr/>
        </p:nvSpPr>
        <p:spPr>
          <a:xfrm>
            <a:off x="4514850" y="3217863"/>
            <a:ext cx="2617788" cy="15287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500" b="1">
                <a:solidFill>
                  <a:srgbClr val="FF0000"/>
                </a:solidFill>
                <a:latin typeface="HP001 4 hàng" panose="020B0603050302020204" pitchFamily="34" charset="0"/>
              </a:rPr>
              <a:t>h</a:t>
            </a:r>
            <a:endParaRPr lang="en-US" sz="275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>
            <a:extLst>
              <a:ext uri="{FF2B5EF4-FFF2-40B4-BE49-F238E27FC236}">
                <a16:creationId xmlns:a16="http://schemas.microsoft.com/office/drawing/2014/main" id="{D4DEC71F-6D98-944F-BE67-ED3192716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0"/>
            <a:ext cx="7356475" cy="54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F0500A-E2B7-D14D-9DE0-F070D7DD3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5403850"/>
            <a:ext cx="1973263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0">
            <a:extLst>
              <a:ext uri="{FF2B5EF4-FFF2-40B4-BE49-F238E27FC236}">
                <a16:creationId xmlns:a16="http://schemas.microsoft.com/office/drawing/2014/main" id="{AD9C1014-0117-4A4D-9663-AB31EE0FC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62013" y="417513"/>
            <a:ext cx="12774613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770" name="TextBox 1">
            <a:extLst>
              <a:ext uri="{FF2B5EF4-FFF2-40B4-BE49-F238E27FC236}">
                <a16:creationId xmlns:a16="http://schemas.microsoft.com/office/drawing/2014/main" id="{7E4ED136-AF45-4843-9E4D-9BCF436C3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900" y="1666875"/>
            <a:ext cx="290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VN" sz="1800"/>
              <a:t>Video giải thích hồ</a:t>
            </a:r>
          </a:p>
        </p:txBody>
      </p:sp>
      <p:pic>
        <p:nvPicPr>
          <p:cNvPr id="3" name="0917(1).mp4" descr="0917(1)">
            <a:hlinkClick r:id="" action="ppaction://media"/>
            <a:extLst>
              <a:ext uri="{FF2B5EF4-FFF2-40B4-BE49-F238E27FC236}">
                <a16:creationId xmlns:a16="http://schemas.microsoft.com/office/drawing/2014/main" id="{4A6CB1FE-215E-544E-9F28-A0307BC28ADD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38</Words>
  <Application>Microsoft Macintosh PowerPoint</Application>
  <PresentationFormat>Widescreen</PresentationFormat>
  <Paragraphs>14</Paragraphs>
  <Slides>16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.VnArial</vt:lpstr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nguyễn</dc:creator>
  <cp:lastModifiedBy>nguyen nguyễn</cp:lastModifiedBy>
  <cp:revision>1</cp:revision>
  <dcterms:created xsi:type="dcterms:W3CDTF">2025-09-18T09:25:08Z</dcterms:created>
  <dcterms:modified xsi:type="dcterms:W3CDTF">2025-09-18T09:28:53Z</dcterms:modified>
</cp:coreProperties>
</file>