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90" r:id="rId4"/>
  </p:sldMasterIdLst>
  <p:notesMasterIdLst>
    <p:notesMasterId r:id="rId34"/>
  </p:notesMasterIdLst>
  <p:handoutMasterIdLst>
    <p:handoutMasterId r:id="rId35"/>
  </p:handoutMasterIdLst>
  <p:sldIdLst>
    <p:sldId id="337" r:id="rId5"/>
    <p:sldId id="256" r:id="rId6"/>
    <p:sldId id="346" r:id="rId7"/>
    <p:sldId id="344" r:id="rId8"/>
    <p:sldId id="347" r:id="rId9"/>
    <p:sldId id="348" r:id="rId10"/>
    <p:sldId id="350" r:id="rId11"/>
    <p:sldId id="351" r:id="rId12"/>
    <p:sldId id="352" r:id="rId13"/>
    <p:sldId id="354" r:id="rId14"/>
    <p:sldId id="356" r:id="rId15"/>
    <p:sldId id="358" r:id="rId16"/>
    <p:sldId id="360" r:id="rId17"/>
    <p:sldId id="388" r:id="rId18"/>
    <p:sldId id="361" r:id="rId19"/>
    <p:sldId id="365" r:id="rId20"/>
    <p:sldId id="366" r:id="rId21"/>
    <p:sldId id="381" r:id="rId22"/>
    <p:sldId id="369" r:id="rId23"/>
    <p:sldId id="370" r:id="rId24"/>
    <p:sldId id="368" r:id="rId25"/>
    <p:sldId id="367" r:id="rId26"/>
    <p:sldId id="371" r:id="rId27"/>
    <p:sldId id="383" r:id="rId28"/>
    <p:sldId id="375" r:id="rId29"/>
    <p:sldId id="373" r:id="rId30"/>
    <p:sldId id="394" r:id="rId31"/>
    <p:sldId id="378" r:id="rId32"/>
    <p:sldId id="379" r:id="rId33"/>
  </p:sldIdLst>
  <p:sldSz cx="9144000" cy="5143500" type="screen16x9"/>
  <p:notesSz cx="6858000" cy="9144000"/>
  <p:embeddedFontLst>
    <p:embeddedFont>
      <p:font typeface="Bahnschrift" panose="020B0502040204020203" pitchFamily="34" charset="0"/>
      <p:regular r:id="rId36"/>
      <p:bold r:id="rId37"/>
    </p:embeddedFont>
    <p:embeddedFont>
      <p:font typeface="Bitter" panose="020B0604020202020204" charset="0"/>
      <p:regular r:id="rId38"/>
      <p:bold r:id="rId39"/>
      <p:italic r:id="rId40"/>
      <p:boldItalic r:id="rId41"/>
    </p:embeddedFont>
    <p:embeddedFont>
      <p:font typeface="Lato" panose="020F0502020204030203" pitchFamily="34" charset="0"/>
      <p:regular r:id="rId42"/>
      <p:bold r:id="rId43"/>
      <p:italic r:id="rId44"/>
      <p:boldItalic r:id="rId45"/>
    </p:embeddedFont>
    <p:embeddedFont>
      <p:font typeface="Merriweather Sans" pitchFamily="2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625D355D-1F8F-4293-8AB0-96AB53EA4FA3}">
          <p14:sldIdLst>
            <p14:sldId id="337"/>
            <p14:sldId id="256"/>
          </p14:sldIdLst>
        </p14:section>
        <p14:section name="Câu chuyện STEM" id="{497BE015-6E69-43CE-9A1E-2538D22C5EB2}">
          <p14:sldIdLst>
            <p14:sldId id="346"/>
            <p14:sldId id="344"/>
          </p14:sldIdLst>
        </p14:section>
        <p14:section name="Thử thách STEM" id="{AE313CB2-34E1-43B1-A980-139C21AF096C}">
          <p14:sldIdLst>
            <p14:sldId id="347"/>
          </p14:sldIdLst>
        </p14:section>
        <p14:section name="Kiến thức STEM" id="{8362B019-6FDB-4A50-8613-8571FEAEFC1C}">
          <p14:sldIdLst>
            <p14:sldId id="348"/>
            <p14:sldId id="350"/>
            <p14:sldId id="351"/>
            <p14:sldId id="352"/>
            <p14:sldId id="354"/>
            <p14:sldId id="356"/>
            <p14:sldId id="358"/>
            <p14:sldId id="360"/>
            <p14:sldId id="388"/>
            <p14:sldId id="361"/>
          </p14:sldIdLst>
        </p14:section>
        <p14:section name="Sáng chế STEM: Em làm thước gấp" id="{C9742B2F-5D17-4453-AD1E-D99202A5EBA1}">
          <p14:sldIdLst>
            <p14:sldId id="365"/>
            <p14:sldId id="366"/>
            <p14:sldId id="381"/>
            <p14:sldId id="369"/>
            <p14:sldId id="370"/>
            <p14:sldId id="368"/>
            <p14:sldId id="367"/>
            <p14:sldId id="371"/>
            <p14:sldId id="383"/>
            <p14:sldId id="375"/>
            <p14:sldId id="373"/>
            <p14:sldId id="394"/>
          </p14:sldIdLst>
        </p14:section>
        <p14:section name="STEM và cuộc sống" id="{2A8192BA-3114-481B-A0C5-A2931EFC18D5}">
          <p14:sldIdLst>
            <p14:sldId id="378"/>
            <p14:sldId id="3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240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0000"/>
    <a:srgbClr val="FFFFFF"/>
    <a:srgbClr val="B6DF89"/>
    <a:srgbClr val="34679A"/>
    <a:srgbClr val="E573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7DCD41A-B48D-4C79-81DD-2719912F821C}">
  <a:tblStyle styleId="{D7DCD41A-B48D-4C79-81DD-2719912F821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6488" autoAdjust="0"/>
    <p:restoredTop sz="93161" autoAdjust="0"/>
  </p:normalViewPr>
  <p:slideViewPr>
    <p:cSldViewPr snapToGrid="0">
      <p:cViewPr varScale="1">
        <p:scale>
          <a:sx n="102" d="100"/>
          <a:sy n="102" d="100"/>
        </p:scale>
        <p:origin x="317" y="72"/>
      </p:cViewPr>
      <p:guideLst>
        <p:guide orient="horz" pos="32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9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6.xml"/><Relationship Id="rId41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49" Type="http://schemas.openxmlformats.org/officeDocument/2006/relationships/font" Target="fonts/font1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8F1E705-3B95-B2B7-EA4F-5C5C838BC8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105708-F300-3B94-8A3C-1553EE61C18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F1DB92-268A-479C-AC9D-A08C4C52BEF1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429DED-CFE9-34AB-F886-941824CC2F0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0AECD-0A9D-95C4-B667-82F67306B9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3B56E7-4095-4761-9233-A365FA463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032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slide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slides. 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9957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R: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2750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Xem</a:t>
            </a:r>
            <a:r>
              <a:rPr lang="en-US" dirty="0"/>
              <a:t> qua SP </a:t>
            </a:r>
            <a:r>
              <a:rPr lang="en-US" dirty="0" err="1"/>
              <a:t>mẫu</a:t>
            </a:r>
            <a:r>
              <a:rPr lang="en-US" dirty="0"/>
              <a:t> (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thật</a:t>
            </a:r>
            <a:r>
              <a:rPr lang="en-US" dirty="0"/>
              <a:t>) </a:t>
            </a:r>
            <a:r>
              <a:rPr lang="en-US" dirty="0" err="1"/>
              <a:t>nhưng</a:t>
            </a:r>
            <a:r>
              <a:rPr lang="en-US" dirty="0"/>
              <a:t> ko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904217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5238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3797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5557955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R: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20 </a:t>
            </a:r>
            <a:r>
              <a:rPr lang="en-US" dirty="0" err="1"/>
              <a:t>phút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5323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R: </a:t>
            </a:r>
            <a:r>
              <a:rPr lang="en-US" dirty="0" err="1"/>
              <a:t>Làm</a:t>
            </a:r>
            <a:r>
              <a:rPr lang="en-US" dirty="0"/>
              <a:t> check list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endParaRPr lang="en-US" dirty="0"/>
          </a:p>
          <a:p>
            <a:pPr marL="158750" indent="0">
              <a:buNone/>
            </a:pP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checklist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6848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1928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hạn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HS </a:t>
            </a:r>
            <a:r>
              <a:rPr lang="en-US" dirty="0" err="1"/>
              <a:t>bằng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140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hạn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HS </a:t>
            </a:r>
            <a:r>
              <a:rPr lang="en-US" dirty="0" err="1"/>
              <a:t>bằng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261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e6042aa838_1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e6042aa838_1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118f7183b11_0_8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118f7183b11_0_8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28086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g5540b6adc3_2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4" name="Google Shape;1404;g5540b6adc3_2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48646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e5e6172f83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8" name="Google Shape;1038;ge5e6172f83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R: </a:t>
            </a:r>
            <a:r>
              <a:rPr lang="en-US" dirty="0" err="1"/>
              <a:t>Lồng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giọng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GV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STEM.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Slide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7989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e5e6172f83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8" name="Google Shape;1038;ge5e6172f83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R: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nổi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trưng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thước</a:t>
            </a:r>
            <a:r>
              <a:rPr lang="en-US" dirty="0"/>
              <a:t> </a:t>
            </a:r>
            <a:r>
              <a:rPr lang="en-US" dirty="0" err="1"/>
              <a:t>gấp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 vs </a:t>
            </a:r>
            <a:r>
              <a:rPr lang="en-US" dirty="0" err="1"/>
              <a:t>thước</a:t>
            </a:r>
            <a:r>
              <a:rPr lang="en-US" dirty="0"/>
              <a:t> </a:t>
            </a:r>
            <a:r>
              <a:rPr lang="en-US" dirty="0" err="1"/>
              <a:t>thường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5204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e5e6172f83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8" name="Google Shape;1038;ge5e6172f83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R: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vào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R: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: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thước</a:t>
            </a:r>
            <a:r>
              <a:rPr lang="en-US" dirty="0"/>
              <a:t>,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gắn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thước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 (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video </a:t>
            </a:r>
            <a:r>
              <a:rPr lang="en-US" dirty="0" err="1"/>
              <a:t>trong</a:t>
            </a:r>
            <a:r>
              <a:rPr lang="en-US" dirty="0"/>
              <a:t> SGV)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7712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43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Nén</a:t>
            </a:r>
            <a:r>
              <a:rPr lang="en-US" dirty="0"/>
              <a:t> font </a:t>
            </a:r>
            <a:r>
              <a:rPr lang="en-US" dirty="0" err="1"/>
              <a:t>lại</a:t>
            </a:r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194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R: </a:t>
            </a:r>
            <a:r>
              <a:rPr lang="en-US" dirty="0" err="1"/>
              <a:t>Bôi</a:t>
            </a:r>
            <a:r>
              <a:rPr lang="en-US" dirty="0"/>
              <a:t> </a:t>
            </a:r>
            <a:r>
              <a:rPr lang="en-US" dirty="0" err="1"/>
              <a:t>bớt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cm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221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R: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: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, on click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3.</a:t>
            </a:r>
          </a:p>
        </p:txBody>
      </p:sp>
    </p:spTree>
    <p:extLst>
      <p:ext uri="{BB962C8B-B14F-4D97-AF65-F5344CB8AC3E}">
        <p14:creationId xmlns:p14="http://schemas.microsoft.com/office/powerpoint/2010/main" val="1454304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54503" y="268253"/>
            <a:ext cx="8511300" cy="4594800"/>
            <a:chOff x="254503" y="268253"/>
            <a:chExt cx="8511300" cy="4594800"/>
          </a:xfrm>
        </p:grpSpPr>
        <p:sp>
          <p:nvSpPr>
            <p:cNvPr id="10" name="Google Shape;10;p2"/>
            <p:cNvSpPr/>
            <p:nvPr/>
          </p:nvSpPr>
          <p:spPr>
            <a:xfrm rot="10800000" flipH="1">
              <a:off x="254503" y="268253"/>
              <a:ext cx="8511300" cy="4594800"/>
            </a:xfrm>
            <a:prstGeom prst="snip1Rect">
              <a:avLst>
                <a:gd name="adj" fmla="val 17909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5400000">
              <a:off x="7940200" y="4038225"/>
              <a:ext cx="825900" cy="821100"/>
            </a:xfrm>
            <a:prstGeom prst="rtTriangle">
              <a:avLst/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327775" y="1148463"/>
            <a:ext cx="6488400" cy="181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5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27800" y="2965875"/>
            <a:ext cx="6488400" cy="61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2"/>
          <p:cNvSpPr txBox="1"/>
          <p:nvPr/>
        </p:nvSpPr>
        <p:spPr>
          <a:xfrm>
            <a:off x="7423500" y="280950"/>
            <a:ext cx="1228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5" name="Google Shape;15;p2"/>
          <p:cNvSpPr txBox="1">
            <a:spLocks noGrp="1"/>
          </p:cNvSpPr>
          <p:nvPr>
            <p:ph type="title" idx="2"/>
          </p:nvPr>
        </p:nvSpPr>
        <p:spPr>
          <a:xfrm>
            <a:off x="6829600" y="175525"/>
            <a:ext cx="1995900" cy="6165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17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rot="10800000" flipH="1">
            <a:off x="376575" y="762465"/>
            <a:ext cx="8270700" cy="404820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998875" y="1423650"/>
            <a:ext cx="3731400" cy="29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3_1">
    <p:bg>
      <p:bgPr>
        <a:solidFill>
          <a:schemeClr val="accent3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20"/>
          <p:cNvGrpSpPr/>
          <p:nvPr/>
        </p:nvGrpSpPr>
        <p:grpSpPr>
          <a:xfrm>
            <a:off x="566158" y="537180"/>
            <a:ext cx="8011687" cy="4069155"/>
            <a:chOff x="254503" y="268253"/>
            <a:chExt cx="8511300" cy="4594800"/>
          </a:xfrm>
        </p:grpSpPr>
        <p:sp>
          <p:nvSpPr>
            <p:cNvPr id="119" name="Google Shape;119;p20"/>
            <p:cNvSpPr/>
            <p:nvPr/>
          </p:nvSpPr>
          <p:spPr>
            <a:xfrm rot="10800000" flipH="1">
              <a:off x="254503" y="268253"/>
              <a:ext cx="8511300" cy="4594800"/>
            </a:xfrm>
            <a:prstGeom prst="snip1Rect">
              <a:avLst>
                <a:gd name="adj" fmla="val 17909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0"/>
            <p:cNvSpPr/>
            <p:nvPr/>
          </p:nvSpPr>
          <p:spPr>
            <a:xfrm rot="5400000">
              <a:off x="7962550" y="4060577"/>
              <a:ext cx="825900" cy="776400"/>
            </a:xfrm>
            <a:prstGeom prst="rtTriangle">
              <a:avLst/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3578850" y="1453900"/>
            <a:ext cx="4392300" cy="8418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ubTitle" idx="1"/>
          </p:nvPr>
        </p:nvSpPr>
        <p:spPr>
          <a:xfrm>
            <a:off x="3578861" y="2514500"/>
            <a:ext cx="4392300" cy="117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3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/>
          <p:nvPr/>
        </p:nvSpPr>
        <p:spPr>
          <a:xfrm>
            <a:off x="5652281" y="1286845"/>
            <a:ext cx="3108300" cy="3108300"/>
          </a:xfrm>
          <a:prstGeom prst="ellipse">
            <a:avLst/>
          </a:prstGeom>
          <a:solidFill>
            <a:srgbClr val="FFFFFF">
              <a:alpha val="8039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645CA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22"/>
          <p:cNvSpPr txBox="1">
            <a:spLocks noGrp="1"/>
          </p:cNvSpPr>
          <p:nvPr>
            <p:ph type="ctrTitle"/>
          </p:nvPr>
        </p:nvSpPr>
        <p:spPr>
          <a:xfrm flipH="1">
            <a:off x="3348275" y="2117550"/>
            <a:ext cx="77163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6000"/>
              <a:buNone/>
              <a:defRPr sz="6000">
                <a:solidFill>
                  <a:srgbClr val="645CA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1"/>
          </p:nvPr>
        </p:nvSpPr>
        <p:spPr>
          <a:xfrm flipH="1">
            <a:off x="5897899" y="2788050"/>
            <a:ext cx="2616900" cy="6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65607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Sans"/>
              <a:buNone/>
              <a:defRPr sz="3000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8" r:id="rId4"/>
    <p:sldLayoutId id="2147483666" r:id="rId5"/>
    <p:sldLayoutId id="2147483686" r:id="rId6"/>
    <p:sldLayoutId id="2147483687" r:id="rId7"/>
    <p:sldLayoutId id="2147483691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microsoft.com/office/2007/relationships/hdphoto" Target="../media/hdphoto3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1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51.pn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1.m4a"/><Relationship Id="rId7" Type="http://schemas.openxmlformats.org/officeDocument/2006/relationships/image" Target="../media/image10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Blank college or school blackboard on transparent Vector Image">
            <a:extLst>
              <a:ext uri="{FF2B5EF4-FFF2-40B4-BE49-F238E27FC236}">
                <a16:creationId xmlns:a16="http://schemas.microsoft.com/office/drawing/2014/main" id="{571F4570-8CBC-7079-B6EA-81A02F97E8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4" t="13524" r="10951" b="2406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5A0F7A-FCEC-4695-6D4D-2F054FF89E9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A4E7F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38759" y="233680"/>
            <a:ext cx="8661401" cy="4693920"/>
          </a:xfrm>
          <a:prstGeom prst="rect">
            <a:avLst/>
          </a:prstGeom>
        </p:spPr>
      </p:pic>
      <p:pic>
        <p:nvPicPr>
          <p:cNvPr id="10" name="Picture 6" descr="Blackboard Background Stock Photo - Download Image Now - iStock">
            <a:extLst>
              <a:ext uri="{FF2B5EF4-FFF2-40B4-BE49-F238E27FC236}">
                <a16:creationId xmlns:a16="http://schemas.microsoft.com/office/drawing/2014/main" id="{5233D3D3-2E3A-C531-C539-FA4D6A996D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4" t="6765" r="5972" b="10889"/>
          <a:stretch/>
        </p:blipFill>
        <p:spPr bwMode="auto">
          <a:xfrm>
            <a:off x="246378" y="208866"/>
            <a:ext cx="8653781" cy="469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lank college or school blackboard on transparent Vector Image">
            <a:extLst>
              <a:ext uri="{FF2B5EF4-FFF2-40B4-BE49-F238E27FC236}">
                <a16:creationId xmlns:a16="http://schemas.microsoft.com/office/drawing/2014/main" id="{4EE22A54-2075-3796-9CAA-29F556F74D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637" b="74784" l="59900" r="78200">
                        <a14:foregroundMark x1="59900" y1="72559" x2="59900" y2="72559"/>
                        <a14:foregroundMark x1="78200" y1="68974" x2="78200" y2="68974"/>
                        <a14:foregroundMark x1="63700" y1="72806" x2="63700" y2="72806"/>
                        <a14:foregroundMark x1="67400" y1="72806" x2="67400" y2="72806"/>
                        <a14:foregroundMark x1="66700" y1="72806" x2="66700" y2="72806"/>
                        <a14:foregroundMark x1="66900" y1="72930" x2="66900" y2="72930"/>
                        <a14:foregroundMark x1="66700" y1="72930" x2="66700" y2="72930"/>
                        <a14:foregroundMark x1="66700" y1="72930" x2="66700" y2="72930"/>
                        <a14:foregroundMark x1="67100" y1="72930" x2="67100" y2="72930"/>
                        <a14:foregroundMark x1="66900" y1="72806" x2="66900" y2="72806"/>
                        <a14:foregroundMark x1="66900" y1="72930" x2="66900" y2="72930"/>
                        <a14:foregroundMark x1="66700" y1="72930" x2="66700" y2="72930"/>
                        <a14:foregroundMark x1="67000" y1="72930" x2="67000" y2="72930"/>
                        <a14:backgroundMark x1="64900" y1="72806" x2="64900" y2="72806"/>
                        <a14:backgroundMark x1="70200" y1="73795" x2="70200" y2="73795"/>
                        <a14:backgroundMark x1="75400" y1="73795" x2="75400" y2="73795"/>
                        <a14:backgroundMark x1="78400" y1="68974" x2="78400" y2="68974"/>
                        <a14:backgroundMark x1="73600" y1="73918" x2="73600" y2="73918"/>
                        <a14:backgroundMark x1="63900" y1="73671" x2="63900" y2="73671"/>
                        <a14:backgroundMark x1="66100" y1="73053" x2="66100" y2="73053"/>
                        <a14:backgroundMark x1="65900" y1="73053" x2="65900" y2="73053"/>
                        <a14:backgroundMark x1="66200" y1="73177" x2="66200" y2="73177"/>
                        <a14:backgroundMark x1="66500" y1="73177" x2="66500" y2="73177"/>
                        <a14:backgroundMark x1="66300" y1="73053" x2="66300" y2="73053"/>
                        <a14:backgroundMark x1="66600" y1="73177" x2="66600" y2="73177"/>
                        <a14:backgroundMark x1="66900" y1="73177" x2="66900" y2="73177"/>
                        <a14:backgroundMark x1="67000" y1="73177" x2="67000" y2="73177"/>
                        <a14:backgroundMark x1="66700" y1="73177" x2="66700" y2="73177"/>
                        <a14:backgroundMark x1="66600" y1="73053" x2="66600" y2="73053"/>
                        <a14:backgroundMark x1="66900" y1="73177" x2="66900" y2="73177"/>
                        <a14:backgroundMark x1="67000" y1="73177" x2="67000" y2="73177"/>
                        <a14:backgroundMark x1="67000" y1="73177" x2="67000" y2="73177"/>
                        <a14:backgroundMark x1="67000" y1="73053" x2="67000" y2="73053"/>
                        <a14:backgroundMark x1="66900" y1="73053" x2="66900" y2="73053"/>
                        <a14:backgroundMark x1="66700" y1="73177" x2="66700" y2="73177"/>
                        <a14:backgroundMark x1="66800" y1="72930" x2="66800" y2="72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847" t="64564" r="19965" b="24063"/>
          <a:stretch/>
        </p:blipFill>
        <p:spPr bwMode="auto">
          <a:xfrm>
            <a:off x="5577840" y="4259169"/>
            <a:ext cx="2600960" cy="93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E27C4F-AD10-DAE6-FBA9-ADB6794002BC}"/>
              </a:ext>
            </a:extLst>
          </p:cNvPr>
          <p:cNvSpPr txBox="1"/>
          <p:nvPr/>
        </p:nvSpPr>
        <p:spPr>
          <a:xfrm>
            <a:off x="833031" y="1102985"/>
            <a:ext cx="74779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E487">
                    <a:lumMod val="75000"/>
                  </a:srgbClr>
                </a:solidFill>
                <a:latin typeface="Bahnschrift" panose="020B0502040204020203" pitchFamily="34" charset="0"/>
              </a:rPr>
              <a:t>BÀI HỌC STEM </a:t>
            </a:r>
          </a:p>
          <a:p>
            <a:pPr algn="ctr"/>
            <a:endParaRPr lang="en-US" sz="2000" dirty="0">
              <a:solidFill>
                <a:srgbClr val="FFE487">
                  <a:lumMod val="75000"/>
                </a:srgbClr>
              </a:solidFill>
              <a:latin typeface="Bahnschrift" panose="020B0502040204020203" pitchFamily="34" charset="0"/>
            </a:endParaRPr>
          </a:p>
          <a:p>
            <a:pPr algn="ctr"/>
            <a:r>
              <a:rPr lang="en-US" sz="4800" dirty="0">
                <a:solidFill>
                  <a:srgbClr val="00B0F0"/>
                </a:solidFill>
                <a:latin typeface="UTM Colossalis" panose="02040603050506020204" pitchFamily="18" charset="0"/>
              </a:rPr>
              <a:t>CHỦ ĐỀ 1: THƯỚC GẤP</a:t>
            </a:r>
          </a:p>
          <a:p>
            <a:pPr algn="ctr"/>
            <a:endParaRPr lang="en-US" sz="1600" dirty="0">
              <a:solidFill>
                <a:srgbClr val="FFFFFF"/>
              </a:solidFill>
              <a:latin typeface="Bahnschrift" panose="020B0502040204020203" pitchFamily="34" charset="0"/>
            </a:endParaRP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B584BF9A-FCEB-6672-CD2C-799C58F680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26" b="92593" l="3537" r="95854">
                        <a14:foregroundMark x1="14146" y1="31389" x2="27561" y2="20556"/>
                        <a14:foregroundMark x1="12561" y1="22963" x2="17561" y2="19722"/>
                        <a14:foregroundMark x1="17805" y1="18704" x2="51341" y2="5926"/>
                        <a14:foregroundMark x1="8780" y1="31667" x2="19024" y2="26389"/>
                        <a14:foregroundMark x1="7805" y1="37593" x2="20976" y2="35741"/>
                        <a14:foregroundMark x1="10976" y1="46204" x2="15122" y2="41296"/>
                        <a14:foregroundMark x1="48780" y1="46481" x2="54634" y2="43981"/>
                        <a14:foregroundMark x1="15610" y1="49815" x2="16220" y2="51389"/>
                        <a14:foregroundMark x1="45122" y1="57593" x2="51341" y2="65926"/>
                        <a14:foregroundMark x1="53537" y1="60463" x2="57195" y2="56296"/>
                        <a14:foregroundMark x1="93537" y1="33796" x2="85732" y2="36481"/>
                        <a14:foregroundMark x1="92683" y1="32130" x2="94512" y2="35556"/>
                        <a14:foregroundMark x1="17195" y1="92593" x2="18415" y2="90185"/>
                        <a14:foregroundMark x1="22927" y1="89630" x2="70732" y2="88889"/>
                        <a14:foregroundMark x1="62683" y1="87222" x2="73049" y2="87593"/>
                        <a14:foregroundMark x1="3537" y1="78241" x2="3537" y2="78241"/>
                        <a14:foregroundMark x1="95854" y1="77778" x2="95854" y2="77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10080" y="3432775"/>
            <a:ext cx="1331542" cy="1753739"/>
          </a:xfrm>
          <a:prstGeom prst="rect">
            <a:avLst/>
          </a:prstGeom>
        </p:spPr>
      </p:pic>
      <p:sp>
        <p:nvSpPr>
          <p:cNvPr id="3" name="Google Shape;278;p46">
            <a:extLst>
              <a:ext uri="{FF2B5EF4-FFF2-40B4-BE49-F238E27FC236}">
                <a16:creationId xmlns:a16="http://schemas.microsoft.com/office/drawing/2014/main" id="{E3228442-FB3C-05A5-88DB-9A71828412C6}"/>
              </a:ext>
            </a:extLst>
          </p:cNvPr>
          <p:cNvSpPr txBox="1">
            <a:spLocks/>
          </p:cNvSpPr>
          <p:nvPr/>
        </p:nvSpPr>
        <p:spPr>
          <a:xfrm>
            <a:off x="3300590" y="3653757"/>
            <a:ext cx="5307557" cy="715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Merriweather Sans"/>
              <a:buNone/>
              <a:defRPr sz="9600" b="1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lang="vi-VN" sz="16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086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2C83DB-3AA4-54CA-3593-BEE4697C9B2F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3782410" y="200329"/>
            <a:ext cx="4497340" cy="461196"/>
          </a:xfrm>
        </p:spPr>
        <p:txBody>
          <a:bodyPr/>
          <a:lstStyle/>
          <a:p>
            <a:r>
              <a:rPr lang="en-US" dirty="0"/>
              <a:t>THỰC HÀNH VỚI CÁC ĐƠN VỊ ĐO ĐỘ DÀI</a:t>
            </a:r>
          </a:p>
        </p:txBody>
      </p:sp>
      <p:grpSp>
        <p:nvGrpSpPr>
          <p:cNvPr id="5" name="Google Shape;2921;p100">
            <a:extLst>
              <a:ext uri="{FF2B5EF4-FFF2-40B4-BE49-F238E27FC236}">
                <a16:creationId xmlns:a16="http://schemas.microsoft.com/office/drawing/2014/main" id="{4BF1B054-FFAF-07EB-C4E1-DA3A2ACC9711}"/>
              </a:ext>
            </a:extLst>
          </p:cNvPr>
          <p:cNvGrpSpPr/>
          <p:nvPr/>
        </p:nvGrpSpPr>
        <p:grpSpPr>
          <a:xfrm rot="-899877">
            <a:off x="-391366" y="3393964"/>
            <a:ext cx="1602357" cy="2127147"/>
            <a:chOff x="636075" y="1177950"/>
            <a:chExt cx="1451400" cy="1926750"/>
          </a:xfrm>
        </p:grpSpPr>
        <p:sp>
          <p:nvSpPr>
            <p:cNvPr id="6" name="Google Shape;2922;p100">
              <a:extLst>
                <a:ext uri="{FF2B5EF4-FFF2-40B4-BE49-F238E27FC236}">
                  <a16:creationId xmlns:a16="http://schemas.microsoft.com/office/drawing/2014/main" id="{0A15015D-5296-421D-D348-DA87E6E6B08E}"/>
                </a:ext>
              </a:extLst>
            </p:cNvPr>
            <p:cNvSpPr/>
            <p:nvPr/>
          </p:nvSpPr>
          <p:spPr>
            <a:xfrm>
              <a:off x="820925" y="1177950"/>
              <a:ext cx="1266550" cy="1926750"/>
            </a:xfrm>
            <a:custGeom>
              <a:avLst/>
              <a:gdLst/>
              <a:ahLst/>
              <a:cxnLst/>
              <a:rect l="l" t="t" r="r" b="b"/>
              <a:pathLst>
                <a:path w="50662" h="77070" extrusionOk="0">
                  <a:moveTo>
                    <a:pt x="46980" y="1"/>
                  </a:moveTo>
                  <a:cubicBezTo>
                    <a:pt x="46973" y="1"/>
                    <a:pt x="46966" y="1"/>
                    <a:pt x="46959" y="1"/>
                  </a:cubicBezTo>
                  <a:lnTo>
                    <a:pt x="0" y="1"/>
                  </a:lnTo>
                  <a:lnTo>
                    <a:pt x="0" y="77070"/>
                  </a:lnTo>
                  <a:lnTo>
                    <a:pt x="46959" y="77070"/>
                  </a:lnTo>
                  <a:cubicBezTo>
                    <a:pt x="48995" y="77070"/>
                    <a:pt x="50662" y="75415"/>
                    <a:pt x="50662" y="73379"/>
                  </a:cubicBezTo>
                  <a:lnTo>
                    <a:pt x="50662" y="3692"/>
                  </a:lnTo>
                  <a:cubicBezTo>
                    <a:pt x="50662" y="1663"/>
                    <a:pt x="49018" y="1"/>
                    <a:pt x="4698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923;p100">
              <a:extLst>
                <a:ext uri="{FF2B5EF4-FFF2-40B4-BE49-F238E27FC236}">
                  <a16:creationId xmlns:a16="http://schemas.microsoft.com/office/drawing/2014/main" id="{8A2D91AE-64F7-772D-6C03-CD61E4770F3C}"/>
                </a:ext>
              </a:extLst>
            </p:cNvPr>
            <p:cNvSpPr/>
            <p:nvPr/>
          </p:nvSpPr>
          <p:spPr>
            <a:xfrm>
              <a:off x="636075" y="1177950"/>
              <a:ext cx="184875" cy="1926750"/>
            </a:xfrm>
            <a:custGeom>
              <a:avLst/>
              <a:gdLst/>
              <a:ahLst/>
              <a:cxnLst/>
              <a:rect l="l" t="t" r="r" b="b"/>
              <a:pathLst>
                <a:path w="7395" h="77070" extrusionOk="0">
                  <a:moveTo>
                    <a:pt x="3692" y="1"/>
                  </a:moveTo>
                  <a:cubicBezTo>
                    <a:pt x="1656" y="1"/>
                    <a:pt x="1" y="1656"/>
                    <a:pt x="13" y="3692"/>
                  </a:cubicBezTo>
                  <a:lnTo>
                    <a:pt x="13" y="73379"/>
                  </a:lnTo>
                  <a:cubicBezTo>
                    <a:pt x="1" y="75415"/>
                    <a:pt x="1656" y="77070"/>
                    <a:pt x="3704" y="77070"/>
                  </a:cubicBezTo>
                  <a:lnTo>
                    <a:pt x="7394" y="77070"/>
                  </a:lnTo>
                  <a:lnTo>
                    <a:pt x="7394" y="1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924;p100">
              <a:extLst>
                <a:ext uri="{FF2B5EF4-FFF2-40B4-BE49-F238E27FC236}">
                  <a16:creationId xmlns:a16="http://schemas.microsoft.com/office/drawing/2014/main" id="{628486E1-E189-5B09-4F67-FBB79452E59D}"/>
                </a:ext>
              </a:extLst>
            </p:cNvPr>
            <p:cNvSpPr/>
            <p:nvPr/>
          </p:nvSpPr>
          <p:spPr>
            <a:xfrm>
              <a:off x="1056375" y="1473525"/>
              <a:ext cx="795050" cy="370600"/>
            </a:xfrm>
            <a:custGeom>
              <a:avLst/>
              <a:gdLst/>
              <a:ahLst/>
              <a:cxnLst/>
              <a:rect l="l" t="t" r="r" b="b"/>
              <a:pathLst>
                <a:path w="31802" h="14824" extrusionOk="0">
                  <a:moveTo>
                    <a:pt x="0" y="1"/>
                  </a:moveTo>
                  <a:lnTo>
                    <a:pt x="0" y="14824"/>
                  </a:lnTo>
                  <a:lnTo>
                    <a:pt x="31802" y="14824"/>
                  </a:lnTo>
                  <a:lnTo>
                    <a:pt x="318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25;p100">
              <a:extLst>
                <a:ext uri="{FF2B5EF4-FFF2-40B4-BE49-F238E27FC236}">
                  <a16:creationId xmlns:a16="http://schemas.microsoft.com/office/drawing/2014/main" id="{813200D4-45B8-6527-4211-995C62DAA1E1}"/>
                </a:ext>
              </a:extLst>
            </p:cNvPr>
            <p:cNvSpPr/>
            <p:nvPr/>
          </p:nvSpPr>
          <p:spPr>
            <a:xfrm>
              <a:off x="1132275" y="1537225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0"/>
                  </a:moveTo>
                  <a:lnTo>
                    <a:pt x="0" y="870"/>
                  </a:lnTo>
                  <a:lnTo>
                    <a:pt x="25742" y="870"/>
                  </a:lnTo>
                  <a:lnTo>
                    <a:pt x="257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26;p100">
              <a:extLst>
                <a:ext uri="{FF2B5EF4-FFF2-40B4-BE49-F238E27FC236}">
                  <a16:creationId xmlns:a16="http://schemas.microsoft.com/office/drawing/2014/main" id="{DEB9946D-3AD2-7F15-7988-A9C6E50BF31C}"/>
                </a:ext>
              </a:extLst>
            </p:cNvPr>
            <p:cNvSpPr/>
            <p:nvPr/>
          </p:nvSpPr>
          <p:spPr>
            <a:xfrm>
              <a:off x="1132275" y="1592600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0"/>
                  </a:moveTo>
                  <a:lnTo>
                    <a:pt x="0" y="869"/>
                  </a:lnTo>
                  <a:lnTo>
                    <a:pt x="25742" y="869"/>
                  </a:lnTo>
                  <a:lnTo>
                    <a:pt x="257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27;p100">
              <a:extLst>
                <a:ext uri="{FF2B5EF4-FFF2-40B4-BE49-F238E27FC236}">
                  <a16:creationId xmlns:a16="http://schemas.microsoft.com/office/drawing/2014/main" id="{B563B642-7FA4-2C6C-AC47-E326BEC21CB9}"/>
                </a:ext>
              </a:extLst>
            </p:cNvPr>
            <p:cNvSpPr/>
            <p:nvPr/>
          </p:nvSpPr>
          <p:spPr>
            <a:xfrm>
              <a:off x="1132275" y="1647950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1"/>
                  </a:moveTo>
                  <a:lnTo>
                    <a:pt x="0" y="870"/>
                  </a:lnTo>
                  <a:lnTo>
                    <a:pt x="25742" y="870"/>
                  </a:lnTo>
                  <a:lnTo>
                    <a:pt x="257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928;p100">
              <a:extLst>
                <a:ext uri="{FF2B5EF4-FFF2-40B4-BE49-F238E27FC236}">
                  <a16:creationId xmlns:a16="http://schemas.microsoft.com/office/drawing/2014/main" id="{8AAC6AD8-F181-3CA2-2C7D-D4952D7E01AF}"/>
                </a:ext>
              </a:extLst>
            </p:cNvPr>
            <p:cNvSpPr/>
            <p:nvPr/>
          </p:nvSpPr>
          <p:spPr>
            <a:xfrm>
              <a:off x="1132275" y="1703325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0"/>
                  </a:moveTo>
                  <a:lnTo>
                    <a:pt x="0" y="869"/>
                  </a:lnTo>
                  <a:lnTo>
                    <a:pt x="25742" y="869"/>
                  </a:lnTo>
                  <a:lnTo>
                    <a:pt x="257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29;p100">
              <a:extLst>
                <a:ext uri="{FF2B5EF4-FFF2-40B4-BE49-F238E27FC236}">
                  <a16:creationId xmlns:a16="http://schemas.microsoft.com/office/drawing/2014/main" id="{E1A83E0F-4756-A06A-6C35-B05724CFC937}"/>
                </a:ext>
              </a:extLst>
            </p:cNvPr>
            <p:cNvSpPr/>
            <p:nvPr/>
          </p:nvSpPr>
          <p:spPr>
            <a:xfrm>
              <a:off x="1132275" y="1758675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1"/>
                  </a:moveTo>
                  <a:lnTo>
                    <a:pt x="0" y="870"/>
                  </a:lnTo>
                  <a:lnTo>
                    <a:pt x="25742" y="870"/>
                  </a:lnTo>
                  <a:lnTo>
                    <a:pt x="257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3243;p105">
            <a:extLst>
              <a:ext uri="{FF2B5EF4-FFF2-40B4-BE49-F238E27FC236}">
                <a16:creationId xmlns:a16="http://schemas.microsoft.com/office/drawing/2014/main" id="{19D86C8E-2B11-0DA0-57DF-C9BD40C9EEC8}"/>
              </a:ext>
            </a:extLst>
          </p:cNvPr>
          <p:cNvGrpSpPr/>
          <p:nvPr/>
        </p:nvGrpSpPr>
        <p:grpSpPr>
          <a:xfrm rot="-1579501">
            <a:off x="8808712" y="-52270"/>
            <a:ext cx="331072" cy="3427514"/>
            <a:chOff x="4298066" y="1730525"/>
            <a:chExt cx="219952" cy="2277116"/>
          </a:xfrm>
        </p:grpSpPr>
        <p:grpSp>
          <p:nvGrpSpPr>
            <p:cNvPr id="15" name="Google Shape;3244;p105">
              <a:extLst>
                <a:ext uri="{FF2B5EF4-FFF2-40B4-BE49-F238E27FC236}">
                  <a16:creationId xmlns:a16="http://schemas.microsoft.com/office/drawing/2014/main" id="{A6B00909-9C67-313A-1881-D9D46656DF53}"/>
                </a:ext>
              </a:extLst>
            </p:cNvPr>
            <p:cNvGrpSpPr/>
            <p:nvPr/>
          </p:nvGrpSpPr>
          <p:grpSpPr>
            <a:xfrm>
              <a:off x="4301119" y="1732113"/>
              <a:ext cx="216900" cy="2275528"/>
              <a:chOff x="4298100" y="1730525"/>
              <a:chExt cx="216900" cy="2275528"/>
            </a:xfrm>
          </p:grpSpPr>
          <p:sp>
            <p:nvSpPr>
              <p:cNvPr id="24" name="Google Shape;3245;p105">
                <a:extLst>
                  <a:ext uri="{FF2B5EF4-FFF2-40B4-BE49-F238E27FC236}">
                    <a16:creationId xmlns:a16="http://schemas.microsoft.com/office/drawing/2014/main" id="{C3EEBDE7-A572-D372-EAAD-9C534536F630}"/>
                  </a:ext>
                </a:extLst>
              </p:cNvPr>
              <p:cNvSpPr/>
              <p:nvPr/>
            </p:nvSpPr>
            <p:spPr>
              <a:xfrm>
                <a:off x="4300188" y="3793353"/>
                <a:ext cx="212700" cy="212700"/>
              </a:xfrm>
              <a:prstGeom prst="pie">
                <a:avLst>
                  <a:gd name="adj1" fmla="val 21583463"/>
                  <a:gd name="adj2" fmla="val 10817117"/>
                </a:avLst>
              </a:prstGeom>
              <a:solidFill>
                <a:schemeClr val="lt1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95250" dir="288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246;p105">
                <a:extLst>
                  <a:ext uri="{FF2B5EF4-FFF2-40B4-BE49-F238E27FC236}">
                    <a16:creationId xmlns:a16="http://schemas.microsoft.com/office/drawing/2014/main" id="{09F5F22D-C2C7-C060-FE75-E6792B065D1E}"/>
                  </a:ext>
                </a:extLst>
              </p:cNvPr>
              <p:cNvSpPr/>
              <p:nvPr/>
            </p:nvSpPr>
            <p:spPr>
              <a:xfrm>
                <a:off x="4300225" y="2019375"/>
                <a:ext cx="212700" cy="18801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95250" dir="288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247;p105">
                <a:extLst>
                  <a:ext uri="{FF2B5EF4-FFF2-40B4-BE49-F238E27FC236}">
                    <a16:creationId xmlns:a16="http://schemas.microsoft.com/office/drawing/2014/main" id="{EB07AA00-1971-6CB7-6CDB-0A52660A557E}"/>
                  </a:ext>
                </a:extLst>
              </p:cNvPr>
              <p:cNvSpPr/>
              <p:nvPr/>
            </p:nvSpPr>
            <p:spPr>
              <a:xfrm>
                <a:off x="4298100" y="1730525"/>
                <a:ext cx="216900" cy="288900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95250" dir="288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3248;p105">
              <a:extLst>
                <a:ext uri="{FF2B5EF4-FFF2-40B4-BE49-F238E27FC236}">
                  <a16:creationId xmlns:a16="http://schemas.microsoft.com/office/drawing/2014/main" id="{74BEB80B-1FBD-C19E-3732-A78EF5F7F31F}"/>
                </a:ext>
              </a:extLst>
            </p:cNvPr>
            <p:cNvSpPr/>
            <p:nvPr/>
          </p:nvSpPr>
          <p:spPr>
            <a:xfrm>
              <a:off x="4333292" y="2054577"/>
              <a:ext cx="76086" cy="1704070"/>
            </a:xfrm>
            <a:custGeom>
              <a:avLst/>
              <a:gdLst/>
              <a:ahLst/>
              <a:cxnLst/>
              <a:rect l="l" t="t" r="r" b="b"/>
              <a:pathLst>
                <a:path w="1286" h="28802" extrusionOk="0">
                  <a:moveTo>
                    <a:pt x="0" y="1"/>
                  </a:moveTo>
                  <a:lnTo>
                    <a:pt x="0" y="28802"/>
                  </a:lnTo>
                  <a:lnTo>
                    <a:pt x="1286" y="28802"/>
                  </a:lnTo>
                  <a:lnTo>
                    <a:pt x="1286" y="1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249;p105">
              <a:extLst>
                <a:ext uri="{FF2B5EF4-FFF2-40B4-BE49-F238E27FC236}">
                  <a16:creationId xmlns:a16="http://schemas.microsoft.com/office/drawing/2014/main" id="{CFD09DB4-8144-B2E1-C099-CB107D935935}"/>
                </a:ext>
              </a:extLst>
            </p:cNvPr>
            <p:cNvSpPr/>
            <p:nvPr/>
          </p:nvSpPr>
          <p:spPr>
            <a:xfrm>
              <a:off x="4375536" y="1730525"/>
              <a:ext cx="62064" cy="84606"/>
            </a:xfrm>
            <a:custGeom>
              <a:avLst/>
              <a:gdLst/>
              <a:ahLst/>
              <a:cxnLst/>
              <a:rect l="l" t="t" r="r" b="b"/>
              <a:pathLst>
                <a:path w="1049" h="1430" extrusionOk="0">
                  <a:moveTo>
                    <a:pt x="524" y="1"/>
                  </a:moveTo>
                  <a:lnTo>
                    <a:pt x="0" y="1429"/>
                  </a:lnTo>
                  <a:lnTo>
                    <a:pt x="1048" y="1429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250;p105">
              <a:extLst>
                <a:ext uri="{FF2B5EF4-FFF2-40B4-BE49-F238E27FC236}">
                  <a16:creationId xmlns:a16="http://schemas.microsoft.com/office/drawing/2014/main" id="{5AC6BA1E-37BC-56AA-DDBC-6082DF153E07}"/>
                </a:ext>
              </a:extLst>
            </p:cNvPr>
            <p:cNvSpPr/>
            <p:nvPr/>
          </p:nvSpPr>
          <p:spPr>
            <a:xfrm>
              <a:off x="4300159" y="1815073"/>
              <a:ext cx="212817" cy="204356"/>
            </a:xfrm>
            <a:custGeom>
              <a:avLst/>
              <a:gdLst/>
              <a:ahLst/>
              <a:cxnLst/>
              <a:rect l="l" t="t" r="r" b="b"/>
              <a:pathLst>
                <a:path w="3597" h="3454" extrusionOk="0">
                  <a:moveTo>
                    <a:pt x="1274" y="0"/>
                  </a:moveTo>
                  <a:lnTo>
                    <a:pt x="0" y="3453"/>
                  </a:lnTo>
                  <a:lnTo>
                    <a:pt x="3596" y="3453"/>
                  </a:lnTo>
                  <a:lnTo>
                    <a:pt x="2322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251;p105">
              <a:extLst>
                <a:ext uri="{FF2B5EF4-FFF2-40B4-BE49-F238E27FC236}">
                  <a16:creationId xmlns:a16="http://schemas.microsoft.com/office/drawing/2014/main" id="{88CFF6BA-746E-06CD-E8A3-C97C01131D15}"/>
                </a:ext>
              </a:extLst>
            </p:cNvPr>
            <p:cNvSpPr/>
            <p:nvPr/>
          </p:nvSpPr>
          <p:spPr>
            <a:xfrm>
              <a:off x="4298066" y="3860793"/>
              <a:ext cx="217017" cy="142351"/>
            </a:xfrm>
            <a:custGeom>
              <a:avLst/>
              <a:gdLst/>
              <a:ahLst/>
              <a:cxnLst/>
              <a:rect l="l" t="t" r="r" b="b"/>
              <a:pathLst>
                <a:path w="3668" h="2406" extrusionOk="0">
                  <a:moveTo>
                    <a:pt x="36" y="0"/>
                  </a:moveTo>
                  <a:lnTo>
                    <a:pt x="36" y="548"/>
                  </a:lnTo>
                  <a:cubicBezTo>
                    <a:pt x="1" y="1572"/>
                    <a:pt x="822" y="2405"/>
                    <a:pt x="1834" y="2405"/>
                  </a:cubicBezTo>
                  <a:cubicBezTo>
                    <a:pt x="2846" y="2405"/>
                    <a:pt x="3668" y="1572"/>
                    <a:pt x="3632" y="548"/>
                  </a:cubicBezTo>
                  <a:lnTo>
                    <a:pt x="3632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252;p105">
              <a:extLst>
                <a:ext uri="{FF2B5EF4-FFF2-40B4-BE49-F238E27FC236}">
                  <a16:creationId xmlns:a16="http://schemas.microsoft.com/office/drawing/2014/main" id="{230E4821-EA8B-DB1B-730D-F2BBEB4E95EE}"/>
                </a:ext>
              </a:extLst>
            </p:cNvPr>
            <p:cNvSpPr/>
            <p:nvPr/>
          </p:nvSpPr>
          <p:spPr>
            <a:xfrm>
              <a:off x="4300159" y="2019373"/>
              <a:ext cx="212817" cy="1704070"/>
            </a:xfrm>
            <a:custGeom>
              <a:avLst/>
              <a:gdLst/>
              <a:ahLst/>
              <a:cxnLst/>
              <a:rect l="l" t="t" r="r" b="b"/>
              <a:pathLst>
                <a:path w="3597" h="28802" extrusionOk="0">
                  <a:moveTo>
                    <a:pt x="0" y="0"/>
                  </a:moveTo>
                  <a:lnTo>
                    <a:pt x="0" y="28801"/>
                  </a:lnTo>
                  <a:lnTo>
                    <a:pt x="3596" y="28801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253;p105">
              <a:extLst>
                <a:ext uri="{FF2B5EF4-FFF2-40B4-BE49-F238E27FC236}">
                  <a16:creationId xmlns:a16="http://schemas.microsoft.com/office/drawing/2014/main" id="{24372BE9-EABD-AA6E-D39A-18258688DD79}"/>
                </a:ext>
              </a:extLst>
            </p:cNvPr>
            <p:cNvSpPr/>
            <p:nvPr/>
          </p:nvSpPr>
          <p:spPr>
            <a:xfrm>
              <a:off x="4368496" y="2019373"/>
              <a:ext cx="76145" cy="1704070"/>
            </a:xfrm>
            <a:custGeom>
              <a:avLst/>
              <a:gdLst/>
              <a:ahLst/>
              <a:cxnLst/>
              <a:rect l="l" t="t" r="r" b="b"/>
              <a:pathLst>
                <a:path w="1287" h="28802" extrusionOk="0">
                  <a:moveTo>
                    <a:pt x="0" y="0"/>
                  </a:moveTo>
                  <a:lnTo>
                    <a:pt x="0" y="28801"/>
                  </a:lnTo>
                  <a:lnTo>
                    <a:pt x="1286" y="28801"/>
                  </a:lnTo>
                  <a:lnTo>
                    <a:pt x="1286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254;p105">
              <a:extLst>
                <a:ext uri="{FF2B5EF4-FFF2-40B4-BE49-F238E27FC236}">
                  <a16:creationId xmlns:a16="http://schemas.microsoft.com/office/drawing/2014/main" id="{A591EBD8-6F19-62C1-798B-73096EAEE05D}"/>
                </a:ext>
              </a:extLst>
            </p:cNvPr>
            <p:cNvSpPr/>
            <p:nvPr/>
          </p:nvSpPr>
          <p:spPr>
            <a:xfrm>
              <a:off x="4300159" y="3723410"/>
              <a:ext cx="212817" cy="137440"/>
            </a:xfrm>
            <a:custGeom>
              <a:avLst/>
              <a:gdLst/>
              <a:ahLst/>
              <a:cxnLst/>
              <a:rect l="l" t="t" r="r" b="b"/>
              <a:pathLst>
                <a:path w="3597" h="2323" extrusionOk="0">
                  <a:moveTo>
                    <a:pt x="0" y="0"/>
                  </a:moveTo>
                  <a:lnTo>
                    <a:pt x="0" y="2322"/>
                  </a:lnTo>
                  <a:lnTo>
                    <a:pt x="3596" y="2322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255;p105">
              <a:extLst>
                <a:ext uri="{FF2B5EF4-FFF2-40B4-BE49-F238E27FC236}">
                  <a16:creationId xmlns:a16="http://schemas.microsoft.com/office/drawing/2014/main" id="{424E55ED-79CC-3485-EFE0-01423DE369B3}"/>
                </a:ext>
              </a:extLst>
            </p:cNvPr>
            <p:cNvSpPr/>
            <p:nvPr/>
          </p:nvSpPr>
          <p:spPr>
            <a:xfrm>
              <a:off x="4300159" y="3764944"/>
              <a:ext cx="212817" cy="53603"/>
            </a:xfrm>
            <a:custGeom>
              <a:avLst/>
              <a:gdLst/>
              <a:ahLst/>
              <a:cxnLst/>
              <a:rect l="l" t="t" r="r" b="b"/>
              <a:pathLst>
                <a:path w="3597" h="906" extrusionOk="0">
                  <a:moveTo>
                    <a:pt x="0" y="1"/>
                  </a:moveTo>
                  <a:lnTo>
                    <a:pt x="0" y="906"/>
                  </a:lnTo>
                  <a:lnTo>
                    <a:pt x="3596" y="906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E8F1A83-15E6-29E7-9C0B-F77C4EE6B911}"/>
              </a:ext>
            </a:extLst>
          </p:cNvPr>
          <p:cNvSpPr txBox="1"/>
          <p:nvPr/>
        </p:nvSpPr>
        <p:spPr>
          <a:xfrm>
            <a:off x="1325547" y="699817"/>
            <a:ext cx="692717" cy="558664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endParaRPr lang="en-US" sz="2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C56F156-AC10-8E01-2DD7-9D7AD83BEADA}"/>
              </a:ext>
            </a:extLst>
          </p:cNvPr>
          <p:cNvSpPr/>
          <p:nvPr/>
        </p:nvSpPr>
        <p:spPr>
          <a:xfrm>
            <a:off x="652357" y="699817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9817CD-C6AA-C0BB-3013-F61AA6731BCF}"/>
              </a:ext>
            </a:extLst>
          </p:cNvPr>
          <p:cNvSpPr txBox="1"/>
          <p:nvPr/>
        </p:nvSpPr>
        <p:spPr>
          <a:xfrm>
            <a:off x="583798" y="626839"/>
            <a:ext cx="692717" cy="7046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n-US" sz="36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E4843A-8D16-AC4B-45EC-34F46D54347B}"/>
              </a:ext>
            </a:extLst>
          </p:cNvPr>
          <p:cNvSpPr txBox="1"/>
          <p:nvPr/>
        </p:nvSpPr>
        <p:spPr>
          <a:xfrm>
            <a:off x="1862356" y="733034"/>
            <a:ext cx="692717" cy="558664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210256-1EA0-7DB1-4D2B-4C715CF1BA03}"/>
              </a:ext>
            </a:extLst>
          </p:cNvPr>
          <p:cNvSpPr txBox="1"/>
          <p:nvPr/>
        </p:nvSpPr>
        <p:spPr>
          <a:xfrm>
            <a:off x="1116285" y="1665587"/>
            <a:ext cx="2348318" cy="401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1 dm =                   cm;</a:t>
            </a:r>
            <a:endParaRPr lang="en-US" sz="1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4E16A5E-1BF4-4727-B992-FA21C978DF89}"/>
              </a:ext>
            </a:extLst>
          </p:cNvPr>
          <p:cNvSpPr txBox="1"/>
          <p:nvPr/>
        </p:nvSpPr>
        <p:spPr>
          <a:xfrm>
            <a:off x="1958443" y="1592630"/>
            <a:ext cx="692717" cy="558664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647A63-4828-4A3B-52E4-A57AAB2A4638}"/>
              </a:ext>
            </a:extLst>
          </p:cNvPr>
          <p:cNvSpPr txBox="1"/>
          <p:nvPr/>
        </p:nvSpPr>
        <p:spPr>
          <a:xfrm>
            <a:off x="1116285" y="3303942"/>
            <a:ext cx="2348318" cy="401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30 cm  =                   dm;</a:t>
            </a:r>
            <a:endParaRPr lang="en-US" sz="1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D3FB186-5807-B268-9EF9-F82B78AA1EBE}"/>
              </a:ext>
            </a:extLst>
          </p:cNvPr>
          <p:cNvSpPr txBox="1"/>
          <p:nvPr/>
        </p:nvSpPr>
        <p:spPr>
          <a:xfrm>
            <a:off x="2183327" y="3230985"/>
            <a:ext cx="692717" cy="558664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710093E-4ADF-DAC8-B1C6-22F3AE3FC42B}"/>
              </a:ext>
            </a:extLst>
          </p:cNvPr>
          <p:cNvSpPr txBox="1"/>
          <p:nvPr/>
        </p:nvSpPr>
        <p:spPr>
          <a:xfrm>
            <a:off x="3499825" y="1692998"/>
            <a:ext cx="2348318" cy="401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1 m =                       dm;</a:t>
            </a:r>
            <a:endParaRPr lang="en-US" sz="1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B613E1D-DD1C-D4F2-E66E-BA0DF148FFDD}"/>
              </a:ext>
            </a:extLst>
          </p:cNvPr>
          <p:cNvSpPr txBox="1"/>
          <p:nvPr/>
        </p:nvSpPr>
        <p:spPr>
          <a:xfrm>
            <a:off x="4341983" y="1620041"/>
            <a:ext cx="692717" cy="558664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ECAEA47-F1B4-4A27-FA26-7E8EDD6F86AF}"/>
              </a:ext>
            </a:extLst>
          </p:cNvPr>
          <p:cNvSpPr txBox="1"/>
          <p:nvPr/>
        </p:nvSpPr>
        <p:spPr>
          <a:xfrm>
            <a:off x="3499824" y="3331353"/>
            <a:ext cx="2768133" cy="401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50 dm =                     m</a:t>
            </a:r>
            <a:endParaRPr lang="en-US" sz="1800" dirty="0"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DE62B8E-58BC-A62F-F7E7-6CC348E13D75}"/>
              </a:ext>
            </a:extLst>
          </p:cNvPr>
          <p:cNvSpPr txBox="1"/>
          <p:nvPr/>
        </p:nvSpPr>
        <p:spPr>
          <a:xfrm>
            <a:off x="4572000" y="3258396"/>
            <a:ext cx="692717" cy="558664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4F1E371-FEC0-E9BC-086F-D69938173D94}"/>
              </a:ext>
            </a:extLst>
          </p:cNvPr>
          <p:cNvSpPr txBox="1"/>
          <p:nvPr/>
        </p:nvSpPr>
        <p:spPr>
          <a:xfrm>
            <a:off x="5884589" y="1692998"/>
            <a:ext cx="2348318" cy="401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1 m =                       cm</a:t>
            </a:r>
            <a:endParaRPr lang="en-US" sz="1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7A37276-0746-4338-980F-D340D4715764}"/>
              </a:ext>
            </a:extLst>
          </p:cNvPr>
          <p:cNvSpPr txBox="1"/>
          <p:nvPr/>
        </p:nvSpPr>
        <p:spPr>
          <a:xfrm>
            <a:off x="6599791" y="1620041"/>
            <a:ext cx="819674" cy="558664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7B90CA2-FAF6-5220-A0C5-F10D366EB6EC}"/>
              </a:ext>
            </a:extLst>
          </p:cNvPr>
          <p:cNvSpPr txBox="1"/>
          <p:nvPr/>
        </p:nvSpPr>
        <p:spPr>
          <a:xfrm>
            <a:off x="1958443" y="1592630"/>
            <a:ext cx="692717" cy="558664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solidFill>
                  <a:srgbClr val="FF0000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endParaRPr lang="en-US" sz="2800" dirty="0">
              <a:solidFill>
                <a:srgbClr val="FF0000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13511ED-4C20-6410-EF5B-E87122540032}"/>
              </a:ext>
            </a:extLst>
          </p:cNvPr>
          <p:cNvSpPr txBox="1"/>
          <p:nvPr/>
        </p:nvSpPr>
        <p:spPr>
          <a:xfrm>
            <a:off x="2183327" y="3230985"/>
            <a:ext cx="692717" cy="558664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solidFill>
                  <a:srgbClr val="FF0000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US" sz="2800" dirty="0">
              <a:solidFill>
                <a:srgbClr val="FF0000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8048BE4-B201-98C6-4C1A-76A50D332F4A}"/>
              </a:ext>
            </a:extLst>
          </p:cNvPr>
          <p:cNvSpPr txBox="1"/>
          <p:nvPr/>
        </p:nvSpPr>
        <p:spPr>
          <a:xfrm>
            <a:off x="4341983" y="1620041"/>
            <a:ext cx="692717" cy="558664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solidFill>
                  <a:srgbClr val="FF0000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endParaRPr lang="en-US" sz="2800" dirty="0">
              <a:solidFill>
                <a:srgbClr val="FF0000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D4397F9-A2C1-56FB-FF0B-2C60A055A2BB}"/>
              </a:ext>
            </a:extLst>
          </p:cNvPr>
          <p:cNvSpPr txBox="1"/>
          <p:nvPr/>
        </p:nvSpPr>
        <p:spPr>
          <a:xfrm>
            <a:off x="4572000" y="3258396"/>
            <a:ext cx="692717" cy="558664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solidFill>
                  <a:srgbClr val="FF0000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en-US" sz="2800" dirty="0">
              <a:solidFill>
                <a:srgbClr val="FF0000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424B806-24E1-59DB-88E7-7B105C95FA75}"/>
              </a:ext>
            </a:extLst>
          </p:cNvPr>
          <p:cNvSpPr txBox="1"/>
          <p:nvPr/>
        </p:nvSpPr>
        <p:spPr>
          <a:xfrm>
            <a:off x="6599790" y="1617623"/>
            <a:ext cx="819674" cy="558664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solidFill>
                  <a:srgbClr val="FF0000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100</a:t>
            </a:r>
            <a:endParaRPr lang="en-US" sz="2800" dirty="0">
              <a:solidFill>
                <a:srgbClr val="FF0000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99325A4-15B9-E12C-32E0-AEC3B8B2A1F9}"/>
              </a:ext>
            </a:extLst>
          </p:cNvPr>
          <p:cNvSpPr/>
          <p:nvPr/>
        </p:nvSpPr>
        <p:spPr>
          <a:xfrm>
            <a:off x="8234341" y="4327717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94B325-B264-1014-2E59-396D54E38BCE}"/>
              </a:ext>
            </a:extLst>
          </p:cNvPr>
          <p:cNvSpPr txBox="1"/>
          <p:nvPr/>
        </p:nvSpPr>
        <p:spPr>
          <a:xfrm>
            <a:off x="8165782" y="4235075"/>
            <a:ext cx="692717" cy="7046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endParaRPr lang="en-US" sz="36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311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0" grpId="0"/>
      <p:bldP spid="31" grpId="0"/>
      <p:bldP spid="42" grpId="0"/>
      <p:bldP spid="43" grpId="0" animBg="1"/>
      <p:bldP spid="43" grpId="1" animBg="1"/>
      <p:bldP spid="44" grpId="0"/>
      <p:bldP spid="45" grpId="0" animBg="1"/>
      <p:bldP spid="45" grpId="1" animBg="1"/>
      <p:bldP spid="48" grpId="0"/>
      <p:bldP spid="49" grpId="0" animBg="1"/>
      <p:bldP spid="49" grpId="1" animBg="1"/>
      <p:bldP spid="50" grpId="0"/>
      <p:bldP spid="51" grpId="0" animBg="1"/>
      <p:bldP spid="51" grpId="1" animBg="1"/>
      <p:bldP spid="52" grpId="0"/>
      <p:bldP spid="53" grpId="0" animBg="1"/>
      <p:bldP spid="53" grpId="1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2C83DB-3AA4-54CA-3593-BEE4697C9B2F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3782410" y="200329"/>
            <a:ext cx="4497340" cy="461196"/>
          </a:xfrm>
        </p:spPr>
        <p:txBody>
          <a:bodyPr/>
          <a:lstStyle/>
          <a:p>
            <a:r>
              <a:rPr lang="en-US" dirty="0"/>
              <a:t>THỰC HÀNH VỚI CÁC ĐƠN VỊ ĐO ĐỘ DÀI</a:t>
            </a:r>
          </a:p>
        </p:txBody>
      </p:sp>
      <p:grpSp>
        <p:nvGrpSpPr>
          <p:cNvPr id="5" name="Google Shape;2921;p100">
            <a:extLst>
              <a:ext uri="{FF2B5EF4-FFF2-40B4-BE49-F238E27FC236}">
                <a16:creationId xmlns:a16="http://schemas.microsoft.com/office/drawing/2014/main" id="{4BF1B054-FFAF-07EB-C4E1-DA3A2ACC9711}"/>
              </a:ext>
            </a:extLst>
          </p:cNvPr>
          <p:cNvGrpSpPr/>
          <p:nvPr/>
        </p:nvGrpSpPr>
        <p:grpSpPr>
          <a:xfrm rot="-899877">
            <a:off x="-694103" y="3185521"/>
            <a:ext cx="1602357" cy="2127147"/>
            <a:chOff x="636075" y="1177950"/>
            <a:chExt cx="1451400" cy="1926750"/>
          </a:xfrm>
        </p:grpSpPr>
        <p:sp>
          <p:nvSpPr>
            <p:cNvPr id="6" name="Google Shape;2922;p100">
              <a:extLst>
                <a:ext uri="{FF2B5EF4-FFF2-40B4-BE49-F238E27FC236}">
                  <a16:creationId xmlns:a16="http://schemas.microsoft.com/office/drawing/2014/main" id="{0A15015D-5296-421D-D348-DA87E6E6B08E}"/>
                </a:ext>
              </a:extLst>
            </p:cNvPr>
            <p:cNvSpPr/>
            <p:nvPr/>
          </p:nvSpPr>
          <p:spPr>
            <a:xfrm>
              <a:off x="820925" y="1177950"/>
              <a:ext cx="1266550" cy="1926750"/>
            </a:xfrm>
            <a:custGeom>
              <a:avLst/>
              <a:gdLst/>
              <a:ahLst/>
              <a:cxnLst/>
              <a:rect l="l" t="t" r="r" b="b"/>
              <a:pathLst>
                <a:path w="50662" h="77070" extrusionOk="0">
                  <a:moveTo>
                    <a:pt x="46980" y="1"/>
                  </a:moveTo>
                  <a:cubicBezTo>
                    <a:pt x="46973" y="1"/>
                    <a:pt x="46966" y="1"/>
                    <a:pt x="46959" y="1"/>
                  </a:cubicBezTo>
                  <a:lnTo>
                    <a:pt x="0" y="1"/>
                  </a:lnTo>
                  <a:lnTo>
                    <a:pt x="0" y="77070"/>
                  </a:lnTo>
                  <a:lnTo>
                    <a:pt x="46959" y="77070"/>
                  </a:lnTo>
                  <a:cubicBezTo>
                    <a:pt x="48995" y="77070"/>
                    <a:pt x="50662" y="75415"/>
                    <a:pt x="50662" y="73379"/>
                  </a:cubicBezTo>
                  <a:lnTo>
                    <a:pt x="50662" y="3692"/>
                  </a:lnTo>
                  <a:cubicBezTo>
                    <a:pt x="50662" y="1663"/>
                    <a:pt x="49018" y="1"/>
                    <a:pt x="4698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923;p100">
              <a:extLst>
                <a:ext uri="{FF2B5EF4-FFF2-40B4-BE49-F238E27FC236}">
                  <a16:creationId xmlns:a16="http://schemas.microsoft.com/office/drawing/2014/main" id="{8A2D91AE-64F7-772D-6C03-CD61E4770F3C}"/>
                </a:ext>
              </a:extLst>
            </p:cNvPr>
            <p:cNvSpPr/>
            <p:nvPr/>
          </p:nvSpPr>
          <p:spPr>
            <a:xfrm>
              <a:off x="636075" y="1177950"/>
              <a:ext cx="184875" cy="1926750"/>
            </a:xfrm>
            <a:custGeom>
              <a:avLst/>
              <a:gdLst/>
              <a:ahLst/>
              <a:cxnLst/>
              <a:rect l="l" t="t" r="r" b="b"/>
              <a:pathLst>
                <a:path w="7395" h="77070" extrusionOk="0">
                  <a:moveTo>
                    <a:pt x="3692" y="1"/>
                  </a:moveTo>
                  <a:cubicBezTo>
                    <a:pt x="1656" y="1"/>
                    <a:pt x="1" y="1656"/>
                    <a:pt x="13" y="3692"/>
                  </a:cubicBezTo>
                  <a:lnTo>
                    <a:pt x="13" y="73379"/>
                  </a:lnTo>
                  <a:cubicBezTo>
                    <a:pt x="1" y="75415"/>
                    <a:pt x="1656" y="77070"/>
                    <a:pt x="3704" y="77070"/>
                  </a:cubicBezTo>
                  <a:lnTo>
                    <a:pt x="7394" y="77070"/>
                  </a:lnTo>
                  <a:lnTo>
                    <a:pt x="7394" y="1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924;p100">
              <a:extLst>
                <a:ext uri="{FF2B5EF4-FFF2-40B4-BE49-F238E27FC236}">
                  <a16:creationId xmlns:a16="http://schemas.microsoft.com/office/drawing/2014/main" id="{628486E1-E189-5B09-4F67-FBB79452E59D}"/>
                </a:ext>
              </a:extLst>
            </p:cNvPr>
            <p:cNvSpPr/>
            <p:nvPr/>
          </p:nvSpPr>
          <p:spPr>
            <a:xfrm>
              <a:off x="1056375" y="1473525"/>
              <a:ext cx="795050" cy="370600"/>
            </a:xfrm>
            <a:custGeom>
              <a:avLst/>
              <a:gdLst/>
              <a:ahLst/>
              <a:cxnLst/>
              <a:rect l="l" t="t" r="r" b="b"/>
              <a:pathLst>
                <a:path w="31802" h="14824" extrusionOk="0">
                  <a:moveTo>
                    <a:pt x="0" y="1"/>
                  </a:moveTo>
                  <a:lnTo>
                    <a:pt x="0" y="14824"/>
                  </a:lnTo>
                  <a:lnTo>
                    <a:pt x="31802" y="14824"/>
                  </a:lnTo>
                  <a:lnTo>
                    <a:pt x="318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25;p100">
              <a:extLst>
                <a:ext uri="{FF2B5EF4-FFF2-40B4-BE49-F238E27FC236}">
                  <a16:creationId xmlns:a16="http://schemas.microsoft.com/office/drawing/2014/main" id="{813200D4-45B8-6527-4211-995C62DAA1E1}"/>
                </a:ext>
              </a:extLst>
            </p:cNvPr>
            <p:cNvSpPr/>
            <p:nvPr/>
          </p:nvSpPr>
          <p:spPr>
            <a:xfrm>
              <a:off x="1132275" y="1537225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0"/>
                  </a:moveTo>
                  <a:lnTo>
                    <a:pt x="0" y="870"/>
                  </a:lnTo>
                  <a:lnTo>
                    <a:pt x="25742" y="870"/>
                  </a:lnTo>
                  <a:lnTo>
                    <a:pt x="257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26;p100">
              <a:extLst>
                <a:ext uri="{FF2B5EF4-FFF2-40B4-BE49-F238E27FC236}">
                  <a16:creationId xmlns:a16="http://schemas.microsoft.com/office/drawing/2014/main" id="{DEB9946D-3AD2-7F15-7988-A9C6E50BF31C}"/>
                </a:ext>
              </a:extLst>
            </p:cNvPr>
            <p:cNvSpPr/>
            <p:nvPr/>
          </p:nvSpPr>
          <p:spPr>
            <a:xfrm>
              <a:off x="1132275" y="1592600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0"/>
                  </a:moveTo>
                  <a:lnTo>
                    <a:pt x="0" y="869"/>
                  </a:lnTo>
                  <a:lnTo>
                    <a:pt x="25742" y="869"/>
                  </a:lnTo>
                  <a:lnTo>
                    <a:pt x="257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27;p100">
              <a:extLst>
                <a:ext uri="{FF2B5EF4-FFF2-40B4-BE49-F238E27FC236}">
                  <a16:creationId xmlns:a16="http://schemas.microsoft.com/office/drawing/2014/main" id="{B563B642-7FA4-2C6C-AC47-E326BEC21CB9}"/>
                </a:ext>
              </a:extLst>
            </p:cNvPr>
            <p:cNvSpPr/>
            <p:nvPr/>
          </p:nvSpPr>
          <p:spPr>
            <a:xfrm>
              <a:off x="1132275" y="1647950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1"/>
                  </a:moveTo>
                  <a:lnTo>
                    <a:pt x="0" y="870"/>
                  </a:lnTo>
                  <a:lnTo>
                    <a:pt x="25742" y="870"/>
                  </a:lnTo>
                  <a:lnTo>
                    <a:pt x="257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928;p100">
              <a:extLst>
                <a:ext uri="{FF2B5EF4-FFF2-40B4-BE49-F238E27FC236}">
                  <a16:creationId xmlns:a16="http://schemas.microsoft.com/office/drawing/2014/main" id="{8AAC6AD8-F181-3CA2-2C7D-D4952D7E01AF}"/>
                </a:ext>
              </a:extLst>
            </p:cNvPr>
            <p:cNvSpPr/>
            <p:nvPr/>
          </p:nvSpPr>
          <p:spPr>
            <a:xfrm>
              <a:off x="1132275" y="1703325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0"/>
                  </a:moveTo>
                  <a:lnTo>
                    <a:pt x="0" y="869"/>
                  </a:lnTo>
                  <a:lnTo>
                    <a:pt x="25742" y="869"/>
                  </a:lnTo>
                  <a:lnTo>
                    <a:pt x="257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29;p100">
              <a:extLst>
                <a:ext uri="{FF2B5EF4-FFF2-40B4-BE49-F238E27FC236}">
                  <a16:creationId xmlns:a16="http://schemas.microsoft.com/office/drawing/2014/main" id="{E1A83E0F-4756-A06A-6C35-B05724CFC937}"/>
                </a:ext>
              </a:extLst>
            </p:cNvPr>
            <p:cNvSpPr/>
            <p:nvPr/>
          </p:nvSpPr>
          <p:spPr>
            <a:xfrm>
              <a:off x="1132275" y="1758675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1"/>
                  </a:moveTo>
                  <a:lnTo>
                    <a:pt x="0" y="870"/>
                  </a:lnTo>
                  <a:lnTo>
                    <a:pt x="25742" y="870"/>
                  </a:lnTo>
                  <a:lnTo>
                    <a:pt x="257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3243;p105">
            <a:extLst>
              <a:ext uri="{FF2B5EF4-FFF2-40B4-BE49-F238E27FC236}">
                <a16:creationId xmlns:a16="http://schemas.microsoft.com/office/drawing/2014/main" id="{19D86C8E-2B11-0DA0-57DF-C9BD40C9EEC8}"/>
              </a:ext>
            </a:extLst>
          </p:cNvPr>
          <p:cNvGrpSpPr/>
          <p:nvPr/>
        </p:nvGrpSpPr>
        <p:grpSpPr>
          <a:xfrm rot="-1579501">
            <a:off x="8808712" y="-52270"/>
            <a:ext cx="331072" cy="3427514"/>
            <a:chOff x="4298066" y="1730525"/>
            <a:chExt cx="219952" cy="2277116"/>
          </a:xfrm>
        </p:grpSpPr>
        <p:grpSp>
          <p:nvGrpSpPr>
            <p:cNvPr id="15" name="Google Shape;3244;p105">
              <a:extLst>
                <a:ext uri="{FF2B5EF4-FFF2-40B4-BE49-F238E27FC236}">
                  <a16:creationId xmlns:a16="http://schemas.microsoft.com/office/drawing/2014/main" id="{A6B00909-9C67-313A-1881-D9D46656DF53}"/>
                </a:ext>
              </a:extLst>
            </p:cNvPr>
            <p:cNvGrpSpPr/>
            <p:nvPr/>
          </p:nvGrpSpPr>
          <p:grpSpPr>
            <a:xfrm>
              <a:off x="4301119" y="1732113"/>
              <a:ext cx="216900" cy="2275528"/>
              <a:chOff x="4298100" y="1730525"/>
              <a:chExt cx="216900" cy="2275528"/>
            </a:xfrm>
          </p:grpSpPr>
          <p:sp>
            <p:nvSpPr>
              <p:cNvPr id="24" name="Google Shape;3245;p105">
                <a:extLst>
                  <a:ext uri="{FF2B5EF4-FFF2-40B4-BE49-F238E27FC236}">
                    <a16:creationId xmlns:a16="http://schemas.microsoft.com/office/drawing/2014/main" id="{C3EEBDE7-A572-D372-EAAD-9C534536F630}"/>
                  </a:ext>
                </a:extLst>
              </p:cNvPr>
              <p:cNvSpPr/>
              <p:nvPr/>
            </p:nvSpPr>
            <p:spPr>
              <a:xfrm>
                <a:off x="4300188" y="3793353"/>
                <a:ext cx="212700" cy="212700"/>
              </a:xfrm>
              <a:prstGeom prst="pie">
                <a:avLst>
                  <a:gd name="adj1" fmla="val 21583463"/>
                  <a:gd name="adj2" fmla="val 10817117"/>
                </a:avLst>
              </a:prstGeom>
              <a:solidFill>
                <a:schemeClr val="lt1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95250" dir="288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246;p105">
                <a:extLst>
                  <a:ext uri="{FF2B5EF4-FFF2-40B4-BE49-F238E27FC236}">
                    <a16:creationId xmlns:a16="http://schemas.microsoft.com/office/drawing/2014/main" id="{09F5F22D-C2C7-C060-FE75-E6792B065D1E}"/>
                  </a:ext>
                </a:extLst>
              </p:cNvPr>
              <p:cNvSpPr/>
              <p:nvPr/>
            </p:nvSpPr>
            <p:spPr>
              <a:xfrm>
                <a:off x="4300225" y="2019375"/>
                <a:ext cx="212700" cy="18801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95250" dir="288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247;p105">
                <a:extLst>
                  <a:ext uri="{FF2B5EF4-FFF2-40B4-BE49-F238E27FC236}">
                    <a16:creationId xmlns:a16="http://schemas.microsoft.com/office/drawing/2014/main" id="{EB07AA00-1971-6CB7-6CDB-0A52660A557E}"/>
                  </a:ext>
                </a:extLst>
              </p:cNvPr>
              <p:cNvSpPr/>
              <p:nvPr/>
            </p:nvSpPr>
            <p:spPr>
              <a:xfrm>
                <a:off x="4298100" y="1730525"/>
                <a:ext cx="216900" cy="288900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95250" dir="288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3248;p105">
              <a:extLst>
                <a:ext uri="{FF2B5EF4-FFF2-40B4-BE49-F238E27FC236}">
                  <a16:creationId xmlns:a16="http://schemas.microsoft.com/office/drawing/2014/main" id="{74BEB80B-1FBD-C19E-3732-A78EF5F7F31F}"/>
                </a:ext>
              </a:extLst>
            </p:cNvPr>
            <p:cNvSpPr/>
            <p:nvPr/>
          </p:nvSpPr>
          <p:spPr>
            <a:xfrm>
              <a:off x="4333292" y="2054577"/>
              <a:ext cx="76086" cy="1704070"/>
            </a:xfrm>
            <a:custGeom>
              <a:avLst/>
              <a:gdLst/>
              <a:ahLst/>
              <a:cxnLst/>
              <a:rect l="l" t="t" r="r" b="b"/>
              <a:pathLst>
                <a:path w="1286" h="28802" extrusionOk="0">
                  <a:moveTo>
                    <a:pt x="0" y="1"/>
                  </a:moveTo>
                  <a:lnTo>
                    <a:pt x="0" y="28802"/>
                  </a:lnTo>
                  <a:lnTo>
                    <a:pt x="1286" y="28802"/>
                  </a:lnTo>
                  <a:lnTo>
                    <a:pt x="1286" y="1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249;p105">
              <a:extLst>
                <a:ext uri="{FF2B5EF4-FFF2-40B4-BE49-F238E27FC236}">
                  <a16:creationId xmlns:a16="http://schemas.microsoft.com/office/drawing/2014/main" id="{CFD09DB4-8144-B2E1-C099-CB107D935935}"/>
                </a:ext>
              </a:extLst>
            </p:cNvPr>
            <p:cNvSpPr/>
            <p:nvPr/>
          </p:nvSpPr>
          <p:spPr>
            <a:xfrm>
              <a:off x="4375536" y="1730525"/>
              <a:ext cx="62064" cy="84606"/>
            </a:xfrm>
            <a:custGeom>
              <a:avLst/>
              <a:gdLst/>
              <a:ahLst/>
              <a:cxnLst/>
              <a:rect l="l" t="t" r="r" b="b"/>
              <a:pathLst>
                <a:path w="1049" h="1430" extrusionOk="0">
                  <a:moveTo>
                    <a:pt x="524" y="1"/>
                  </a:moveTo>
                  <a:lnTo>
                    <a:pt x="0" y="1429"/>
                  </a:lnTo>
                  <a:lnTo>
                    <a:pt x="1048" y="1429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250;p105">
              <a:extLst>
                <a:ext uri="{FF2B5EF4-FFF2-40B4-BE49-F238E27FC236}">
                  <a16:creationId xmlns:a16="http://schemas.microsoft.com/office/drawing/2014/main" id="{5AC6BA1E-37BC-56AA-DDBC-6082DF153E07}"/>
                </a:ext>
              </a:extLst>
            </p:cNvPr>
            <p:cNvSpPr/>
            <p:nvPr/>
          </p:nvSpPr>
          <p:spPr>
            <a:xfrm>
              <a:off x="4300159" y="1815073"/>
              <a:ext cx="212817" cy="204356"/>
            </a:xfrm>
            <a:custGeom>
              <a:avLst/>
              <a:gdLst/>
              <a:ahLst/>
              <a:cxnLst/>
              <a:rect l="l" t="t" r="r" b="b"/>
              <a:pathLst>
                <a:path w="3597" h="3454" extrusionOk="0">
                  <a:moveTo>
                    <a:pt x="1274" y="0"/>
                  </a:moveTo>
                  <a:lnTo>
                    <a:pt x="0" y="3453"/>
                  </a:lnTo>
                  <a:lnTo>
                    <a:pt x="3596" y="3453"/>
                  </a:lnTo>
                  <a:lnTo>
                    <a:pt x="2322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251;p105">
              <a:extLst>
                <a:ext uri="{FF2B5EF4-FFF2-40B4-BE49-F238E27FC236}">
                  <a16:creationId xmlns:a16="http://schemas.microsoft.com/office/drawing/2014/main" id="{88CFF6BA-746E-06CD-E8A3-C97C01131D15}"/>
                </a:ext>
              </a:extLst>
            </p:cNvPr>
            <p:cNvSpPr/>
            <p:nvPr/>
          </p:nvSpPr>
          <p:spPr>
            <a:xfrm>
              <a:off x="4298066" y="3860793"/>
              <a:ext cx="217017" cy="142351"/>
            </a:xfrm>
            <a:custGeom>
              <a:avLst/>
              <a:gdLst/>
              <a:ahLst/>
              <a:cxnLst/>
              <a:rect l="l" t="t" r="r" b="b"/>
              <a:pathLst>
                <a:path w="3668" h="2406" extrusionOk="0">
                  <a:moveTo>
                    <a:pt x="36" y="0"/>
                  </a:moveTo>
                  <a:lnTo>
                    <a:pt x="36" y="548"/>
                  </a:lnTo>
                  <a:cubicBezTo>
                    <a:pt x="1" y="1572"/>
                    <a:pt x="822" y="2405"/>
                    <a:pt x="1834" y="2405"/>
                  </a:cubicBezTo>
                  <a:cubicBezTo>
                    <a:pt x="2846" y="2405"/>
                    <a:pt x="3668" y="1572"/>
                    <a:pt x="3632" y="548"/>
                  </a:cubicBezTo>
                  <a:lnTo>
                    <a:pt x="3632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252;p105">
              <a:extLst>
                <a:ext uri="{FF2B5EF4-FFF2-40B4-BE49-F238E27FC236}">
                  <a16:creationId xmlns:a16="http://schemas.microsoft.com/office/drawing/2014/main" id="{230E4821-EA8B-DB1B-730D-F2BBEB4E95EE}"/>
                </a:ext>
              </a:extLst>
            </p:cNvPr>
            <p:cNvSpPr/>
            <p:nvPr/>
          </p:nvSpPr>
          <p:spPr>
            <a:xfrm>
              <a:off x="4300159" y="2019373"/>
              <a:ext cx="212817" cy="1704070"/>
            </a:xfrm>
            <a:custGeom>
              <a:avLst/>
              <a:gdLst/>
              <a:ahLst/>
              <a:cxnLst/>
              <a:rect l="l" t="t" r="r" b="b"/>
              <a:pathLst>
                <a:path w="3597" h="28802" extrusionOk="0">
                  <a:moveTo>
                    <a:pt x="0" y="0"/>
                  </a:moveTo>
                  <a:lnTo>
                    <a:pt x="0" y="28801"/>
                  </a:lnTo>
                  <a:lnTo>
                    <a:pt x="3596" y="28801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253;p105">
              <a:extLst>
                <a:ext uri="{FF2B5EF4-FFF2-40B4-BE49-F238E27FC236}">
                  <a16:creationId xmlns:a16="http://schemas.microsoft.com/office/drawing/2014/main" id="{24372BE9-EABD-AA6E-D39A-18258688DD79}"/>
                </a:ext>
              </a:extLst>
            </p:cNvPr>
            <p:cNvSpPr/>
            <p:nvPr/>
          </p:nvSpPr>
          <p:spPr>
            <a:xfrm>
              <a:off x="4368496" y="2019373"/>
              <a:ext cx="76145" cy="1704070"/>
            </a:xfrm>
            <a:custGeom>
              <a:avLst/>
              <a:gdLst/>
              <a:ahLst/>
              <a:cxnLst/>
              <a:rect l="l" t="t" r="r" b="b"/>
              <a:pathLst>
                <a:path w="1287" h="28802" extrusionOk="0">
                  <a:moveTo>
                    <a:pt x="0" y="0"/>
                  </a:moveTo>
                  <a:lnTo>
                    <a:pt x="0" y="28801"/>
                  </a:lnTo>
                  <a:lnTo>
                    <a:pt x="1286" y="28801"/>
                  </a:lnTo>
                  <a:lnTo>
                    <a:pt x="1286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254;p105">
              <a:extLst>
                <a:ext uri="{FF2B5EF4-FFF2-40B4-BE49-F238E27FC236}">
                  <a16:creationId xmlns:a16="http://schemas.microsoft.com/office/drawing/2014/main" id="{A591EBD8-6F19-62C1-798B-73096EAEE05D}"/>
                </a:ext>
              </a:extLst>
            </p:cNvPr>
            <p:cNvSpPr/>
            <p:nvPr/>
          </p:nvSpPr>
          <p:spPr>
            <a:xfrm>
              <a:off x="4300159" y="3723410"/>
              <a:ext cx="212817" cy="137440"/>
            </a:xfrm>
            <a:custGeom>
              <a:avLst/>
              <a:gdLst/>
              <a:ahLst/>
              <a:cxnLst/>
              <a:rect l="l" t="t" r="r" b="b"/>
              <a:pathLst>
                <a:path w="3597" h="2323" extrusionOk="0">
                  <a:moveTo>
                    <a:pt x="0" y="0"/>
                  </a:moveTo>
                  <a:lnTo>
                    <a:pt x="0" y="2322"/>
                  </a:lnTo>
                  <a:lnTo>
                    <a:pt x="3596" y="2322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255;p105">
              <a:extLst>
                <a:ext uri="{FF2B5EF4-FFF2-40B4-BE49-F238E27FC236}">
                  <a16:creationId xmlns:a16="http://schemas.microsoft.com/office/drawing/2014/main" id="{424E55ED-79CC-3485-EFE0-01423DE369B3}"/>
                </a:ext>
              </a:extLst>
            </p:cNvPr>
            <p:cNvSpPr/>
            <p:nvPr/>
          </p:nvSpPr>
          <p:spPr>
            <a:xfrm>
              <a:off x="4300159" y="3764944"/>
              <a:ext cx="212817" cy="53603"/>
            </a:xfrm>
            <a:custGeom>
              <a:avLst/>
              <a:gdLst/>
              <a:ahLst/>
              <a:cxnLst/>
              <a:rect l="l" t="t" r="r" b="b"/>
              <a:pathLst>
                <a:path w="3597" h="906" extrusionOk="0">
                  <a:moveTo>
                    <a:pt x="0" y="1"/>
                  </a:moveTo>
                  <a:lnTo>
                    <a:pt x="0" y="906"/>
                  </a:lnTo>
                  <a:lnTo>
                    <a:pt x="3596" y="906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E8F1A83-15E6-29E7-9C0B-F77C4EE6B911}"/>
              </a:ext>
            </a:extLst>
          </p:cNvPr>
          <p:cNvSpPr txBox="1"/>
          <p:nvPr/>
        </p:nvSpPr>
        <p:spPr>
          <a:xfrm>
            <a:off x="1081392" y="699817"/>
            <a:ext cx="3593294" cy="55866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endParaRPr lang="en-US" sz="2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C56F156-AC10-8E01-2DD7-9D7AD83BEADA}"/>
              </a:ext>
            </a:extLst>
          </p:cNvPr>
          <p:cNvSpPr/>
          <p:nvPr/>
        </p:nvSpPr>
        <p:spPr>
          <a:xfrm>
            <a:off x="652357" y="699817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9817CD-C6AA-C0BB-3013-F61AA6731BCF}"/>
              </a:ext>
            </a:extLst>
          </p:cNvPr>
          <p:cNvSpPr txBox="1"/>
          <p:nvPr/>
        </p:nvSpPr>
        <p:spPr>
          <a:xfrm>
            <a:off x="583798" y="626839"/>
            <a:ext cx="692717" cy="7046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sz="36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0C9FEEF-981C-0438-7F43-5953E7C8F374}"/>
              </a:ext>
            </a:extLst>
          </p:cNvPr>
          <p:cNvSpPr/>
          <p:nvPr/>
        </p:nvSpPr>
        <p:spPr>
          <a:xfrm>
            <a:off x="8234341" y="4327717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B99CA89-E5AF-FB90-A648-DB457945064F}"/>
              </a:ext>
            </a:extLst>
          </p:cNvPr>
          <p:cNvSpPr txBox="1"/>
          <p:nvPr/>
        </p:nvSpPr>
        <p:spPr>
          <a:xfrm>
            <a:off x="8165782" y="4274403"/>
            <a:ext cx="692717" cy="63478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endParaRPr lang="en-US" sz="32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16FA2E57-0F5D-AB5E-25AA-3C9016585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3839" y="1384740"/>
            <a:ext cx="3151847" cy="1943006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9CCD1741-28CF-FE39-A1D4-1F0B3484F5E8}"/>
              </a:ext>
            </a:extLst>
          </p:cNvPr>
          <p:cNvGrpSpPr/>
          <p:nvPr/>
        </p:nvGrpSpPr>
        <p:grpSpPr>
          <a:xfrm>
            <a:off x="2696728" y="1604063"/>
            <a:ext cx="2015241" cy="1808746"/>
            <a:chOff x="2861559" y="1800745"/>
            <a:chExt cx="1718053" cy="1542010"/>
          </a:xfrm>
        </p:grpSpPr>
        <p:pic>
          <p:nvPicPr>
            <p:cNvPr id="3078" name="Picture 6">
              <a:extLst>
                <a:ext uri="{FF2B5EF4-FFF2-40B4-BE49-F238E27FC236}">
                  <a16:creationId xmlns:a16="http://schemas.microsoft.com/office/drawing/2014/main" id="{7A0F56E7-8338-EA3D-3375-CBBD1DFD16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1559" y="1800745"/>
              <a:ext cx="1718053" cy="1542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Picture 10">
              <a:extLst>
                <a:ext uri="{FF2B5EF4-FFF2-40B4-BE49-F238E27FC236}">
                  <a16:creationId xmlns:a16="http://schemas.microsoft.com/office/drawing/2014/main" id="{B9AD20CF-2C15-15FA-6027-7225AD847A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39"/>
            <a:stretch/>
          </p:blipFill>
          <p:spPr bwMode="auto">
            <a:xfrm>
              <a:off x="3099415" y="1800746"/>
              <a:ext cx="1396386" cy="120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72" name="Group 3071">
            <a:extLst>
              <a:ext uri="{FF2B5EF4-FFF2-40B4-BE49-F238E27FC236}">
                <a16:creationId xmlns:a16="http://schemas.microsoft.com/office/drawing/2014/main" id="{6CE60D8A-A4FE-8DA5-10C7-DA4B0C6A9DEC}"/>
              </a:ext>
            </a:extLst>
          </p:cNvPr>
          <p:cNvGrpSpPr/>
          <p:nvPr/>
        </p:nvGrpSpPr>
        <p:grpSpPr>
          <a:xfrm>
            <a:off x="761223" y="2146585"/>
            <a:ext cx="1233394" cy="891425"/>
            <a:chOff x="761223" y="2298302"/>
            <a:chExt cx="1233394" cy="891425"/>
          </a:xfrm>
        </p:grpSpPr>
        <p:pic>
          <p:nvPicPr>
            <p:cNvPr id="3080" name="Picture 8">
              <a:extLst>
                <a:ext uri="{FF2B5EF4-FFF2-40B4-BE49-F238E27FC236}">
                  <a16:creationId xmlns:a16="http://schemas.microsoft.com/office/drawing/2014/main" id="{2AE34D90-FD00-6C3E-6F5A-9100D865CA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223" y="2298302"/>
              <a:ext cx="1233394" cy="891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10">
              <a:extLst>
                <a:ext uri="{FF2B5EF4-FFF2-40B4-BE49-F238E27FC236}">
                  <a16:creationId xmlns:a16="http://schemas.microsoft.com/office/drawing/2014/main" id="{CED310AF-5FD9-ADD4-CF32-452DAF5B45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39"/>
            <a:stretch/>
          </p:blipFill>
          <p:spPr bwMode="auto">
            <a:xfrm>
              <a:off x="862765" y="2356039"/>
              <a:ext cx="910684" cy="141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73" name="TextBox 3072">
            <a:extLst>
              <a:ext uri="{FF2B5EF4-FFF2-40B4-BE49-F238E27FC236}">
                <a16:creationId xmlns:a16="http://schemas.microsoft.com/office/drawing/2014/main" id="{5134B8D8-8314-4996-99C2-0ACABBD257BA}"/>
              </a:ext>
            </a:extLst>
          </p:cNvPr>
          <p:cNvSpPr txBox="1"/>
          <p:nvPr/>
        </p:nvSpPr>
        <p:spPr>
          <a:xfrm>
            <a:off x="1651997" y="3926114"/>
            <a:ext cx="1078416" cy="504946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7 dm</a:t>
            </a:r>
            <a:endParaRPr lang="en-US" sz="24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75" name="TextBox 3074">
            <a:extLst>
              <a:ext uri="{FF2B5EF4-FFF2-40B4-BE49-F238E27FC236}">
                <a16:creationId xmlns:a16="http://schemas.microsoft.com/office/drawing/2014/main" id="{032256CE-7B75-CF64-5FF6-CA215E466D7C}"/>
              </a:ext>
            </a:extLst>
          </p:cNvPr>
          <p:cNvSpPr txBox="1"/>
          <p:nvPr/>
        </p:nvSpPr>
        <p:spPr>
          <a:xfrm>
            <a:off x="3872461" y="3926114"/>
            <a:ext cx="1078416" cy="504946"/>
          </a:xfrm>
          <a:prstGeom prst="rect">
            <a:avLst/>
          </a:prstGeom>
          <a:solidFill>
            <a:srgbClr val="92D050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5 cm</a:t>
            </a:r>
            <a:endParaRPr lang="en-US" sz="24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77" name="TextBox 3076">
            <a:extLst>
              <a:ext uri="{FF2B5EF4-FFF2-40B4-BE49-F238E27FC236}">
                <a16:creationId xmlns:a16="http://schemas.microsoft.com/office/drawing/2014/main" id="{F59005E7-1460-38F6-4403-B28C1194FF46}"/>
              </a:ext>
            </a:extLst>
          </p:cNvPr>
          <p:cNvSpPr txBox="1"/>
          <p:nvPr/>
        </p:nvSpPr>
        <p:spPr>
          <a:xfrm>
            <a:off x="6092925" y="3926114"/>
            <a:ext cx="1078416" cy="50494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10 m</a:t>
            </a:r>
            <a:endParaRPr lang="en-US" sz="24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81" name="Freeform: Shape 3080">
            <a:extLst>
              <a:ext uri="{FF2B5EF4-FFF2-40B4-BE49-F238E27FC236}">
                <a16:creationId xmlns:a16="http://schemas.microsoft.com/office/drawing/2014/main" id="{B67B41C8-B14D-D6F1-BC2D-6553F228BEA1}"/>
              </a:ext>
            </a:extLst>
          </p:cNvPr>
          <p:cNvSpPr/>
          <p:nvPr/>
        </p:nvSpPr>
        <p:spPr>
          <a:xfrm rot="19645895">
            <a:off x="1946959" y="2957895"/>
            <a:ext cx="2034691" cy="456465"/>
          </a:xfrm>
          <a:custGeom>
            <a:avLst/>
            <a:gdLst>
              <a:gd name="connsiteX0" fmla="*/ 2293620 w 2293620"/>
              <a:gd name="connsiteY0" fmla="*/ 0 h 1211580"/>
              <a:gd name="connsiteX1" fmla="*/ 1965960 w 2293620"/>
              <a:gd name="connsiteY1" fmla="*/ 335280 h 1211580"/>
              <a:gd name="connsiteX2" fmla="*/ 586740 w 2293620"/>
              <a:gd name="connsiteY2" fmla="*/ 396240 h 1211580"/>
              <a:gd name="connsiteX3" fmla="*/ 0 w 2293620"/>
              <a:gd name="connsiteY3" fmla="*/ 1211580 h 1211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3620" h="1211580">
                <a:moveTo>
                  <a:pt x="2293620" y="0"/>
                </a:moveTo>
                <a:cubicBezTo>
                  <a:pt x="2272030" y="134620"/>
                  <a:pt x="2250440" y="269240"/>
                  <a:pt x="1965960" y="335280"/>
                </a:cubicBezTo>
                <a:cubicBezTo>
                  <a:pt x="1681480" y="401320"/>
                  <a:pt x="914400" y="250190"/>
                  <a:pt x="586740" y="396240"/>
                </a:cubicBezTo>
                <a:cubicBezTo>
                  <a:pt x="259080" y="542290"/>
                  <a:pt x="129540" y="876935"/>
                  <a:pt x="0" y="121158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3" name="Freeform: Shape 3082">
            <a:extLst>
              <a:ext uri="{FF2B5EF4-FFF2-40B4-BE49-F238E27FC236}">
                <a16:creationId xmlns:a16="http://schemas.microsoft.com/office/drawing/2014/main" id="{D41A4B00-6C23-AA7F-DEBF-D4BA193F384F}"/>
              </a:ext>
            </a:extLst>
          </p:cNvPr>
          <p:cNvSpPr/>
          <p:nvPr/>
        </p:nvSpPr>
        <p:spPr>
          <a:xfrm>
            <a:off x="1441390" y="2901671"/>
            <a:ext cx="3130609" cy="1024443"/>
          </a:xfrm>
          <a:custGeom>
            <a:avLst/>
            <a:gdLst>
              <a:gd name="connsiteX0" fmla="*/ 0 w 2796540"/>
              <a:gd name="connsiteY0" fmla="*/ 0 h 1211580"/>
              <a:gd name="connsiteX1" fmla="*/ 464820 w 2796540"/>
              <a:gd name="connsiteY1" fmla="*/ 434340 h 1211580"/>
              <a:gd name="connsiteX2" fmla="*/ 2324100 w 2796540"/>
              <a:gd name="connsiteY2" fmla="*/ 533400 h 1211580"/>
              <a:gd name="connsiteX3" fmla="*/ 2796540 w 2796540"/>
              <a:gd name="connsiteY3" fmla="*/ 1211580 h 1211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6540" h="1211580">
                <a:moveTo>
                  <a:pt x="0" y="0"/>
                </a:moveTo>
                <a:cubicBezTo>
                  <a:pt x="38735" y="172720"/>
                  <a:pt x="77470" y="345440"/>
                  <a:pt x="464820" y="434340"/>
                </a:cubicBezTo>
                <a:cubicBezTo>
                  <a:pt x="852170" y="523240"/>
                  <a:pt x="1935480" y="403860"/>
                  <a:pt x="2324100" y="533400"/>
                </a:cubicBezTo>
                <a:cubicBezTo>
                  <a:pt x="2712720" y="662940"/>
                  <a:pt x="2754630" y="937260"/>
                  <a:pt x="2796540" y="121158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5" name="Freeform: Shape 3084">
            <a:extLst>
              <a:ext uri="{FF2B5EF4-FFF2-40B4-BE49-F238E27FC236}">
                <a16:creationId xmlns:a16="http://schemas.microsoft.com/office/drawing/2014/main" id="{79301352-773D-B0E1-A788-81E21DDF557B}"/>
              </a:ext>
            </a:extLst>
          </p:cNvPr>
          <p:cNvSpPr/>
          <p:nvPr/>
        </p:nvSpPr>
        <p:spPr>
          <a:xfrm>
            <a:off x="6632133" y="3327746"/>
            <a:ext cx="680661" cy="597344"/>
          </a:xfrm>
          <a:custGeom>
            <a:avLst/>
            <a:gdLst>
              <a:gd name="connsiteX0" fmla="*/ 662940 w 680661"/>
              <a:gd name="connsiteY0" fmla="*/ 0 h 1203960"/>
              <a:gd name="connsiteX1" fmla="*/ 624840 w 680661"/>
              <a:gd name="connsiteY1" fmla="*/ 617220 h 1203960"/>
              <a:gd name="connsiteX2" fmla="*/ 198120 w 680661"/>
              <a:gd name="connsiteY2" fmla="*/ 906780 h 1203960"/>
              <a:gd name="connsiteX3" fmla="*/ 0 w 680661"/>
              <a:gd name="connsiteY3" fmla="*/ 1203960 h 1203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0661" h="1203960">
                <a:moveTo>
                  <a:pt x="662940" y="0"/>
                </a:moveTo>
                <a:cubicBezTo>
                  <a:pt x="682625" y="233045"/>
                  <a:pt x="702310" y="466090"/>
                  <a:pt x="624840" y="617220"/>
                </a:cubicBezTo>
                <a:cubicBezTo>
                  <a:pt x="547370" y="768350"/>
                  <a:pt x="302260" y="808990"/>
                  <a:pt x="198120" y="906780"/>
                </a:cubicBezTo>
                <a:cubicBezTo>
                  <a:pt x="93980" y="1004570"/>
                  <a:pt x="46990" y="1104265"/>
                  <a:pt x="0" y="1203960"/>
                </a:cubicBezTo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833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" grpId="0" animBg="1"/>
      <p:bldP spid="3075" grpId="0" animBg="1"/>
      <p:bldP spid="3077" grpId="0" animBg="1"/>
      <p:bldP spid="3081" grpId="0" animBg="1"/>
      <p:bldP spid="3083" grpId="0" animBg="1"/>
      <p:bldP spid="308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2C83DB-3AA4-54CA-3593-BEE4697C9B2F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3782410" y="200329"/>
            <a:ext cx="4497340" cy="461196"/>
          </a:xfrm>
        </p:spPr>
        <p:txBody>
          <a:bodyPr/>
          <a:lstStyle/>
          <a:p>
            <a:r>
              <a:rPr lang="en-US" dirty="0"/>
              <a:t>THỰC HÀNH VỚI CÁC ĐƠN VỊ ĐO ĐỘ DÀI</a:t>
            </a:r>
          </a:p>
        </p:txBody>
      </p:sp>
      <p:grpSp>
        <p:nvGrpSpPr>
          <p:cNvPr id="5" name="Google Shape;2921;p100">
            <a:extLst>
              <a:ext uri="{FF2B5EF4-FFF2-40B4-BE49-F238E27FC236}">
                <a16:creationId xmlns:a16="http://schemas.microsoft.com/office/drawing/2014/main" id="{4BF1B054-FFAF-07EB-C4E1-DA3A2ACC9711}"/>
              </a:ext>
            </a:extLst>
          </p:cNvPr>
          <p:cNvGrpSpPr/>
          <p:nvPr/>
        </p:nvGrpSpPr>
        <p:grpSpPr>
          <a:xfrm rot="-899877">
            <a:off x="-391366" y="3393964"/>
            <a:ext cx="1602357" cy="2127147"/>
            <a:chOff x="636075" y="1177950"/>
            <a:chExt cx="1451400" cy="1926750"/>
          </a:xfrm>
        </p:grpSpPr>
        <p:sp>
          <p:nvSpPr>
            <p:cNvPr id="6" name="Google Shape;2922;p100">
              <a:extLst>
                <a:ext uri="{FF2B5EF4-FFF2-40B4-BE49-F238E27FC236}">
                  <a16:creationId xmlns:a16="http://schemas.microsoft.com/office/drawing/2014/main" id="{0A15015D-5296-421D-D348-DA87E6E6B08E}"/>
                </a:ext>
              </a:extLst>
            </p:cNvPr>
            <p:cNvSpPr/>
            <p:nvPr/>
          </p:nvSpPr>
          <p:spPr>
            <a:xfrm>
              <a:off x="820925" y="1177950"/>
              <a:ext cx="1266550" cy="1926750"/>
            </a:xfrm>
            <a:custGeom>
              <a:avLst/>
              <a:gdLst/>
              <a:ahLst/>
              <a:cxnLst/>
              <a:rect l="l" t="t" r="r" b="b"/>
              <a:pathLst>
                <a:path w="50662" h="77070" extrusionOk="0">
                  <a:moveTo>
                    <a:pt x="46980" y="1"/>
                  </a:moveTo>
                  <a:cubicBezTo>
                    <a:pt x="46973" y="1"/>
                    <a:pt x="46966" y="1"/>
                    <a:pt x="46959" y="1"/>
                  </a:cubicBezTo>
                  <a:lnTo>
                    <a:pt x="0" y="1"/>
                  </a:lnTo>
                  <a:lnTo>
                    <a:pt x="0" y="77070"/>
                  </a:lnTo>
                  <a:lnTo>
                    <a:pt x="46959" y="77070"/>
                  </a:lnTo>
                  <a:cubicBezTo>
                    <a:pt x="48995" y="77070"/>
                    <a:pt x="50662" y="75415"/>
                    <a:pt x="50662" y="73379"/>
                  </a:cubicBezTo>
                  <a:lnTo>
                    <a:pt x="50662" y="3692"/>
                  </a:lnTo>
                  <a:cubicBezTo>
                    <a:pt x="50662" y="1663"/>
                    <a:pt x="49018" y="1"/>
                    <a:pt x="4698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923;p100">
              <a:extLst>
                <a:ext uri="{FF2B5EF4-FFF2-40B4-BE49-F238E27FC236}">
                  <a16:creationId xmlns:a16="http://schemas.microsoft.com/office/drawing/2014/main" id="{8A2D91AE-64F7-772D-6C03-CD61E4770F3C}"/>
                </a:ext>
              </a:extLst>
            </p:cNvPr>
            <p:cNvSpPr/>
            <p:nvPr/>
          </p:nvSpPr>
          <p:spPr>
            <a:xfrm>
              <a:off x="636075" y="1177950"/>
              <a:ext cx="184875" cy="1926750"/>
            </a:xfrm>
            <a:custGeom>
              <a:avLst/>
              <a:gdLst/>
              <a:ahLst/>
              <a:cxnLst/>
              <a:rect l="l" t="t" r="r" b="b"/>
              <a:pathLst>
                <a:path w="7395" h="77070" extrusionOk="0">
                  <a:moveTo>
                    <a:pt x="3692" y="1"/>
                  </a:moveTo>
                  <a:cubicBezTo>
                    <a:pt x="1656" y="1"/>
                    <a:pt x="1" y="1656"/>
                    <a:pt x="13" y="3692"/>
                  </a:cubicBezTo>
                  <a:lnTo>
                    <a:pt x="13" y="73379"/>
                  </a:lnTo>
                  <a:cubicBezTo>
                    <a:pt x="1" y="75415"/>
                    <a:pt x="1656" y="77070"/>
                    <a:pt x="3704" y="77070"/>
                  </a:cubicBezTo>
                  <a:lnTo>
                    <a:pt x="7394" y="77070"/>
                  </a:lnTo>
                  <a:lnTo>
                    <a:pt x="7394" y="1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924;p100">
              <a:extLst>
                <a:ext uri="{FF2B5EF4-FFF2-40B4-BE49-F238E27FC236}">
                  <a16:creationId xmlns:a16="http://schemas.microsoft.com/office/drawing/2014/main" id="{628486E1-E189-5B09-4F67-FBB79452E59D}"/>
                </a:ext>
              </a:extLst>
            </p:cNvPr>
            <p:cNvSpPr/>
            <p:nvPr/>
          </p:nvSpPr>
          <p:spPr>
            <a:xfrm>
              <a:off x="1056375" y="1473525"/>
              <a:ext cx="795050" cy="370600"/>
            </a:xfrm>
            <a:custGeom>
              <a:avLst/>
              <a:gdLst/>
              <a:ahLst/>
              <a:cxnLst/>
              <a:rect l="l" t="t" r="r" b="b"/>
              <a:pathLst>
                <a:path w="31802" h="14824" extrusionOk="0">
                  <a:moveTo>
                    <a:pt x="0" y="1"/>
                  </a:moveTo>
                  <a:lnTo>
                    <a:pt x="0" y="14824"/>
                  </a:lnTo>
                  <a:lnTo>
                    <a:pt x="31802" y="14824"/>
                  </a:lnTo>
                  <a:lnTo>
                    <a:pt x="318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25;p100">
              <a:extLst>
                <a:ext uri="{FF2B5EF4-FFF2-40B4-BE49-F238E27FC236}">
                  <a16:creationId xmlns:a16="http://schemas.microsoft.com/office/drawing/2014/main" id="{813200D4-45B8-6527-4211-995C62DAA1E1}"/>
                </a:ext>
              </a:extLst>
            </p:cNvPr>
            <p:cNvSpPr/>
            <p:nvPr/>
          </p:nvSpPr>
          <p:spPr>
            <a:xfrm>
              <a:off x="1132275" y="1537225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0"/>
                  </a:moveTo>
                  <a:lnTo>
                    <a:pt x="0" y="870"/>
                  </a:lnTo>
                  <a:lnTo>
                    <a:pt x="25742" y="870"/>
                  </a:lnTo>
                  <a:lnTo>
                    <a:pt x="257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26;p100">
              <a:extLst>
                <a:ext uri="{FF2B5EF4-FFF2-40B4-BE49-F238E27FC236}">
                  <a16:creationId xmlns:a16="http://schemas.microsoft.com/office/drawing/2014/main" id="{DEB9946D-3AD2-7F15-7988-A9C6E50BF31C}"/>
                </a:ext>
              </a:extLst>
            </p:cNvPr>
            <p:cNvSpPr/>
            <p:nvPr/>
          </p:nvSpPr>
          <p:spPr>
            <a:xfrm>
              <a:off x="1132275" y="1592600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0"/>
                  </a:moveTo>
                  <a:lnTo>
                    <a:pt x="0" y="869"/>
                  </a:lnTo>
                  <a:lnTo>
                    <a:pt x="25742" y="869"/>
                  </a:lnTo>
                  <a:lnTo>
                    <a:pt x="257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27;p100">
              <a:extLst>
                <a:ext uri="{FF2B5EF4-FFF2-40B4-BE49-F238E27FC236}">
                  <a16:creationId xmlns:a16="http://schemas.microsoft.com/office/drawing/2014/main" id="{B563B642-7FA4-2C6C-AC47-E326BEC21CB9}"/>
                </a:ext>
              </a:extLst>
            </p:cNvPr>
            <p:cNvSpPr/>
            <p:nvPr/>
          </p:nvSpPr>
          <p:spPr>
            <a:xfrm>
              <a:off x="1132275" y="1647950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1"/>
                  </a:moveTo>
                  <a:lnTo>
                    <a:pt x="0" y="870"/>
                  </a:lnTo>
                  <a:lnTo>
                    <a:pt x="25742" y="870"/>
                  </a:lnTo>
                  <a:lnTo>
                    <a:pt x="257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928;p100">
              <a:extLst>
                <a:ext uri="{FF2B5EF4-FFF2-40B4-BE49-F238E27FC236}">
                  <a16:creationId xmlns:a16="http://schemas.microsoft.com/office/drawing/2014/main" id="{8AAC6AD8-F181-3CA2-2C7D-D4952D7E01AF}"/>
                </a:ext>
              </a:extLst>
            </p:cNvPr>
            <p:cNvSpPr/>
            <p:nvPr/>
          </p:nvSpPr>
          <p:spPr>
            <a:xfrm>
              <a:off x="1132275" y="1703325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0"/>
                  </a:moveTo>
                  <a:lnTo>
                    <a:pt x="0" y="869"/>
                  </a:lnTo>
                  <a:lnTo>
                    <a:pt x="25742" y="869"/>
                  </a:lnTo>
                  <a:lnTo>
                    <a:pt x="257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29;p100">
              <a:extLst>
                <a:ext uri="{FF2B5EF4-FFF2-40B4-BE49-F238E27FC236}">
                  <a16:creationId xmlns:a16="http://schemas.microsoft.com/office/drawing/2014/main" id="{E1A83E0F-4756-A06A-6C35-B05724CFC937}"/>
                </a:ext>
              </a:extLst>
            </p:cNvPr>
            <p:cNvSpPr/>
            <p:nvPr/>
          </p:nvSpPr>
          <p:spPr>
            <a:xfrm>
              <a:off x="1132275" y="1758675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1"/>
                  </a:moveTo>
                  <a:lnTo>
                    <a:pt x="0" y="870"/>
                  </a:lnTo>
                  <a:lnTo>
                    <a:pt x="25742" y="870"/>
                  </a:lnTo>
                  <a:lnTo>
                    <a:pt x="257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3243;p105">
            <a:extLst>
              <a:ext uri="{FF2B5EF4-FFF2-40B4-BE49-F238E27FC236}">
                <a16:creationId xmlns:a16="http://schemas.microsoft.com/office/drawing/2014/main" id="{19D86C8E-2B11-0DA0-57DF-C9BD40C9EEC8}"/>
              </a:ext>
            </a:extLst>
          </p:cNvPr>
          <p:cNvGrpSpPr/>
          <p:nvPr/>
        </p:nvGrpSpPr>
        <p:grpSpPr>
          <a:xfrm rot="-1579501">
            <a:off x="8808712" y="-52270"/>
            <a:ext cx="331072" cy="3427514"/>
            <a:chOff x="4298066" y="1730525"/>
            <a:chExt cx="219952" cy="2277116"/>
          </a:xfrm>
        </p:grpSpPr>
        <p:grpSp>
          <p:nvGrpSpPr>
            <p:cNvPr id="15" name="Google Shape;3244;p105">
              <a:extLst>
                <a:ext uri="{FF2B5EF4-FFF2-40B4-BE49-F238E27FC236}">
                  <a16:creationId xmlns:a16="http://schemas.microsoft.com/office/drawing/2014/main" id="{A6B00909-9C67-313A-1881-D9D46656DF53}"/>
                </a:ext>
              </a:extLst>
            </p:cNvPr>
            <p:cNvGrpSpPr/>
            <p:nvPr/>
          </p:nvGrpSpPr>
          <p:grpSpPr>
            <a:xfrm>
              <a:off x="4301119" y="1732113"/>
              <a:ext cx="216900" cy="2275528"/>
              <a:chOff x="4298100" y="1730525"/>
              <a:chExt cx="216900" cy="2275528"/>
            </a:xfrm>
          </p:grpSpPr>
          <p:sp>
            <p:nvSpPr>
              <p:cNvPr id="24" name="Google Shape;3245;p105">
                <a:extLst>
                  <a:ext uri="{FF2B5EF4-FFF2-40B4-BE49-F238E27FC236}">
                    <a16:creationId xmlns:a16="http://schemas.microsoft.com/office/drawing/2014/main" id="{C3EEBDE7-A572-D372-EAAD-9C534536F630}"/>
                  </a:ext>
                </a:extLst>
              </p:cNvPr>
              <p:cNvSpPr/>
              <p:nvPr/>
            </p:nvSpPr>
            <p:spPr>
              <a:xfrm>
                <a:off x="4300188" y="3793353"/>
                <a:ext cx="212700" cy="212700"/>
              </a:xfrm>
              <a:prstGeom prst="pie">
                <a:avLst>
                  <a:gd name="adj1" fmla="val 21583463"/>
                  <a:gd name="adj2" fmla="val 10817117"/>
                </a:avLst>
              </a:prstGeom>
              <a:solidFill>
                <a:schemeClr val="lt1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95250" dir="288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246;p105">
                <a:extLst>
                  <a:ext uri="{FF2B5EF4-FFF2-40B4-BE49-F238E27FC236}">
                    <a16:creationId xmlns:a16="http://schemas.microsoft.com/office/drawing/2014/main" id="{09F5F22D-C2C7-C060-FE75-E6792B065D1E}"/>
                  </a:ext>
                </a:extLst>
              </p:cNvPr>
              <p:cNvSpPr/>
              <p:nvPr/>
            </p:nvSpPr>
            <p:spPr>
              <a:xfrm>
                <a:off x="4300225" y="2019375"/>
                <a:ext cx="212700" cy="18801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95250" dir="288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247;p105">
                <a:extLst>
                  <a:ext uri="{FF2B5EF4-FFF2-40B4-BE49-F238E27FC236}">
                    <a16:creationId xmlns:a16="http://schemas.microsoft.com/office/drawing/2014/main" id="{EB07AA00-1971-6CB7-6CDB-0A52660A557E}"/>
                  </a:ext>
                </a:extLst>
              </p:cNvPr>
              <p:cNvSpPr/>
              <p:nvPr/>
            </p:nvSpPr>
            <p:spPr>
              <a:xfrm>
                <a:off x="4298100" y="1730525"/>
                <a:ext cx="216900" cy="288900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95250" dir="288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3248;p105">
              <a:extLst>
                <a:ext uri="{FF2B5EF4-FFF2-40B4-BE49-F238E27FC236}">
                  <a16:creationId xmlns:a16="http://schemas.microsoft.com/office/drawing/2014/main" id="{74BEB80B-1FBD-C19E-3732-A78EF5F7F31F}"/>
                </a:ext>
              </a:extLst>
            </p:cNvPr>
            <p:cNvSpPr/>
            <p:nvPr/>
          </p:nvSpPr>
          <p:spPr>
            <a:xfrm>
              <a:off x="4333292" y="2054577"/>
              <a:ext cx="76086" cy="1704070"/>
            </a:xfrm>
            <a:custGeom>
              <a:avLst/>
              <a:gdLst/>
              <a:ahLst/>
              <a:cxnLst/>
              <a:rect l="l" t="t" r="r" b="b"/>
              <a:pathLst>
                <a:path w="1286" h="28802" extrusionOk="0">
                  <a:moveTo>
                    <a:pt x="0" y="1"/>
                  </a:moveTo>
                  <a:lnTo>
                    <a:pt x="0" y="28802"/>
                  </a:lnTo>
                  <a:lnTo>
                    <a:pt x="1286" y="28802"/>
                  </a:lnTo>
                  <a:lnTo>
                    <a:pt x="1286" y="1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249;p105">
              <a:extLst>
                <a:ext uri="{FF2B5EF4-FFF2-40B4-BE49-F238E27FC236}">
                  <a16:creationId xmlns:a16="http://schemas.microsoft.com/office/drawing/2014/main" id="{CFD09DB4-8144-B2E1-C099-CB107D935935}"/>
                </a:ext>
              </a:extLst>
            </p:cNvPr>
            <p:cNvSpPr/>
            <p:nvPr/>
          </p:nvSpPr>
          <p:spPr>
            <a:xfrm>
              <a:off x="4375536" y="1730525"/>
              <a:ext cx="62064" cy="84606"/>
            </a:xfrm>
            <a:custGeom>
              <a:avLst/>
              <a:gdLst/>
              <a:ahLst/>
              <a:cxnLst/>
              <a:rect l="l" t="t" r="r" b="b"/>
              <a:pathLst>
                <a:path w="1049" h="1430" extrusionOk="0">
                  <a:moveTo>
                    <a:pt x="524" y="1"/>
                  </a:moveTo>
                  <a:lnTo>
                    <a:pt x="0" y="1429"/>
                  </a:lnTo>
                  <a:lnTo>
                    <a:pt x="1048" y="1429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250;p105">
              <a:extLst>
                <a:ext uri="{FF2B5EF4-FFF2-40B4-BE49-F238E27FC236}">
                  <a16:creationId xmlns:a16="http://schemas.microsoft.com/office/drawing/2014/main" id="{5AC6BA1E-37BC-56AA-DDBC-6082DF153E07}"/>
                </a:ext>
              </a:extLst>
            </p:cNvPr>
            <p:cNvSpPr/>
            <p:nvPr/>
          </p:nvSpPr>
          <p:spPr>
            <a:xfrm>
              <a:off x="4300159" y="1815073"/>
              <a:ext cx="212817" cy="204356"/>
            </a:xfrm>
            <a:custGeom>
              <a:avLst/>
              <a:gdLst/>
              <a:ahLst/>
              <a:cxnLst/>
              <a:rect l="l" t="t" r="r" b="b"/>
              <a:pathLst>
                <a:path w="3597" h="3454" extrusionOk="0">
                  <a:moveTo>
                    <a:pt x="1274" y="0"/>
                  </a:moveTo>
                  <a:lnTo>
                    <a:pt x="0" y="3453"/>
                  </a:lnTo>
                  <a:lnTo>
                    <a:pt x="3596" y="3453"/>
                  </a:lnTo>
                  <a:lnTo>
                    <a:pt x="2322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251;p105">
              <a:extLst>
                <a:ext uri="{FF2B5EF4-FFF2-40B4-BE49-F238E27FC236}">
                  <a16:creationId xmlns:a16="http://schemas.microsoft.com/office/drawing/2014/main" id="{88CFF6BA-746E-06CD-E8A3-C97C01131D15}"/>
                </a:ext>
              </a:extLst>
            </p:cNvPr>
            <p:cNvSpPr/>
            <p:nvPr/>
          </p:nvSpPr>
          <p:spPr>
            <a:xfrm>
              <a:off x="4298066" y="3860793"/>
              <a:ext cx="217017" cy="142351"/>
            </a:xfrm>
            <a:custGeom>
              <a:avLst/>
              <a:gdLst/>
              <a:ahLst/>
              <a:cxnLst/>
              <a:rect l="l" t="t" r="r" b="b"/>
              <a:pathLst>
                <a:path w="3668" h="2406" extrusionOk="0">
                  <a:moveTo>
                    <a:pt x="36" y="0"/>
                  </a:moveTo>
                  <a:lnTo>
                    <a:pt x="36" y="548"/>
                  </a:lnTo>
                  <a:cubicBezTo>
                    <a:pt x="1" y="1572"/>
                    <a:pt x="822" y="2405"/>
                    <a:pt x="1834" y="2405"/>
                  </a:cubicBezTo>
                  <a:cubicBezTo>
                    <a:pt x="2846" y="2405"/>
                    <a:pt x="3668" y="1572"/>
                    <a:pt x="3632" y="548"/>
                  </a:cubicBezTo>
                  <a:lnTo>
                    <a:pt x="3632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252;p105">
              <a:extLst>
                <a:ext uri="{FF2B5EF4-FFF2-40B4-BE49-F238E27FC236}">
                  <a16:creationId xmlns:a16="http://schemas.microsoft.com/office/drawing/2014/main" id="{230E4821-EA8B-DB1B-730D-F2BBEB4E95EE}"/>
                </a:ext>
              </a:extLst>
            </p:cNvPr>
            <p:cNvSpPr/>
            <p:nvPr/>
          </p:nvSpPr>
          <p:spPr>
            <a:xfrm>
              <a:off x="4300159" y="2019373"/>
              <a:ext cx="212817" cy="1704070"/>
            </a:xfrm>
            <a:custGeom>
              <a:avLst/>
              <a:gdLst/>
              <a:ahLst/>
              <a:cxnLst/>
              <a:rect l="l" t="t" r="r" b="b"/>
              <a:pathLst>
                <a:path w="3597" h="28802" extrusionOk="0">
                  <a:moveTo>
                    <a:pt x="0" y="0"/>
                  </a:moveTo>
                  <a:lnTo>
                    <a:pt x="0" y="28801"/>
                  </a:lnTo>
                  <a:lnTo>
                    <a:pt x="3596" y="28801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253;p105">
              <a:extLst>
                <a:ext uri="{FF2B5EF4-FFF2-40B4-BE49-F238E27FC236}">
                  <a16:creationId xmlns:a16="http://schemas.microsoft.com/office/drawing/2014/main" id="{24372BE9-EABD-AA6E-D39A-18258688DD79}"/>
                </a:ext>
              </a:extLst>
            </p:cNvPr>
            <p:cNvSpPr/>
            <p:nvPr/>
          </p:nvSpPr>
          <p:spPr>
            <a:xfrm>
              <a:off x="4368496" y="2019373"/>
              <a:ext cx="76145" cy="1704070"/>
            </a:xfrm>
            <a:custGeom>
              <a:avLst/>
              <a:gdLst/>
              <a:ahLst/>
              <a:cxnLst/>
              <a:rect l="l" t="t" r="r" b="b"/>
              <a:pathLst>
                <a:path w="1287" h="28802" extrusionOk="0">
                  <a:moveTo>
                    <a:pt x="0" y="0"/>
                  </a:moveTo>
                  <a:lnTo>
                    <a:pt x="0" y="28801"/>
                  </a:lnTo>
                  <a:lnTo>
                    <a:pt x="1286" y="28801"/>
                  </a:lnTo>
                  <a:lnTo>
                    <a:pt x="1286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254;p105">
              <a:extLst>
                <a:ext uri="{FF2B5EF4-FFF2-40B4-BE49-F238E27FC236}">
                  <a16:creationId xmlns:a16="http://schemas.microsoft.com/office/drawing/2014/main" id="{A591EBD8-6F19-62C1-798B-73096EAEE05D}"/>
                </a:ext>
              </a:extLst>
            </p:cNvPr>
            <p:cNvSpPr/>
            <p:nvPr/>
          </p:nvSpPr>
          <p:spPr>
            <a:xfrm>
              <a:off x="4300159" y="3723410"/>
              <a:ext cx="212817" cy="137440"/>
            </a:xfrm>
            <a:custGeom>
              <a:avLst/>
              <a:gdLst/>
              <a:ahLst/>
              <a:cxnLst/>
              <a:rect l="l" t="t" r="r" b="b"/>
              <a:pathLst>
                <a:path w="3597" h="2323" extrusionOk="0">
                  <a:moveTo>
                    <a:pt x="0" y="0"/>
                  </a:moveTo>
                  <a:lnTo>
                    <a:pt x="0" y="2322"/>
                  </a:lnTo>
                  <a:lnTo>
                    <a:pt x="3596" y="2322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255;p105">
              <a:extLst>
                <a:ext uri="{FF2B5EF4-FFF2-40B4-BE49-F238E27FC236}">
                  <a16:creationId xmlns:a16="http://schemas.microsoft.com/office/drawing/2014/main" id="{424E55ED-79CC-3485-EFE0-01423DE369B3}"/>
                </a:ext>
              </a:extLst>
            </p:cNvPr>
            <p:cNvSpPr/>
            <p:nvPr/>
          </p:nvSpPr>
          <p:spPr>
            <a:xfrm>
              <a:off x="4300159" y="3764944"/>
              <a:ext cx="212817" cy="53603"/>
            </a:xfrm>
            <a:custGeom>
              <a:avLst/>
              <a:gdLst/>
              <a:ahLst/>
              <a:cxnLst/>
              <a:rect l="l" t="t" r="r" b="b"/>
              <a:pathLst>
                <a:path w="3597" h="906" extrusionOk="0">
                  <a:moveTo>
                    <a:pt x="0" y="1"/>
                  </a:moveTo>
                  <a:lnTo>
                    <a:pt x="0" y="906"/>
                  </a:lnTo>
                  <a:lnTo>
                    <a:pt x="3596" y="906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E8F1A83-15E6-29E7-9C0B-F77C4EE6B911}"/>
              </a:ext>
            </a:extLst>
          </p:cNvPr>
          <p:cNvSpPr txBox="1"/>
          <p:nvPr/>
        </p:nvSpPr>
        <p:spPr>
          <a:xfrm>
            <a:off x="1325547" y="699817"/>
            <a:ext cx="692717" cy="558664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endParaRPr lang="en-US" sz="2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C56F156-AC10-8E01-2DD7-9D7AD83BEADA}"/>
              </a:ext>
            </a:extLst>
          </p:cNvPr>
          <p:cNvSpPr/>
          <p:nvPr/>
        </p:nvSpPr>
        <p:spPr>
          <a:xfrm>
            <a:off x="652357" y="699817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9817CD-C6AA-C0BB-3013-F61AA6731BCF}"/>
              </a:ext>
            </a:extLst>
          </p:cNvPr>
          <p:cNvSpPr txBox="1"/>
          <p:nvPr/>
        </p:nvSpPr>
        <p:spPr>
          <a:xfrm>
            <a:off x="583798" y="626839"/>
            <a:ext cx="692717" cy="7046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US" sz="36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E4843A-8D16-AC4B-45EC-34F46D54347B}"/>
              </a:ext>
            </a:extLst>
          </p:cNvPr>
          <p:cNvSpPr txBox="1"/>
          <p:nvPr/>
        </p:nvSpPr>
        <p:spPr>
          <a:xfrm>
            <a:off x="1862356" y="733034"/>
            <a:ext cx="692717" cy="558664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210256-1EA0-7DB1-4D2B-4C715CF1BA03}"/>
              </a:ext>
            </a:extLst>
          </p:cNvPr>
          <p:cNvSpPr txBox="1"/>
          <p:nvPr/>
        </p:nvSpPr>
        <p:spPr>
          <a:xfrm>
            <a:off x="1325547" y="1838162"/>
            <a:ext cx="3095327" cy="401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4 dm + 8 dm =                   dm</a:t>
            </a:r>
            <a:endParaRPr lang="en-US" sz="1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4E16A5E-1BF4-4727-B992-FA21C978DF89}"/>
              </a:ext>
            </a:extLst>
          </p:cNvPr>
          <p:cNvSpPr txBox="1"/>
          <p:nvPr/>
        </p:nvSpPr>
        <p:spPr>
          <a:xfrm>
            <a:off x="2993186" y="1765205"/>
            <a:ext cx="692717" cy="558664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647A63-4828-4A3B-52E4-A57AAB2A4638}"/>
              </a:ext>
            </a:extLst>
          </p:cNvPr>
          <p:cNvSpPr txBox="1"/>
          <p:nvPr/>
        </p:nvSpPr>
        <p:spPr>
          <a:xfrm>
            <a:off x="1300148" y="2957212"/>
            <a:ext cx="2997132" cy="401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62 m - 30 m =                   m</a:t>
            </a:r>
            <a:endParaRPr lang="en-US" sz="1800" dirty="0"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D3FB186-5807-B268-9EF9-F82B78AA1EBE}"/>
              </a:ext>
            </a:extLst>
          </p:cNvPr>
          <p:cNvSpPr txBox="1"/>
          <p:nvPr/>
        </p:nvSpPr>
        <p:spPr>
          <a:xfrm>
            <a:off x="2967786" y="2884255"/>
            <a:ext cx="692717" cy="558664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710093E-4ADF-DAC8-B1C6-22F3AE3FC42B}"/>
              </a:ext>
            </a:extLst>
          </p:cNvPr>
          <p:cNvSpPr txBox="1"/>
          <p:nvPr/>
        </p:nvSpPr>
        <p:spPr>
          <a:xfrm>
            <a:off x="4753756" y="1865573"/>
            <a:ext cx="3363778" cy="401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27 dm + 45 dm =                    dm</a:t>
            </a:r>
            <a:endParaRPr lang="en-US" sz="1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B613E1D-DD1C-D4F2-E66E-BA0DF148FFDD}"/>
              </a:ext>
            </a:extLst>
          </p:cNvPr>
          <p:cNvSpPr txBox="1"/>
          <p:nvPr/>
        </p:nvSpPr>
        <p:spPr>
          <a:xfrm>
            <a:off x="6736621" y="1792616"/>
            <a:ext cx="692717" cy="558664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ECAEA47-F1B4-4A27-FA26-7E8EDD6F86AF}"/>
              </a:ext>
            </a:extLst>
          </p:cNvPr>
          <p:cNvSpPr txBox="1"/>
          <p:nvPr/>
        </p:nvSpPr>
        <p:spPr>
          <a:xfrm>
            <a:off x="4778327" y="2958608"/>
            <a:ext cx="3276673" cy="401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51 m   -   18 m     =                    m</a:t>
            </a:r>
            <a:endParaRPr lang="en-US" sz="1800" dirty="0"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DE62B8E-58BC-A62F-F7E7-6CC348E13D75}"/>
              </a:ext>
            </a:extLst>
          </p:cNvPr>
          <p:cNvSpPr txBox="1"/>
          <p:nvPr/>
        </p:nvSpPr>
        <p:spPr>
          <a:xfrm>
            <a:off x="6711221" y="2911666"/>
            <a:ext cx="692717" cy="558664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7B90CA2-FAF6-5220-A0C5-F10D366EB6EC}"/>
              </a:ext>
            </a:extLst>
          </p:cNvPr>
          <p:cNvSpPr txBox="1"/>
          <p:nvPr/>
        </p:nvSpPr>
        <p:spPr>
          <a:xfrm>
            <a:off x="2993186" y="1765205"/>
            <a:ext cx="692717" cy="558664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solidFill>
                  <a:srgbClr val="FF0000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endParaRPr lang="en-US" sz="2800" dirty="0">
              <a:solidFill>
                <a:srgbClr val="FF0000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13511ED-4C20-6410-EF5B-E87122540032}"/>
              </a:ext>
            </a:extLst>
          </p:cNvPr>
          <p:cNvSpPr txBox="1"/>
          <p:nvPr/>
        </p:nvSpPr>
        <p:spPr>
          <a:xfrm>
            <a:off x="2967786" y="2884255"/>
            <a:ext cx="692717" cy="558664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solidFill>
                  <a:srgbClr val="FF0000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32</a:t>
            </a:r>
            <a:endParaRPr lang="en-US" sz="2800" dirty="0">
              <a:solidFill>
                <a:srgbClr val="FF0000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8048BE4-B201-98C6-4C1A-76A50D332F4A}"/>
              </a:ext>
            </a:extLst>
          </p:cNvPr>
          <p:cNvSpPr txBox="1"/>
          <p:nvPr/>
        </p:nvSpPr>
        <p:spPr>
          <a:xfrm>
            <a:off x="6736621" y="1792616"/>
            <a:ext cx="692717" cy="558664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solidFill>
                  <a:srgbClr val="FF0000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72</a:t>
            </a:r>
            <a:endParaRPr lang="en-US" sz="2800" dirty="0">
              <a:solidFill>
                <a:srgbClr val="FF0000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D4397F9-A2C1-56FB-FF0B-2C60A055A2BB}"/>
              </a:ext>
            </a:extLst>
          </p:cNvPr>
          <p:cNvSpPr txBox="1"/>
          <p:nvPr/>
        </p:nvSpPr>
        <p:spPr>
          <a:xfrm>
            <a:off x="6711221" y="2911666"/>
            <a:ext cx="692717" cy="558664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solidFill>
                  <a:srgbClr val="FF0000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33</a:t>
            </a:r>
            <a:endParaRPr lang="en-US" sz="2800" dirty="0">
              <a:solidFill>
                <a:srgbClr val="FF0000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BE780EE-755F-65CC-1C66-10976C9CD425}"/>
              </a:ext>
            </a:extLst>
          </p:cNvPr>
          <p:cNvSpPr/>
          <p:nvPr/>
        </p:nvSpPr>
        <p:spPr>
          <a:xfrm>
            <a:off x="8234341" y="4327717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0E1E9DF-1638-5313-7346-9A1FC2FC6225}"/>
              </a:ext>
            </a:extLst>
          </p:cNvPr>
          <p:cNvSpPr txBox="1"/>
          <p:nvPr/>
        </p:nvSpPr>
        <p:spPr>
          <a:xfrm>
            <a:off x="8165782" y="4274403"/>
            <a:ext cx="692717" cy="63478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endParaRPr lang="en-US" sz="32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64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0" grpId="0"/>
      <p:bldP spid="31" grpId="0"/>
      <p:bldP spid="42" grpId="0"/>
      <p:bldP spid="43" grpId="0" animBg="1"/>
      <p:bldP spid="43" grpId="1" animBg="1"/>
      <p:bldP spid="44" grpId="0"/>
      <p:bldP spid="45" grpId="0" animBg="1"/>
      <p:bldP spid="45" grpId="1" animBg="1"/>
      <p:bldP spid="48" grpId="0"/>
      <p:bldP spid="49" grpId="0" animBg="1"/>
      <p:bldP spid="49" grpId="1" animBg="1"/>
      <p:bldP spid="50" grpId="0"/>
      <p:bldP spid="51" grpId="0" animBg="1"/>
      <p:bldP spid="51" grpId="1" animBg="1"/>
      <p:bldP spid="56" grpId="0" animBg="1"/>
      <p:bldP spid="57" grpId="0" animBg="1"/>
      <p:bldP spid="58" grpId="0" animBg="1"/>
      <p:bldP spid="5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2C83DB-3AA4-54CA-3593-BEE4697C9B2F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5344510" y="200329"/>
            <a:ext cx="2935240" cy="461196"/>
          </a:xfrm>
        </p:spPr>
        <p:txBody>
          <a:bodyPr/>
          <a:lstStyle/>
          <a:p>
            <a:r>
              <a:rPr lang="en-US" dirty="0"/>
              <a:t>THỰC HÀNH ĐO ĐỘ DÀI</a:t>
            </a:r>
          </a:p>
        </p:txBody>
      </p:sp>
      <p:grpSp>
        <p:nvGrpSpPr>
          <p:cNvPr id="14" name="Google Shape;3243;p105">
            <a:extLst>
              <a:ext uri="{FF2B5EF4-FFF2-40B4-BE49-F238E27FC236}">
                <a16:creationId xmlns:a16="http://schemas.microsoft.com/office/drawing/2014/main" id="{19D86C8E-2B11-0DA0-57DF-C9BD40C9EEC8}"/>
              </a:ext>
            </a:extLst>
          </p:cNvPr>
          <p:cNvGrpSpPr/>
          <p:nvPr/>
        </p:nvGrpSpPr>
        <p:grpSpPr>
          <a:xfrm rot="-1579501">
            <a:off x="8808712" y="-52270"/>
            <a:ext cx="331072" cy="3427514"/>
            <a:chOff x="4298066" y="1730525"/>
            <a:chExt cx="219952" cy="2277116"/>
          </a:xfrm>
        </p:grpSpPr>
        <p:grpSp>
          <p:nvGrpSpPr>
            <p:cNvPr id="15" name="Google Shape;3244;p105">
              <a:extLst>
                <a:ext uri="{FF2B5EF4-FFF2-40B4-BE49-F238E27FC236}">
                  <a16:creationId xmlns:a16="http://schemas.microsoft.com/office/drawing/2014/main" id="{A6B00909-9C67-313A-1881-D9D46656DF53}"/>
                </a:ext>
              </a:extLst>
            </p:cNvPr>
            <p:cNvGrpSpPr/>
            <p:nvPr/>
          </p:nvGrpSpPr>
          <p:grpSpPr>
            <a:xfrm>
              <a:off x="4301119" y="1732113"/>
              <a:ext cx="216900" cy="2275528"/>
              <a:chOff x="4298100" y="1730525"/>
              <a:chExt cx="216900" cy="2275528"/>
            </a:xfrm>
          </p:grpSpPr>
          <p:sp>
            <p:nvSpPr>
              <p:cNvPr id="24" name="Google Shape;3245;p105">
                <a:extLst>
                  <a:ext uri="{FF2B5EF4-FFF2-40B4-BE49-F238E27FC236}">
                    <a16:creationId xmlns:a16="http://schemas.microsoft.com/office/drawing/2014/main" id="{C3EEBDE7-A572-D372-EAAD-9C534536F630}"/>
                  </a:ext>
                </a:extLst>
              </p:cNvPr>
              <p:cNvSpPr/>
              <p:nvPr/>
            </p:nvSpPr>
            <p:spPr>
              <a:xfrm>
                <a:off x="4300188" y="3793353"/>
                <a:ext cx="212700" cy="212700"/>
              </a:xfrm>
              <a:prstGeom prst="pie">
                <a:avLst>
                  <a:gd name="adj1" fmla="val 21583463"/>
                  <a:gd name="adj2" fmla="val 10817117"/>
                </a:avLst>
              </a:prstGeom>
              <a:solidFill>
                <a:schemeClr val="lt1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95250" dir="288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246;p105">
                <a:extLst>
                  <a:ext uri="{FF2B5EF4-FFF2-40B4-BE49-F238E27FC236}">
                    <a16:creationId xmlns:a16="http://schemas.microsoft.com/office/drawing/2014/main" id="{09F5F22D-C2C7-C060-FE75-E6792B065D1E}"/>
                  </a:ext>
                </a:extLst>
              </p:cNvPr>
              <p:cNvSpPr/>
              <p:nvPr/>
            </p:nvSpPr>
            <p:spPr>
              <a:xfrm>
                <a:off x="4300225" y="2019375"/>
                <a:ext cx="212700" cy="18801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95250" dir="288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247;p105">
                <a:extLst>
                  <a:ext uri="{FF2B5EF4-FFF2-40B4-BE49-F238E27FC236}">
                    <a16:creationId xmlns:a16="http://schemas.microsoft.com/office/drawing/2014/main" id="{EB07AA00-1971-6CB7-6CDB-0A52660A557E}"/>
                  </a:ext>
                </a:extLst>
              </p:cNvPr>
              <p:cNvSpPr/>
              <p:nvPr/>
            </p:nvSpPr>
            <p:spPr>
              <a:xfrm>
                <a:off x="4298100" y="1730525"/>
                <a:ext cx="216900" cy="288900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95250" dir="288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3248;p105">
              <a:extLst>
                <a:ext uri="{FF2B5EF4-FFF2-40B4-BE49-F238E27FC236}">
                  <a16:creationId xmlns:a16="http://schemas.microsoft.com/office/drawing/2014/main" id="{74BEB80B-1FBD-C19E-3732-A78EF5F7F31F}"/>
                </a:ext>
              </a:extLst>
            </p:cNvPr>
            <p:cNvSpPr/>
            <p:nvPr/>
          </p:nvSpPr>
          <p:spPr>
            <a:xfrm>
              <a:off x="4333292" y="2054577"/>
              <a:ext cx="76086" cy="1704070"/>
            </a:xfrm>
            <a:custGeom>
              <a:avLst/>
              <a:gdLst/>
              <a:ahLst/>
              <a:cxnLst/>
              <a:rect l="l" t="t" r="r" b="b"/>
              <a:pathLst>
                <a:path w="1286" h="28802" extrusionOk="0">
                  <a:moveTo>
                    <a:pt x="0" y="1"/>
                  </a:moveTo>
                  <a:lnTo>
                    <a:pt x="0" y="28802"/>
                  </a:lnTo>
                  <a:lnTo>
                    <a:pt x="1286" y="28802"/>
                  </a:lnTo>
                  <a:lnTo>
                    <a:pt x="1286" y="1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249;p105">
              <a:extLst>
                <a:ext uri="{FF2B5EF4-FFF2-40B4-BE49-F238E27FC236}">
                  <a16:creationId xmlns:a16="http://schemas.microsoft.com/office/drawing/2014/main" id="{CFD09DB4-8144-B2E1-C099-CB107D935935}"/>
                </a:ext>
              </a:extLst>
            </p:cNvPr>
            <p:cNvSpPr/>
            <p:nvPr/>
          </p:nvSpPr>
          <p:spPr>
            <a:xfrm>
              <a:off x="4375536" y="1730525"/>
              <a:ext cx="62064" cy="84606"/>
            </a:xfrm>
            <a:custGeom>
              <a:avLst/>
              <a:gdLst/>
              <a:ahLst/>
              <a:cxnLst/>
              <a:rect l="l" t="t" r="r" b="b"/>
              <a:pathLst>
                <a:path w="1049" h="1430" extrusionOk="0">
                  <a:moveTo>
                    <a:pt x="524" y="1"/>
                  </a:moveTo>
                  <a:lnTo>
                    <a:pt x="0" y="1429"/>
                  </a:lnTo>
                  <a:lnTo>
                    <a:pt x="1048" y="1429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250;p105">
              <a:extLst>
                <a:ext uri="{FF2B5EF4-FFF2-40B4-BE49-F238E27FC236}">
                  <a16:creationId xmlns:a16="http://schemas.microsoft.com/office/drawing/2014/main" id="{5AC6BA1E-37BC-56AA-DDBC-6082DF153E07}"/>
                </a:ext>
              </a:extLst>
            </p:cNvPr>
            <p:cNvSpPr/>
            <p:nvPr/>
          </p:nvSpPr>
          <p:spPr>
            <a:xfrm>
              <a:off x="4300159" y="1815073"/>
              <a:ext cx="212817" cy="204356"/>
            </a:xfrm>
            <a:custGeom>
              <a:avLst/>
              <a:gdLst/>
              <a:ahLst/>
              <a:cxnLst/>
              <a:rect l="l" t="t" r="r" b="b"/>
              <a:pathLst>
                <a:path w="3597" h="3454" extrusionOk="0">
                  <a:moveTo>
                    <a:pt x="1274" y="0"/>
                  </a:moveTo>
                  <a:lnTo>
                    <a:pt x="0" y="3453"/>
                  </a:lnTo>
                  <a:lnTo>
                    <a:pt x="3596" y="3453"/>
                  </a:lnTo>
                  <a:lnTo>
                    <a:pt x="2322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251;p105">
              <a:extLst>
                <a:ext uri="{FF2B5EF4-FFF2-40B4-BE49-F238E27FC236}">
                  <a16:creationId xmlns:a16="http://schemas.microsoft.com/office/drawing/2014/main" id="{88CFF6BA-746E-06CD-E8A3-C97C01131D15}"/>
                </a:ext>
              </a:extLst>
            </p:cNvPr>
            <p:cNvSpPr/>
            <p:nvPr/>
          </p:nvSpPr>
          <p:spPr>
            <a:xfrm>
              <a:off x="4298066" y="3860793"/>
              <a:ext cx="217017" cy="142351"/>
            </a:xfrm>
            <a:custGeom>
              <a:avLst/>
              <a:gdLst/>
              <a:ahLst/>
              <a:cxnLst/>
              <a:rect l="l" t="t" r="r" b="b"/>
              <a:pathLst>
                <a:path w="3668" h="2406" extrusionOk="0">
                  <a:moveTo>
                    <a:pt x="36" y="0"/>
                  </a:moveTo>
                  <a:lnTo>
                    <a:pt x="36" y="548"/>
                  </a:lnTo>
                  <a:cubicBezTo>
                    <a:pt x="1" y="1572"/>
                    <a:pt x="822" y="2405"/>
                    <a:pt x="1834" y="2405"/>
                  </a:cubicBezTo>
                  <a:cubicBezTo>
                    <a:pt x="2846" y="2405"/>
                    <a:pt x="3668" y="1572"/>
                    <a:pt x="3632" y="548"/>
                  </a:cubicBezTo>
                  <a:lnTo>
                    <a:pt x="3632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252;p105">
              <a:extLst>
                <a:ext uri="{FF2B5EF4-FFF2-40B4-BE49-F238E27FC236}">
                  <a16:creationId xmlns:a16="http://schemas.microsoft.com/office/drawing/2014/main" id="{230E4821-EA8B-DB1B-730D-F2BBEB4E95EE}"/>
                </a:ext>
              </a:extLst>
            </p:cNvPr>
            <p:cNvSpPr/>
            <p:nvPr/>
          </p:nvSpPr>
          <p:spPr>
            <a:xfrm>
              <a:off x="4300159" y="2019373"/>
              <a:ext cx="212817" cy="1704070"/>
            </a:xfrm>
            <a:custGeom>
              <a:avLst/>
              <a:gdLst/>
              <a:ahLst/>
              <a:cxnLst/>
              <a:rect l="l" t="t" r="r" b="b"/>
              <a:pathLst>
                <a:path w="3597" h="28802" extrusionOk="0">
                  <a:moveTo>
                    <a:pt x="0" y="0"/>
                  </a:moveTo>
                  <a:lnTo>
                    <a:pt x="0" y="28801"/>
                  </a:lnTo>
                  <a:lnTo>
                    <a:pt x="3596" y="28801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253;p105">
              <a:extLst>
                <a:ext uri="{FF2B5EF4-FFF2-40B4-BE49-F238E27FC236}">
                  <a16:creationId xmlns:a16="http://schemas.microsoft.com/office/drawing/2014/main" id="{24372BE9-EABD-AA6E-D39A-18258688DD79}"/>
                </a:ext>
              </a:extLst>
            </p:cNvPr>
            <p:cNvSpPr/>
            <p:nvPr/>
          </p:nvSpPr>
          <p:spPr>
            <a:xfrm>
              <a:off x="4368496" y="2019373"/>
              <a:ext cx="76145" cy="1704070"/>
            </a:xfrm>
            <a:custGeom>
              <a:avLst/>
              <a:gdLst/>
              <a:ahLst/>
              <a:cxnLst/>
              <a:rect l="l" t="t" r="r" b="b"/>
              <a:pathLst>
                <a:path w="1287" h="28802" extrusionOk="0">
                  <a:moveTo>
                    <a:pt x="0" y="0"/>
                  </a:moveTo>
                  <a:lnTo>
                    <a:pt x="0" y="28801"/>
                  </a:lnTo>
                  <a:lnTo>
                    <a:pt x="1286" y="28801"/>
                  </a:lnTo>
                  <a:lnTo>
                    <a:pt x="1286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254;p105">
              <a:extLst>
                <a:ext uri="{FF2B5EF4-FFF2-40B4-BE49-F238E27FC236}">
                  <a16:creationId xmlns:a16="http://schemas.microsoft.com/office/drawing/2014/main" id="{A591EBD8-6F19-62C1-798B-73096EAEE05D}"/>
                </a:ext>
              </a:extLst>
            </p:cNvPr>
            <p:cNvSpPr/>
            <p:nvPr/>
          </p:nvSpPr>
          <p:spPr>
            <a:xfrm>
              <a:off x="4300159" y="3723410"/>
              <a:ext cx="212817" cy="137440"/>
            </a:xfrm>
            <a:custGeom>
              <a:avLst/>
              <a:gdLst/>
              <a:ahLst/>
              <a:cxnLst/>
              <a:rect l="l" t="t" r="r" b="b"/>
              <a:pathLst>
                <a:path w="3597" h="2323" extrusionOk="0">
                  <a:moveTo>
                    <a:pt x="0" y="0"/>
                  </a:moveTo>
                  <a:lnTo>
                    <a:pt x="0" y="2322"/>
                  </a:lnTo>
                  <a:lnTo>
                    <a:pt x="3596" y="2322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255;p105">
              <a:extLst>
                <a:ext uri="{FF2B5EF4-FFF2-40B4-BE49-F238E27FC236}">
                  <a16:creationId xmlns:a16="http://schemas.microsoft.com/office/drawing/2014/main" id="{424E55ED-79CC-3485-EFE0-01423DE369B3}"/>
                </a:ext>
              </a:extLst>
            </p:cNvPr>
            <p:cNvSpPr/>
            <p:nvPr/>
          </p:nvSpPr>
          <p:spPr>
            <a:xfrm>
              <a:off x="4300159" y="3764944"/>
              <a:ext cx="212817" cy="53603"/>
            </a:xfrm>
            <a:custGeom>
              <a:avLst/>
              <a:gdLst/>
              <a:ahLst/>
              <a:cxnLst/>
              <a:rect l="l" t="t" r="r" b="b"/>
              <a:pathLst>
                <a:path w="3597" h="906" extrusionOk="0">
                  <a:moveTo>
                    <a:pt x="0" y="1"/>
                  </a:moveTo>
                  <a:lnTo>
                    <a:pt x="0" y="906"/>
                  </a:lnTo>
                  <a:lnTo>
                    <a:pt x="3596" y="906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562;p49">
            <a:extLst>
              <a:ext uri="{FF2B5EF4-FFF2-40B4-BE49-F238E27FC236}">
                <a16:creationId xmlns:a16="http://schemas.microsoft.com/office/drawing/2014/main" id="{DDA6E3F4-4A00-D9FB-B88C-1EE0508CFD92}"/>
              </a:ext>
            </a:extLst>
          </p:cNvPr>
          <p:cNvGrpSpPr/>
          <p:nvPr/>
        </p:nvGrpSpPr>
        <p:grpSpPr>
          <a:xfrm rot="899960">
            <a:off x="-894436" y="2805696"/>
            <a:ext cx="3275974" cy="3275974"/>
            <a:chOff x="-185618" y="2288430"/>
            <a:chExt cx="3276072" cy="3276072"/>
          </a:xfrm>
        </p:grpSpPr>
        <p:sp>
          <p:nvSpPr>
            <p:cNvPr id="32" name="Google Shape;563;p49">
              <a:extLst>
                <a:ext uri="{FF2B5EF4-FFF2-40B4-BE49-F238E27FC236}">
                  <a16:creationId xmlns:a16="http://schemas.microsoft.com/office/drawing/2014/main" id="{050E0858-B4DC-7EB7-796A-BC752578B86E}"/>
                </a:ext>
              </a:extLst>
            </p:cNvPr>
            <p:cNvSpPr/>
            <p:nvPr/>
          </p:nvSpPr>
          <p:spPr>
            <a:xfrm>
              <a:off x="52775" y="3703550"/>
              <a:ext cx="2789100" cy="445800"/>
            </a:xfrm>
            <a:prstGeom prst="roundRect">
              <a:avLst>
                <a:gd name="adj" fmla="val 24725"/>
              </a:avLst>
            </a:prstGeom>
            <a:solidFill>
              <a:schemeClr val="lt1"/>
            </a:solidFill>
            <a:ln>
              <a:noFill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" name="Google Shape;564;p49">
              <a:extLst>
                <a:ext uri="{FF2B5EF4-FFF2-40B4-BE49-F238E27FC236}">
                  <a16:creationId xmlns:a16="http://schemas.microsoft.com/office/drawing/2014/main" id="{CB6BBC58-626E-D206-0F83-3DE37C4F239F}"/>
                </a:ext>
              </a:extLst>
            </p:cNvPr>
            <p:cNvGrpSpPr/>
            <p:nvPr/>
          </p:nvGrpSpPr>
          <p:grpSpPr>
            <a:xfrm rot="-2700000">
              <a:off x="294151" y="2768200"/>
              <a:ext cx="2316533" cy="2316533"/>
              <a:chOff x="-683555" y="2093497"/>
              <a:chExt cx="2316555" cy="2316555"/>
            </a:xfrm>
          </p:grpSpPr>
          <p:sp>
            <p:nvSpPr>
              <p:cNvPr id="34" name="Google Shape;565;p49">
                <a:extLst>
                  <a:ext uri="{FF2B5EF4-FFF2-40B4-BE49-F238E27FC236}">
                    <a16:creationId xmlns:a16="http://schemas.microsoft.com/office/drawing/2014/main" id="{5DF87590-AB6B-36AA-90FD-D92AD1E67CDC}"/>
                  </a:ext>
                </a:extLst>
              </p:cNvPr>
              <p:cNvSpPr/>
              <p:nvPr/>
            </p:nvSpPr>
            <p:spPr>
              <a:xfrm rot="2700000">
                <a:off x="-924308" y="3025068"/>
                <a:ext cx="2798080" cy="453472"/>
              </a:xfrm>
              <a:custGeom>
                <a:avLst/>
                <a:gdLst/>
                <a:ahLst/>
                <a:cxnLst/>
                <a:rect l="l" t="t" r="r" b="b"/>
                <a:pathLst>
                  <a:path w="102688" h="16640" extrusionOk="0">
                    <a:moveTo>
                      <a:pt x="95663" y="5492"/>
                    </a:moveTo>
                    <a:cubicBezTo>
                      <a:pt x="96625" y="5492"/>
                      <a:pt x="97561" y="5951"/>
                      <a:pt x="98143" y="6783"/>
                    </a:cubicBezTo>
                    <a:cubicBezTo>
                      <a:pt x="98988" y="7991"/>
                      <a:pt x="98841" y="9632"/>
                      <a:pt x="97795" y="10671"/>
                    </a:cubicBezTo>
                    <a:cubicBezTo>
                      <a:pt x="97302" y="11159"/>
                      <a:pt x="96656" y="11464"/>
                      <a:pt x="95966" y="11532"/>
                    </a:cubicBezTo>
                    <a:cubicBezTo>
                      <a:pt x="95863" y="11542"/>
                      <a:pt x="95762" y="11547"/>
                      <a:pt x="95661" y="11547"/>
                    </a:cubicBezTo>
                    <a:cubicBezTo>
                      <a:pt x="94313" y="11547"/>
                      <a:pt x="93111" y="10650"/>
                      <a:pt x="92745" y="9328"/>
                    </a:cubicBezTo>
                    <a:cubicBezTo>
                      <a:pt x="92351" y="7907"/>
                      <a:pt x="93038" y="6410"/>
                      <a:pt x="94372" y="5781"/>
                    </a:cubicBezTo>
                    <a:cubicBezTo>
                      <a:pt x="94787" y="5586"/>
                      <a:pt x="95228" y="5492"/>
                      <a:pt x="95663" y="5492"/>
                    </a:cubicBezTo>
                    <a:close/>
                    <a:moveTo>
                      <a:pt x="1012" y="0"/>
                    </a:moveTo>
                    <a:cubicBezTo>
                      <a:pt x="491" y="0"/>
                      <a:pt x="69" y="421"/>
                      <a:pt x="66" y="941"/>
                    </a:cubicBezTo>
                    <a:lnTo>
                      <a:pt x="35" y="8092"/>
                    </a:lnTo>
                    <a:lnTo>
                      <a:pt x="1" y="15241"/>
                    </a:lnTo>
                    <a:cubicBezTo>
                      <a:pt x="0" y="15764"/>
                      <a:pt x="420" y="16189"/>
                      <a:pt x="944" y="16190"/>
                    </a:cubicBezTo>
                    <a:lnTo>
                      <a:pt x="50141" y="16416"/>
                    </a:lnTo>
                    <a:lnTo>
                      <a:pt x="99339" y="16640"/>
                    </a:lnTo>
                    <a:cubicBezTo>
                      <a:pt x="99342" y="16640"/>
                      <a:pt x="99345" y="16640"/>
                      <a:pt x="99348" y="16640"/>
                    </a:cubicBezTo>
                    <a:cubicBezTo>
                      <a:pt x="101537" y="16640"/>
                      <a:pt x="102650" y="12602"/>
                      <a:pt x="102668" y="8560"/>
                    </a:cubicBezTo>
                    <a:cubicBezTo>
                      <a:pt x="102687" y="4511"/>
                      <a:pt x="101608" y="458"/>
                      <a:pt x="99413" y="448"/>
                    </a:cubicBezTo>
                    <a:lnTo>
                      <a:pt x="50215" y="224"/>
                    </a:lnTo>
                    <a:lnTo>
                      <a:pt x="1017" y="0"/>
                    </a:lnTo>
                    <a:cubicBezTo>
                      <a:pt x="1015" y="0"/>
                      <a:pt x="1014" y="0"/>
                      <a:pt x="10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566;p49">
                <a:extLst>
                  <a:ext uri="{FF2B5EF4-FFF2-40B4-BE49-F238E27FC236}">
                    <a16:creationId xmlns:a16="http://schemas.microsoft.com/office/drawing/2014/main" id="{2319CB2E-AB06-F231-948A-940DF88B68D0}"/>
                  </a:ext>
                </a:extLst>
              </p:cNvPr>
              <p:cNvSpPr/>
              <p:nvPr/>
            </p:nvSpPr>
            <p:spPr>
              <a:xfrm rot="2700000">
                <a:off x="-930449" y="3018893"/>
                <a:ext cx="2810341" cy="465762"/>
              </a:xfrm>
              <a:custGeom>
                <a:avLst/>
                <a:gdLst/>
                <a:ahLst/>
                <a:cxnLst/>
                <a:rect l="l" t="t" r="r" b="b"/>
                <a:pathLst>
                  <a:path w="103138" h="17091" extrusionOk="0">
                    <a:moveTo>
                      <a:pt x="95895" y="5960"/>
                    </a:moveTo>
                    <a:cubicBezTo>
                      <a:pt x="97385" y="5960"/>
                      <a:pt x="98613" y="7127"/>
                      <a:pt x="98687" y="8615"/>
                    </a:cubicBezTo>
                    <a:cubicBezTo>
                      <a:pt x="98762" y="10104"/>
                      <a:pt x="97654" y="11388"/>
                      <a:pt x="96170" y="11534"/>
                    </a:cubicBezTo>
                    <a:cubicBezTo>
                      <a:pt x="96083" y="11542"/>
                      <a:pt x="95997" y="11546"/>
                      <a:pt x="95912" y="11546"/>
                    </a:cubicBezTo>
                    <a:cubicBezTo>
                      <a:pt x="94492" y="11546"/>
                      <a:pt x="93278" y="10466"/>
                      <a:pt x="93136" y="9024"/>
                    </a:cubicBezTo>
                    <a:cubicBezTo>
                      <a:pt x="92986" y="7497"/>
                      <a:pt x="94097" y="6133"/>
                      <a:pt x="95624" y="5973"/>
                    </a:cubicBezTo>
                    <a:cubicBezTo>
                      <a:pt x="95713" y="5964"/>
                      <a:pt x="95803" y="5960"/>
                      <a:pt x="95893" y="5960"/>
                    </a:cubicBezTo>
                    <a:cubicBezTo>
                      <a:pt x="95894" y="5960"/>
                      <a:pt x="95894" y="5960"/>
                      <a:pt x="95895" y="5960"/>
                    </a:cubicBezTo>
                    <a:close/>
                    <a:moveTo>
                      <a:pt x="95908" y="5561"/>
                    </a:moveTo>
                    <a:cubicBezTo>
                      <a:pt x="95856" y="5561"/>
                      <a:pt x="95804" y="5563"/>
                      <a:pt x="95751" y="5565"/>
                    </a:cubicBezTo>
                    <a:cubicBezTo>
                      <a:pt x="94006" y="5648"/>
                      <a:pt x="92645" y="7105"/>
                      <a:pt x="92685" y="8852"/>
                    </a:cubicBezTo>
                    <a:cubicBezTo>
                      <a:pt x="92725" y="10599"/>
                      <a:pt x="94153" y="11995"/>
                      <a:pt x="95900" y="11996"/>
                    </a:cubicBezTo>
                    <a:cubicBezTo>
                      <a:pt x="96004" y="11996"/>
                      <a:pt x="96108" y="11992"/>
                      <a:pt x="96212" y="11982"/>
                    </a:cubicBezTo>
                    <a:cubicBezTo>
                      <a:pt x="97952" y="11814"/>
                      <a:pt x="99240" y="10290"/>
                      <a:pt x="99115" y="8547"/>
                    </a:cubicBezTo>
                    <a:cubicBezTo>
                      <a:pt x="98994" y="6857"/>
                      <a:pt x="97585" y="5561"/>
                      <a:pt x="95908" y="5561"/>
                    </a:cubicBezTo>
                    <a:close/>
                    <a:moveTo>
                      <a:pt x="1243" y="452"/>
                    </a:moveTo>
                    <a:lnTo>
                      <a:pt x="99638" y="900"/>
                    </a:lnTo>
                    <a:cubicBezTo>
                      <a:pt x="101652" y="910"/>
                      <a:pt x="102688" y="4873"/>
                      <a:pt x="102669" y="8784"/>
                    </a:cubicBezTo>
                    <a:cubicBezTo>
                      <a:pt x="102652" y="12691"/>
                      <a:pt x="101583" y="16640"/>
                      <a:pt x="99573" y="16640"/>
                    </a:cubicBezTo>
                    <a:lnTo>
                      <a:pt x="99565" y="16640"/>
                    </a:lnTo>
                    <a:lnTo>
                      <a:pt x="1171" y="16192"/>
                    </a:lnTo>
                    <a:cubicBezTo>
                      <a:pt x="774" y="16191"/>
                      <a:pt x="453" y="15866"/>
                      <a:pt x="454" y="15468"/>
                    </a:cubicBezTo>
                    <a:lnTo>
                      <a:pt x="519" y="1168"/>
                    </a:lnTo>
                    <a:cubicBezTo>
                      <a:pt x="521" y="771"/>
                      <a:pt x="843" y="452"/>
                      <a:pt x="1239" y="452"/>
                    </a:cubicBezTo>
                    <a:close/>
                    <a:moveTo>
                      <a:pt x="1239" y="1"/>
                    </a:moveTo>
                    <a:cubicBezTo>
                      <a:pt x="594" y="1"/>
                      <a:pt x="71" y="523"/>
                      <a:pt x="70" y="1167"/>
                    </a:cubicBezTo>
                    <a:lnTo>
                      <a:pt x="3" y="15467"/>
                    </a:lnTo>
                    <a:cubicBezTo>
                      <a:pt x="1" y="16113"/>
                      <a:pt x="522" y="16639"/>
                      <a:pt x="1170" y="16642"/>
                    </a:cubicBezTo>
                    <a:lnTo>
                      <a:pt x="99564" y="17091"/>
                    </a:lnTo>
                    <a:lnTo>
                      <a:pt x="99573" y="17091"/>
                    </a:lnTo>
                    <a:cubicBezTo>
                      <a:pt x="101984" y="17091"/>
                      <a:pt x="103103" y="12788"/>
                      <a:pt x="103120" y="8787"/>
                    </a:cubicBezTo>
                    <a:cubicBezTo>
                      <a:pt x="103137" y="4779"/>
                      <a:pt x="102056" y="462"/>
                      <a:pt x="99639" y="450"/>
                    </a:cubicBez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567;p49">
                <a:extLst>
                  <a:ext uri="{FF2B5EF4-FFF2-40B4-BE49-F238E27FC236}">
                    <a16:creationId xmlns:a16="http://schemas.microsoft.com/office/drawing/2014/main" id="{4D6528EF-15A2-CB14-8F4C-A72965168D2C}"/>
                  </a:ext>
                </a:extLst>
              </p:cNvPr>
              <p:cNvSpPr/>
              <p:nvPr/>
            </p:nvSpPr>
            <p:spPr>
              <a:xfrm rot="2700000">
                <a:off x="-1002193" y="3213098"/>
                <a:ext cx="2797589" cy="232976"/>
              </a:xfrm>
              <a:custGeom>
                <a:avLst/>
                <a:gdLst/>
                <a:ahLst/>
                <a:cxnLst/>
                <a:rect l="l" t="t" r="r" b="b"/>
                <a:pathLst>
                  <a:path w="102670" h="8549" extrusionOk="0">
                    <a:moveTo>
                      <a:pt x="36" y="1"/>
                    </a:moveTo>
                    <a:lnTo>
                      <a:pt x="3" y="7150"/>
                    </a:lnTo>
                    <a:cubicBezTo>
                      <a:pt x="0" y="7673"/>
                      <a:pt x="422" y="8098"/>
                      <a:pt x="944" y="8101"/>
                    </a:cubicBezTo>
                    <a:lnTo>
                      <a:pt x="50141" y="8325"/>
                    </a:lnTo>
                    <a:lnTo>
                      <a:pt x="99339" y="8549"/>
                    </a:lnTo>
                    <a:cubicBezTo>
                      <a:pt x="99342" y="8549"/>
                      <a:pt x="99345" y="8549"/>
                      <a:pt x="99348" y="8549"/>
                    </a:cubicBezTo>
                    <a:cubicBezTo>
                      <a:pt x="101538" y="8549"/>
                      <a:pt x="102651" y="4511"/>
                      <a:pt x="102670" y="469"/>
                    </a:cubicBezTo>
                    <a:lnTo>
                      <a:pt x="98676" y="345"/>
                    </a:lnTo>
                    <a:lnTo>
                      <a:pt x="98676" y="345"/>
                    </a:lnTo>
                    <a:cubicBezTo>
                      <a:pt x="98789" y="1411"/>
                      <a:pt x="98278" y="2102"/>
                      <a:pt x="97795" y="2580"/>
                    </a:cubicBezTo>
                    <a:cubicBezTo>
                      <a:pt x="97217" y="3153"/>
                      <a:pt x="96449" y="3454"/>
                      <a:pt x="95670" y="3454"/>
                    </a:cubicBezTo>
                    <a:cubicBezTo>
                      <a:pt x="95227" y="3454"/>
                      <a:pt x="94780" y="3357"/>
                      <a:pt x="94363" y="3156"/>
                    </a:cubicBezTo>
                    <a:cubicBezTo>
                      <a:pt x="93212" y="2603"/>
                      <a:pt x="92534" y="1385"/>
                      <a:pt x="92670" y="115"/>
                    </a:cubicBezTo>
                    <a:lnTo>
                      <a:pt x="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568;p49">
                <a:extLst>
                  <a:ext uri="{FF2B5EF4-FFF2-40B4-BE49-F238E27FC236}">
                    <a16:creationId xmlns:a16="http://schemas.microsoft.com/office/drawing/2014/main" id="{DE074B61-FA9E-C59E-8F92-8691F5116DDB}"/>
                  </a:ext>
                </a:extLst>
              </p:cNvPr>
              <p:cNvSpPr/>
              <p:nvPr/>
            </p:nvSpPr>
            <p:spPr>
              <a:xfrm rot="2700000">
                <a:off x="-1008343" y="3206948"/>
                <a:ext cx="2809851" cy="245240"/>
              </a:xfrm>
              <a:custGeom>
                <a:avLst/>
                <a:gdLst/>
                <a:ahLst/>
                <a:cxnLst/>
                <a:rect l="l" t="t" r="r" b="b"/>
                <a:pathLst>
                  <a:path w="103120" h="8999" extrusionOk="0">
                    <a:moveTo>
                      <a:pt x="486" y="451"/>
                    </a:moveTo>
                    <a:lnTo>
                      <a:pt x="92655" y="565"/>
                    </a:lnTo>
                    <a:cubicBezTo>
                      <a:pt x="92614" y="1892"/>
                      <a:pt x="93387" y="3108"/>
                      <a:pt x="94604" y="3637"/>
                    </a:cubicBezTo>
                    <a:cubicBezTo>
                      <a:pt x="95019" y="3817"/>
                      <a:pt x="95458" y="3905"/>
                      <a:pt x="95894" y="3905"/>
                    </a:cubicBezTo>
                    <a:cubicBezTo>
                      <a:pt x="96733" y="3905"/>
                      <a:pt x="97558" y="3580"/>
                      <a:pt x="98178" y="2965"/>
                    </a:cubicBezTo>
                    <a:cubicBezTo>
                      <a:pt x="98612" y="2536"/>
                      <a:pt x="99164" y="1855"/>
                      <a:pt x="99141" y="804"/>
                    </a:cubicBezTo>
                    <a:lnTo>
                      <a:pt x="99141" y="804"/>
                    </a:lnTo>
                    <a:lnTo>
                      <a:pt x="102668" y="912"/>
                    </a:lnTo>
                    <a:cubicBezTo>
                      <a:pt x="102611" y="4745"/>
                      <a:pt x="101545" y="8548"/>
                      <a:pt x="99573" y="8548"/>
                    </a:cubicBezTo>
                    <a:lnTo>
                      <a:pt x="99565" y="8548"/>
                    </a:lnTo>
                    <a:lnTo>
                      <a:pt x="1171" y="8100"/>
                    </a:lnTo>
                    <a:cubicBezTo>
                      <a:pt x="774" y="8099"/>
                      <a:pt x="453" y="7774"/>
                      <a:pt x="454" y="7376"/>
                    </a:cubicBezTo>
                    <a:lnTo>
                      <a:pt x="486" y="451"/>
                    </a:lnTo>
                    <a:close/>
                    <a:moveTo>
                      <a:pt x="262" y="0"/>
                    </a:moveTo>
                    <a:cubicBezTo>
                      <a:pt x="138" y="0"/>
                      <a:pt x="37" y="100"/>
                      <a:pt x="37" y="224"/>
                    </a:cubicBezTo>
                    <a:lnTo>
                      <a:pt x="3" y="7375"/>
                    </a:lnTo>
                    <a:cubicBezTo>
                      <a:pt x="1" y="8021"/>
                      <a:pt x="522" y="8547"/>
                      <a:pt x="1170" y="8550"/>
                    </a:cubicBezTo>
                    <a:lnTo>
                      <a:pt x="99564" y="8999"/>
                    </a:lnTo>
                    <a:lnTo>
                      <a:pt x="99573" y="8999"/>
                    </a:lnTo>
                    <a:cubicBezTo>
                      <a:pt x="101984" y="8999"/>
                      <a:pt x="103103" y="4696"/>
                      <a:pt x="103120" y="694"/>
                    </a:cubicBezTo>
                    <a:cubicBezTo>
                      <a:pt x="103120" y="572"/>
                      <a:pt x="103023" y="473"/>
                      <a:pt x="102902" y="468"/>
                    </a:cubicBezTo>
                    <a:lnTo>
                      <a:pt x="98908" y="346"/>
                    </a:lnTo>
                    <a:cubicBezTo>
                      <a:pt x="98843" y="346"/>
                      <a:pt x="98781" y="372"/>
                      <a:pt x="98736" y="418"/>
                    </a:cubicBezTo>
                    <a:cubicBezTo>
                      <a:pt x="98691" y="464"/>
                      <a:pt x="98670" y="529"/>
                      <a:pt x="98677" y="594"/>
                    </a:cubicBezTo>
                    <a:cubicBezTo>
                      <a:pt x="98782" y="1591"/>
                      <a:pt x="98297" y="2214"/>
                      <a:pt x="97862" y="2644"/>
                    </a:cubicBezTo>
                    <a:cubicBezTo>
                      <a:pt x="97326" y="3176"/>
                      <a:pt x="96615" y="3456"/>
                      <a:pt x="95892" y="3456"/>
                    </a:cubicBezTo>
                    <a:cubicBezTo>
                      <a:pt x="95483" y="3456"/>
                      <a:pt x="95069" y="3366"/>
                      <a:pt x="94683" y="3180"/>
                    </a:cubicBezTo>
                    <a:cubicBezTo>
                      <a:pt x="93618" y="2668"/>
                      <a:pt x="92991" y="1539"/>
                      <a:pt x="93118" y="363"/>
                    </a:cubicBezTo>
                    <a:cubicBezTo>
                      <a:pt x="93131" y="230"/>
                      <a:pt x="93027" y="116"/>
                      <a:pt x="92895" y="116"/>
                    </a:cubicBezTo>
                    <a:lnTo>
                      <a:pt x="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569;p49">
                <a:extLst>
                  <a:ext uri="{FF2B5EF4-FFF2-40B4-BE49-F238E27FC236}">
                    <a16:creationId xmlns:a16="http://schemas.microsoft.com/office/drawing/2014/main" id="{66CDE400-3C23-6D9F-5BFB-2E5273C75836}"/>
                  </a:ext>
                </a:extLst>
              </p:cNvPr>
              <p:cNvSpPr/>
              <p:nvPr/>
            </p:nvSpPr>
            <p:spPr>
              <a:xfrm rot="2700000">
                <a:off x="-312125" y="2161475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5" y="0"/>
                    </a:moveTo>
                    <a:cubicBezTo>
                      <a:pt x="133" y="0"/>
                      <a:pt x="10" y="121"/>
                      <a:pt x="10" y="273"/>
                    </a:cubicBezTo>
                    <a:lnTo>
                      <a:pt x="1" y="2263"/>
                    </a:lnTo>
                    <a:cubicBezTo>
                      <a:pt x="0" y="2415"/>
                      <a:pt x="123" y="2537"/>
                      <a:pt x="275" y="2539"/>
                    </a:cubicBezTo>
                    <a:lnTo>
                      <a:pt x="276" y="2539"/>
                    </a:lnTo>
                    <a:cubicBezTo>
                      <a:pt x="426" y="2539"/>
                      <a:pt x="549" y="2416"/>
                      <a:pt x="549" y="2264"/>
                    </a:cubicBezTo>
                    <a:lnTo>
                      <a:pt x="559" y="275"/>
                    </a:lnTo>
                    <a:cubicBezTo>
                      <a:pt x="559" y="124"/>
                      <a:pt x="438" y="0"/>
                      <a:pt x="2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570;p49">
                <a:extLst>
                  <a:ext uri="{FF2B5EF4-FFF2-40B4-BE49-F238E27FC236}">
                    <a16:creationId xmlns:a16="http://schemas.microsoft.com/office/drawing/2014/main" id="{4BD5B4A2-1EF1-C1FD-4C48-B6203B550F99}"/>
                  </a:ext>
                </a:extLst>
              </p:cNvPr>
              <p:cNvSpPr/>
              <p:nvPr/>
            </p:nvSpPr>
            <p:spPr>
              <a:xfrm rot="2700000">
                <a:off x="-581687" y="2428601"/>
                <a:ext cx="15286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2540" extrusionOk="0">
                    <a:moveTo>
                      <a:pt x="284" y="1"/>
                    </a:moveTo>
                    <a:cubicBezTo>
                      <a:pt x="134" y="1"/>
                      <a:pt x="11" y="124"/>
                      <a:pt x="10" y="274"/>
                    </a:cubicBezTo>
                    <a:lnTo>
                      <a:pt x="1" y="2263"/>
                    </a:lnTo>
                    <a:cubicBezTo>
                      <a:pt x="1" y="2415"/>
                      <a:pt x="122" y="2539"/>
                      <a:pt x="274" y="2539"/>
                    </a:cubicBezTo>
                    <a:lnTo>
                      <a:pt x="275" y="2539"/>
                    </a:lnTo>
                    <a:cubicBezTo>
                      <a:pt x="426" y="2539"/>
                      <a:pt x="549" y="2418"/>
                      <a:pt x="550" y="2266"/>
                    </a:cubicBezTo>
                    <a:lnTo>
                      <a:pt x="559" y="277"/>
                    </a:lnTo>
                    <a:cubicBezTo>
                      <a:pt x="560" y="125"/>
                      <a:pt x="437" y="2"/>
                      <a:pt x="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571;p49">
                <a:extLst>
                  <a:ext uri="{FF2B5EF4-FFF2-40B4-BE49-F238E27FC236}">
                    <a16:creationId xmlns:a16="http://schemas.microsoft.com/office/drawing/2014/main" id="{D1A4D7BE-B09F-3AE5-4E91-48416EA79E42}"/>
                  </a:ext>
                </a:extLst>
              </p:cNvPr>
              <p:cNvSpPr/>
              <p:nvPr/>
            </p:nvSpPr>
            <p:spPr>
              <a:xfrm rot="2700000">
                <a:off x="-296407" y="2188831"/>
                <a:ext cx="15532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70" h="4529" extrusionOk="0">
                    <a:moveTo>
                      <a:pt x="294" y="0"/>
                    </a:moveTo>
                    <a:cubicBezTo>
                      <a:pt x="144" y="0"/>
                      <a:pt x="21" y="123"/>
                      <a:pt x="19" y="273"/>
                    </a:cubicBezTo>
                    <a:lnTo>
                      <a:pt x="2" y="4253"/>
                    </a:lnTo>
                    <a:cubicBezTo>
                      <a:pt x="1" y="4404"/>
                      <a:pt x="123" y="4529"/>
                      <a:pt x="275" y="4529"/>
                    </a:cubicBezTo>
                    <a:lnTo>
                      <a:pt x="277" y="4529"/>
                    </a:lnTo>
                    <a:cubicBezTo>
                      <a:pt x="427" y="4529"/>
                      <a:pt x="550" y="4407"/>
                      <a:pt x="551" y="4256"/>
                    </a:cubicBezTo>
                    <a:lnTo>
                      <a:pt x="568" y="276"/>
                    </a:lnTo>
                    <a:cubicBezTo>
                      <a:pt x="570" y="125"/>
                      <a:pt x="447" y="2"/>
                      <a:pt x="2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572;p49">
                <a:extLst>
                  <a:ext uri="{FF2B5EF4-FFF2-40B4-BE49-F238E27FC236}">
                    <a16:creationId xmlns:a16="http://schemas.microsoft.com/office/drawing/2014/main" id="{E2FE0228-3F74-F535-A7A1-6529791BD581}"/>
                  </a:ext>
                </a:extLst>
              </p:cNvPr>
              <p:cNvSpPr/>
              <p:nvPr/>
            </p:nvSpPr>
            <p:spPr>
              <a:xfrm rot="2700000">
                <a:off x="-527455" y="2417812"/>
                <a:ext cx="15477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530" extrusionOk="0">
                    <a:moveTo>
                      <a:pt x="292" y="1"/>
                    </a:moveTo>
                    <a:cubicBezTo>
                      <a:pt x="142" y="1"/>
                      <a:pt x="19" y="124"/>
                      <a:pt x="19" y="274"/>
                    </a:cubicBezTo>
                    <a:lnTo>
                      <a:pt x="0" y="4253"/>
                    </a:lnTo>
                    <a:cubicBezTo>
                      <a:pt x="0" y="4405"/>
                      <a:pt x="121" y="4528"/>
                      <a:pt x="273" y="4529"/>
                    </a:cubicBezTo>
                    <a:lnTo>
                      <a:pt x="275" y="4529"/>
                    </a:lnTo>
                    <a:cubicBezTo>
                      <a:pt x="425" y="4529"/>
                      <a:pt x="548" y="4406"/>
                      <a:pt x="549" y="4256"/>
                    </a:cubicBezTo>
                    <a:lnTo>
                      <a:pt x="567" y="277"/>
                    </a:lnTo>
                    <a:cubicBezTo>
                      <a:pt x="568" y="125"/>
                      <a:pt x="445" y="2"/>
                      <a:pt x="2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573;p49">
                <a:extLst>
                  <a:ext uri="{FF2B5EF4-FFF2-40B4-BE49-F238E27FC236}">
                    <a16:creationId xmlns:a16="http://schemas.microsoft.com/office/drawing/2014/main" id="{E54DA194-8622-4476-2CA2-F06AF4B8DD88}"/>
                  </a:ext>
                </a:extLst>
              </p:cNvPr>
              <p:cNvSpPr/>
              <p:nvPr/>
            </p:nvSpPr>
            <p:spPr>
              <a:xfrm rot="2700000">
                <a:off x="-241938" y="2232292"/>
                <a:ext cx="15286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1" h="2539" extrusionOk="0">
                    <a:moveTo>
                      <a:pt x="286" y="0"/>
                    </a:moveTo>
                    <a:cubicBezTo>
                      <a:pt x="134" y="0"/>
                      <a:pt x="11" y="123"/>
                      <a:pt x="11" y="273"/>
                    </a:cubicBezTo>
                    <a:lnTo>
                      <a:pt x="1" y="2263"/>
                    </a:lnTo>
                    <a:cubicBezTo>
                      <a:pt x="1" y="2414"/>
                      <a:pt x="122" y="2537"/>
                      <a:pt x="274" y="2539"/>
                    </a:cubicBezTo>
                    <a:lnTo>
                      <a:pt x="275" y="2539"/>
                    </a:lnTo>
                    <a:cubicBezTo>
                      <a:pt x="427" y="2539"/>
                      <a:pt x="550" y="2416"/>
                      <a:pt x="550" y="2266"/>
                    </a:cubicBezTo>
                    <a:lnTo>
                      <a:pt x="559" y="276"/>
                    </a:lnTo>
                    <a:cubicBezTo>
                      <a:pt x="560" y="124"/>
                      <a:pt x="437" y="1"/>
                      <a:pt x="2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574;p49">
                <a:extLst>
                  <a:ext uri="{FF2B5EF4-FFF2-40B4-BE49-F238E27FC236}">
                    <a16:creationId xmlns:a16="http://schemas.microsoft.com/office/drawing/2014/main" id="{1ABF0E9F-1440-D364-EC29-DE0901BD690B}"/>
                  </a:ext>
                </a:extLst>
              </p:cNvPr>
              <p:cNvSpPr/>
              <p:nvPr/>
            </p:nvSpPr>
            <p:spPr>
              <a:xfrm rot="2700000">
                <a:off x="-511521" y="2499442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4" y="0"/>
                    </a:moveTo>
                    <a:cubicBezTo>
                      <a:pt x="133" y="0"/>
                      <a:pt x="10" y="122"/>
                      <a:pt x="10" y="273"/>
                    </a:cubicBezTo>
                    <a:lnTo>
                      <a:pt x="0" y="2263"/>
                    </a:lnTo>
                    <a:cubicBezTo>
                      <a:pt x="0" y="2415"/>
                      <a:pt x="122" y="2537"/>
                      <a:pt x="273" y="2539"/>
                    </a:cubicBezTo>
                    <a:lnTo>
                      <a:pt x="275" y="2539"/>
                    </a:lnTo>
                    <a:cubicBezTo>
                      <a:pt x="427" y="2537"/>
                      <a:pt x="549" y="2416"/>
                      <a:pt x="549" y="2264"/>
                    </a:cubicBezTo>
                    <a:lnTo>
                      <a:pt x="558" y="275"/>
                    </a:lnTo>
                    <a:cubicBezTo>
                      <a:pt x="559" y="124"/>
                      <a:pt x="437" y="0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75;p49">
                <a:extLst>
                  <a:ext uri="{FF2B5EF4-FFF2-40B4-BE49-F238E27FC236}">
                    <a16:creationId xmlns:a16="http://schemas.microsoft.com/office/drawing/2014/main" id="{E209837F-215C-776C-C585-F9B43176D0D9}"/>
                  </a:ext>
                </a:extLst>
              </p:cNvPr>
              <p:cNvSpPr/>
              <p:nvPr/>
            </p:nvSpPr>
            <p:spPr>
              <a:xfrm rot="2700000">
                <a:off x="-226211" y="2259668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1"/>
                    </a:moveTo>
                    <a:cubicBezTo>
                      <a:pt x="142" y="1"/>
                      <a:pt x="19" y="122"/>
                      <a:pt x="19" y="274"/>
                    </a:cubicBezTo>
                    <a:lnTo>
                      <a:pt x="0" y="4253"/>
                    </a:lnTo>
                    <a:cubicBezTo>
                      <a:pt x="0" y="4405"/>
                      <a:pt x="122" y="4527"/>
                      <a:pt x="274" y="4529"/>
                    </a:cubicBezTo>
                    <a:lnTo>
                      <a:pt x="275" y="4529"/>
                    </a:lnTo>
                    <a:cubicBezTo>
                      <a:pt x="427" y="4529"/>
                      <a:pt x="548" y="4406"/>
                      <a:pt x="549" y="4256"/>
                    </a:cubicBezTo>
                    <a:lnTo>
                      <a:pt x="567" y="277"/>
                    </a:lnTo>
                    <a:cubicBezTo>
                      <a:pt x="568" y="125"/>
                      <a:pt x="445" y="1"/>
                      <a:pt x="2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76;p49">
                <a:extLst>
                  <a:ext uri="{FF2B5EF4-FFF2-40B4-BE49-F238E27FC236}">
                    <a16:creationId xmlns:a16="http://schemas.microsoft.com/office/drawing/2014/main" id="{0B94BD1E-A850-A7B3-49F1-5304B77213CA}"/>
                  </a:ext>
                </a:extLst>
              </p:cNvPr>
              <p:cNvSpPr/>
              <p:nvPr/>
            </p:nvSpPr>
            <p:spPr>
              <a:xfrm rot="2700000">
                <a:off x="-457287" y="2488611"/>
                <a:ext cx="15504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30" extrusionOk="0">
                    <a:moveTo>
                      <a:pt x="294" y="1"/>
                    </a:moveTo>
                    <a:cubicBezTo>
                      <a:pt x="142" y="2"/>
                      <a:pt x="19" y="124"/>
                      <a:pt x="19" y="275"/>
                    </a:cubicBezTo>
                    <a:lnTo>
                      <a:pt x="2" y="4253"/>
                    </a:lnTo>
                    <a:cubicBezTo>
                      <a:pt x="1" y="4405"/>
                      <a:pt x="123" y="4529"/>
                      <a:pt x="275" y="4529"/>
                    </a:cubicBezTo>
                    <a:cubicBezTo>
                      <a:pt x="427" y="4529"/>
                      <a:pt x="550" y="4408"/>
                      <a:pt x="550" y="4256"/>
                    </a:cubicBezTo>
                    <a:lnTo>
                      <a:pt x="568" y="277"/>
                    </a:lnTo>
                    <a:cubicBezTo>
                      <a:pt x="568" y="125"/>
                      <a:pt x="447" y="2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77;p49">
                <a:extLst>
                  <a:ext uri="{FF2B5EF4-FFF2-40B4-BE49-F238E27FC236}">
                    <a16:creationId xmlns:a16="http://schemas.microsoft.com/office/drawing/2014/main" id="{5921D848-663E-4EFF-D3E7-B34ECB886C89}"/>
                  </a:ext>
                </a:extLst>
              </p:cNvPr>
              <p:cNvSpPr/>
              <p:nvPr/>
            </p:nvSpPr>
            <p:spPr>
              <a:xfrm rot="2700000">
                <a:off x="-171733" y="2303068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1"/>
                    </a:moveTo>
                    <a:cubicBezTo>
                      <a:pt x="133" y="1"/>
                      <a:pt x="10" y="124"/>
                      <a:pt x="10" y="275"/>
                    </a:cubicBezTo>
                    <a:lnTo>
                      <a:pt x="2" y="2265"/>
                    </a:lnTo>
                    <a:cubicBezTo>
                      <a:pt x="0" y="2415"/>
                      <a:pt x="123" y="2540"/>
                      <a:pt x="275" y="2540"/>
                    </a:cubicBezTo>
                    <a:cubicBezTo>
                      <a:pt x="427" y="2540"/>
                      <a:pt x="549" y="2418"/>
                      <a:pt x="549" y="2266"/>
                    </a:cubicBezTo>
                    <a:lnTo>
                      <a:pt x="559" y="277"/>
                    </a:lnTo>
                    <a:cubicBezTo>
                      <a:pt x="559" y="127"/>
                      <a:pt x="437" y="2"/>
                      <a:pt x="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78;p49">
                <a:extLst>
                  <a:ext uri="{FF2B5EF4-FFF2-40B4-BE49-F238E27FC236}">
                    <a16:creationId xmlns:a16="http://schemas.microsoft.com/office/drawing/2014/main" id="{32F493F8-06DC-BCA5-8E81-F7906814FCEE}"/>
                  </a:ext>
                </a:extLst>
              </p:cNvPr>
              <p:cNvSpPr/>
              <p:nvPr/>
            </p:nvSpPr>
            <p:spPr>
              <a:xfrm rot="2700000">
                <a:off x="-441349" y="2570231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5" y="0"/>
                    </a:moveTo>
                    <a:cubicBezTo>
                      <a:pt x="134" y="0"/>
                      <a:pt x="11" y="123"/>
                      <a:pt x="11" y="273"/>
                    </a:cubicBezTo>
                    <a:lnTo>
                      <a:pt x="2" y="2263"/>
                    </a:lnTo>
                    <a:cubicBezTo>
                      <a:pt x="1" y="2414"/>
                      <a:pt x="124" y="2539"/>
                      <a:pt x="275" y="2539"/>
                    </a:cubicBezTo>
                    <a:lnTo>
                      <a:pt x="277" y="2539"/>
                    </a:lnTo>
                    <a:cubicBezTo>
                      <a:pt x="427" y="2539"/>
                      <a:pt x="550" y="2417"/>
                      <a:pt x="550" y="2266"/>
                    </a:cubicBezTo>
                    <a:lnTo>
                      <a:pt x="560" y="276"/>
                    </a:lnTo>
                    <a:cubicBezTo>
                      <a:pt x="560" y="124"/>
                      <a:pt x="439" y="1"/>
                      <a:pt x="2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579;p49">
                <a:extLst>
                  <a:ext uri="{FF2B5EF4-FFF2-40B4-BE49-F238E27FC236}">
                    <a16:creationId xmlns:a16="http://schemas.microsoft.com/office/drawing/2014/main" id="{418DCB15-7807-89CA-242E-CA02BFF5905E}"/>
                  </a:ext>
                </a:extLst>
              </p:cNvPr>
              <p:cNvSpPr/>
              <p:nvPr/>
            </p:nvSpPr>
            <p:spPr>
              <a:xfrm rot="2700000">
                <a:off x="-156039" y="2330457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1"/>
                    </a:moveTo>
                    <a:cubicBezTo>
                      <a:pt x="142" y="1"/>
                      <a:pt x="21" y="123"/>
                      <a:pt x="20" y="274"/>
                    </a:cubicBezTo>
                    <a:lnTo>
                      <a:pt x="2" y="4253"/>
                    </a:lnTo>
                    <a:cubicBezTo>
                      <a:pt x="1" y="4405"/>
                      <a:pt x="124" y="4529"/>
                      <a:pt x="275" y="4529"/>
                    </a:cubicBezTo>
                    <a:lnTo>
                      <a:pt x="277" y="4529"/>
                    </a:lnTo>
                    <a:cubicBezTo>
                      <a:pt x="427" y="4529"/>
                      <a:pt x="550" y="4407"/>
                      <a:pt x="550" y="4256"/>
                    </a:cubicBezTo>
                    <a:lnTo>
                      <a:pt x="569" y="277"/>
                    </a:lnTo>
                    <a:cubicBezTo>
                      <a:pt x="569" y="125"/>
                      <a:pt x="447" y="2"/>
                      <a:pt x="2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580;p49">
                <a:extLst>
                  <a:ext uri="{FF2B5EF4-FFF2-40B4-BE49-F238E27FC236}">
                    <a16:creationId xmlns:a16="http://schemas.microsoft.com/office/drawing/2014/main" id="{30C6440C-EAD1-222F-14D9-43EDFF99F53D}"/>
                  </a:ext>
                </a:extLst>
              </p:cNvPr>
              <p:cNvSpPr/>
              <p:nvPr/>
            </p:nvSpPr>
            <p:spPr>
              <a:xfrm rot="2700000">
                <a:off x="-387105" y="2559481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0"/>
                    </a:moveTo>
                    <a:cubicBezTo>
                      <a:pt x="142" y="0"/>
                      <a:pt x="19" y="123"/>
                      <a:pt x="19" y="273"/>
                    </a:cubicBezTo>
                    <a:lnTo>
                      <a:pt x="0" y="4252"/>
                    </a:lnTo>
                    <a:cubicBezTo>
                      <a:pt x="0" y="4404"/>
                      <a:pt x="122" y="4527"/>
                      <a:pt x="273" y="4528"/>
                    </a:cubicBezTo>
                    <a:lnTo>
                      <a:pt x="275" y="4528"/>
                    </a:lnTo>
                    <a:cubicBezTo>
                      <a:pt x="427" y="4528"/>
                      <a:pt x="548" y="4406"/>
                      <a:pt x="549" y="4255"/>
                    </a:cubicBezTo>
                    <a:lnTo>
                      <a:pt x="567" y="276"/>
                    </a:lnTo>
                    <a:cubicBezTo>
                      <a:pt x="568" y="124"/>
                      <a:pt x="445" y="2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581;p49">
                <a:extLst>
                  <a:ext uri="{FF2B5EF4-FFF2-40B4-BE49-F238E27FC236}">
                    <a16:creationId xmlns:a16="http://schemas.microsoft.com/office/drawing/2014/main" id="{06DFC180-E03B-F685-4EFA-128D5408A62B}"/>
                  </a:ext>
                </a:extLst>
              </p:cNvPr>
              <p:cNvSpPr/>
              <p:nvPr/>
            </p:nvSpPr>
            <p:spPr>
              <a:xfrm rot="2700000">
                <a:off x="-101589" y="2373899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5" y="0"/>
                    </a:moveTo>
                    <a:cubicBezTo>
                      <a:pt x="135" y="0"/>
                      <a:pt x="12" y="123"/>
                      <a:pt x="11" y="273"/>
                    </a:cubicBezTo>
                    <a:lnTo>
                      <a:pt x="2" y="2263"/>
                    </a:lnTo>
                    <a:cubicBezTo>
                      <a:pt x="1" y="2415"/>
                      <a:pt x="124" y="2537"/>
                      <a:pt x="275" y="2539"/>
                    </a:cubicBezTo>
                    <a:lnTo>
                      <a:pt x="277" y="2539"/>
                    </a:lnTo>
                    <a:cubicBezTo>
                      <a:pt x="427" y="2539"/>
                      <a:pt x="550" y="2416"/>
                      <a:pt x="551" y="2266"/>
                    </a:cubicBezTo>
                    <a:lnTo>
                      <a:pt x="560" y="276"/>
                    </a:lnTo>
                    <a:cubicBezTo>
                      <a:pt x="560" y="125"/>
                      <a:pt x="439" y="2"/>
                      <a:pt x="2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582;p49">
                <a:extLst>
                  <a:ext uri="{FF2B5EF4-FFF2-40B4-BE49-F238E27FC236}">
                    <a16:creationId xmlns:a16="http://schemas.microsoft.com/office/drawing/2014/main" id="{11E79095-3E13-8733-4CE1-0E73E850A2F5}"/>
                  </a:ext>
                </a:extLst>
              </p:cNvPr>
              <p:cNvSpPr/>
              <p:nvPr/>
            </p:nvSpPr>
            <p:spPr>
              <a:xfrm rot="2700000">
                <a:off x="-371167" y="2641074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4" y="0"/>
                    </a:moveTo>
                    <a:cubicBezTo>
                      <a:pt x="134" y="0"/>
                      <a:pt x="11" y="122"/>
                      <a:pt x="9" y="273"/>
                    </a:cubicBezTo>
                    <a:lnTo>
                      <a:pt x="1" y="2263"/>
                    </a:lnTo>
                    <a:cubicBezTo>
                      <a:pt x="1" y="2415"/>
                      <a:pt x="122" y="2538"/>
                      <a:pt x="274" y="2539"/>
                    </a:cubicBezTo>
                    <a:lnTo>
                      <a:pt x="275" y="2539"/>
                    </a:lnTo>
                    <a:cubicBezTo>
                      <a:pt x="427" y="2539"/>
                      <a:pt x="548" y="2416"/>
                      <a:pt x="550" y="2266"/>
                    </a:cubicBezTo>
                    <a:lnTo>
                      <a:pt x="558" y="276"/>
                    </a:lnTo>
                    <a:cubicBezTo>
                      <a:pt x="560" y="125"/>
                      <a:pt x="437" y="0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583;p49">
                <a:extLst>
                  <a:ext uri="{FF2B5EF4-FFF2-40B4-BE49-F238E27FC236}">
                    <a16:creationId xmlns:a16="http://schemas.microsoft.com/office/drawing/2014/main" id="{3F2B5832-B5E1-4ED6-B1B5-D32F78EB3EE8}"/>
                  </a:ext>
                </a:extLst>
              </p:cNvPr>
              <p:cNvSpPr/>
              <p:nvPr/>
            </p:nvSpPr>
            <p:spPr>
              <a:xfrm rot="2700000">
                <a:off x="-85880" y="2401290"/>
                <a:ext cx="15532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70" h="4530" extrusionOk="0">
                    <a:moveTo>
                      <a:pt x="294" y="1"/>
                    </a:moveTo>
                    <a:cubicBezTo>
                      <a:pt x="143" y="1"/>
                      <a:pt x="21" y="122"/>
                      <a:pt x="19" y="274"/>
                    </a:cubicBezTo>
                    <a:lnTo>
                      <a:pt x="2" y="4253"/>
                    </a:lnTo>
                    <a:cubicBezTo>
                      <a:pt x="0" y="4405"/>
                      <a:pt x="123" y="4528"/>
                      <a:pt x="275" y="4529"/>
                    </a:cubicBezTo>
                    <a:lnTo>
                      <a:pt x="276" y="4529"/>
                    </a:lnTo>
                    <a:cubicBezTo>
                      <a:pt x="427" y="4529"/>
                      <a:pt x="549" y="4406"/>
                      <a:pt x="551" y="4256"/>
                    </a:cubicBezTo>
                    <a:lnTo>
                      <a:pt x="568" y="277"/>
                    </a:lnTo>
                    <a:cubicBezTo>
                      <a:pt x="570" y="125"/>
                      <a:pt x="447" y="1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584;p49">
                <a:extLst>
                  <a:ext uri="{FF2B5EF4-FFF2-40B4-BE49-F238E27FC236}">
                    <a16:creationId xmlns:a16="http://schemas.microsoft.com/office/drawing/2014/main" id="{442EE164-829E-53B8-318B-51FD1A80DE3D}"/>
                  </a:ext>
                </a:extLst>
              </p:cNvPr>
              <p:cNvSpPr/>
              <p:nvPr/>
            </p:nvSpPr>
            <p:spPr>
              <a:xfrm rot="2700000">
                <a:off x="-316953" y="2630289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2" y="0"/>
                    </a:moveTo>
                    <a:cubicBezTo>
                      <a:pt x="142" y="0"/>
                      <a:pt x="20" y="123"/>
                      <a:pt x="20" y="274"/>
                    </a:cubicBezTo>
                    <a:lnTo>
                      <a:pt x="1" y="4253"/>
                    </a:lnTo>
                    <a:cubicBezTo>
                      <a:pt x="1" y="4404"/>
                      <a:pt x="122" y="4527"/>
                      <a:pt x="274" y="4529"/>
                    </a:cubicBezTo>
                    <a:lnTo>
                      <a:pt x="275" y="4529"/>
                    </a:lnTo>
                    <a:cubicBezTo>
                      <a:pt x="427" y="4529"/>
                      <a:pt x="548" y="4406"/>
                      <a:pt x="550" y="4256"/>
                    </a:cubicBezTo>
                    <a:lnTo>
                      <a:pt x="567" y="276"/>
                    </a:lnTo>
                    <a:cubicBezTo>
                      <a:pt x="569" y="125"/>
                      <a:pt x="446" y="0"/>
                      <a:pt x="294" y="0"/>
                    </a:cubicBezTo>
                    <a:cubicBezTo>
                      <a:pt x="293" y="0"/>
                      <a:pt x="29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585;p49">
                <a:extLst>
                  <a:ext uri="{FF2B5EF4-FFF2-40B4-BE49-F238E27FC236}">
                    <a16:creationId xmlns:a16="http://schemas.microsoft.com/office/drawing/2014/main" id="{03A3D2D3-86FD-73DD-AEA8-5087CAF749DE}"/>
                  </a:ext>
                </a:extLst>
              </p:cNvPr>
              <p:cNvSpPr/>
              <p:nvPr/>
            </p:nvSpPr>
            <p:spPr>
              <a:xfrm rot="2700000">
                <a:off x="-31407" y="2444742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1"/>
                    </a:moveTo>
                    <a:cubicBezTo>
                      <a:pt x="138" y="8"/>
                      <a:pt x="11" y="122"/>
                      <a:pt x="11" y="274"/>
                    </a:cubicBezTo>
                    <a:lnTo>
                      <a:pt x="1" y="2263"/>
                    </a:lnTo>
                    <a:cubicBezTo>
                      <a:pt x="1" y="2415"/>
                      <a:pt x="122" y="2538"/>
                      <a:pt x="274" y="2539"/>
                    </a:cubicBezTo>
                    <a:lnTo>
                      <a:pt x="275" y="2539"/>
                    </a:lnTo>
                    <a:cubicBezTo>
                      <a:pt x="427" y="2538"/>
                      <a:pt x="550" y="2416"/>
                      <a:pt x="550" y="2265"/>
                    </a:cubicBezTo>
                    <a:lnTo>
                      <a:pt x="558" y="275"/>
                    </a:lnTo>
                    <a:cubicBezTo>
                      <a:pt x="560" y="125"/>
                      <a:pt x="437" y="1"/>
                      <a:pt x="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586;p49">
                <a:extLst>
                  <a:ext uri="{FF2B5EF4-FFF2-40B4-BE49-F238E27FC236}">
                    <a16:creationId xmlns:a16="http://schemas.microsoft.com/office/drawing/2014/main" id="{AEC50A32-0E48-939E-B715-5B460BD63B25}"/>
                  </a:ext>
                </a:extLst>
              </p:cNvPr>
              <p:cNvSpPr/>
              <p:nvPr/>
            </p:nvSpPr>
            <p:spPr>
              <a:xfrm rot="2700000">
                <a:off x="-300966" y="2711886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5" y="0"/>
                    </a:moveTo>
                    <a:cubicBezTo>
                      <a:pt x="133" y="0"/>
                      <a:pt x="10" y="123"/>
                      <a:pt x="10" y="275"/>
                    </a:cubicBezTo>
                    <a:lnTo>
                      <a:pt x="0" y="2263"/>
                    </a:lnTo>
                    <a:cubicBezTo>
                      <a:pt x="0" y="2415"/>
                      <a:pt x="121" y="2539"/>
                      <a:pt x="273" y="2539"/>
                    </a:cubicBezTo>
                    <a:lnTo>
                      <a:pt x="275" y="2539"/>
                    </a:lnTo>
                    <a:cubicBezTo>
                      <a:pt x="426" y="2539"/>
                      <a:pt x="549" y="2418"/>
                      <a:pt x="549" y="2266"/>
                    </a:cubicBezTo>
                    <a:lnTo>
                      <a:pt x="558" y="276"/>
                    </a:lnTo>
                    <a:cubicBezTo>
                      <a:pt x="559" y="125"/>
                      <a:pt x="436" y="2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587;p49">
                <a:extLst>
                  <a:ext uri="{FF2B5EF4-FFF2-40B4-BE49-F238E27FC236}">
                    <a16:creationId xmlns:a16="http://schemas.microsoft.com/office/drawing/2014/main" id="{7FB16DAC-0DBD-4683-22EB-998F26C97086}"/>
                  </a:ext>
                </a:extLst>
              </p:cNvPr>
              <p:cNvSpPr/>
              <p:nvPr/>
            </p:nvSpPr>
            <p:spPr>
              <a:xfrm rot="2700000">
                <a:off x="-15662" y="2472098"/>
                <a:ext cx="15477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530" extrusionOk="0">
                    <a:moveTo>
                      <a:pt x="287" y="1"/>
                    </a:moveTo>
                    <a:cubicBezTo>
                      <a:pt x="138" y="1"/>
                      <a:pt x="16" y="123"/>
                      <a:pt x="19" y="274"/>
                    </a:cubicBezTo>
                    <a:lnTo>
                      <a:pt x="2" y="4253"/>
                    </a:lnTo>
                    <a:cubicBezTo>
                      <a:pt x="0" y="4405"/>
                      <a:pt x="122" y="4528"/>
                      <a:pt x="273" y="4529"/>
                    </a:cubicBezTo>
                    <a:lnTo>
                      <a:pt x="275" y="4529"/>
                    </a:lnTo>
                    <a:cubicBezTo>
                      <a:pt x="426" y="4529"/>
                      <a:pt x="549" y="4408"/>
                      <a:pt x="549" y="4256"/>
                    </a:cubicBezTo>
                    <a:lnTo>
                      <a:pt x="568" y="277"/>
                    </a:lnTo>
                    <a:cubicBezTo>
                      <a:pt x="568" y="125"/>
                      <a:pt x="447" y="1"/>
                      <a:pt x="295" y="1"/>
                    </a:cubicBezTo>
                    <a:cubicBezTo>
                      <a:pt x="292" y="1"/>
                      <a:pt x="290" y="1"/>
                      <a:pt x="2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588;p49">
                <a:extLst>
                  <a:ext uri="{FF2B5EF4-FFF2-40B4-BE49-F238E27FC236}">
                    <a16:creationId xmlns:a16="http://schemas.microsoft.com/office/drawing/2014/main" id="{D64500B6-C662-F2FA-9779-A2CB62190181}"/>
                  </a:ext>
                </a:extLst>
              </p:cNvPr>
              <p:cNvSpPr/>
              <p:nvPr/>
            </p:nvSpPr>
            <p:spPr>
              <a:xfrm rot="2700000">
                <a:off x="-246742" y="2701116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3" y="0"/>
                    </a:moveTo>
                    <a:cubicBezTo>
                      <a:pt x="142" y="0"/>
                      <a:pt x="19" y="123"/>
                      <a:pt x="19" y="275"/>
                    </a:cubicBezTo>
                    <a:lnTo>
                      <a:pt x="1" y="4254"/>
                    </a:lnTo>
                    <a:cubicBezTo>
                      <a:pt x="1" y="4404"/>
                      <a:pt x="122" y="4527"/>
                      <a:pt x="274" y="4529"/>
                    </a:cubicBezTo>
                    <a:cubicBezTo>
                      <a:pt x="425" y="4529"/>
                      <a:pt x="548" y="4407"/>
                      <a:pt x="550" y="4255"/>
                    </a:cubicBezTo>
                    <a:lnTo>
                      <a:pt x="567" y="276"/>
                    </a:lnTo>
                    <a:cubicBezTo>
                      <a:pt x="569" y="125"/>
                      <a:pt x="446" y="2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589;p49">
                <a:extLst>
                  <a:ext uri="{FF2B5EF4-FFF2-40B4-BE49-F238E27FC236}">
                    <a16:creationId xmlns:a16="http://schemas.microsoft.com/office/drawing/2014/main" id="{C7F96D1E-B02E-D1FB-28BD-14178D3D7B10}"/>
                  </a:ext>
                </a:extLst>
              </p:cNvPr>
              <p:cNvSpPr/>
              <p:nvPr/>
            </p:nvSpPr>
            <p:spPr>
              <a:xfrm rot="2700000">
                <a:off x="38803" y="2515569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4" y="0"/>
                    </a:moveTo>
                    <a:cubicBezTo>
                      <a:pt x="133" y="0"/>
                      <a:pt x="11" y="123"/>
                      <a:pt x="9" y="274"/>
                    </a:cubicBezTo>
                    <a:lnTo>
                      <a:pt x="0" y="2263"/>
                    </a:lnTo>
                    <a:cubicBezTo>
                      <a:pt x="0" y="2415"/>
                      <a:pt x="122" y="2539"/>
                      <a:pt x="274" y="2539"/>
                    </a:cubicBezTo>
                    <a:lnTo>
                      <a:pt x="275" y="2539"/>
                    </a:lnTo>
                    <a:cubicBezTo>
                      <a:pt x="427" y="2539"/>
                      <a:pt x="548" y="2418"/>
                      <a:pt x="550" y="2266"/>
                    </a:cubicBezTo>
                    <a:lnTo>
                      <a:pt x="558" y="276"/>
                    </a:lnTo>
                    <a:cubicBezTo>
                      <a:pt x="560" y="125"/>
                      <a:pt x="437" y="2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590;p49">
                <a:extLst>
                  <a:ext uri="{FF2B5EF4-FFF2-40B4-BE49-F238E27FC236}">
                    <a16:creationId xmlns:a16="http://schemas.microsoft.com/office/drawing/2014/main" id="{7A019D8E-5421-AE85-153B-440DFE06D6DA}"/>
                  </a:ext>
                </a:extLst>
              </p:cNvPr>
              <p:cNvSpPr/>
              <p:nvPr/>
            </p:nvSpPr>
            <p:spPr>
              <a:xfrm rot="2700000">
                <a:off x="-230822" y="2782690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1"/>
                    </a:moveTo>
                    <a:cubicBezTo>
                      <a:pt x="133" y="1"/>
                      <a:pt x="11" y="122"/>
                      <a:pt x="11" y="274"/>
                    </a:cubicBezTo>
                    <a:lnTo>
                      <a:pt x="2" y="2263"/>
                    </a:lnTo>
                    <a:cubicBezTo>
                      <a:pt x="0" y="2415"/>
                      <a:pt x="123" y="2538"/>
                      <a:pt x="275" y="2539"/>
                    </a:cubicBezTo>
                    <a:lnTo>
                      <a:pt x="276" y="2539"/>
                    </a:lnTo>
                    <a:cubicBezTo>
                      <a:pt x="427" y="2539"/>
                      <a:pt x="550" y="2416"/>
                      <a:pt x="551" y="2266"/>
                    </a:cubicBezTo>
                    <a:lnTo>
                      <a:pt x="560" y="277"/>
                    </a:lnTo>
                    <a:cubicBezTo>
                      <a:pt x="560" y="125"/>
                      <a:pt x="438" y="2"/>
                      <a:pt x="2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591;p49">
                <a:extLst>
                  <a:ext uri="{FF2B5EF4-FFF2-40B4-BE49-F238E27FC236}">
                    <a16:creationId xmlns:a16="http://schemas.microsoft.com/office/drawing/2014/main" id="{8A34C9F9-17BE-52E3-BE0F-66D545BDF267}"/>
                  </a:ext>
                </a:extLst>
              </p:cNvPr>
              <p:cNvSpPr/>
              <p:nvPr/>
            </p:nvSpPr>
            <p:spPr>
              <a:xfrm rot="2700000">
                <a:off x="54478" y="2542939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0"/>
                    </a:moveTo>
                    <a:cubicBezTo>
                      <a:pt x="142" y="0"/>
                      <a:pt x="19" y="122"/>
                      <a:pt x="19" y="273"/>
                    </a:cubicBezTo>
                    <a:lnTo>
                      <a:pt x="2" y="4252"/>
                    </a:lnTo>
                    <a:cubicBezTo>
                      <a:pt x="1" y="4404"/>
                      <a:pt x="123" y="4527"/>
                      <a:pt x="275" y="4528"/>
                    </a:cubicBezTo>
                    <a:cubicBezTo>
                      <a:pt x="427" y="4528"/>
                      <a:pt x="550" y="4406"/>
                      <a:pt x="550" y="4255"/>
                    </a:cubicBezTo>
                    <a:lnTo>
                      <a:pt x="568" y="276"/>
                    </a:lnTo>
                    <a:cubicBezTo>
                      <a:pt x="568" y="124"/>
                      <a:pt x="447" y="2"/>
                      <a:pt x="2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592;p49">
                <a:extLst>
                  <a:ext uri="{FF2B5EF4-FFF2-40B4-BE49-F238E27FC236}">
                    <a16:creationId xmlns:a16="http://schemas.microsoft.com/office/drawing/2014/main" id="{40EB41CE-4969-C6D6-2BCE-34B9B035EC1A}"/>
                  </a:ext>
                </a:extLst>
              </p:cNvPr>
              <p:cNvSpPr/>
              <p:nvPr/>
            </p:nvSpPr>
            <p:spPr>
              <a:xfrm rot="2700000">
                <a:off x="-176612" y="2771915"/>
                <a:ext cx="15532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70" h="4529" extrusionOk="0">
                    <a:moveTo>
                      <a:pt x="294" y="1"/>
                    </a:moveTo>
                    <a:cubicBezTo>
                      <a:pt x="144" y="1"/>
                      <a:pt x="21" y="122"/>
                      <a:pt x="19" y="274"/>
                    </a:cubicBezTo>
                    <a:lnTo>
                      <a:pt x="2" y="4253"/>
                    </a:lnTo>
                    <a:cubicBezTo>
                      <a:pt x="1" y="4405"/>
                      <a:pt x="123" y="4527"/>
                      <a:pt x="275" y="4529"/>
                    </a:cubicBezTo>
                    <a:lnTo>
                      <a:pt x="277" y="4529"/>
                    </a:lnTo>
                    <a:cubicBezTo>
                      <a:pt x="427" y="4529"/>
                      <a:pt x="550" y="4406"/>
                      <a:pt x="551" y="4256"/>
                    </a:cubicBezTo>
                    <a:lnTo>
                      <a:pt x="569" y="277"/>
                    </a:lnTo>
                    <a:cubicBezTo>
                      <a:pt x="570" y="125"/>
                      <a:pt x="447" y="1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593;p49">
                <a:extLst>
                  <a:ext uri="{FF2B5EF4-FFF2-40B4-BE49-F238E27FC236}">
                    <a16:creationId xmlns:a16="http://schemas.microsoft.com/office/drawing/2014/main" id="{EADB3C92-81B8-1C54-7542-4C0EA7C7F601}"/>
                  </a:ext>
                </a:extLst>
              </p:cNvPr>
              <p:cNvSpPr/>
              <p:nvPr/>
            </p:nvSpPr>
            <p:spPr>
              <a:xfrm rot="2700000">
                <a:off x="108960" y="2586367"/>
                <a:ext cx="15232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59" h="2540" extrusionOk="0">
                    <a:moveTo>
                      <a:pt x="284" y="1"/>
                    </a:moveTo>
                    <a:cubicBezTo>
                      <a:pt x="134" y="1"/>
                      <a:pt x="11" y="122"/>
                      <a:pt x="10" y="274"/>
                    </a:cubicBezTo>
                    <a:lnTo>
                      <a:pt x="1" y="2263"/>
                    </a:lnTo>
                    <a:cubicBezTo>
                      <a:pt x="1" y="2415"/>
                      <a:pt x="122" y="2538"/>
                      <a:pt x="274" y="2539"/>
                    </a:cubicBezTo>
                    <a:lnTo>
                      <a:pt x="275" y="2539"/>
                    </a:lnTo>
                    <a:cubicBezTo>
                      <a:pt x="426" y="2539"/>
                      <a:pt x="549" y="2417"/>
                      <a:pt x="550" y="2266"/>
                    </a:cubicBezTo>
                    <a:lnTo>
                      <a:pt x="559" y="275"/>
                    </a:lnTo>
                    <a:cubicBezTo>
                      <a:pt x="559" y="125"/>
                      <a:pt x="437" y="1"/>
                      <a:pt x="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594;p49">
                <a:extLst>
                  <a:ext uri="{FF2B5EF4-FFF2-40B4-BE49-F238E27FC236}">
                    <a16:creationId xmlns:a16="http://schemas.microsoft.com/office/drawing/2014/main" id="{DD9862E2-D7A9-022F-72F2-D41BF83E150B}"/>
                  </a:ext>
                </a:extLst>
              </p:cNvPr>
              <p:cNvSpPr/>
              <p:nvPr/>
            </p:nvSpPr>
            <p:spPr>
              <a:xfrm rot="2700000">
                <a:off x="-160664" y="2853512"/>
                <a:ext cx="15286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1" h="2539" extrusionOk="0">
                    <a:moveTo>
                      <a:pt x="286" y="1"/>
                    </a:moveTo>
                    <a:cubicBezTo>
                      <a:pt x="134" y="1"/>
                      <a:pt x="11" y="122"/>
                      <a:pt x="11" y="274"/>
                    </a:cubicBezTo>
                    <a:lnTo>
                      <a:pt x="2" y="2264"/>
                    </a:lnTo>
                    <a:cubicBezTo>
                      <a:pt x="1" y="2414"/>
                      <a:pt x="124" y="2538"/>
                      <a:pt x="275" y="2538"/>
                    </a:cubicBezTo>
                    <a:lnTo>
                      <a:pt x="277" y="2538"/>
                    </a:lnTo>
                    <a:cubicBezTo>
                      <a:pt x="427" y="2538"/>
                      <a:pt x="550" y="2417"/>
                      <a:pt x="550" y="2265"/>
                    </a:cubicBezTo>
                    <a:lnTo>
                      <a:pt x="560" y="275"/>
                    </a:lnTo>
                    <a:cubicBezTo>
                      <a:pt x="560" y="124"/>
                      <a:pt x="439" y="1"/>
                      <a:pt x="2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595;p49">
                <a:extLst>
                  <a:ext uri="{FF2B5EF4-FFF2-40B4-BE49-F238E27FC236}">
                    <a16:creationId xmlns:a16="http://schemas.microsoft.com/office/drawing/2014/main" id="{12E2FCB8-CF7C-EEE2-1797-A1A30B7F49D9}"/>
                  </a:ext>
                </a:extLst>
              </p:cNvPr>
              <p:cNvSpPr/>
              <p:nvPr/>
            </p:nvSpPr>
            <p:spPr>
              <a:xfrm rot="2700000">
                <a:off x="124679" y="2613789"/>
                <a:ext cx="15504" cy="123397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8" extrusionOk="0">
                    <a:moveTo>
                      <a:pt x="292" y="0"/>
                    </a:moveTo>
                    <a:cubicBezTo>
                      <a:pt x="142" y="0"/>
                      <a:pt x="19" y="122"/>
                      <a:pt x="19" y="274"/>
                    </a:cubicBezTo>
                    <a:lnTo>
                      <a:pt x="0" y="4253"/>
                    </a:lnTo>
                    <a:cubicBezTo>
                      <a:pt x="0" y="4403"/>
                      <a:pt x="122" y="4527"/>
                      <a:pt x="274" y="4527"/>
                    </a:cubicBezTo>
                    <a:lnTo>
                      <a:pt x="275" y="4527"/>
                    </a:lnTo>
                    <a:cubicBezTo>
                      <a:pt x="425" y="4527"/>
                      <a:pt x="548" y="4406"/>
                      <a:pt x="550" y="4254"/>
                    </a:cubicBezTo>
                    <a:lnTo>
                      <a:pt x="567" y="275"/>
                    </a:lnTo>
                    <a:cubicBezTo>
                      <a:pt x="568" y="123"/>
                      <a:pt x="445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596;p49">
                <a:extLst>
                  <a:ext uri="{FF2B5EF4-FFF2-40B4-BE49-F238E27FC236}">
                    <a16:creationId xmlns:a16="http://schemas.microsoft.com/office/drawing/2014/main" id="{86D4ACDF-33C3-AC64-BA7E-4BCD8BC28A1E}"/>
                  </a:ext>
                </a:extLst>
              </p:cNvPr>
              <p:cNvSpPr/>
              <p:nvPr/>
            </p:nvSpPr>
            <p:spPr>
              <a:xfrm rot="2700000">
                <a:off x="-106397" y="2842732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77" y="0"/>
                    </a:moveTo>
                    <a:cubicBezTo>
                      <a:pt x="129" y="0"/>
                      <a:pt x="19" y="127"/>
                      <a:pt x="19" y="274"/>
                    </a:cubicBezTo>
                    <a:lnTo>
                      <a:pt x="1" y="4253"/>
                    </a:lnTo>
                    <a:cubicBezTo>
                      <a:pt x="1" y="4405"/>
                      <a:pt x="122" y="4529"/>
                      <a:pt x="274" y="4529"/>
                    </a:cubicBezTo>
                    <a:lnTo>
                      <a:pt x="275" y="4529"/>
                    </a:lnTo>
                    <a:cubicBezTo>
                      <a:pt x="427" y="4529"/>
                      <a:pt x="548" y="4407"/>
                      <a:pt x="550" y="4256"/>
                    </a:cubicBezTo>
                    <a:lnTo>
                      <a:pt x="567" y="277"/>
                    </a:lnTo>
                    <a:cubicBezTo>
                      <a:pt x="568" y="125"/>
                      <a:pt x="446" y="2"/>
                      <a:pt x="294" y="1"/>
                    </a:cubicBezTo>
                    <a:cubicBezTo>
                      <a:pt x="288" y="0"/>
                      <a:pt x="283" y="0"/>
                      <a:pt x="2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597;p49">
                <a:extLst>
                  <a:ext uri="{FF2B5EF4-FFF2-40B4-BE49-F238E27FC236}">
                    <a16:creationId xmlns:a16="http://schemas.microsoft.com/office/drawing/2014/main" id="{E4361F79-5451-13CC-C4C9-7D5754388EED}"/>
                  </a:ext>
                </a:extLst>
              </p:cNvPr>
              <p:cNvSpPr/>
              <p:nvPr/>
            </p:nvSpPr>
            <p:spPr>
              <a:xfrm rot="2700000">
                <a:off x="179148" y="2657185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6" y="1"/>
                    </a:moveTo>
                    <a:cubicBezTo>
                      <a:pt x="135" y="1"/>
                      <a:pt x="10" y="122"/>
                      <a:pt x="10" y="274"/>
                    </a:cubicBezTo>
                    <a:lnTo>
                      <a:pt x="2" y="2263"/>
                    </a:lnTo>
                    <a:cubicBezTo>
                      <a:pt x="0" y="2415"/>
                      <a:pt x="122" y="2539"/>
                      <a:pt x="273" y="2539"/>
                    </a:cubicBezTo>
                    <a:lnTo>
                      <a:pt x="275" y="2539"/>
                    </a:lnTo>
                    <a:cubicBezTo>
                      <a:pt x="427" y="2539"/>
                      <a:pt x="549" y="2418"/>
                      <a:pt x="549" y="2266"/>
                    </a:cubicBezTo>
                    <a:lnTo>
                      <a:pt x="558" y="277"/>
                    </a:lnTo>
                    <a:cubicBezTo>
                      <a:pt x="559" y="125"/>
                      <a:pt x="437" y="2"/>
                      <a:pt x="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598;p49">
                <a:extLst>
                  <a:ext uri="{FF2B5EF4-FFF2-40B4-BE49-F238E27FC236}">
                    <a16:creationId xmlns:a16="http://schemas.microsoft.com/office/drawing/2014/main" id="{BCBDB491-D932-B06B-7020-D6200002EEC3}"/>
                  </a:ext>
                </a:extLst>
              </p:cNvPr>
              <p:cNvSpPr/>
              <p:nvPr/>
            </p:nvSpPr>
            <p:spPr>
              <a:xfrm rot="2700000">
                <a:off x="-90459" y="2924325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78" y="1"/>
                    </a:moveTo>
                    <a:cubicBezTo>
                      <a:pt x="129" y="1"/>
                      <a:pt x="8" y="123"/>
                      <a:pt x="11" y="274"/>
                    </a:cubicBezTo>
                    <a:lnTo>
                      <a:pt x="1" y="2264"/>
                    </a:lnTo>
                    <a:cubicBezTo>
                      <a:pt x="1" y="2415"/>
                      <a:pt x="122" y="2538"/>
                      <a:pt x="274" y="2539"/>
                    </a:cubicBezTo>
                    <a:lnTo>
                      <a:pt x="275" y="2539"/>
                    </a:lnTo>
                    <a:cubicBezTo>
                      <a:pt x="427" y="2539"/>
                      <a:pt x="550" y="2417"/>
                      <a:pt x="550" y="2266"/>
                    </a:cubicBezTo>
                    <a:lnTo>
                      <a:pt x="558" y="277"/>
                    </a:lnTo>
                    <a:cubicBezTo>
                      <a:pt x="560" y="125"/>
                      <a:pt x="437" y="1"/>
                      <a:pt x="285" y="1"/>
                    </a:cubicBezTo>
                    <a:cubicBezTo>
                      <a:pt x="283" y="1"/>
                      <a:pt x="280" y="1"/>
                      <a:pt x="2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599;p49">
                <a:extLst>
                  <a:ext uri="{FF2B5EF4-FFF2-40B4-BE49-F238E27FC236}">
                    <a16:creationId xmlns:a16="http://schemas.microsoft.com/office/drawing/2014/main" id="{2783E3C8-53C1-06DC-8D45-404A5E6AA422}"/>
                  </a:ext>
                </a:extLst>
              </p:cNvPr>
              <p:cNvSpPr/>
              <p:nvPr/>
            </p:nvSpPr>
            <p:spPr>
              <a:xfrm rot="2700000">
                <a:off x="194841" y="2684574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0"/>
                    </a:moveTo>
                    <a:cubicBezTo>
                      <a:pt x="142" y="0"/>
                      <a:pt x="20" y="123"/>
                      <a:pt x="20" y="273"/>
                    </a:cubicBezTo>
                    <a:lnTo>
                      <a:pt x="1" y="4253"/>
                    </a:lnTo>
                    <a:cubicBezTo>
                      <a:pt x="1" y="4404"/>
                      <a:pt x="122" y="4527"/>
                      <a:pt x="274" y="4529"/>
                    </a:cubicBezTo>
                    <a:lnTo>
                      <a:pt x="275" y="4529"/>
                    </a:lnTo>
                    <a:cubicBezTo>
                      <a:pt x="427" y="4529"/>
                      <a:pt x="550" y="4406"/>
                      <a:pt x="550" y="4256"/>
                    </a:cubicBezTo>
                    <a:lnTo>
                      <a:pt x="569" y="276"/>
                    </a:lnTo>
                    <a:cubicBezTo>
                      <a:pt x="569" y="125"/>
                      <a:pt x="446" y="0"/>
                      <a:pt x="2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600;p49">
                <a:extLst>
                  <a:ext uri="{FF2B5EF4-FFF2-40B4-BE49-F238E27FC236}">
                    <a16:creationId xmlns:a16="http://schemas.microsoft.com/office/drawing/2014/main" id="{340A7EC5-CCCD-EDAA-B026-CEBD67D169E6}"/>
                  </a:ext>
                </a:extLst>
              </p:cNvPr>
              <p:cNvSpPr/>
              <p:nvPr/>
            </p:nvSpPr>
            <p:spPr>
              <a:xfrm rot="2700000">
                <a:off x="-36254" y="2913536"/>
                <a:ext cx="15504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30" extrusionOk="0">
                    <a:moveTo>
                      <a:pt x="294" y="1"/>
                    </a:moveTo>
                    <a:cubicBezTo>
                      <a:pt x="143" y="1"/>
                      <a:pt x="21" y="122"/>
                      <a:pt x="20" y="274"/>
                    </a:cubicBezTo>
                    <a:lnTo>
                      <a:pt x="2" y="4253"/>
                    </a:lnTo>
                    <a:cubicBezTo>
                      <a:pt x="1" y="4405"/>
                      <a:pt x="124" y="4528"/>
                      <a:pt x="275" y="4529"/>
                    </a:cubicBezTo>
                    <a:lnTo>
                      <a:pt x="277" y="4529"/>
                    </a:lnTo>
                    <a:cubicBezTo>
                      <a:pt x="427" y="4528"/>
                      <a:pt x="550" y="4406"/>
                      <a:pt x="550" y="4255"/>
                    </a:cubicBezTo>
                    <a:lnTo>
                      <a:pt x="569" y="277"/>
                    </a:lnTo>
                    <a:cubicBezTo>
                      <a:pt x="569" y="125"/>
                      <a:pt x="447" y="1"/>
                      <a:pt x="2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601;p49">
                <a:extLst>
                  <a:ext uri="{FF2B5EF4-FFF2-40B4-BE49-F238E27FC236}">
                    <a16:creationId xmlns:a16="http://schemas.microsoft.com/office/drawing/2014/main" id="{F7EB3A7B-8B14-EB88-1966-31B50828F1B9}"/>
                  </a:ext>
                </a:extLst>
              </p:cNvPr>
              <p:cNvSpPr/>
              <p:nvPr/>
            </p:nvSpPr>
            <p:spPr>
              <a:xfrm rot="2700000">
                <a:off x="249291" y="2728016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4" y="0"/>
                    </a:moveTo>
                    <a:cubicBezTo>
                      <a:pt x="134" y="0"/>
                      <a:pt x="11" y="123"/>
                      <a:pt x="11" y="275"/>
                    </a:cubicBezTo>
                    <a:lnTo>
                      <a:pt x="2" y="2263"/>
                    </a:lnTo>
                    <a:cubicBezTo>
                      <a:pt x="1" y="2414"/>
                      <a:pt x="124" y="2537"/>
                      <a:pt x="275" y="2539"/>
                    </a:cubicBezTo>
                    <a:lnTo>
                      <a:pt x="277" y="2539"/>
                    </a:lnTo>
                    <a:cubicBezTo>
                      <a:pt x="427" y="2537"/>
                      <a:pt x="548" y="2416"/>
                      <a:pt x="550" y="2266"/>
                    </a:cubicBezTo>
                    <a:lnTo>
                      <a:pt x="558" y="276"/>
                    </a:lnTo>
                    <a:cubicBezTo>
                      <a:pt x="560" y="124"/>
                      <a:pt x="437" y="2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602;p49">
                <a:extLst>
                  <a:ext uri="{FF2B5EF4-FFF2-40B4-BE49-F238E27FC236}">
                    <a16:creationId xmlns:a16="http://schemas.microsoft.com/office/drawing/2014/main" id="{9E68B5B0-8A45-463C-647F-B96500A7F085}"/>
                  </a:ext>
                </a:extLst>
              </p:cNvPr>
              <p:cNvSpPr/>
              <p:nvPr/>
            </p:nvSpPr>
            <p:spPr>
              <a:xfrm rot="2700000">
                <a:off x="-20296" y="2995176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5" y="0"/>
                    </a:moveTo>
                    <a:cubicBezTo>
                      <a:pt x="133" y="0"/>
                      <a:pt x="10" y="122"/>
                      <a:pt x="10" y="273"/>
                    </a:cubicBezTo>
                    <a:lnTo>
                      <a:pt x="2" y="2263"/>
                    </a:lnTo>
                    <a:cubicBezTo>
                      <a:pt x="0" y="2415"/>
                      <a:pt x="123" y="2537"/>
                      <a:pt x="275" y="2539"/>
                    </a:cubicBezTo>
                    <a:lnTo>
                      <a:pt x="276" y="2539"/>
                    </a:lnTo>
                    <a:cubicBezTo>
                      <a:pt x="426" y="2539"/>
                      <a:pt x="549" y="2416"/>
                      <a:pt x="551" y="2264"/>
                    </a:cubicBezTo>
                    <a:lnTo>
                      <a:pt x="559" y="275"/>
                    </a:lnTo>
                    <a:cubicBezTo>
                      <a:pt x="559" y="124"/>
                      <a:pt x="438" y="0"/>
                      <a:pt x="2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603;p49">
                <a:extLst>
                  <a:ext uri="{FF2B5EF4-FFF2-40B4-BE49-F238E27FC236}">
                    <a16:creationId xmlns:a16="http://schemas.microsoft.com/office/drawing/2014/main" id="{52EEE076-7C72-F492-4395-4C77D5A13795}"/>
                  </a:ext>
                </a:extLst>
              </p:cNvPr>
              <p:cNvSpPr/>
              <p:nvPr/>
            </p:nvSpPr>
            <p:spPr>
              <a:xfrm rot="2700000">
                <a:off x="265013" y="2755401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1"/>
                    </a:moveTo>
                    <a:cubicBezTo>
                      <a:pt x="142" y="1"/>
                      <a:pt x="21" y="122"/>
                      <a:pt x="19" y="274"/>
                    </a:cubicBezTo>
                    <a:lnTo>
                      <a:pt x="2" y="4253"/>
                    </a:lnTo>
                    <a:cubicBezTo>
                      <a:pt x="0" y="4405"/>
                      <a:pt x="123" y="4528"/>
                      <a:pt x="275" y="4529"/>
                    </a:cubicBezTo>
                    <a:lnTo>
                      <a:pt x="276" y="4529"/>
                    </a:lnTo>
                    <a:cubicBezTo>
                      <a:pt x="427" y="4529"/>
                      <a:pt x="549" y="4406"/>
                      <a:pt x="549" y="4256"/>
                    </a:cubicBezTo>
                    <a:lnTo>
                      <a:pt x="568" y="277"/>
                    </a:lnTo>
                    <a:cubicBezTo>
                      <a:pt x="568" y="125"/>
                      <a:pt x="447" y="1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604;p49">
                <a:extLst>
                  <a:ext uri="{FF2B5EF4-FFF2-40B4-BE49-F238E27FC236}">
                    <a16:creationId xmlns:a16="http://schemas.microsoft.com/office/drawing/2014/main" id="{3C186B4E-5E5E-D27B-B9D9-3189131FCE72}"/>
                  </a:ext>
                </a:extLst>
              </p:cNvPr>
              <p:cNvSpPr/>
              <p:nvPr/>
            </p:nvSpPr>
            <p:spPr>
              <a:xfrm rot="2700000">
                <a:off x="33933" y="2984354"/>
                <a:ext cx="15532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70" h="4530" extrusionOk="0">
                    <a:moveTo>
                      <a:pt x="294" y="1"/>
                    </a:moveTo>
                    <a:cubicBezTo>
                      <a:pt x="143" y="1"/>
                      <a:pt x="21" y="124"/>
                      <a:pt x="21" y="275"/>
                    </a:cubicBezTo>
                    <a:lnTo>
                      <a:pt x="2" y="4253"/>
                    </a:lnTo>
                    <a:cubicBezTo>
                      <a:pt x="0" y="4405"/>
                      <a:pt x="123" y="4529"/>
                      <a:pt x="275" y="4529"/>
                    </a:cubicBezTo>
                    <a:lnTo>
                      <a:pt x="276" y="4529"/>
                    </a:lnTo>
                    <a:cubicBezTo>
                      <a:pt x="427" y="4529"/>
                      <a:pt x="549" y="4408"/>
                      <a:pt x="551" y="4256"/>
                    </a:cubicBezTo>
                    <a:lnTo>
                      <a:pt x="568" y="277"/>
                    </a:lnTo>
                    <a:cubicBezTo>
                      <a:pt x="570" y="125"/>
                      <a:pt x="447" y="2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605;p49">
                <a:extLst>
                  <a:ext uri="{FF2B5EF4-FFF2-40B4-BE49-F238E27FC236}">
                    <a16:creationId xmlns:a16="http://schemas.microsoft.com/office/drawing/2014/main" id="{762620F4-2474-BCE1-568E-5DADF6A0A644}"/>
                  </a:ext>
                </a:extLst>
              </p:cNvPr>
              <p:cNvSpPr/>
              <p:nvPr/>
            </p:nvSpPr>
            <p:spPr>
              <a:xfrm rot="2700000">
                <a:off x="319515" y="2798811"/>
                <a:ext cx="15232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59" h="2540" extrusionOk="0">
                    <a:moveTo>
                      <a:pt x="284" y="1"/>
                    </a:moveTo>
                    <a:cubicBezTo>
                      <a:pt x="134" y="1"/>
                      <a:pt x="11" y="124"/>
                      <a:pt x="9" y="274"/>
                    </a:cubicBezTo>
                    <a:lnTo>
                      <a:pt x="1" y="2264"/>
                    </a:lnTo>
                    <a:cubicBezTo>
                      <a:pt x="1" y="2415"/>
                      <a:pt x="122" y="2540"/>
                      <a:pt x="274" y="2540"/>
                    </a:cubicBezTo>
                    <a:lnTo>
                      <a:pt x="275" y="2540"/>
                    </a:lnTo>
                    <a:cubicBezTo>
                      <a:pt x="427" y="2540"/>
                      <a:pt x="548" y="2418"/>
                      <a:pt x="550" y="2267"/>
                    </a:cubicBezTo>
                    <a:lnTo>
                      <a:pt x="558" y="277"/>
                    </a:lnTo>
                    <a:cubicBezTo>
                      <a:pt x="558" y="125"/>
                      <a:pt x="437" y="2"/>
                      <a:pt x="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606;p49">
                <a:extLst>
                  <a:ext uri="{FF2B5EF4-FFF2-40B4-BE49-F238E27FC236}">
                    <a16:creationId xmlns:a16="http://schemas.microsoft.com/office/drawing/2014/main" id="{6A1BAB1B-1093-7F88-BBEE-E953754B406B}"/>
                  </a:ext>
                </a:extLst>
              </p:cNvPr>
              <p:cNvSpPr/>
              <p:nvPr/>
            </p:nvSpPr>
            <p:spPr>
              <a:xfrm rot="2700000">
                <a:off x="49915" y="3066003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3" y="0"/>
                    </a:moveTo>
                    <a:cubicBezTo>
                      <a:pt x="133" y="0"/>
                      <a:pt x="10" y="123"/>
                      <a:pt x="10" y="273"/>
                    </a:cubicBezTo>
                    <a:lnTo>
                      <a:pt x="0" y="2263"/>
                    </a:lnTo>
                    <a:cubicBezTo>
                      <a:pt x="0" y="2414"/>
                      <a:pt x="121" y="2539"/>
                      <a:pt x="273" y="2539"/>
                    </a:cubicBezTo>
                    <a:lnTo>
                      <a:pt x="275" y="2539"/>
                    </a:lnTo>
                    <a:cubicBezTo>
                      <a:pt x="426" y="2539"/>
                      <a:pt x="549" y="2417"/>
                      <a:pt x="549" y="2266"/>
                    </a:cubicBezTo>
                    <a:lnTo>
                      <a:pt x="558" y="276"/>
                    </a:lnTo>
                    <a:cubicBezTo>
                      <a:pt x="559" y="124"/>
                      <a:pt x="436" y="2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607;p49">
                <a:extLst>
                  <a:ext uri="{FF2B5EF4-FFF2-40B4-BE49-F238E27FC236}">
                    <a16:creationId xmlns:a16="http://schemas.microsoft.com/office/drawing/2014/main" id="{E8F8B591-EE01-A80E-820C-F3526900CFC0}"/>
                  </a:ext>
                </a:extLst>
              </p:cNvPr>
              <p:cNvSpPr/>
              <p:nvPr/>
            </p:nvSpPr>
            <p:spPr>
              <a:xfrm rot="2700000">
                <a:off x="335228" y="2826219"/>
                <a:ext cx="15477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529" extrusionOk="0">
                    <a:moveTo>
                      <a:pt x="292" y="1"/>
                    </a:moveTo>
                    <a:cubicBezTo>
                      <a:pt x="142" y="1"/>
                      <a:pt x="19" y="123"/>
                      <a:pt x="19" y="274"/>
                    </a:cubicBezTo>
                    <a:lnTo>
                      <a:pt x="0" y="4253"/>
                    </a:lnTo>
                    <a:cubicBezTo>
                      <a:pt x="0" y="4405"/>
                      <a:pt x="122" y="4527"/>
                      <a:pt x="273" y="4529"/>
                    </a:cubicBezTo>
                    <a:lnTo>
                      <a:pt x="275" y="4529"/>
                    </a:lnTo>
                    <a:cubicBezTo>
                      <a:pt x="425" y="4529"/>
                      <a:pt x="548" y="4406"/>
                      <a:pt x="549" y="4256"/>
                    </a:cubicBezTo>
                    <a:lnTo>
                      <a:pt x="567" y="277"/>
                    </a:lnTo>
                    <a:cubicBezTo>
                      <a:pt x="568" y="125"/>
                      <a:pt x="445" y="2"/>
                      <a:pt x="2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608;p49">
                <a:extLst>
                  <a:ext uri="{FF2B5EF4-FFF2-40B4-BE49-F238E27FC236}">
                    <a16:creationId xmlns:a16="http://schemas.microsoft.com/office/drawing/2014/main" id="{B87E876C-D63F-0C11-0B03-480904DBD13D}"/>
                  </a:ext>
                </a:extLst>
              </p:cNvPr>
              <p:cNvSpPr/>
              <p:nvPr/>
            </p:nvSpPr>
            <p:spPr>
              <a:xfrm rot="2700000">
                <a:off x="104119" y="3055214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0"/>
                    </a:moveTo>
                    <a:cubicBezTo>
                      <a:pt x="142" y="0"/>
                      <a:pt x="19" y="122"/>
                      <a:pt x="19" y="273"/>
                    </a:cubicBezTo>
                    <a:lnTo>
                      <a:pt x="0" y="4252"/>
                    </a:lnTo>
                    <a:cubicBezTo>
                      <a:pt x="0" y="4404"/>
                      <a:pt x="122" y="4527"/>
                      <a:pt x="273" y="4528"/>
                    </a:cubicBezTo>
                    <a:lnTo>
                      <a:pt x="275" y="4528"/>
                    </a:lnTo>
                    <a:cubicBezTo>
                      <a:pt x="426" y="4528"/>
                      <a:pt x="548" y="4406"/>
                      <a:pt x="549" y="4255"/>
                    </a:cubicBezTo>
                    <a:lnTo>
                      <a:pt x="567" y="276"/>
                    </a:lnTo>
                    <a:cubicBezTo>
                      <a:pt x="568" y="124"/>
                      <a:pt x="445" y="0"/>
                      <a:pt x="2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609;p49">
                <a:extLst>
                  <a:ext uri="{FF2B5EF4-FFF2-40B4-BE49-F238E27FC236}">
                    <a16:creationId xmlns:a16="http://schemas.microsoft.com/office/drawing/2014/main" id="{67BCF85D-97E4-E4E0-CE17-DD9E160AAE75}"/>
                  </a:ext>
                </a:extLst>
              </p:cNvPr>
              <p:cNvSpPr/>
              <p:nvPr/>
            </p:nvSpPr>
            <p:spPr>
              <a:xfrm rot="2700000">
                <a:off x="389674" y="2869671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5" y="0"/>
                    </a:moveTo>
                    <a:cubicBezTo>
                      <a:pt x="133" y="0"/>
                      <a:pt x="10" y="122"/>
                      <a:pt x="10" y="273"/>
                    </a:cubicBezTo>
                    <a:lnTo>
                      <a:pt x="1" y="2263"/>
                    </a:lnTo>
                    <a:cubicBezTo>
                      <a:pt x="0" y="2415"/>
                      <a:pt x="123" y="2537"/>
                      <a:pt x="275" y="2539"/>
                    </a:cubicBezTo>
                    <a:cubicBezTo>
                      <a:pt x="426" y="2539"/>
                      <a:pt x="549" y="2416"/>
                      <a:pt x="549" y="2266"/>
                    </a:cubicBezTo>
                    <a:lnTo>
                      <a:pt x="559" y="276"/>
                    </a:lnTo>
                    <a:cubicBezTo>
                      <a:pt x="559" y="125"/>
                      <a:pt x="436" y="0"/>
                      <a:pt x="2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610;p49">
                <a:extLst>
                  <a:ext uri="{FF2B5EF4-FFF2-40B4-BE49-F238E27FC236}">
                    <a16:creationId xmlns:a16="http://schemas.microsoft.com/office/drawing/2014/main" id="{33DFB777-0ED2-F137-A05B-78A18E403049}"/>
                  </a:ext>
                </a:extLst>
              </p:cNvPr>
              <p:cNvSpPr/>
              <p:nvPr/>
            </p:nvSpPr>
            <p:spPr>
              <a:xfrm rot="2700000">
                <a:off x="120058" y="3136807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0"/>
                    </a:moveTo>
                    <a:cubicBezTo>
                      <a:pt x="133" y="0"/>
                      <a:pt x="11" y="122"/>
                      <a:pt x="11" y="273"/>
                    </a:cubicBezTo>
                    <a:lnTo>
                      <a:pt x="0" y="2263"/>
                    </a:lnTo>
                    <a:cubicBezTo>
                      <a:pt x="0" y="2415"/>
                      <a:pt x="123" y="2538"/>
                      <a:pt x="274" y="2539"/>
                    </a:cubicBezTo>
                    <a:lnTo>
                      <a:pt x="275" y="2539"/>
                    </a:lnTo>
                    <a:cubicBezTo>
                      <a:pt x="427" y="2539"/>
                      <a:pt x="550" y="2416"/>
                      <a:pt x="550" y="2265"/>
                    </a:cubicBezTo>
                    <a:lnTo>
                      <a:pt x="560" y="276"/>
                    </a:lnTo>
                    <a:cubicBezTo>
                      <a:pt x="560" y="125"/>
                      <a:pt x="437" y="0"/>
                      <a:pt x="2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611;p49">
                <a:extLst>
                  <a:ext uri="{FF2B5EF4-FFF2-40B4-BE49-F238E27FC236}">
                    <a16:creationId xmlns:a16="http://schemas.microsoft.com/office/drawing/2014/main" id="{C48D8687-4D54-02AC-2B52-8714829D63B1}"/>
                  </a:ext>
                </a:extLst>
              </p:cNvPr>
              <p:cNvSpPr/>
              <p:nvPr/>
            </p:nvSpPr>
            <p:spPr>
              <a:xfrm rot="2700000">
                <a:off x="405367" y="2897033"/>
                <a:ext cx="15504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30" extrusionOk="0">
                    <a:moveTo>
                      <a:pt x="294" y="1"/>
                    </a:moveTo>
                    <a:cubicBezTo>
                      <a:pt x="142" y="1"/>
                      <a:pt x="19" y="122"/>
                      <a:pt x="19" y="274"/>
                    </a:cubicBezTo>
                    <a:lnTo>
                      <a:pt x="1" y="4253"/>
                    </a:lnTo>
                    <a:cubicBezTo>
                      <a:pt x="1" y="4405"/>
                      <a:pt x="122" y="4528"/>
                      <a:pt x="274" y="4529"/>
                    </a:cubicBezTo>
                    <a:lnTo>
                      <a:pt x="275" y="4529"/>
                    </a:lnTo>
                    <a:cubicBezTo>
                      <a:pt x="427" y="4529"/>
                      <a:pt x="550" y="4406"/>
                      <a:pt x="550" y="4256"/>
                    </a:cubicBezTo>
                    <a:lnTo>
                      <a:pt x="568" y="277"/>
                    </a:lnTo>
                    <a:cubicBezTo>
                      <a:pt x="568" y="125"/>
                      <a:pt x="446" y="1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612;p49">
                <a:extLst>
                  <a:ext uri="{FF2B5EF4-FFF2-40B4-BE49-F238E27FC236}">
                    <a16:creationId xmlns:a16="http://schemas.microsoft.com/office/drawing/2014/main" id="{436E17B3-DC25-461B-4B63-16DB2705FE4C}"/>
                  </a:ext>
                </a:extLst>
              </p:cNvPr>
              <p:cNvSpPr/>
              <p:nvPr/>
            </p:nvSpPr>
            <p:spPr>
              <a:xfrm rot="2700000">
                <a:off x="174282" y="3126027"/>
                <a:ext cx="15504" cy="123397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8" extrusionOk="0">
                    <a:moveTo>
                      <a:pt x="291" y="0"/>
                    </a:moveTo>
                    <a:cubicBezTo>
                      <a:pt x="141" y="0"/>
                      <a:pt x="21" y="123"/>
                      <a:pt x="19" y="274"/>
                    </a:cubicBezTo>
                    <a:lnTo>
                      <a:pt x="2" y="4253"/>
                    </a:lnTo>
                    <a:cubicBezTo>
                      <a:pt x="1" y="4403"/>
                      <a:pt x="123" y="4527"/>
                      <a:pt x="275" y="4527"/>
                    </a:cubicBezTo>
                    <a:lnTo>
                      <a:pt x="277" y="4527"/>
                    </a:lnTo>
                    <a:cubicBezTo>
                      <a:pt x="427" y="4527"/>
                      <a:pt x="550" y="4406"/>
                      <a:pt x="550" y="4254"/>
                    </a:cubicBezTo>
                    <a:lnTo>
                      <a:pt x="569" y="275"/>
                    </a:lnTo>
                    <a:cubicBezTo>
                      <a:pt x="569" y="123"/>
                      <a:pt x="447" y="0"/>
                      <a:pt x="295" y="0"/>
                    </a:cubicBezTo>
                    <a:lnTo>
                      <a:pt x="294" y="0"/>
                    </a:lnTo>
                    <a:cubicBezTo>
                      <a:pt x="293" y="0"/>
                      <a:pt x="292" y="0"/>
                      <a:pt x="2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613;p49">
                <a:extLst>
                  <a:ext uri="{FF2B5EF4-FFF2-40B4-BE49-F238E27FC236}">
                    <a16:creationId xmlns:a16="http://schemas.microsoft.com/office/drawing/2014/main" id="{920550CF-20A9-0458-862F-8880F3E86872}"/>
                  </a:ext>
                </a:extLst>
              </p:cNvPr>
              <p:cNvSpPr/>
              <p:nvPr/>
            </p:nvSpPr>
            <p:spPr>
              <a:xfrm rot="2700000">
                <a:off x="459836" y="2940483"/>
                <a:ext cx="15259" cy="69165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8" extrusionOk="0">
                    <a:moveTo>
                      <a:pt x="282" y="1"/>
                    </a:moveTo>
                    <a:cubicBezTo>
                      <a:pt x="132" y="1"/>
                      <a:pt x="11" y="123"/>
                      <a:pt x="11" y="274"/>
                    </a:cubicBezTo>
                    <a:lnTo>
                      <a:pt x="2" y="2263"/>
                    </a:lnTo>
                    <a:cubicBezTo>
                      <a:pt x="0" y="2414"/>
                      <a:pt x="123" y="2538"/>
                      <a:pt x="275" y="2538"/>
                    </a:cubicBezTo>
                    <a:lnTo>
                      <a:pt x="276" y="2538"/>
                    </a:lnTo>
                    <a:cubicBezTo>
                      <a:pt x="427" y="2538"/>
                      <a:pt x="550" y="2416"/>
                      <a:pt x="551" y="2265"/>
                    </a:cubicBezTo>
                    <a:lnTo>
                      <a:pt x="560" y="275"/>
                    </a:lnTo>
                    <a:cubicBezTo>
                      <a:pt x="560" y="123"/>
                      <a:pt x="438" y="1"/>
                      <a:pt x="287" y="1"/>
                    </a:cubicBezTo>
                    <a:lnTo>
                      <a:pt x="285" y="1"/>
                    </a:lnTo>
                    <a:cubicBezTo>
                      <a:pt x="284" y="1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614;p49">
                <a:extLst>
                  <a:ext uri="{FF2B5EF4-FFF2-40B4-BE49-F238E27FC236}">
                    <a16:creationId xmlns:a16="http://schemas.microsoft.com/office/drawing/2014/main" id="{BC0D6B3F-9165-2DB4-8E6B-8A5DB0DD5E9E}"/>
                  </a:ext>
                </a:extLst>
              </p:cNvPr>
              <p:cNvSpPr/>
              <p:nvPr/>
            </p:nvSpPr>
            <p:spPr>
              <a:xfrm rot="2700000">
                <a:off x="190278" y="3207639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4" y="0"/>
                    </a:moveTo>
                    <a:cubicBezTo>
                      <a:pt x="133" y="0"/>
                      <a:pt x="10" y="123"/>
                      <a:pt x="9" y="273"/>
                    </a:cubicBezTo>
                    <a:lnTo>
                      <a:pt x="0" y="2263"/>
                    </a:lnTo>
                    <a:cubicBezTo>
                      <a:pt x="0" y="2415"/>
                      <a:pt x="122" y="2539"/>
                      <a:pt x="273" y="2539"/>
                    </a:cubicBezTo>
                    <a:lnTo>
                      <a:pt x="275" y="2539"/>
                    </a:lnTo>
                    <a:cubicBezTo>
                      <a:pt x="427" y="2539"/>
                      <a:pt x="548" y="2418"/>
                      <a:pt x="549" y="2266"/>
                    </a:cubicBezTo>
                    <a:lnTo>
                      <a:pt x="558" y="276"/>
                    </a:lnTo>
                    <a:cubicBezTo>
                      <a:pt x="560" y="125"/>
                      <a:pt x="437" y="2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615;p49">
                <a:extLst>
                  <a:ext uri="{FF2B5EF4-FFF2-40B4-BE49-F238E27FC236}">
                    <a16:creationId xmlns:a16="http://schemas.microsoft.com/office/drawing/2014/main" id="{AC01BCB9-2199-F4F6-CE1B-6793663771A3}"/>
                  </a:ext>
                </a:extLst>
              </p:cNvPr>
              <p:cNvSpPr/>
              <p:nvPr/>
            </p:nvSpPr>
            <p:spPr>
              <a:xfrm rot="2700000">
                <a:off x="475563" y="2967831"/>
                <a:ext cx="15477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530" extrusionOk="0">
                    <a:moveTo>
                      <a:pt x="293" y="1"/>
                    </a:moveTo>
                    <a:cubicBezTo>
                      <a:pt x="142" y="1"/>
                      <a:pt x="20" y="124"/>
                      <a:pt x="19" y="274"/>
                    </a:cubicBezTo>
                    <a:lnTo>
                      <a:pt x="1" y="4253"/>
                    </a:lnTo>
                    <a:cubicBezTo>
                      <a:pt x="0" y="4405"/>
                      <a:pt x="123" y="4529"/>
                      <a:pt x="275" y="4529"/>
                    </a:cubicBezTo>
                    <a:lnTo>
                      <a:pt x="276" y="4529"/>
                    </a:lnTo>
                    <a:cubicBezTo>
                      <a:pt x="426" y="4529"/>
                      <a:pt x="549" y="4408"/>
                      <a:pt x="549" y="4256"/>
                    </a:cubicBezTo>
                    <a:lnTo>
                      <a:pt x="568" y="277"/>
                    </a:lnTo>
                    <a:cubicBezTo>
                      <a:pt x="568" y="125"/>
                      <a:pt x="446" y="2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616;p49">
                <a:extLst>
                  <a:ext uri="{FF2B5EF4-FFF2-40B4-BE49-F238E27FC236}">
                    <a16:creationId xmlns:a16="http://schemas.microsoft.com/office/drawing/2014/main" id="{45F7FA66-008B-BE0B-D337-58C3B84752AB}"/>
                  </a:ext>
                </a:extLst>
              </p:cNvPr>
              <p:cNvSpPr/>
              <p:nvPr/>
            </p:nvSpPr>
            <p:spPr>
              <a:xfrm rot="2700000">
                <a:off x="244483" y="3196850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2" y="0"/>
                    </a:moveTo>
                    <a:cubicBezTo>
                      <a:pt x="142" y="0"/>
                      <a:pt x="19" y="123"/>
                      <a:pt x="19" y="273"/>
                    </a:cubicBezTo>
                    <a:lnTo>
                      <a:pt x="1" y="4253"/>
                    </a:lnTo>
                    <a:cubicBezTo>
                      <a:pt x="1" y="4404"/>
                      <a:pt x="122" y="4527"/>
                      <a:pt x="274" y="4529"/>
                    </a:cubicBezTo>
                    <a:lnTo>
                      <a:pt x="275" y="4529"/>
                    </a:lnTo>
                    <a:cubicBezTo>
                      <a:pt x="425" y="4529"/>
                      <a:pt x="548" y="4406"/>
                      <a:pt x="550" y="4256"/>
                    </a:cubicBezTo>
                    <a:lnTo>
                      <a:pt x="567" y="276"/>
                    </a:lnTo>
                    <a:cubicBezTo>
                      <a:pt x="568" y="125"/>
                      <a:pt x="446" y="2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617;p49">
                <a:extLst>
                  <a:ext uri="{FF2B5EF4-FFF2-40B4-BE49-F238E27FC236}">
                    <a16:creationId xmlns:a16="http://schemas.microsoft.com/office/drawing/2014/main" id="{A1FA23BB-C257-2E11-0B83-CF13A4177B58}"/>
                  </a:ext>
                </a:extLst>
              </p:cNvPr>
              <p:cNvSpPr/>
              <p:nvPr/>
            </p:nvSpPr>
            <p:spPr>
              <a:xfrm rot="2700000">
                <a:off x="530028" y="3011303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4" y="1"/>
                    </a:moveTo>
                    <a:cubicBezTo>
                      <a:pt x="133" y="1"/>
                      <a:pt x="10" y="123"/>
                      <a:pt x="9" y="274"/>
                    </a:cubicBezTo>
                    <a:lnTo>
                      <a:pt x="0" y="2263"/>
                    </a:lnTo>
                    <a:cubicBezTo>
                      <a:pt x="0" y="2415"/>
                      <a:pt x="122" y="2538"/>
                      <a:pt x="273" y="2539"/>
                    </a:cubicBezTo>
                    <a:lnTo>
                      <a:pt x="275" y="2539"/>
                    </a:lnTo>
                    <a:cubicBezTo>
                      <a:pt x="427" y="2539"/>
                      <a:pt x="548" y="2416"/>
                      <a:pt x="549" y="2266"/>
                    </a:cubicBezTo>
                    <a:lnTo>
                      <a:pt x="558" y="276"/>
                    </a:lnTo>
                    <a:cubicBezTo>
                      <a:pt x="560" y="125"/>
                      <a:pt x="437" y="1"/>
                      <a:pt x="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618;p49">
                <a:extLst>
                  <a:ext uri="{FF2B5EF4-FFF2-40B4-BE49-F238E27FC236}">
                    <a16:creationId xmlns:a16="http://schemas.microsoft.com/office/drawing/2014/main" id="{DC895AF0-741E-F5A8-9D7E-2CC4B534FAD6}"/>
                  </a:ext>
                </a:extLst>
              </p:cNvPr>
              <p:cNvSpPr/>
              <p:nvPr/>
            </p:nvSpPr>
            <p:spPr>
              <a:xfrm rot="2700000">
                <a:off x="260422" y="3278443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4" y="1"/>
                    </a:moveTo>
                    <a:cubicBezTo>
                      <a:pt x="134" y="1"/>
                      <a:pt x="11" y="122"/>
                      <a:pt x="11" y="274"/>
                    </a:cubicBezTo>
                    <a:lnTo>
                      <a:pt x="1" y="2263"/>
                    </a:lnTo>
                    <a:cubicBezTo>
                      <a:pt x="1" y="2415"/>
                      <a:pt x="122" y="2538"/>
                      <a:pt x="274" y="2539"/>
                    </a:cubicBezTo>
                    <a:lnTo>
                      <a:pt x="275" y="2539"/>
                    </a:lnTo>
                    <a:cubicBezTo>
                      <a:pt x="427" y="2539"/>
                      <a:pt x="550" y="2416"/>
                      <a:pt x="550" y="2266"/>
                    </a:cubicBezTo>
                    <a:lnTo>
                      <a:pt x="558" y="277"/>
                    </a:lnTo>
                    <a:cubicBezTo>
                      <a:pt x="560" y="125"/>
                      <a:pt x="437" y="1"/>
                      <a:pt x="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619;p49">
                <a:extLst>
                  <a:ext uri="{FF2B5EF4-FFF2-40B4-BE49-F238E27FC236}">
                    <a16:creationId xmlns:a16="http://schemas.microsoft.com/office/drawing/2014/main" id="{49E082E7-8F6F-CE26-08CB-EF5321EF6A2C}"/>
                  </a:ext>
                </a:extLst>
              </p:cNvPr>
              <p:cNvSpPr/>
              <p:nvPr/>
            </p:nvSpPr>
            <p:spPr>
              <a:xfrm rot="2700000">
                <a:off x="545721" y="3038692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0"/>
                    </a:moveTo>
                    <a:cubicBezTo>
                      <a:pt x="142" y="0"/>
                      <a:pt x="20" y="122"/>
                      <a:pt x="20" y="273"/>
                    </a:cubicBezTo>
                    <a:lnTo>
                      <a:pt x="1" y="4252"/>
                    </a:lnTo>
                    <a:cubicBezTo>
                      <a:pt x="1" y="4404"/>
                      <a:pt x="122" y="4527"/>
                      <a:pt x="274" y="4528"/>
                    </a:cubicBezTo>
                    <a:lnTo>
                      <a:pt x="275" y="4528"/>
                    </a:lnTo>
                    <a:cubicBezTo>
                      <a:pt x="427" y="4528"/>
                      <a:pt x="548" y="4406"/>
                      <a:pt x="550" y="4255"/>
                    </a:cubicBezTo>
                    <a:lnTo>
                      <a:pt x="567" y="276"/>
                    </a:lnTo>
                    <a:cubicBezTo>
                      <a:pt x="569" y="124"/>
                      <a:pt x="446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620;p49">
                <a:extLst>
                  <a:ext uri="{FF2B5EF4-FFF2-40B4-BE49-F238E27FC236}">
                    <a16:creationId xmlns:a16="http://schemas.microsoft.com/office/drawing/2014/main" id="{193DA1EF-D261-413C-C58A-974607BB5C5E}"/>
                  </a:ext>
                </a:extLst>
              </p:cNvPr>
              <p:cNvSpPr/>
              <p:nvPr/>
            </p:nvSpPr>
            <p:spPr>
              <a:xfrm rot="2700000">
                <a:off x="314645" y="3267662"/>
                <a:ext cx="15504" cy="123397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8" extrusionOk="0">
                    <a:moveTo>
                      <a:pt x="296" y="1"/>
                    </a:moveTo>
                    <a:cubicBezTo>
                      <a:pt x="138" y="4"/>
                      <a:pt x="20" y="122"/>
                      <a:pt x="20" y="274"/>
                    </a:cubicBezTo>
                    <a:lnTo>
                      <a:pt x="1" y="4253"/>
                    </a:lnTo>
                    <a:cubicBezTo>
                      <a:pt x="1" y="4403"/>
                      <a:pt x="122" y="4528"/>
                      <a:pt x="274" y="4528"/>
                    </a:cubicBezTo>
                    <a:lnTo>
                      <a:pt x="275" y="4528"/>
                    </a:lnTo>
                    <a:cubicBezTo>
                      <a:pt x="427" y="4528"/>
                      <a:pt x="550" y="4406"/>
                      <a:pt x="550" y="4254"/>
                    </a:cubicBezTo>
                    <a:lnTo>
                      <a:pt x="569" y="277"/>
                    </a:lnTo>
                    <a:cubicBezTo>
                      <a:pt x="569" y="125"/>
                      <a:pt x="446" y="1"/>
                      <a:pt x="2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621;p49">
                <a:extLst>
                  <a:ext uri="{FF2B5EF4-FFF2-40B4-BE49-F238E27FC236}">
                    <a16:creationId xmlns:a16="http://schemas.microsoft.com/office/drawing/2014/main" id="{6675830C-7A8D-DA46-A01E-DC286AB58B01}"/>
                  </a:ext>
                </a:extLst>
              </p:cNvPr>
              <p:cNvSpPr/>
              <p:nvPr/>
            </p:nvSpPr>
            <p:spPr>
              <a:xfrm rot="2700000">
                <a:off x="600191" y="3082088"/>
                <a:ext cx="15259" cy="69247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1" extrusionOk="0">
                    <a:moveTo>
                      <a:pt x="287" y="0"/>
                    </a:moveTo>
                    <a:cubicBezTo>
                      <a:pt x="138" y="11"/>
                      <a:pt x="11" y="123"/>
                      <a:pt x="11" y="275"/>
                    </a:cubicBezTo>
                    <a:lnTo>
                      <a:pt x="2" y="2265"/>
                    </a:lnTo>
                    <a:cubicBezTo>
                      <a:pt x="1" y="2416"/>
                      <a:pt x="124" y="2539"/>
                      <a:pt x="275" y="2541"/>
                    </a:cubicBezTo>
                    <a:cubicBezTo>
                      <a:pt x="427" y="2541"/>
                      <a:pt x="550" y="2418"/>
                      <a:pt x="550" y="2266"/>
                    </a:cubicBezTo>
                    <a:lnTo>
                      <a:pt x="560" y="276"/>
                    </a:lnTo>
                    <a:cubicBezTo>
                      <a:pt x="560" y="126"/>
                      <a:pt x="437" y="2"/>
                      <a:pt x="2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622;p49">
                <a:extLst>
                  <a:ext uri="{FF2B5EF4-FFF2-40B4-BE49-F238E27FC236}">
                    <a16:creationId xmlns:a16="http://schemas.microsoft.com/office/drawing/2014/main" id="{295061FC-366E-DB8E-E038-444B597CC773}"/>
                  </a:ext>
                </a:extLst>
              </p:cNvPr>
              <p:cNvSpPr/>
              <p:nvPr/>
            </p:nvSpPr>
            <p:spPr>
              <a:xfrm rot="2700000">
                <a:off x="330613" y="3349251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1"/>
                    </a:moveTo>
                    <a:cubicBezTo>
                      <a:pt x="133" y="1"/>
                      <a:pt x="10" y="123"/>
                      <a:pt x="10" y="274"/>
                    </a:cubicBezTo>
                    <a:lnTo>
                      <a:pt x="2" y="2263"/>
                    </a:lnTo>
                    <a:cubicBezTo>
                      <a:pt x="0" y="2415"/>
                      <a:pt x="123" y="2539"/>
                      <a:pt x="275" y="2539"/>
                    </a:cubicBezTo>
                    <a:cubicBezTo>
                      <a:pt x="426" y="2539"/>
                      <a:pt x="549" y="2418"/>
                      <a:pt x="549" y="2266"/>
                    </a:cubicBezTo>
                    <a:lnTo>
                      <a:pt x="559" y="277"/>
                    </a:lnTo>
                    <a:cubicBezTo>
                      <a:pt x="559" y="125"/>
                      <a:pt x="437" y="2"/>
                      <a:pt x="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623;p49">
                <a:extLst>
                  <a:ext uri="{FF2B5EF4-FFF2-40B4-BE49-F238E27FC236}">
                    <a16:creationId xmlns:a16="http://schemas.microsoft.com/office/drawing/2014/main" id="{D1DDF4D8-0776-CB36-AF60-E12510D5FD4B}"/>
                  </a:ext>
                </a:extLst>
              </p:cNvPr>
              <p:cNvSpPr/>
              <p:nvPr/>
            </p:nvSpPr>
            <p:spPr>
              <a:xfrm rot="2700000">
                <a:off x="615913" y="3109500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0" y="0"/>
                    </a:moveTo>
                    <a:cubicBezTo>
                      <a:pt x="139" y="0"/>
                      <a:pt x="16" y="123"/>
                      <a:pt x="19" y="273"/>
                    </a:cubicBezTo>
                    <a:lnTo>
                      <a:pt x="0" y="4252"/>
                    </a:lnTo>
                    <a:cubicBezTo>
                      <a:pt x="0" y="4404"/>
                      <a:pt x="122" y="4528"/>
                      <a:pt x="273" y="4528"/>
                    </a:cubicBezTo>
                    <a:lnTo>
                      <a:pt x="275" y="4528"/>
                    </a:lnTo>
                    <a:cubicBezTo>
                      <a:pt x="427" y="4528"/>
                      <a:pt x="549" y="4407"/>
                      <a:pt x="549" y="4255"/>
                    </a:cubicBezTo>
                    <a:lnTo>
                      <a:pt x="568" y="276"/>
                    </a:lnTo>
                    <a:cubicBezTo>
                      <a:pt x="568" y="124"/>
                      <a:pt x="445" y="2"/>
                      <a:pt x="295" y="0"/>
                    </a:cubicBezTo>
                    <a:cubicBezTo>
                      <a:pt x="293" y="0"/>
                      <a:pt x="292" y="0"/>
                      <a:pt x="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624;p49">
                <a:extLst>
                  <a:ext uri="{FF2B5EF4-FFF2-40B4-BE49-F238E27FC236}">
                    <a16:creationId xmlns:a16="http://schemas.microsoft.com/office/drawing/2014/main" id="{0DAEAA60-EEC5-4579-E88F-41637310F69F}"/>
                  </a:ext>
                </a:extLst>
              </p:cNvPr>
              <p:cNvSpPr/>
              <p:nvPr/>
            </p:nvSpPr>
            <p:spPr>
              <a:xfrm rot="2700000">
                <a:off x="384827" y="3338466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1"/>
                    </a:moveTo>
                    <a:cubicBezTo>
                      <a:pt x="143" y="1"/>
                      <a:pt x="21" y="123"/>
                      <a:pt x="19" y="274"/>
                    </a:cubicBezTo>
                    <a:lnTo>
                      <a:pt x="2" y="4253"/>
                    </a:lnTo>
                    <a:cubicBezTo>
                      <a:pt x="0" y="4405"/>
                      <a:pt x="123" y="4527"/>
                      <a:pt x="275" y="4529"/>
                    </a:cubicBezTo>
                    <a:lnTo>
                      <a:pt x="276" y="4529"/>
                    </a:lnTo>
                    <a:cubicBezTo>
                      <a:pt x="427" y="4529"/>
                      <a:pt x="549" y="4406"/>
                      <a:pt x="551" y="4256"/>
                    </a:cubicBezTo>
                    <a:lnTo>
                      <a:pt x="568" y="277"/>
                    </a:lnTo>
                    <a:cubicBezTo>
                      <a:pt x="568" y="125"/>
                      <a:pt x="447" y="2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625;p49">
                <a:extLst>
                  <a:ext uri="{FF2B5EF4-FFF2-40B4-BE49-F238E27FC236}">
                    <a16:creationId xmlns:a16="http://schemas.microsoft.com/office/drawing/2014/main" id="{4C8C2835-3335-6AB8-1CB9-5E5B995A2A29}"/>
                  </a:ext>
                </a:extLst>
              </p:cNvPr>
              <p:cNvSpPr/>
              <p:nvPr/>
            </p:nvSpPr>
            <p:spPr>
              <a:xfrm rot="2700000">
                <a:off x="670372" y="3152919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1"/>
                    </a:moveTo>
                    <a:cubicBezTo>
                      <a:pt x="133" y="1"/>
                      <a:pt x="10" y="124"/>
                      <a:pt x="10" y="274"/>
                    </a:cubicBezTo>
                    <a:lnTo>
                      <a:pt x="2" y="2263"/>
                    </a:lnTo>
                    <a:cubicBezTo>
                      <a:pt x="0" y="2415"/>
                      <a:pt x="123" y="2538"/>
                      <a:pt x="275" y="2539"/>
                    </a:cubicBezTo>
                    <a:lnTo>
                      <a:pt x="276" y="2539"/>
                    </a:lnTo>
                    <a:cubicBezTo>
                      <a:pt x="426" y="2539"/>
                      <a:pt x="549" y="2418"/>
                      <a:pt x="551" y="2266"/>
                    </a:cubicBezTo>
                    <a:lnTo>
                      <a:pt x="559" y="277"/>
                    </a:lnTo>
                    <a:cubicBezTo>
                      <a:pt x="559" y="125"/>
                      <a:pt x="438" y="2"/>
                      <a:pt x="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626;p49">
                <a:extLst>
                  <a:ext uri="{FF2B5EF4-FFF2-40B4-BE49-F238E27FC236}">
                    <a16:creationId xmlns:a16="http://schemas.microsoft.com/office/drawing/2014/main" id="{509C2A50-6633-E731-F5BF-F049DF4F9F2B}"/>
                  </a:ext>
                </a:extLst>
              </p:cNvPr>
              <p:cNvSpPr/>
              <p:nvPr/>
            </p:nvSpPr>
            <p:spPr>
              <a:xfrm rot="2700000">
                <a:off x="400766" y="3420059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1"/>
                    </a:moveTo>
                    <a:cubicBezTo>
                      <a:pt x="134" y="1"/>
                      <a:pt x="12" y="122"/>
                      <a:pt x="11" y="274"/>
                    </a:cubicBezTo>
                    <a:lnTo>
                      <a:pt x="2" y="2264"/>
                    </a:lnTo>
                    <a:cubicBezTo>
                      <a:pt x="1" y="2415"/>
                      <a:pt x="123" y="2538"/>
                      <a:pt x="275" y="2540"/>
                    </a:cubicBezTo>
                    <a:lnTo>
                      <a:pt x="277" y="2540"/>
                    </a:lnTo>
                    <a:cubicBezTo>
                      <a:pt x="427" y="2540"/>
                      <a:pt x="550" y="2417"/>
                      <a:pt x="551" y="2265"/>
                    </a:cubicBezTo>
                    <a:lnTo>
                      <a:pt x="560" y="275"/>
                    </a:lnTo>
                    <a:cubicBezTo>
                      <a:pt x="560" y="125"/>
                      <a:pt x="438" y="1"/>
                      <a:pt x="2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627;p49">
                <a:extLst>
                  <a:ext uri="{FF2B5EF4-FFF2-40B4-BE49-F238E27FC236}">
                    <a16:creationId xmlns:a16="http://schemas.microsoft.com/office/drawing/2014/main" id="{33596369-DE1F-527C-1F02-601E7824A2F0}"/>
                  </a:ext>
                </a:extLst>
              </p:cNvPr>
              <p:cNvSpPr/>
              <p:nvPr/>
            </p:nvSpPr>
            <p:spPr>
              <a:xfrm rot="2700000">
                <a:off x="686066" y="3180308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0"/>
                    </a:moveTo>
                    <a:cubicBezTo>
                      <a:pt x="144" y="0"/>
                      <a:pt x="21" y="122"/>
                      <a:pt x="20" y="274"/>
                    </a:cubicBezTo>
                    <a:lnTo>
                      <a:pt x="2" y="4253"/>
                    </a:lnTo>
                    <a:cubicBezTo>
                      <a:pt x="1" y="4404"/>
                      <a:pt x="124" y="4527"/>
                      <a:pt x="275" y="4529"/>
                    </a:cubicBezTo>
                    <a:lnTo>
                      <a:pt x="277" y="4529"/>
                    </a:lnTo>
                    <a:cubicBezTo>
                      <a:pt x="427" y="4529"/>
                      <a:pt x="550" y="4406"/>
                      <a:pt x="551" y="4256"/>
                    </a:cubicBezTo>
                    <a:lnTo>
                      <a:pt x="569" y="276"/>
                    </a:lnTo>
                    <a:cubicBezTo>
                      <a:pt x="569" y="125"/>
                      <a:pt x="447" y="0"/>
                      <a:pt x="2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628;p49">
                <a:extLst>
                  <a:ext uri="{FF2B5EF4-FFF2-40B4-BE49-F238E27FC236}">
                    <a16:creationId xmlns:a16="http://schemas.microsoft.com/office/drawing/2014/main" id="{3AF261EF-DF49-218C-C593-E317A5BD0CC3}"/>
                  </a:ext>
                </a:extLst>
              </p:cNvPr>
              <p:cNvSpPr/>
              <p:nvPr/>
            </p:nvSpPr>
            <p:spPr>
              <a:xfrm rot="2700000">
                <a:off x="454970" y="3409270"/>
                <a:ext cx="15504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30" extrusionOk="0">
                    <a:moveTo>
                      <a:pt x="294" y="1"/>
                    </a:moveTo>
                    <a:cubicBezTo>
                      <a:pt x="142" y="1"/>
                      <a:pt x="21" y="122"/>
                      <a:pt x="20" y="274"/>
                    </a:cubicBezTo>
                    <a:lnTo>
                      <a:pt x="2" y="4253"/>
                    </a:lnTo>
                    <a:cubicBezTo>
                      <a:pt x="1" y="4405"/>
                      <a:pt x="124" y="4528"/>
                      <a:pt x="275" y="4529"/>
                    </a:cubicBezTo>
                    <a:lnTo>
                      <a:pt x="277" y="4529"/>
                    </a:lnTo>
                    <a:cubicBezTo>
                      <a:pt x="427" y="4529"/>
                      <a:pt x="550" y="4406"/>
                      <a:pt x="550" y="4256"/>
                    </a:cubicBezTo>
                    <a:lnTo>
                      <a:pt x="569" y="277"/>
                    </a:lnTo>
                    <a:cubicBezTo>
                      <a:pt x="569" y="125"/>
                      <a:pt x="447" y="1"/>
                      <a:pt x="2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629;p49">
                <a:extLst>
                  <a:ext uri="{FF2B5EF4-FFF2-40B4-BE49-F238E27FC236}">
                    <a16:creationId xmlns:a16="http://schemas.microsoft.com/office/drawing/2014/main" id="{255C37B9-8FC0-6553-0B9E-00372B5ACB9C}"/>
                  </a:ext>
                </a:extLst>
              </p:cNvPr>
              <p:cNvSpPr/>
              <p:nvPr/>
            </p:nvSpPr>
            <p:spPr>
              <a:xfrm rot="2700000">
                <a:off x="740554" y="3223789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3" y="0"/>
                    </a:moveTo>
                    <a:cubicBezTo>
                      <a:pt x="133" y="0"/>
                      <a:pt x="10" y="121"/>
                      <a:pt x="10" y="273"/>
                    </a:cubicBezTo>
                    <a:lnTo>
                      <a:pt x="0" y="2263"/>
                    </a:lnTo>
                    <a:cubicBezTo>
                      <a:pt x="0" y="2414"/>
                      <a:pt x="121" y="2537"/>
                      <a:pt x="273" y="2539"/>
                    </a:cubicBezTo>
                    <a:lnTo>
                      <a:pt x="275" y="2539"/>
                    </a:lnTo>
                    <a:cubicBezTo>
                      <a:pt x="426" y="2539"/>
                      <a:pt x="549" y="2416"/>
                      <a:pt x="549" y="2264"/>
                    </a:cubicBezTo>
                    <a:lnTo>
                      <a:pt x="558" y="275"/>
                    </a:lnTo>
                    <a:cubicBezTo>
                      <a:pt x="559" y="124"/>
                      <a:pt x="436" y="0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630;p49">
                <a:extLst>
                  <a:ext uri="{FF2B5EF4-FFF2-40B4-BE49-F238E27FC236}">
                    <a16:creationId xmlns:a16="http://schemas.microsoft.com/office/drawing/2014/main" id="{36150244-9CBA-D434-B98D-86C0440E57B9}"/>
                  </a:ext>
                </a:extLst>
              </p:cNvPr>
              <p:cNvSpPr/>
              <p:nvPr/>
            </p:nvSpPr>
            <p:spPr>
              <a:xfrm rot="2700000">
                <a:off x="470948" y="3490929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5" y="0"/>
                    </a:moveTo>
                    <a:cubicBezTo>
                      <a:pt x="133" y="0"/>
                      <a:pt x="11" y="123"/>
                      <a:pt x="11" y="273"/>
                    </a:cubicBezTo>
                    <a:lnTo>
                      <a:pt x="0" y="2263"/>
                    </a:lnTo>
                    <a:cubicBezTo>
                      <a:pt x="0" y="2415"/>
                      <a:pt x="122" y="2537"/>
                      <a:pt x="274" y="2539"/>
                    </a:cubicBezTo>
                    <a:lnTo>
                      <a:pt x="275" y="2539"/>
                    </a:lnTo>
                    <a:cubicBezTo>
                      <a:pt x="427" y="2539"/>
                      <a:pt x="550" y="2416"/>
                      <a:pt x="550" y="2266"/>
                    </a:cubicBezTo>
                    <a:lnTo>
                      <a:pt x="558" y="276"/>
                    </a:lnTo>
                    <a:cubicBezTo>
                      <a:pt x="560" y="124"/>
                      <a:pt x="437" y="2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631;p49">
                <a:extLst>
                  <a:ext uri="{FF2B5EF4-FFF2-40B4-BE49-F238E27FC236}">
                    <a16:creationId xmlns:a16="http://schemas.microsoft.com/office/drawing/2014/main" id="{4A38AD35-9B56-4EC7-7CFC-6C21808750B6}"/>
                  </a:ext>
                </a:extLst>
              </p:cNvPr>
              <p:cNvSpPr/>
              <p:nvPr/>
            </p:nvSpPr>
            <p:spPr>
              <a:xfrm rot="2700000">
                <a:off x="756267" y="3251159"/>
                <a:ext cx="15504" cy="123397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8" extrusionOk="0">
                    <a:moveTo>
                      <a:pt x="291" y="1"/>
                    </a:moveTo>
                    <a:cubicBezTo>
                      <a:pt x="141" y="1"/>
                      <a:pt x="19" y="123"/>
                      <a:pt x="19" y="274"/>
                    </a:cubicBezTo>
                    <a:lnTo>
                      <a:pt x="1" y="4253"/>
                    </a:lnTo>
                    <a:cubicBezTo>
                      <a:pt x="1" y="4403"/>
                      <a:pt x="122" y="4528"/>
                      <a:pt x="274" y="4528"/>
                    </a:cubicBezTo>
                    <a:lnTo>
                      <a:pt x="275" y="4528"/>
                    </a:lnTo>
                    <a:cubicBezTo>
                      <a:pt x="427" y="4528"/>
                      <a:pt x="548" y="4406"/>
                      <a:pt x="550" y="4254"/>
                    </a:cubicBezTo>
                    <a:lnTo>
                      <a:pt x="567" y="275"/>
                    </a:lnTo>
                    <a:cubicBezTo>
                      <a:pt x="568" y="124"/>
                      <a:pt x="446" y="1"/>
                      <a:pt x="295" y="1"/>
                    </a:cubicBezTo>
                    <a:lnTo>
                      <a:pt x="294" y="1"/>
                    </a:lnTo>
                    <a:cubicBezTo>
                      <a:pt x="293" y="1"/>
                      <a:pt x="292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632;p49">
                <a:extLst>
                  <a:ext uri="{FF2B5EF4-FFF2-40B4-BE49-F238E27FC236}">
                    <a16:creationId xmlns:a16="http://schemas.microsoft.com/office/drawing/2014/main" id="{A07F1502-34B3-981A-8185-A1291525366B}"/>
                  </a:ext>
                </a:extLst>
              </p:cNvPr>
              <p:cNvSpPr/>
              <p:nvPr/>
            </p:nvSpPr>
            <p:spPr>
              <a:xfrm rot="2700000">
                <a:off x="525181" y="3480098"/>
                <a:ext cx="15504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30" extrusionOk="0">
                    <a:moveTo>
                      <a:pt x="281" y="0"/>
                    </a:moveTo>
                    <a:cubicBezTo>
                      <a:pt x="131" y="0"/>
                      <a:pt x="19" y="127"/>
                      <a:pt x="19" y="274"/>
                    </a:cubicBezTo>
                    <a:lnTo>
                      <a:pt x="1" y="4253"/>
                    </a:lnTo>
                    <a:cubicBezTo>
                      <a:pt x="1" y="4405"/>
                      <a:pt x="124" y="4529"/>
                      <a:pt x="275" y="4529"/>
                    </a:cubicBezTo>
                    <a:cubicBezTo>
                      <a:pt x="427" y="4529"/>
                      <a:pt x="550" y="4408"/>
                      <a:pt x="550" y="4256"/>
                    </a:cubicBezTo>
                    <a:lnTo>
                      <a:pt x="569" y="277"/>
                    </a:lnTo>
                    <a:cubicBezTo>
                      <a:pt x="569" y="125"/>
                      <a:pt x="447" y="2"/>
                      <a:pt x="295" y="1"/>
                    </a:cubicBezTo>
                    <a:cubicBezTo>
                      <a:pt x="290" y="1"/>
                      <a:pt x="286" y="0"/>
                      <a:pt x="2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633;p49">
                <a:extLst>
                  <a:ext uri="{FF2B5EF4-FFF2-40B4-BE49-F238E27FC236}">
                    <a16:creationId xmlns:a16="http://schemas.microsoft.com/office/drawing/2014/main" id="{C97B73F1-1F74-810C-075E-CB0C7E06DA3C}"/>
                  </a:ext>
                </a:extLst>
              </p:cNvPr>
              <p:cNvSpPr/>
              <p:nvPr/>
            </p:nvSpPr>
            <p:spPr>
              <a:xfrm rot="2700000">
                <a:off x="810736" y="3294554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7" y="1"/>
                    </a:moveTo>
                    <a:cubicBezTo>
                      <a:pt x="135" y="1"/>
                      <a:pt x="11" y="122"/>
                      <a:pt x="11" y="274"/>
                    </a:cubicBezTo>
                    <a:lnTo>
                      <a:pt x="2" y="2264"/>
                    </a:lnTo>
                    <a:cubicBezTo>
                      <a:pt x="0" y="2415"/>
                      <a:pt x="123" y="2540"/>
                      <a:pt x="275" y="2540"/>
                    </a:cubicBezTo>
                    <a:lnTo>
                      <a:pt x="276" y="2540"/>
                    </a:lnTo>
                    <a:cubicBezTo>
                      <a:pt x="427" y="2540"/>
                      <a:pt x="550" y="2418"/>
                      <a:pt x="550" y="2267"/>
                    </a:cubicBezTo>
                    <a:lnTo>
                      <a:pt x="560" y="277"/>
                    </a:lnTo>
                    <a:cubicBezTo>
                      <a:pt x="560" y="125"/>
                      <a:pt x="438" y="2"/>
                      <a:pt x="2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634;p49">
                <a:extLst>
                  <a:ext uri="{FF2B5EF4-FFF2-40B4-BE49-F238E27FC236}">
                    <a16:creationId xmlns:a16="http://schemas.microsoft.com/office/drawing/2014/main" id="{F7896C23-6EE6-90FB-49A0-6B088524DECC}"/>
                  </a:ext>
                </a:extLst>
              </p:cNvPr>
              <p:cNvSpPr/>
              <p:nvPr/>
            </p:nvSpPr>
            <p:spPr>
              <a:xfrm rot="2700000">
                <a:off x="541126" y="3561704"/>
                <a:ext cx="15286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2540" extrusionOk="0">
                    <a:moveTo>
                      <a:pt x="279" y="1"/>
                    </a:moveTo>
                    <a:cubicBezTo>
                      <a:pt x="130" y="1"/>
                      <a:pt x="8" y="124"/>
                      <a:pt x="11" y="274"/>
                    </a:cubicBezTo>
                    <a:lnTo>
                      <a:pt x="2" y="2264"/>
                    </a:lnTo>
                    <a:cubicBezTo>
                      <a:pt x="1" y="2415"/>
                      <a:pt x="124" y="2538"/>
                      <a:pt x="275" y="2540"/>
                    </a:cubicBezTo>
                    <a:cubicBezTo>
                      <a:pt x="427" y="2540"/>
                      <a:pt x="550" y="2417"/>
                      <a:pt x="550" y="2267"/>
                    </a:cubicBezTo>
                    <a:lnTo>
                      <a:pt x="560" y="277"/>
                    </a:lnTo>
                    <a:cubicBezTo>
                      <a:pt x="560" y="125"/>
                      <a:pt x="439" y="1"/>
                      <a:pt x="287" y="1"/>
                    </a:cubicBezTo>
                    <a:cubicBezTo>
                      <a:pt x="284" y="1"/>
                      <a:pt x="282" y="1"/>
                      <a:pt x="2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635;p49">
                <a:extLst>
                  <a:ext uri="{FF2B5EF4-FFF2-40B4-BE49-F238E27FC236}">
                    <a16:creationId xmlns:a16="http://schemas.microsoft.com/office/drawing/2014/main" id="{0A73FBF6-6800-1978-24D9-BBA0648936BD}"/>
                  </a:ext>
                </a:extLst>
              </p:cNvPr>
              <p:cNvSpPr/>
              <p:nvPr/>
            </p:nvSpPr>
            <p:spPr>
              <a:xfrm rot="2700000">
                <a:off x="826453" y="3321953"/>
                <a:ext cx="15477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529" extrusionOk="0">
                    <a:moveTo>
                      <a:pt x="293" y="1"/>
                    </a:moveTo>
                    <a:cubicBezTo>
                      <a:pt x="142" y="1"/>
                      <a:pt x="19" y="122"/>
                      <a:pt x="19" y="274"/>
                    </a:cubicBezTo>
                    <a:lnTo>
                      <a:pt x="0" y="4253"/>
                    </a:lnTo>
                    <a:cubicBezTo>
                      <a:pt x="0" y="4405"/>
                      <a:pt x="121" y="4527"/>
                      <a:pt x="273" y="4529"/>
                    </a:cubicBezTo>
                    <a:lnTo>
                      <a:pt x="275" y="4529"/>
                    </a:lnTo>
                    <a:cubicBezTo>
                      <a:pt x="426" y="4529"/>
                      <a:pt x="549" y="4406"/>
                      <a:pt x="549" y="4256"/>
                    </a:cubicBezTo>
                    <a:lnTo>
                      <a:pt x="568" y="277"/>
                    </a:lnTo>
                    <a:cubicBezTo>
                      <a:pt x="568" y="125"/>
                      <a:pt x="445" y="2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636;p49">
                <a:extLst>
                  <a:ext uri="{FF2B5EF4-FFF2-40B4-BE49-F238E27FC236}">
                    <a16:creationId xmlns:a16="http://schemas.microsoft.com/office/drawing/2014/main" id="{C8549C55-8586-9467-C51C-D4C9A8A4A2A2}"/>
                  </a:ext>
                </a:extLst>
              </p:cNvPr>
              <p:cNvSpPr/>
              <p:nvPr/>
            </p:nvSpPr>
            <p:spPr>
              <a:xfrm rot="2700000">
                <a:off x="595340" y="3550958"/>
                <a:ext cx="15532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70" h="4529" extrusionOk="0">
                    <a:moveTo>
                      <a:pt x="293" y="0"/>
                    </a:moveTo>
                    <a:cubicBezTo>
                      <a:pt x="143" y="0"/>
                      <a:pt x="20" y="122"/>
                      <a:pt x="19" y="273"/>
                    </a:cubicBezTo>
                    <a:lnTo>
                      <a:pt x="2" y="4252"/>
                    </a:lnTo>
                    <a:cubicBezTo>
                      <a:pt x="0" y="4404"/>
                      <a:pt x="123" y="4527"/>
                      <a:pt x="275" y="4528"/>
                    </a:cubicBezTo>
                    <a:lnTo>
                      <a:pt x="276" y="4528"/>
                    </a:lnTo>
                    <a:cubicBezTo>
                      <a:pt x="426" y="4528"/>
                      <a:pt x="549" y="4406"/>
                      <a:pt x="551" y="4255"/>
                    </a:cubicBezTo>
                    <a:lnTo>
                      <a:pt x="568" y="276"/>
                    </a:lnTo>
                    <a:cubicBezTo>
                      <a:pt x="569" y="124"/>
                      <a:pt x="447" y="0"/>
                      <a:pt x="2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637;p49">
                <a:extLst>
                  <a:ext uri="{FF2B5EF4-FFF2-40B4-BE49-F238E27FC236}">
                    <a16:creationId xmlns:a16="http://schemas.microsoft.com/office/drawing/2014/main" id="{5391B809-667F-A438-C42B-BC5EFD6E5347}"/>
                  </a:ext>
                </a:extLst>
              </p:cNvPr>
              <p:cNvSpPr/>
              <p:nvPr/>
            </p:nvSpPr>
            <p:spPr>
              <a:xfrm rot="2700000">
                <a:off x="880875" y="3365395"/>
                <a:ext cx="15286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1" h="2539" extrusionOk="0">
                    <a:moveTo>
                      <a:pt x="286" y="0"/>
                    </a:moveTo>
                    <a:cubicBezTo>
                      <a:pt x="134" y="0"/>
                      <a:pt x="11" y="122"/>
                      <a:pt x="11" y="273"/>
                    </a:cubicBezTo>
                    <a:lnTo>
                      <a:pt x="2" y="2263"/>
                    </a:lnTo>
                    <a:cubicBezTo>
                      <a:pt x="1" y="2415"/>
                      <a:pt x="124" y="2538"/>
                      <a:pt x="275" y="2539"/>
                    </a:cubicBezTo>
                    <a:lnTo>
                      <a:pt x="277" y="2539"/>
                    </a:lnTo>
                    <a:cubicBezTo>
                      <a:pt x="427" y="2539"/>
                      <a:pt x="550" y="2416"/>
                      <a:pt x="550" y="2266"/>
                    </a:cubicBezTo>
                    <a:lnTo>
                      <a:pt x="560" y="276"/>
                    </a:lnTo>
                    <a:cubicBezTo>
                      <a:pt x="560" y="125"/>
                      <a:pt x="439" y="0"/>
                      <a:pt x="2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638;p49">
                <a:extLst>
                  <a:ext uri="{FF2B5EF4-FFF2-40B4-BE49-F238E27FC236}">
                    <a16:creationId xmlns:a16="http://schemas.microsoft.com/office/drawing/2014/main" id="{33D556E4-CED9-7D61-CA0F-C2041F718F50}"/>
                  </a:ext>
                </a:extLst>
              </p:cNvPr>
              <p:cNvSpPr/>
              <p:nvPr/>
            </p:nvSpPr>
            <p:spPr>
              <a:xfrm rot="2700000">
                <a:off x="611306" y="3632551"/>
                <a:ext cx="15232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59" h="2540" extrusionOk="0">
                    <a:moveTo>
                      <a:pt x="281" y="0"/>
                    </a:moveTo>
                    <a:cubicBezTo>
                      <a:pt x="132" y="0"/>
                      <a:pt x="11" y="123"/>
                      <a:pt x="9" y="274"/>
                    </a:cubicBezTo>
                    <a:lnTo>
                      <a:pt x="1" y="2263"/>
                    </a:lnTo>
                    <a:cubicBezTo>
                      <a:pt x="1" y="2413"/>
                      <a:pt x="122" y="2538"/>
                      <a:pt x="274" y="2539"/>
                    </a:cubicBezTo>
                    <a:lnTo>
                      <a:pt x="275" y="2539"/>
                    </a:lnTo>
                    <a:cubicBezTo>
                      <a:pt x="426" y="2538"/>
                      <a:pt x="548" y="2416"/>
                      <a:pt x="550" y="2265"/>
                    </a:cubicBezTo>
                    <a:lnTo>
                      <a:pt x="558" y="275"/>
                    </a:lnTo>
                    <a:cubicBezTo>
                      <a:pt x="558" y="123"/>
                      <a:pt x="437" y="0"/>
                      <a:pt x="285" y="0"/>
                    </a:cubicBezTo>
                    <a:lnTo>
                      <a:pt x="284" y="0"/>
                    </a:lnTo>
                    <a:cubicBezTo>
                      <a:pt x="283" y="0"/>
                      <a:pt x="282" y="0"/>
                      <a:pt x="2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639;p49">
                <a:extLst>
                  <a:ext uri="{FF2B5EF4-FFF2-40B4-BE49-F238E27FC236}">
                    <a16:creationId xmlns:a16="http://schemas.microsoft.com/office/drawing/2014/main" id="{E0BD3229-0482-B220-6D88-248960FECC3D}"/>
                  </a:ext>
                </a:extLst>
              </p:cNvPr>
              <p:cNvSpPr/>
              <p:nvPr/>
            </p:nvSpPr>
            <p:spPr>
              <a:xfrm rot="2700000">
                <a:off x="896621" y="3392751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1"/>
                    </a:moveTo>
                    <a:cubicBezTo>
                      <a:pt x="143" y="1"/>
                      <a:pt x="21" y="123"/>
                      <a:pt x="19" y="275"/>
                    </a:cubicBezTo>
                    <a:lnTo>
                      <a:pt x="2" y="4254"/>
                    </a:lnTo>
                    <a:cubicBezTo>
                      <a:pt x="0" y="4405"/>
                      <a:pt x="123" y="4529"/>
                      <a:pt x="275" y="4529"/>
                    </a:cubicBezTo>
                    <a:lnTo>
                      <a:pt x="276" y="4529"/>
                    </a:lnTo>
                    <a:cubicBezTo>
                      <a:pt x="427" y="4529"/>
                      <a:pt x="549" y="4407"/>
                      <a:pt x="549" y="4256"/>
                    </a:cubicBezTo>
                    <a:lnTo>
                      <a:pt x="568" y="277"/>
                    </a:lnTo>
                    <a:cubicBezTo>
                      <a:pt x="568" y="125"/>
                      <a:pt x="447" y="2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640;p49">
                <a:extLst>
                  <a:ext uri="{FF2B5EF4-FFF2-40B4-BE49-F238E27FC236}">
                    <a16:creationId xmlns:a16="http://schemas.microsoft.com/office/drawing/2014/main" id="{32B730D9-AE06-0898-842D-4EAF3567B310}"/>
                  </a:ext>
                </a:extLst>
              </p:cNvPr>
              <p:cNvSpPr/>
              <p:nvPr/>
            </p:nvSpPr>
            <p:spPr>
              <a:xfrm rot="2700000">
                <a:off x="665535" y="3621756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0"/>
                    </a:moveTo>
                    <a:cubicBezTo>
                      <a:pt x="143" y="0"/>
                      <a:pt x="20" y="123"/>
                      <a:pt x="20" y="273"/>
                    </a:cubicBezTo>
                    <a:lnTo>
                      <a:pt x="1" y="4252"/>
                    </a:lnTo>
                    <a:cubicBezTo>
                      <a:pt x="1" y="4404"/>
                      <a:pt x="122" y="4528"/>
                      <a:pt x="274" y="4528"/>
                    </a:cubicBezTo>
                    <a:lnTo>
                      <a:pt x="276" y="4528"/>
                    </a:lnTo>
                    <a:cubicBezTo>
                      <a:pt x="427" y="4528"/>
                      <a:pt x="549" y="4407"/>
                      <a:pt x="550" y="4255"/>
                    </a:cubicBezTo>
                    <a:lnTo>
                      <a:pt x="567" y="276"/>
                    </a:lnTo>
                    <a:cubicBezTo>
                      <a:pt x="569" y="124"/>
                      <a:pt x="446" y="2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641;p49">
                <a:extLst>
                  <a:ext uri="{FF2B5EF4-FFF2-40B4-BE49-F238E27FC236}">
                    <a16:creationId xmlns:a16="http://schemas.microsoft.com/office/drawing/2014/main" id="{D3A25A8E-738B-ECCD-17F1-0DB1C36F30C1}"/>
                  </a:ext>
                </a:extLst>
              </p:cNvPr>
              <p:cNvSpPr/>
              <p:nvPr/>
            </p:nvSpPr>
            <p:spPr>
              <a:xfrm rot="2700000">
                <a:off x="951090" y="3436213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4" y="0"/>
                    </a:moveTo>
                    <a:cubicBezTo>
                      <a:pt x="134" y="0"/>
                      <a:pt x="11" y="123"/>
                      <a:pt x="11" y="273"/>
                    </a:cubicBezTo>
                    <a:lnTo>
                      <a:pt x="1" y="2263"/>
                    </a:lnTo>
                    <a:cubicBezTo>
                      <a:pt x="1" y="2415"/>
                      <a:pt x="122" y="2539"/>
                      <a:pt x="274" y="2539"/>
                    </a:cubicBezTo>
                    <a:lnTo>
                      <a:pt x="275" y="2539"/>
                    </a:lnTo>
                    <a:cubicBezTo>
                      <a:pt x="427" y="2539"/>
                      <a:pt x="550" y="2417"/>
                      <a:pt x="550" y="2266"/>
                    </a:cubicBezTo>
                    <a:lnTo>
                      <a:pt x="558" y="276"/>
                    </a:lnTo>
                    <a:cubicBezTo>
                      <a:pt x="560" y="124"/>
                      <a:pt x="437" y="2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642;p49">
                <a:extLst>
                  <a:ext uri="{FF2B5EF4-FFF2-40B4-BE49-F238E27FC236}">
                    <a16:creationId xmlns:a16="http://schemas.microsoft.com/office/drawing/2014/main" id="{AFF807D1-611E-E879-E2B9-5C128D90D1DA}"/>
                  </a:ext>
                </a:extLst>
              </p:cNvPr>
              <p:cNvSpPr/>
              <p:nvPr/>
            </p:nvSpPr>
            <p:spPr>
              <a:xfrm rot="2700000">
                <a:off x="681503" y="3703373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5" y="0"/>
                    </a:moveTo>
                    <a:cubicBezTo>
                      <a:pt x="133" y="0"/>
                      <a:pt x="10" y="123"/>
                      <a:pt x="10" y="273"/>
                    </a:cubicBezTo>
                    <a:lnTo>
                      <a:pt x="0" y="2263"/>
                    </a:lnTo>
                    <a:cubicBezTo>
                      <a:pt x="0" y="2415"/>
                      <a:pt x="122" y="2539"/>
                      <a:pt x="273" y="2539"/>
                    </a:cubicBezTo>
                    <a:lnTo>
                      <a:pt x="275" y="2539"/>
                    </a:lnTo>
                    <a:cubicBezTo>
                      <a:pt x="426" y="2539"/>
                      <a:pt x="549" y="2418"/>
                      <a:pt x="549" y="2266"/>
                    </a:cubicBezTo>
                    <a:lnTo>
                      <a:pt x="558" y="276"/>
                    </a:lnTo>
                    <a:cubicBezTo>
                      <a:pt x="559" y="125"/>
                      <a:pt x="437" y="2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643;p49">
                <a:extLst>
                  <a:ext uri="{FF2B5EF4-FFF2-40B4-BE49-F238E27FC236}">
                    <a16:creationId xmlns:a16="http://schemas.microsoft.com/office/drawing/2014/main" id="{DDE0FAE3-1F76-E72B-52D2-29DC208417A2}"/>
                  </a:ext>
                </a:extLst>
              </p:cNvPr>
              <p:cNvSpPr/>
              <p:nvPr/>
            </p:nvSpPr>
            <p:spPr>
              <a:xfrm rot="2700000">
                <a:off x="966803" y="3463594"/>
                <a:ext cx="15504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30" extrusionOk="0">
                    <a:moveTo>
                      <a:pt x="294" y="1"/>
                    </a:moveTo>
                    <a:cubicBezTo>
                      <a:pt x="142" y="1"/>
                      <a:pt x="19" y="124"/>
                      <a:pt x="19" y="274"/>
                    </a:cubicBezTo>
                    <a:lnTo>
                      <a:pt x="0" y="4253"/>
                    </a:lnTo>
                    <a:cubicBezTo>
                      <a:pt x="0" y="4405"/>
                      <a:pt x="122" y="4528"/>
                      <a:pt x="273" y="4529"/>
                    </a:cubicBezTo>
                    <a:lnTo>
                      <a:pt x="275" y="4529"/>
                    </a:lnTo>
                    <a:cubicBezTo>
                      <a:pt x="427" y="4529"/>
                      <a:pt x="549" y="4408"/>
                      <a:pt x="549" y="4256"/>
                    </a:cubicBezTo>
                    <a:lnTo>
                      <a:pt x="568" y="277"/>
                    </a:lnTo>
                    <a:cubicBezTo>
                      <a:pt x="568" y="125"/>
                      <a:pt x="445" y="2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644;p49">
                <a:extLst>
                  <a:ext uri="{FF2B5EF4-FFF2-40B4-BE49-F238E27FC236}">
                    <a16:creationId xmlns:a16="http://schemas.microsoft.com/office/drawing/2014/main" id="{F3780704-C88E-021B-3310-C403E7520A89}"/>
                  </a:ext>
                </a:extLst>
              </p:cNvPr>
              <p:cNvSpPr/>
              <p:nvPr/>
            </p:nvSpPr>
            <p:spPr>
              <a:xfrm rot="2700000">
                <a:off x="735707" y="3692584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0"/>
                    </a:moveTo>
                    <a:cubicBezTo>
                      <a:pt x="142" y="0"/>
                      <a:pt x="21" y="122"/>
                      <a:pt x="19" y="273"/>
                    </a:cubicBezTo>
                    <a:lnTo>
                      <a:pt x="2" y="4253"/>
                    </a:lnTo>
                    <a:cubicBezTo>
                      <a:pt x="0" y="4404"/>
                      <a:pt x="123" y="4527"/>
                      <a:pt x="275" y="4529"/>
                    </a:cubicBezTo>
                    <a:lnTo>
                      <a:pt x="276" y="4529"/>
                    </a:lnTo>
                    <a:cubicBezTo>
                      <a:pt x="427" y="4529"/>
                      <a:pt x="549" y="4406"/>
                      <a:pt x="549" y="4256"/>
                    </a:cubicBezTo>
                    <a:lnTo>
                      <a:pt x="568" y="276"/>
                    </a:lnTo>
                    <a:cubicBezTo>
                      <a:pt x="568" y="125"/>
                      <a:pt x="447" y="0"/>
                      <a:pt x="2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645;p49">
                <a:extLst>
                  <a:ext uri="{FF2B5EF4-FFF2-40B4-BE49-F238E27FC236}">
                    <a16:creationId xmlns:a16="http://schemas.microsoft.com/office/drawing/2014/main" id="{20B2C206-DEBF-BDDA-DC93-1DA2E58FFC16}"/>
                  </a:ext>
                </a:extLst>
              </p:cNvPr>
              <p:cNvSpPr/>
              <p:nvPr/>
            </p:nvSpPr>
            <p:spPr>
              <a:xfrm rot="2700000">
                <a:off x="1021253" y="3507037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1"/>
                    </a:moveTo>
                    <a:cubicBezTo>
                      <a:pt x="133" y="1"/>
                      <a:pt x="10" y="122"/>
                      <a:pt x="10" y="274"/>
                    </a:cubicBezTo>
                    <a:lnTo>
                      <a:pt x="2" y="2263"/>
                    </a:lnTo>
                    <a:cubicBezTo>
                      <a:pt x="0" y="2415"/>
                      <a:pt x="123" y="2538"/>
                      <a:pt x="275" y="2539"/>
                    </a:cubicBezTo>
                    <a:lnTo>
                      <a:pt x="276" y="2539"/>
                    </a:lnTo>
                    <a:cubicBezTo>
                      <a:pt x="426" y="2539"/>
                      <a:pt x="549" y="2416"/>
                      <a:pt x="549" y="2266"/>
                    </a:cubicBezTo>
                    <a:lnTo>
                      <a:pt x="559" y="277"/>
                    </a:lnTo>
                    <a:cubicBezTo>
                      <a:pt x="559" y="125"/>
                      <a:pt x="438" y="1"/>
                      <a:pt x="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646;p49">
                <a:extLst>
                  <a:ext uri="{FF2B5EF4-FFF2-40B4-BE49-F238E27FC236}">
                    <a16:creationId xmlns:a16="http://schemas.microsoft.com/office/drawing/2014/main" id="{1E096097-D673-789E-D20C-957C9B46A8C2}"/>
                  </a:ext>
                </a:extLst>
              </p:cNvPr>
              <p:cNvSpPr/>
              <p:nvPr/>
            </p:nvSpPr>
            <p:spPr>
              <a:xfrm rot="2700000">
                <a:off x="751646" y="3774177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1"/>
                    </a:moveTo>
                    <a:cubicBezTo>
                      <a:pt x="134" y="1"/>
                      <a:pt x="11" y="122"/>
                      <a:pt x="11" y="274"/>
                    </a:cubicBezTo>
                    <a:lnTo>
                      <a:pt x="2" y="2263"/>
                    </a:lnTo>
                    <a:cubicBezTo>
                      <a:pt x="1" y="2415"/>
                      <a:pt x="123" y="2538"/>
                      <a:pt x="275" y="2539"/>
                    </a:cubicBezTo>
                    <a:lnTo>
                      <a:pt x="277" y="2539"/>
                    </a:lnTo>
                    <a:cubicBezTo>
                      <a:pt x="427" y="2538"/>
                      <a:pt x="550" y="2417"/>
                      <a:pt x="550" y="2265"/>
                    </a:cubicBezTo>
                    <a:lnTo>
                      <a:pt x="560" y="275"/>
                    </a:lnTo>
                    <a:cubicBezTo>
                      <a:pt x="560" y="125"/>
                      <a:pt x="438" y="1"/>
                      <a:pt x="2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647;p49">
                <a:extLst>
                  <a:ext uri="{FF2B5EF4-FFF2-40B4-BE49-F238E27FC236}">
                    <a16:creationId xmlns:a16="http://schemas.microsoft.com/office/drawing/2014/main" id="{B3BDD96E-0993-7194-54D8-F880C96BFD3D}"/>
                  </a:ext>
                </a:extLst>
              </p:cNvPr>
              <p:cNvSpPr/>
              <p:nvPr/>
            </p:nvSpPr>
            <p:spPr>
              <a:xfrm rot="2700000">
                <a:off x="1036946" y="3534426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0"/>
                    </a:moveTo>
                    <a:cubicBezTo>
                      <a:pt x="142" y="0"/>
                      <a:pt x="21" y="122"/>
                      <a:pt x="20" y="273"/>
                    </a:cubicBezTo>
                    <a:lnTo>
                      <a:pt x="2" y="4252"/>
                    </a:lnTo>
                    <a:cubicBezTo>
                      <a:pt x="1" y="4404"/>
                      <a:pt x="124" y="4527"/>
                      <a:pt x="275" y="4528"/>
                    </a:cubicBezTo>
                    <a:lnTo>
                      <a:pt x="277" y="4528"/>
                    </a:lnTo>
                    <a:cubicBezTo>
                      <a:pt x="427" y="4528"/>
                      <a:pt x="550" y="4406"/>
                      <a:pt x="550" y="4255"/>
                    </a:cubicBezTo>
                    <a:lnTo>
                      <a:pt x="569" y="276"/>
                    </a:lnTo>
                    <a:cubicBezTo>
                      <a:pt x="569" y="124"/>
                      <a:pt x="447" y="0"/>
                      <a:pt x="2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648;p49">
                <a:extLst>
                  <a:ext uri="{FF2B5EF4-FFF2-40B4-BE49-F238E27FC236}">
                    <a16:creationId xmlns:a16="http://schemas.microsoft.com/office/drawing/2014/main" id="{52CEB238-9E42-6803-6319-A5C6EEA46EAE}"/>
                  </a:ext>
                </a:extLst>
              </p:cNvPr>
              <p:cNvSpPr/>
              <p:nvPr/>
            </p:nvSpPr>
            <p:spPr>
              <a:xfrm rot="2700000">
                <a:off x="805918" y="3763411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0"/>
                    </a:moveTo>
                    <a:cubicBezTo>
                      <a:pt x="142" y="0"/>
                      <a:pt x="19" y="123"/>
                      <a:pt x="19" y="275"/>
                    </a:cubicBezTo>
                    <a:lnTo>
                      <a:pt x="0" y="4253"/>
                    </a:lnTo>
                    <a:cubicBezTo>
                      <a:pt x="0" y="4404"/>
                      <a:pt x="122" y="4529"/>
                      <a:pt x="273" y="4529"/>
                    </a:cubicBezTo>
                    <a:lnTo>
                      <a:pt x="275" y="4529"/>
                    </a:lnTo>
                    <a:cubicBezTo>
                      <a:pt x="427" y="4529"/>
                      <a:pt x="549" y="4407"/>
                      <a:pt x="549" y="4255"/>
                    </a:cubicBezTo>
                    <a:lnTo>
                      <a:pt x="567" y="276"/>
                    </a:lnTo>
                    <a:cubicBezTo>
                      <a:pt x="568" y="125"/>
                      <a:pt x="445" y="2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649;p49">
                <a:extLst>
                  <a:ext uri="{FF2B5EF4-FFF2-40B4-BE49-F238E27FC236}">
                    <a16:creationId xmlns:a16="http://schemas.microsoft.com/office/drawing/2014/main" id="{A86DAD80-E00B-7C51-C4EC-E94B1B7A0AA1}"/>
                  </a:ext>
                </a:extLst>
              </p:cNvPr>
              <p:cNvSpPr/>
              <p:nvPr/>
            </p:nvSpPr>
            <p:spPr>
              <a:xfrm rot="2700000">
                <a:off x="1091425" y="3577825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0"/>
                    </a:moveTo>
                    <a:cubicBezTo>
                      <a:pt x="134" y="0"/>
                      <a:pt x="12" y="123"/>
                      <a:pt x="11" y="275"/>
                    </a:cubicBezTo>
                    <a:lnTo>
                      <a:pt x="2" y="2263"/>
                    </a:lnTo>
                    <a:cubicBezTo>
                      <a:pt x="1" y="2415"/>
                      <a:pt x="123" y="2539"/>
                      <a:pt x="275" y="2539"/>
                    </a:cubicBezTo>
                    <a:lnTo>
                      <a:pt x="277" y="2539"/>
                    </a:lnTo>
                    <a:cubicBezTo>
                      <a:pt x="427" y="2539"/>
                      <a:pt x="550" y="2418"/>
                      <a:pt x="551" y="2266"/>
                    </a:cubicBezTo>
                    <a:lnTo>
                      <a:pt x="560" y="276"/>
                    </a:lnTo>
                    <a:cubicBezTo>
                      <a:pt x="560" y="125"/>
                      <a:pt x="438" y="2"/>
                      <a:pt x="2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650;p49">
                <a:extLst>
                  <a:ext uri="{FF2B5EF4-FFF2-40B4-BE49-F238E27FC236}">
                    <a16:creationId xmlns:a16="http://schemas.microsoft.com/office/drawing/2014/main" id="{BA8918D7-3A95-235D-81CD-88FDB4F6FA42}"/>
                  </a:ext>
                </a:extLst>
              </p:cNvPr>
              <p:cNvSpPr/>
              <p:nvPr/>
            </p:nvSpPr>
            <p:spPr>
              <a:xfrm rot="2700000">
                <a:off x="821861" y="3844994"/>
                <a:ext cx="15232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59" h="2540" extrusionOk="0">
                    <a:moveTo>
                      <a:pt x="284" y="1"/>
                    </a:moveTo>
                    <a:cubicBezTo>
                      <a:pt x="133" y="1"/>
                      <a:pt x="11" y="123"/>
                      <a:pt x="9" y="274"/>
                    </a:cubicBezTo>
                    <a:lnTo>
                      <a:pt x="0" y="2263"/>
                    </a:lnTo>
                    <a:cubicBezTo>
                      <a:pt x="0" y="2415"/>
                      <a:pt x="122" y="2538"/>
                      <a:pt x="274" y="2539"/>
                    </a:cubicBezTo>
                    <a:lnTo>
                      <a:pt x="275" y="2539"/>
                    </a:lnTo>
                    <a:cubicBezTo>
                      <a:pt x="425" y="2539"/>
                      <a:pt x="548" y="2418"/>
                      <a:pt x="550" y="2266"/>
                    </a:cubicBezTo>
                    <a:lnTo>
                      <a:pt x="558" y="277"/>
                    </a:lnTo>
                    <a:cubicBezTo>
                      <a:pt x="558" y="125"/>
                      <a:pt x="437" y="2"/>
                      <a:pt x="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651;p49">
                <a:extLst>
                  <a:ext uri="{FF2B5EF4-FFF2-40B4-BE49-F238E27FC236}">
                    <a16:creationId xmlns:a16="http://schemas.microsoft.com/office/drawing/2014/main" id="{00A11276-D93B-6658-7A02-71DBBBDB03D9}"/>
                  </a:ext>
                </a:extLst>
              </p:cNvPr>
              <p:cNvSpPr/>
              <p:nvPr/>
            </p:nvSpPr>
            <p:spPr>
              <a:xfrm rot="2700000">
                <a:off x="1107134" y="3605243"/>
                <a:ext cx="15532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70" h="4529" extrusionOk="0">
                    <a:moveTo>
                      <a:pt x="293" y="0"/>
                    </a:moveTo>
                    <a:cubicBezTo>
                      <a:pt x="143" y="0"/>
                      <a:pt x="20" y="123"/>
                      <a:pt x="19" y="273"/>
                    </a:cubicBezTo>
                    <a:lnTo>
                      <a:pt x="2" y="4252"/>
                    </a:lnTo>
                    <a:cubicBezTo>
                      <a:pt x="0" y="4404"/>
                      <a:pt x="123" y="4528"/>
                      <a:pt x="275" y="4528"/>
                    </a:cubicBezTo>
                    <a:lnTo>
                      <a:pt x="276" y="4528"/>
                    </a:lnTo>
                    <a:cubicBezTo>
                      <a:pt x="426" y="4528"/>
                      <a:pt x="549" y="4407"/>
                      <a:pt x="551" y="4255"/>
                    </a:cubicBezTo>
                    <a:lnTo>
                      <a:pt x="568" y="276"/>
                    </a:lnTo>
                    <a:cubicBezTo>
                      <a:pt x="569" y="124"/>
                      <a:pt x="447" y="2"/>
                      <a:pt x="2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652;p49">
                <a:extLst>
                  <a:ext uri="{FF2B5EF4-FFF2-40B4-BE49-F238E27FC236}">
                    <a16:creationId xmlns:a16="http://schemas.microsoft.com/office/drawing/2014/main" id="{B65978A2-5AD2-6FD9-B9ED-A493724D0DC4}"/>
                  </a:ext>
                </a:extLst>
              </p:cNvPr>
              <p:cNvSpPr/>
              <p:nvPr/>
            </p:nvSpPr>
            <p:spPr>
              <a:xfrm rot="2700000">
                <a:off x="876071" y="3834219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1"/>
                    </a:moveTo>
                    <a:cubicBezTo>
                      <a:pt x="142" y="1"/>
                      <a:pt x="19" y="122"/>
                      <a:pt x="19" y="274"/>
                    </a:cubicBezTo>
                    <a:lnTo>
                      <a:pt x="1" y="4253"/>
                    </a:lnTo>
                    <a:cubicBezTo>
                      <a:pt x="1" y="4405"/>
                      <a:pt x="122" y="4527"/>
                      <a:pt x="274" y="4529"/>
                    </a:cubicBezTo>
                    <a:lnTo>
                      <a:pt x="275" y="4529"/>
                    </a:lnTo>
                    <a:cubicBezTo>
                      <a:pt x="427" y="4527"/>
                      <a:pt x="550" y="4406"/>
                      <a:pt x="550" y="4254"/>
                    </a:cubicBezTo>
                    <a:lnTo>
                      <a:pt x="569" y="277"/>
                    </a:lnTo>
                    <a:cubicBezTo>
                      <a:pt x="569" y="125"/>
                      <a:pt x="446" y="1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653;p49">
                <a:extLst>
                  <a:ext uri="{FF2B5EF4-FFF2-40B4-BE49-F238E27FC236}">
                    <a16:creationId xmlns:a16="http://schemas.microsoft.com/office/drawing/2014/main" id="{57D20C9C-9A35-B47D-5EFC-713408EF3581}"/>
                  </a:ext>
                </a:extLst>
              </p:cNvPr>
              <p:cNvSpPr/>
              <p:nvPr/>
            </p:nvSpPr>
            <p:spPr>
              <a:xfrm rot="2700000">
                <a:off x="1161616" y="3648672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1"/>
                    </a:moveTo>
                    <a:cubicBezTo>
                      <a:pt x="133" y="1"/>
                      <a:pt x="11" y="122"/>
                      <a:pt x="11" y="274"/>
                    </a:cubicBezTo>
                    <a:lnTo>
                      <a:pt x="0" y="2263"/>
                    </a:lnTo>
                    <a:cubicBezTo>
                      <a:pt x="0" y="2415"/>
                      <a:pt x="122" y="2538"/>
                      <a:pt x="274" y="2539"/>
                    </a:cubicBezTo>
                    <a:lnTo>
                      <a:pt x="275" y="2539"/>
                    </a:lnTo>
                    <a:cubicBezTo>
                      <a:pt x="427" y="2539"/>
                      <a:pt x="550" y="2417"/>
                      <a:pt x="550" y="2266"/>
                    </a:cubicBezTo>
                    <a:lnTo>
                      <a:pt x="558" y="277"/>
                    </a:lnTo>
                    <a:cubicBezTo>
                      <a:pt x="560" y="125"/>
                      <a:pt x="437" y="2"/>
                      <a:pt x="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654;p49">
                <a:extLst>
                  <a:ext uri="{FF2B5EF4-FFF2-40B4-BE49-F238E27FC236}">
                    <a16:creationId xmlns:a16="http://schemas.microsoft.com/office/drawing/2014/main" id="{0778A7A2-2E2A-9657-AAB4-83C49199F169}"/>
                  </a:ext>
                </a:extLst>
              </p:cNvPr>
              <p:cNvSpPr/>
              <p:nvPr/>
            </p:nvSpPr>
            <p:spPr>
              <a:xfrm rot="2700000">
                <a:off x="892006" y="3915822"/>
                <a:ext cx="15286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2540" extrusionOk="0">
                    <a:moveTo>
                      <a:pt x="286" y="1"/>
                    </a:moveTo>
                    <a:cubicBezTo>
                      <a:pt x="134" y="1"/>
                      <a:pt x="11" y="122"/>
                      <a:pt x="11" y="274"/>
                    </a:cubicBezTo>
                    <a:lnTo>
                      <a:pt x="1" y="2264"/>
                    </a:lnTo>
                    <a:cubicBezTo>
                      <a:pt x="1" y="2415"/>
                      <a:pt x="122" y="2538"/>
                      <a:pt x="274" y="2540"/>
                    </a:cubicBezTo>
                    <a:lnTo>
                      <a:pt x="275" y="2540"/>
                    </a:lnTo>
                    <a:cubicBezTo>
                      <a:pt x="427" y="2540"/>
                      <a:pt x="550" y="2417"/>
                      <a:pt x="550" y="2266"/>
                    </a:cubicBezTo>
                    <a:lnTo>
                      <a:pt x="559" y="277"/>
                    </a:lnTo>
                    <a:cubicBezTo>
                      <a:pt x="560" y="125"/>
                      <a:pt x="437" y="1"/>
                      <a:pt x="2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655;p49">
                <a:extLst>
                  <a:ext uri="{FF2B5EF4-FFF2-40B4-BE49-F238E27FC236}">
                    <a16:creationId xmlns:a16="http://schemas.microsoft.com/office/drawing/2014/main" id="{44247341-052C-1CA6-9989-DE27B49152C0}"/>
                  </a:ext>
                </a:extLst>
              </p:cNvPr>
              <p:cNvSpPr/>
              <p:nvPr/>
            </p:nvSpPr>
            <p:spPr>
              <a:xfrm rot="2700000">
                <a:off x="1177333" y="3676071"/>
                <a:ext cx="15477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529" extrusionOk="0">
                    <a:moveTo>
                      <a:pt x="293" y="0"/>
                    </a:moveTo>
                    <a:cubicBezTo>
                      <a:pt x="142" y="0"/>
                      <a:pt x="19" y="122"/>
                      <a:pt x="19" y="274"/>
                    </a:cubicBezTo>
                    <a:lnTo>
                      <a:pt x="0" y="4253"/>
                    </a:lnTo>
                    <a:cubicBezTo>
                      <a:pt x="0" y="4404"/>
                      <a:pt x="121" y="4527"/>
                      <a:pt x="273" y="4529"/>
                    </a:cubicBezTo>
                    <a:lnTo>
                      <a:pt x="275" y="4529"/>
                    </a:lnTo>
                    <a:cubicBezTo>
                      <a:pt x="426" y="4527"/>
                      <a:pt x="549" y="4406"/>
                      <a:pt x="549" y="4254"/>
                    </a:cubicBezTo>
                    <a:lnTo>
                      <a:pt x="568" y="276"/>
                    </a:lnTo>
                    <a:cubicBezTo>
                      <a:pt x="568" y="125"/>
                      <a:pt x="445" y="0"/>
                      <a:pt x="2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656;p49">
                <a:extLst>
                  <a:ext uri="{FF2B5EF4-FFF2-40B4-BE49-F238E27FC236}">
                    <a16:creationId xmlns:a16="http://schemas.microsoft.com/office/drawing/2014/main" id="{083BAC86-1F75-0A71-BE61-79F96508B987}"/>
                  </a:ext>
                </a:extLst>
              </p:cNvPr>
              <p:cNvSpPr/>
              <p:nvPr/>
            </p:nvSpPr>
            <p:spPr>
              <a:xfrm rot="2700000">
                <a:off x="946238" y="3905033"/>
                <a:ext cx="15477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530" extrusionOk="0">
                    <a:moveTo>
                      <a:pt x="295" y="1"/>
                    </a:moveTo>
                    <a:cubicBezTo>
                      <a:pt x="137" y="5"/>
                      <a:pt x="19" y="122"/>
                      <a:pt x="19" y="274"/>
                    </a:cubicBezTo>
                    <a:lnTo>
                      <a:pt x="2" y="4253"/>
                    </a:lnTo>
                    <a:cubicBezTo>
                      <a:pt x="0" y="4405"/>
                      <a:pt x="123" y="4528"/>
                      <a:pt x="275" y="4529"/>
                    </a:cubicBezTo>
                    <a:lnTo>
                      <a:pt x="276" y="4529"/>
                    </a:lnTo>
                    <a:cubicBezTo>
                      <a:pt x="426" y="4529"/>
                      <a:pt x="549" y="4408"/>
                      <a:pt x="549" y="4256"/>
                    </a:cubicBezTo>
                    <a:lnTo>
                      <a:pt x="568" y="277"/>
                    </a:lnTo>
                    <a:cubicBezTo>
                      <a:pt x="568" y="125"/>
                      <a:pt x="447" y="2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657;p49">
                <a:extLst>
                  <a:ext uri="{FF2B5EF4-FFF2-40B4-BE49-F238E27FC236}">
                    <a16:creationId xmlns:a16="http://schemas.microsoft.com/office/drawing/2014/main" id="{FF74ECE7-B999-BD82-DCBA-96F1CB8303C9}"/>
                  </a:ext>
                </a:extLst>
              </p:cNvPr>
              <p:cNvSpPr/>
              <p:nvPr/>
            </p:nvSpPr>
            <p:spPr>
              <a:xfrm rot="2700000">
                <a:off x="1231827" y="3719499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1"/>
                    </a:moveTo>
                    <a:cubicBezTo>
                      <a:pt x="136" y="12"/>
                      <a:pt x="9" y="123"/>
                      <a:pt x="9" y="275"/>
                    </a:cubicBezTo>
                    <a:lnTo>
                      <a:pt x="0" y="2265"/>
                    </a:lnTo>
                    <a:cubicBezTo>
                      <a:pt x="0" y="2415"/>
                      <a:pt x="122" y="2539"/>
                      <a:pt x="273" y="2539"/>
                    </a:cubicBezTo>
                    <a:lnTo>
                      <a:pt x="275" y="2539"/>
                    </a:lnTo>
                    <a:cubicBezTo>
                      <a:pt x="427" y="2539"/>
                      <a:pt x="548" y="2418"/>
                      <a:pt x="549" y="2266"/>
                    </a:cubicBezTo>
                    <a:lnTo>
                      <a:pt x="558" y="277"/>
                    </a:lnTo>
                    <a:cubicBezTo>
                      <a:pt x="560" y="125"/>
                      <a:pt x="437" y="2"/>
                      <a:pt x="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658;p49">
                <a:extLst>
                  <a:ext uri="{FF2B5EF4-FFF2-40B4-BE49-F238E27FC236}">
                    <a16:creationId xmlns:a16="http://schemas.microsoft.com/office/drawing/2014/main" id="{5134A06E-8F78-AF19-FB46-43CBCB770114}"/>
                  </a:ext>
                </a:extLst>
              </p:cNvPr>
              <p:cNvSpPr/>
              <p:nvPr/>
            </p:nvSpPr>
            <p:spPr>
              <a:xfrm rot="2700000">
                <a:off x="962201" y="3986620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1"/>
                    </a:moveTo>
                    <a:cubicBezTo>
                      <a:pt x="133" y="1"/>
                      <a:pt x="10" y="124"/>
                      <a:pt x="10" y="274"/>
                    </a:cubicBezTo>
                    <a:lnTo>
                      <a:pt x="2" y="2263"/>
                    </a:lnTo>
                    <a:cubicBezTo>
                      <a:pt x="0" y="2415"/>
                      <a:pt x="123" y="2539"/>
                      <a:pt x="275" y="2539"/>
                    </a:cubicBezTo>
                    <a:lnTo>
                      <a:pt x="276" y="2539"/>
                    </a:lnTo>
                    <a:cubicBezTo>
                      <a:pt x="427" y="2539"/>
                      <a:pt x="549" y="2418"/>
                      <a:pt x="549" y="2266"/>
                    </a:cubicBezTo>
                    <a:lnTo>
                      <a:pt x="560" y="277"/>
                    </a:lnTo>
                    <a:cubicBezTo>
                      <a:pt x="560" y="125"/>
                      <a:pt x="438" y="2"/>
                      <a:pt x="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659;p49">
                <a:extLst>
                  <a:ext uri="{FF2B5EF4-FFF2-40B4-BE49-F238E27FC236}">
                    <a16:creationId xmlns:a16="http://schemas.microsoft.com/office/drawing/2014/main" id="{0054FCF5-4500-6BBD-5AF4-4A40980307BE}"/>
                  </a:ext>
                </a:extLst>
              </p:cNvPr>
              <p:cNvSpPr/>
              <p:nvPr/>
            </p:nvSpPr>
            <p:spPr>
              <a:xfrm rot="2700000">
                <a:off x="1247501" y="3746869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5" y="0"/>
                    </a:moveTo>
                    <a:cubicBezTo>
                      <a:pt x="133" y="3"/>
                      <a:pt x="19" y="122"/>
                      <a:pt x="19" y="273"/>
                    </a:cubicBezTo>
                    <a:lnTo>
                      <a:pt x="2" y="4253"/>
                    </a:lnTo>
                    <a:cubicBezTo>
                      <a:pt x="0" y="4404"/>
                      <a:pt x="123" y="4529"/>
                      <a:pt x="275" y="4529"/>
                    </a:cubicBezTo>
                    <a:lnTo>
                      <a:pt x="276" y="4529"/>
                    </a:lnTo>
                    <a:cubicBezTo>
                      <a:pt x="427" y="4529"/>
                      <a:pt x="550" y="4407"/>
                      <a:pt x="550" y="4255"/>
                    </a:cubicBezTo>
                    <a:lnTo>
                      <a:pt x="568" y="276"/>
                    </a:lnTo>
                    <a:cubicBezTo>
                      <a:pt x="568" y="125"/>
                      <a:pt x="447" y="2"/>
                      <a:pt x="2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660;p49">
                <a:extLst>
                  <a:ext uri="{FF2B5EF4-FFF2-40B4-BE49-F238E27FC236}">
                    <a16:creationId xmlns:a16="http://schemas.microsoft.com/office/drawing/2014/main" id="{4F61F7F7-0245-66F9-A066-E412B27C6A37}"/>
                  </a:ext>
                </a:extLst>
              </p:cNvPr>
              <p:cNvSpPr/>
              <p:nvPr/>
            </p:nvSpPr>
            <p:spPr>
              <a:xfrm rot="2700000">
                <a:off x="1016402" y="3975841"/>
                <a:ext cx="15532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70" h="4530" extrusionOk="0">
                    <a:moveTo>
                      <a:pt x="294" y="1"/>
                    </a:moveTo>
                    <a:cubicBezTo>
                      <a:pt x="144" y="1"/>
                      <a:pt x="21" y="124"/>
                      <a:pt x="19" y="274"/>
                    </a:cubicBezTo>
                    <a:lnTo>
                      <a:pt x="2" y="4253"/>
                    </a:lnTo>
                    <a:cubicBezTo>
                      <a:pt x="1" y="4405"/>
                      <a:pt x="123" y="4528"/>
                      <a:pt x="275" y="4529"/>
                    </a:cubicBezTo>
                    <a:lnTo>
                      <a:pt x="277" y="4529"/>
                    </a:lnTo>
                    <a:cubicBezTo>
                      <a:pt x="427" y="4529"/>
                      <a:pt x="550" y="4406"/>
                      <a:pt x="551" y="4256"/>
                    </a:cubicBezTo>
                    <a:lnTo>
                      <a:pt x="568" y="277"/>
                    </a:lnTo>
                    <a:cubicBezTo>
                      <a:pt x="570" y="125"/>
                      <a:pt x="447" y="2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661;p49">
                <a:extLst>
                  <a:ext uri="{FF2B5EF4-FFF2-40B4-BE49-F238E27FC236}">
                    <a16:creationId xmlns:a16="http://schemas.microsoft.com/office/drawing/2014/main" id="{4E74E657-332A-0387-AD83-CE72A2320F15}"/>
                  </a:ext>
                </a:extLst>
              </p:cNvPr>
              <p:cNvSpPr/>
              <p:nvPr/>
            </p:nvSpPr>
            <p:spPr>
              <a:xfrm rot="2700000">
                <a:off x="1301970" y="3790331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4" y="0"/>
                    </a:moveTo>
                    <a:cubicBezTo>
                      <a:pt x="134" y="0"/>
                      <a:pt x="11" y="123"/>
                      <a:pt x="9" y="273"/>
                    </a:cubicBezTo>
                    <a:lnTo>
                      <a:pt x="1" y="2263"/>
                    </a:lnTo>
                    <a:cubicBezTo>
                      <a:pt x="1" y="2414"/>
                      <a:pt x="122" y="2537"/>
                      <a:pt x="274" y="2539"/>
                    </a:cubicBezTo>
                    <a:lnTo>
                      <a:pt x="275" y="2539"/>
                    </a:lnTo>
                    <a:cubicBezTo>
                      <a:pt x="427" y="2539"/>
                      <a:pt x="548" y="2416"/>
                      <a:pt x="550" y="2266"/>
                    </a:cubicBezTo>
                    <a:lnTo>
                      <a:pt x="558" y="276"/>
                    </a:lnTo>
                    <a:cubicBezTo>
                      <a:pt x="560" y="124"/>
                      <a:pt x="437" y="1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662;p49">
                <a:extLst>
                  <a:ext uri="{FF2B5EF4-FFF2-40B4-BE49-F238E27FC236}">
                    <a16:creationId xmlns:a16="http://schemas.microsoft.com/office/drawing/2014/main" id="{26A7D02A-A9DA-6D76-B6E2-5C3814282337}"/>
                  </a:ext>
                </a:extLst>
              </p:cNvPr>
              <p:cNvSpPr/>
              <p:nvPr/>
            </p:nvSpPr>
            <p:spPr>
              <a:xfrm rot="2700000">
                <a:off x="1032345" y="4057452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5" y="0"/>
                    </a:moveTo>
                    <a:cubicBezTo>
                      <a:pt x="134" y="0"/>
                      <a:pt x="11" y="122"/>
                      <a:pt x="11" y="273"/>
                    </a:cubicBezTo>
                    <a:lnTo>
                      <a:pt x="2" y="2263"/>
                    </a:lnTo>
                    <a:cubicBezTo>
                      <a:pt x="1" y="2415"/>
                      <a:pt x="124" y="2537"/>
                      <a:pt x="275" y="2539"/>
                    </a:cubicBezTo>
                    <a:lnTo>
                      <a:pt x="277" y="2539"/>
                    </a:lnTo>
                    <a:cubicBezTo>
                      <a:pt x="427" y="2539"/>
                      <a:pt x="550" y="2416"/>
                      <a:pt x="550" y="2266"/>
                    </a:cubicBezTo>
                    <a:lnTo>
                      <a:pt x="560" y="276"/>
                    </a:lnTo>
                    <a:cubicBezTo>
                      <a:pt x="560" y="124"/>
                      <a:pt x="439" y="0"/>
                      <a:pt x="2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663;p49">
                <a:extLst>
                  <a:ext uri="{FF2B5EF4-FFF2-40B4-BE49-F238E27FC236}">
                    <a16:creationId xmlns:a16="http://schemas.microsoft.com/office/drawing/2014/main" id="{6C073D71-8932-2E47-9FFC-A79155647CA3}"/>
                  </a:ext>
                </a:extLst>
              </p:cNvPr>
              <p:cNvSpPr/>
              <p:nvPr/>
            </p:nvSpPr>
            <p:spPr>
              <a:xfrm rot="2700000">
                <a:off x="1317646" y="3817696"/>
                <a:ext cx="15559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71" h="4529" extrusionOk="0">
                    <a:moveTo>
                      <a:pt x="294" y="1"/>
                    </a:moveTo>
                    <a:cubicBezTo>
                      <a:pt x="144" y="1"/>
                      <a:pt x="21" y="122"/>
                      <a:pt x="20" y="274"/>
                    </a:cubicBezTo>
                    <a:lnTo>
                      <a:pt x="2" y="4253"/>
                    </a:lnTo>
                    <a:cubicBezTo>
                      <a:pt x="1" y="4405"/>
                      <a:pt x="124" y="4527"/>
                      <a:pt x="275" y="4529"/>
                    </a:cubicBezTo>
                    <a:lnTo>
                      <a:pt x="277" y="4529"/>
                    </a:lnTo>
                    <a:cubicBezTo>
                      <a:pt x="427" y="4529"/>
                      <a:pt x="550" y="4406"/>
                      <a:pt x="551" y="4256"/>
                    </a:cubicBezTo>
                    <a:lnTo>
                      <a:pt x="569" y="277"/>
                    </a:lnTo>
                    <a:cubicBezTo>
                      <a:pt x="570" y="125"/>
                      <a:pt x="447" y="1"/>
                      <a:pt x="2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664;p49">
                <a:extLst>
                  <a:ext uri="{FF2B5EF4-FFF2-40B4-BE49-F238E27FC236}">
                    <a16:creationId xmlns:a16="http://schemas.microsoft.com/office/drawing/2014/main" id="{2E7BE34A-4170-8D18-235A-EA7FE7F0B8A0}"/>
                  </a:ext>
                </a:extLst>
              </p:cNvPr>
              <p:cNvSpPr/>
              <p:nvPr/>
            </p:nvSpPr>
            <p:spPr>
              <a:xfrm rot="2700000">
                <a:off x="1086588" y="4046701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1" y="0"/>
                    </a:moveTo>
                    <a:cubicBezTo>
                      <a:pt x="141" y="0"/>
                      <a:pt x="19" y="122"/>
                      <a:pt x="19" y="273"/>
                    </a:cubicBezTo>
                    <a:lnTo>
                      <a:pt x="0" y="4252"/>
                    </a:lnTo>
                    <a:cubicBezTo>
                      <a:pt x="0" y="4404"/>
                      <a:pt x="122" y="4527"/>
                      <a:pt x="273" y="4528"/>
                    </a:cubicBezTo>
                    <a:lnTo>
                      <a:pt x="275" y="4528"/>
                    </a:lnTo>
                    <a:cubicBezTo>
                      <a:pt x="427" y="4527"/>
                      <a:pt x="548" y="4406"/>
                      <a:pt x="549" y="4254"/>
                    </a:cubicBezTo>
                    <a:lnTo>
                      <a:pt x="567" y="276"/>
                    </a:lnTo>
                    <a:cubicBezTo>
                      <a:pt x="568" y="124"/>
                      <a:pt x="445" y="0"/>
                      <a:pt x="295" y="0"/>
                    </a:cubicBezTo>
                    <a:lnTo>
                      <a:pt x="294" y="0"/>
                    </a:lnTo>
                    <a:cubicBezTo>
                      <a:pt x="293" y="0"/>
                      <a:pt x="292" y="0"/>
                      <a:pt x="2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2" name="Oval 151">
            <a:extLst>
              <a:ext uri="{FF2B5EF4-FFF2-40B4-BE49-F238E27FC236}">
                <a16:creationId xmlns:a16="http://schemas.microsoft.com/office/drawing/2014/main" id="{385DFAE2-02F1-00F9-29B9-2FD8C09475FC}"/>
              </a:ext>
            </a:extLst>
          </p:cNvPr>
          <p:cNvSpPr/>
          <p:nvPr/>
        </p:nvSpPr>
        <p:spPr>
          <a:xfrm>
            <a:off x="652357" y="737325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3EEDC7EF-2862-33EF-6284-E5FA66C57590}"/>
              </a:ext>
            </a:extLst>
          </p:cNvPr>
          <p:cNvSpPr txBox="1"/>
          <p:nvPr/>
        </p:nvSpPr>
        <p:spPr>
          <a:xfrm>
            <a:off x="583798" y="664347"/>
            <a:ext cx="692717" cy="7046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n-US" sz="36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01632F1B-B4C7-9C93-1631-A0EA7DBB5C1A}"/>
              </a:ext>
            </a:extLst>
          </p:cNvPr>
          <p:cNvSpPr txBox="1"/>
          <p:nvPr/>
        </p:nvSpPr>
        <p:spPr>
          <a:xfrm>
            <a:off x="1202428" y="753091"/>
            <a:ext cx="5963000" cy="48254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10 cm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bìa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D36E173E-1CFA-63AF-3ECE-1ACE4B8F58A9}"/>
              </a:ext>
            </a:extLst>
          </p:cNvPr>
          <p:cNvSpPr/>
          <p:nvPr/>
        </p:nvSpPr>
        <p:spPr>
          <a:xfrm>
            <a:off x="2218028" y="1659033"/>
            <a:ext cx="4680000" cy="1080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7422F243-D872-5A5D-63D3-4AA7AEA3D24F}"/>
              </a:ext>
            </a:extLst>
          </p:cNvPr>
          <p:cNvCxnSpPr/>
          <p:nvPr/>
        </p:nvCxnSpPr>
        <p:spPr>
          <a:xfrm>
            <a:off x="2210698" y="1501134"/>
            <a:ext cx="360733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318040A8-57F4-A96C-234E-741C8547D2B4}"/>
              </a:ext>
            </a:extLst>
          </p:cNvPr>
          <p:cNvCxnSpPr>
            <a:cxnSpLocks/>
          </p:cNvCxnSpPr>
          <p:nvPr/>
        </p:nvCxnSpPr>
        <p:spPr>
          <a:xfrm flipV="1">
            <a:off x="2218028" y="1248921"/>
            <a:ext cx="0" cy="467481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2443719A-944B-F544-F5A4-F73AF538AA8C}"/>
              </a:ext>
            </a:extLst>
          </p:cNvPr>
          <p:cNvCxnSpPr>
            <a:cxnSpLocks/>
          </p:cNvCxnSpPr>
          <p:nvPr/>
        </p:nvCxnSpPr>
        <p:spPr>
          <a:xfrm flipV="1">
            <a:off x="5818291" y="1248921"/>
            <a:ext cx="0" cy="1470465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extBox 162">
            <a:extLst>
              <a:ext uri="{FF2B5EF4-FFF2-40B4-BE49-F238E27FC236}">
                <a16:creationId xmlns:a16="http://schemas.microsoft.com/office/drawing/2014/main" id="{B6B69096-4CBB-6DEC-BFE2-C36F91966B46}"/>
              </a:ext>
            </a:extLst>
          </p:cNvPr>
          <p:cNvSpPr txBox="1"/>
          <p:nvPr/>
        </p:nvSpPr>
        <p:spPr>
          <a:xfrm>
            <a:off x="3605534" y="1159032"/>
            <a:ext cx="824988" cy="40649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1600" dirty="0">
                <a:solidFill>
                  <a:srgbClr val="00B0F0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10cm</a:t>
            </a:r>
            <a:endParaRPr lang="en-US" sz="1600" dirty="0">
              <a:solidFill>
                <a:srgbClr val="00B0F0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0327FEBE-6110-4D23-9837-5C170D773326}"/>
              </a:ext>
            </a:extLst>
          </p:cNvPr>
          <p:cNvSpPr/>
          <p:nvPr/>
        </p:nvSpPr>
        <p:spPr>
          <a:xfrm>
            <a:off x="726444" y="2841091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5D194644-9240-767F-EA77-57937AABDC79}"/>
              </a:ext>
            </a:extLst>
          </p:cNvPr>
          <p:cNvSpPr txBox="1"/>
          <p:nvPr/>
        </p:nvSpPr>
        <p:spPr>
          <a:xfrm>
            <a:off x="657885" y="2768113"/>
            <a:ext cx="692717" cy="7046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sz="36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9F70D0BC-75E2-0A23-D9C1-CA0169DB482A}"/>
              </a:ext>
            </a:extLst>
          </p:cNvPr>
          <p:cNvSpPr txBox="1"/>
          <p:nvPr/>
        </p:nvSpPr>
        <p:spPr>
          <a:xfrm>
            <a:off x="1276514" y="2856857"/>
            <a:ext cx="7577925" cy="48254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1 cm.</a:t>
            </a:r>
            <a:endParaRPr lang="en-US" sz="20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97732A-ECA6-6A26-853A-27417360F596}"/>
              </a:ext>
            </a:extLst>
          </p:cNvPr>
          <p:cNvSpPr/>
          <p:nvPr/>
        </p:nvSpPr>
        <p:spPr>
          <a:xfrm>
            <a:off x="2239859" y="3514421"/>
            <a:ext cx="4680000" cy="1080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281003F-30CF-2189-2DBD-6B61BE71EE1E}"/>
              </a:ext>
            </a:extLst>
          </p:cNvPr>
          <p:cNvCxnSpPr>
            <a:cxnSpLocks/>
          </p:cNvCxnSpPr>
          <p:nvPr/>
        </p:nvCxnSpPr>
        <p:spPr>
          <a:xfrm flipV="1">
            <a:off x="5840122" y="3514421"/>
            <a:ext cx="0" cy="1060353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AA7F338-B5F6-77FA-A514-A238ECCC2D2A}"/>
              </a:ext>
            </a:extLst>
          </p:cNvPr>
          <p:cNvCxnSpPr>
            <a:cxnSpLocks/>
          </p:cNvCxnSpPr>
          <p:nvPr/>
        </p:nvCxnSpPr>
        <p:spPr>
          <a:xfrm flipV="1">
            <a:off x="2603061" y="3514421"/>
            <a:ext cx="0" cy="408525"/>
          </a:xfrm>
          <a:prstGeom prst="line">
            <a:avLst/>
          </a:prstGeom>
          <a:ln w="127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EC1BED5-3614-1CF7-29F0-2B96856B8737}"/>
              </a:ext>
            </a:extLst>
          </p:cNvPr>
          <p:cNvCxnSpPr/>
          <p:nvPr/>
        </p:nvCxnSpPr>
        <p:spPr>
          <a:xfrm>
            <a:off x="2239859" y="3855091"/>
            <a:ext cx="360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7421D5F-88FF-F605-7734-F8F1AF9A4B74}"/>
              </a:ext>
            </a:extLst>
          </p:cNvPr>
          <p:cNvSpPr txBox="1"/>
          <p:nvPr/>
        </p:nvSpPr>
        <p:spPr>
          <a:xfrm>
            <a:off x="2004207" y="3816932"/>
            <a:ext cx="824988" cy="31143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11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1cm</a:t>
            </a:r>
            <a:endParaRPr lang="en-US" sz="11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AD5848E-5D5F-4327-5EB9-A44F705461D2}"/>
              </a:ext>
            </a:extLst>
          </p:cNvPr>
          <p:cNvCxnSpPr>
            <a:cxnSpLocks/>
          </p:cNvCxnSpPr>
          <p:nvPr/>
        </p:nvCxnSpPr>
        <p:spPr>
          <a:xfrm flipV="1">
            <a:off x="2956603" y="3516096"/>
            <a:ext cx="0" cy="408525"/>
          </a:xfrm>
          <a:prstGeom prst="line">
            <a:avLst/>
          </a:prstGeom>
          <a:ln w="127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2AA8A04-AD4B-786D-CD1A-F335F9C2B5FC}"/>
              </a:ext>
            </a:extLst>
          </p:cNvPr>
          <p:cNvCxnSpPr>
            <a:cxnSpLocks/>
          </p:cNvCxnSpPr>
          <p:nvPr/>
        </p:nvCxnSpPr>
        <p:spPr>
          <a:xfrm flipV="1">
            <a:off x="3320710" y="3514462"/>
            <a:ext cx="0" cy="408525"/>
          </a:xfrm>
          <a:prstGeom prst="line">
            <a:avLst/>
          </a:prstGeom>
          <a:ln w="127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5B3FCA8-DEBB-1C4C-A19F-C3CF1BD25E1C}"/>
              </a:ext>
            </a:extLst>
          </p:cNvPr>
          <p:cNvCxnSpPr>
            <a:cxnSpLocks/>
          </p:cNvCxnSpPr>
          <p:nvPr/>
        </p:nvCxnSpPr>
        <p:spPr>
          <a:xfrm flipV="1">
            <a:off x="3674252" y="3516137"/>
            <a:ext cx="0" cy="408525"/>
          </a:xfrm>
          <a:prstGeom prst="line">
            <a:avLst/>
          </a:prstGeom>
          <a:ln w="127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7595B53-2F42-BEB4-79D4-ED641EF6BFD4}"/>
              </a:ext>
            </a:extLst>
          </p:cNvPr>
          <p:cNvCxnSpPr>
            <a:cxnSpLocks/>
          </p:cNvCxnSpPr>
          <p:nvPr/>
        </p:nvCxnSpPr>
        <p:spPr>
          <a:xfrm flipV="1">
            <a:off x="4035771" y="3512705"/>
            <a:ext cx="0" cy="408525"/>
          </a:xfrm>
          <a:prstGeom prst="line">
            <a:avLst/>
          </a:prstGeom>
          <a:ln w="127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D272781-07B5-BAE7-A520-233DE182C6CF}"/>
              </a:ext>
            </a:extLst>
          </p:cNvPr>
          <p:cNvCxnSpPr>
            <a:cxnSpLocks/>
          </p:cNvCxnSpPr>
          <p:nvPr/>
        </p:nvCxnSpPr>
        <p:spPr>
          <a:xfrm flipV="1">
            <a:off x="4389313" y="3514380"/>
            <a:ext cx="0" cy="408525"/>
          </a:xfrm>
          <a:prstGeom prst="line">
            <a:avLst/>
          </a:prstGeom>
          <a:ln w="127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3B5C6CC-1570-D008-0508-C51FA0B41463}"/>
              </a:ext>
            </a:extLst>
          </p:cNvPr>
          <p:cNvCxnSpPr>
            <a:cxnSpLocks/>
          </p:cNvCxnSpPr>
          <p:nvPr/>
        </p:nvCxnSpPr>
        <p:spPr>
          <a:xfrm flipV="1">
            <a:off x="4753420" y="3512746"/>
            <a:ext cx="0" cy="408525"/>
          </a:xfrm>
          <a:prstGeom prst="line">
            <a:avLst/>
          </a:prstGeom>
          <a:ln w="127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5DFAFAD2-2E5C-A1D1-9766-B516674AD7CE}"/>
              </a:ext>
            </a:extLst>
          </p:cNvPr>
          <p:cNvCxnSpPr>
            <a:cxnSpLocks/>
          </p:cNvCxnSpPr>
          <p:nvPr/>
        </p:nvCxnSpPr>
        <p:spPr>
          <a:xfrm flipV="1">
            <a:off x="5106962" y="3514421"/>
            <a:ext cx="0" cy="408525"/>
          </a:xfrm>
          <a:prstGeom prst="line">
            <a:avLst/>
          </a:prstGeom>
          <a:ln w="127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F2E2ACBC-8B53-FF32-851D-BFA7827B21F9}"/>
              </a:ext>
            </a:extLst>
          </p:cNvPr>
          <p:cNvCxnSpPr>
            <a:cxnSpLocks/>
          </p:cNvCxnSpPr>
          <p:nvPr/>
        </p:nvCxnSpPr>
        <p:spPr>
          <a:xfrm flipV="1">
            <a:off x="5473395" y="3517443"/>
            <a:ext cx="0" cy="408525"/>
          </a:xfrm>
          <a:prstGeom prst="line">
            <a:avLst/>
          </a:prstGeom>
          <a:ln w="127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211CA0C0-DDC5-8C86-D7ED-31E0E43194D3}"/>
              </a:ext>
            </a:extLst>
          </p:cNvPr>
          <p:cNvSpPr/>
          <p:nvPr/>
        </p:nvSpPr>
        <p:spPr>
          <a:xfrm>
            <a:off x="8234341" y="4327717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128922-BF73-CA77-8FE6-485EE1F52455}"/>
              </a:ext>
            </a:extLst>
          </p:cNvPr>
          <p:cNvSpPr txBox="1"/>
          <p:nvPr/>
        </p:nvSpPr>
        <p:spPr>
          <a:xfrm>
            <a:off x="8165782" y="4274403"/>
            <a:ext cx="692717" cy="63478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endParaRPr lang="en-US" sz="32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719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/>
      <p:bldP spid="153" grpId="0"/>
      <p:bldP spid="154" grpId="0"/>
      <p:bldP spid="155" grpId="0" animBg="1"/>
      <p:bldP spid="163" grpId="0"/>
      <p:bldP spid="167" grpId="0" animBg="1"/>
      <p:bldP spid="168" grpId="0"/>
      <p:bldP spid="169" grpId="0"/>
      <p:bldP spid="2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272" t="19843" r="630" b="19155"/>
          <a:stretch/>
        </p:blipFill>
        <p:spPr>
          <a:xfrm>
            <a:off x="1394691" y="1958110"/>
            <a:ext cx="6890327" cy="153323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C77CFE1-A12C-AAE6-4FBC-E136751867C7}"/>
              </a:ext>
            </a:extLst>
          </p:cNvPr>
          <p:cNvSpPr/>
          <p:nvPr/>
        </p:nvSpPr>
        <p:spPr>
          <a:xfrm>
            <a:off x="8234341" y="4327717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CB595D-125E-E523-97F6-B6F49E9EDAC4}"/>
              </a:ext>
            </a:extLst>
          </p:cNvPr>
          <p:cNvSpPr txBox="1"/>
          <p:nvPr/>
        </p:nvSpPr>
        <p:spPr>
          <a:xfrm>
            <a:off x="8165782" y="4274403"/>
            <a:ext cx="692717" cy="63478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  <a:endParaRPr lang="en-US" sz="32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B49EE7-1E66-99E6-CB16-0811C1E2E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21" y="2571750"/>
            <a:ext cx="1852428" cy="212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262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2C83DB-3AA4-54CA-3593-BEE4697C9B2F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5344510" y="200329"/>
            <a:ext cx="2935240" cy="461196"/>
          </a:xfrm>
        </p:spPr>
        <p:txBody>
          <a:bodyPr/>
          <a:lstStyle/>
          <a:p>
            <a:r>
              <a:rPr lang="en-US" dirty="0"/>
              <a:t>THỰC HÀNH ĐO ĐỘ DÀI</a:t>
            </a:r>
          </a:p>
        </p:txBody>
      </p:sp>
      <p:grpSp>
        <p:nvGrpSpPr>
          <p:cNvPr id="14" name="Google Shape;3243;p105">
            <a:extLst>
              <a:ext uri="{FF2B5EF4-FFF2-40B4-BE49-F238E27FC236}">
                <a16:creationId xmlns:a16="http://schemas.microsoft.com/office/drawing/2014/main" id="{19D86C8E-2B11-0DA0-57DF-C9BD40C9EEC8}"/>
              </a:ext>
            </a:extLst>
          </p:cNvPr>
          <p:cNvGrpSpPr/>
          <p:nvPr/>
        </p:nvGrpSpPr>
        <p:grpSpPr>
          <a:xfrm rot="-1579501">
            <a:off x="8808712" y="-52270"/>
            <a:ext cx="331072" cy="3427514"/>
            <a:chOff x="4298066" y="1730525"/>
            <a:chExt cx="219952" cy="2277116"/>
          </a:xfrm>
        </p:grpSpPr>
        <p:grpSp>
          <p:nvGrpSpPr>
            <p:cNvPr id="15" name="Google Shape;3244;p105">
              <a:extLst>
                <a:ext uri="{FF2B5EF4-FFF2-40B4-BE49-F238E27FC236}">
                  <a16:creationId xmlns:a16="http://schemas.microsoft.com/office/drawing/2014/main" id="{A6B00909-9C67-313A-1881-D9D46656DF53}"/>
                </a:ext>
              </a:extLst>
            </p:cNvPr>
            <p:cNvGrpSpPr/>
            <p:nvPr/>
          </p:nvGrpSpPr>
          <p:grpSpPr>
            <a:xfrm>
              <a:off x="4301119" y="1732113"/>
              <a:ext cx="216900" cy="2275528"/>
              <a:chOff x="4298100" y="1730525"/>
              <a:chExt cx="216900" cy="2275528"/>
            </a:xfrm>
          </p:grpSpPr>
          <p:sp>
            <p:nvSpPr>
              <p:cNvPr id="24" name="Google Shape;3245;p105">
                <a:extLst>
                  <a:ext uri="{FF2B5EF4-FFF2-40B4-BE49-F238E27FC236}">
                    <a16:creationId xmlns:a16="http://schemas.microsoft.com/office/drawing/2014/main" id="{C3EEBDE7-A572-D372-EAAD-9C534536F630}"/>
                  </a:ext>
                </a:extLst>
              </p:cNvPr>
              <p:cNvSpPr/>
              <p:nvPr/>
            </p:nvSpPr>
            <p:spPr>
              <a:xfrm>
                <a:off x="4300188" y="3793353"/>
                <a:ext cx="212700" cy="212700"/>
              </a:xfrm>
              <a:prstGeom prst="pie">
                <a:avLst>
                  <a:gd name="adj1" fmla="val 21583463"/>
                  <a:gd name="adj2" fmla="val 10817117"/>
                </a:avLst>
              </a:prstGeom>
              <a:solidFill>
                <a:schemeClr val="lt1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95250" dir="288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246;p105">
                <a:extLst>
                  <a:ext uri="{FF2B5EF4-FFF2-40B4-BE49-F238E27FC236}">
                    <a16:creationId xmlns:a16="http://schemas.microsoft.com/office/drawing/2014/main" id="{09F5F22D-C2C7-C060-FE75-E6792B065D1E}"/>
                  </a:ext>
                </a:extLst>
              </p:cNvPr>
              <p:cNvSpPr/>
              <p:nvPr/>
            </p:nvSpPr>
            <p:spPr>
              <a:xfrm>
                <a:off x="4300225" y="2019375"/>
                <a:ext cx="212700" cy="18801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95250" dir="288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247;p105">
                <a:extLst>
                  <a:ext uri="{FF2B5EF4-FFF2-40B4-BE49-F238E27FC236}">
                    <a16:creationId xmlns:a16="http://schemas.microsoft.com/office/drawing/2014/main" id="{EB07AA00-1971-6CB7-6CDB-0A52660A557E}"/>
                  </a:ext>
                </a:extLst>
              </p:cNvPr>
              <p:cNvSpPr/>
              <p:nvPr/>
            </p:nvSpPr>
            <p:spPr>
              <a:xfrm>
                <a:off x="4298100" y="1730525"/>
                <a:ext cx="216900" cy="288900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95250" dir="288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3248;p105">
              <a:extLst>
                <a:ext uri="{FF2B5EF4-FFF2-40B4-BE49-F238E27FC236}">
                  <a16:creationId xmlns:a16="http://schemas.microsoft.com/office/drawing/2014/main" id="{74BEB80B-1FBD-C19E-3732-A78EF5F7F31F}"/>
                </a:ext>
              </a:extLst>
            </p:cNvPr>
            <p:cNvSpPr/>
            <p:nvPr/>
          </p:nvSpPr>
          <p:spPr>
            <a:xfrm>
              <a:off x="4333292" y="2054577"/>
              <a:ext cx="76086" cy="1704070"/>
            </a:xfrm>
            <a:custGeom>
              <a:avLst/>
              <a:gdLst/>
              <a:ahLst/>
              <a:cxnLst/>
              <a:rect l="l" t="t" r="r" b="b"/>
              <a:pathLst>
                <a:path w="1286" h="28802" extrusionOk="0">
                  <a:moveTo>
                    <a:pt x="0" y="1"/>
                  </a:moveTo>
                  <a:lnTo>
                    <a:pt x="0" y="28802"/>
                  </a:lnTo>
                  <a:lnTo>
                    <a:pt x="1286" y="28802"/>
                  </a:lnTo>
                  <a:lnTo>
                    <a:pt x="1286" y="1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249;p105">
              <a:extLst>
                <a:ext uri="{FF2B5EF4-FFF2-40B4-BE49-F238E27FC236}">
                  <a16:creationId xmlns:a16="http://schemas.microsoft.com/office/drawing/2014/main" id="{CFD09DB4-8144-B2E1-C099-CB107D935935}"/>
                </a:ext>
              </a:extLst>
            </p:cNvPr>
            <p:cNvSpPr/>
            <p:nvPr/>
          </p:nvSpPr>
          <p:spPr>
            <a:xfrm>
              <a:off x="4375536" y="1730525"/>
              <a:ext cx="62064" cy="84606"/>
            </a:xfrm>
            <a:custGeom>
              <a:avLst/>
              <a:gdLst/>
              <a:ahLst/>
              <a:cxnLst/>
              <a:rect l="l" t="t" r="r" b="b"/>
              <a:pathLst>
                <a:path w="1049" h="1430" extrusionOk="0">
                  <a:moveTo>
                    <a:pt x="524" y="1"/>
                  </a:moveTo>
                  <a:lnTo>
                    <a:pt x="0" y="1429"/>
                  </a:lnTo>
                  <a:lnTo>
                    <a:pt x="1048" y="1429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250;p105">
              <a:extLst>
                <a:ext uri="{FF2B5EF4-FFF2-40B4-BE49-F238E27FC236}">
                  <a16:creationId xmlns:a16="http://schemas.microsoft.com/office/drawing/2014/main" id="{5AC6BA1E-37BC-56AA-DDBC-6082DF153E07}"/>
                </a:ext>
              </a:extLst>
            </p:cNvPr>
            <p:cNvSpPr/>
            <p:nvPr/>
          </p:nvSpPr>
          <p:spPr>
            <a:xfrm>
              <a:off x="4300159" y="1815073"/>
              <a:ext cx="212817" cy="204356"/>
            </a:xfrm>
            <a:custGeom>
              <a:avLst/>
              <a:gdLst/>
              <a:ahLst/>
              <a:cxnLst/>
              <a:rect l="l" t="t" r="r" b="b"/>
              <a:pathLst>
                <a:path w="3597" h="3454" extrusionOk="0">
                  <a:moveTo>
                    <a:pt x="1274" y="0"/>
                  </a:moveTo>
                  <a:lnTo>
                    <a:pt x="0" y="3453"/>
                  </a:lnTo>
                  <a:lnTo>
                    <a:pt x="3596" y="3453"/>
                  </a:lnTo>
                  <a:lnTo>
                    <a:pt x="2322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251;p105">
              <a:extLst>
                <a:ext uri="{FF2B5EF4-FFF2-40B4-BE49-F238E27FC236}">
                  <a16:creationId xmlns:a16="http://schemas.microsoft.com/office/drawing/2014/main" id="{88CFF6BA-746E-06CD-E8A3-C97C01131D15}"/>
                </a:ext>
              </a:extLst>
            </p:cNvPr>
            <p:cNvSpPr/>
            <p:nvPr/>
          </p:nvSpPr>
          <p:spPr>
            <a:xfrm>
              <a:off x="4298066" y="3860793"/>
              <a:ext cx="217017" cy="142351"/>
            </a:xfrm>
            <a:custGeom>
              <a:avLst/>
              <a:gdLst/>
              <a:ahLst/>
              <a:cxnLst/>
              <a:rect l="l" t="t" r="r" b="b"/>
              <a:pathLst>
                <a:path w="3668" h="2406" extrusionOk="0">
                  <a:moveTo>
                    <a:pt x="36" y="0"/>
                  </a:moveTo>
                  <a:lnTo>
                    <a:pt x="36" y="548"/>
                  </a:lnTo>
                  <a:cubicBezTo>
                    <a:pt x="1" y="1572"/>
                    <a:pt x="822" y="2405"/>
                    <a:pt x="1834" y="2405"/>
                  </a:cubicBezTo>
                  <a:cubicBezTo>
                    <a:pt x="2846" y="2405"/>
                    <a:pt x="3668" y="1572"/>
                    <a:pt x="3632" y="548"/>
                  </a:cubicBezTo>
                  <a:lnTo>
                    <a:pt x="3632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252;p105">
              <a:extLst>
                <a:ext uri="{FF2B5EF4-FFF2-40B4-BE49-F238E27FC236}">
                  <a16:creationId xmlns:a16="http://schemas.microsoft.com/office/drawing/2014/main" id="{230E4821-EA8B-DB1B-730D-F2BBEB4E95EE}"/>
                </a:ext>
              </a:extLst>
            </p:cNvPr>
            <p:cNvSpPr/>
            <p:nvPr/>
          </p:nvSpPr>
          <p:spPr>
            <a:xfrm>
              <a:off x="4300159" y="2019373"/>
              <a:ext cx="212817" cy="1704070"/>
            </a:xfrm>
            <a:custGeom>
              <a:avLst/>
              <a:gdLst/>
              <a:ahLst/>
              <a:cxnLst/>
              <a:rect l="l" t="t" r="r" b="b"/>
              <a:pathLst>
                <a:path w="3597" h="28802" extrusionOk="0">
                  <a:moveTo>
                    <a:pt x="0" y="0"/>
                  </a:moveTo>
                  <a:lnTo>
                    <a:pt x="0" y="28801"/>
                  </a:lnTo>
                  <a:lnTo>
                    <a:pt x="3596" y="28801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253;p105">
              <a:extLst>
                <a:ext uri="{FF2B5EF4-FFF2-40B4-BE49-F238E27FC236}">
                  <a16:creationId xmlns:a16="http://schemas.microsoft.com/office/drawing/2014/main" id="{24372BE9-EABD-AA6E-D39A-18258688DD79}"/>
                </a:ext>
              </a:extLst>
            </p:cNvPr>
            <p:cNvSpPr/>
            <p:nvPr/>
          </p:nvSpPr>
          <p:spPr>
            <a:xfrm>
              <a:off x="4368496" y="2019373"/>
              <a:ext cx="76145" cy="1704070"/>
            </a:xfrm>
            <a:custGeom>
              <a:avLst/>
              <a:gdLst/>
              <a:ahLst/>
              <a:cxnLst/>
              <a:rect l="l" t="t" r="r" b="b"/>
              <a:pathLst>
                <a:path w="1287" h="28802" extrusionOk="0">
                  <a:moveTo>
                    <a:pt x="0" y="0"/>
                  </a:moveTo>
                  <a:lnTo>
                    <a:pt x="0" y="28801"/>
                  </a:lnTo>
                  <a:lnTo>
                    <a:pt x="1286" y="28801"/>
                  </a:lnTo>
                  <a:lnTo>
                    <a:pt x="1286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254;p105">
              <a:extLst>
                <a:ext uri="{FF2B5EF4-FFF2-40B4-BE49-F238E27FC236}">
                  <a16:creationId xmlns:a16="http://schemas.microsoft.com/office/drawing/2014/main" id="{A591EBD8-6F19-62C1-798B-73096EAEE05D}"/>
                </a:ext>
              </a:extLst>
            </p:cNvPr>
            <p:cNvSpPr/>
            <p:nvPr/>
          </p:nvSpPr>
          <p:spPr>
            <a:xfrm>
              <a:off x="4300159" y="3723410"/>
              <a:ext cx="212817" cy="137440"/>
            </a:xfrm>
            <a:custGeom>
              <a:avLst/>
              <a:gdLst/>
              <a:ahLst/>
              <a:cxnLst/>
              <a:rect l="l" t="t" r="r" b="b"/>
              <a:pathLst>
                <a:path w="3597" h="2323" extrusionOk="0">
                  <a:moveTo>
                    <a:pt x="0" y="0"/>
                  </a:moveTo>
                  <a:lnTo>
                    <a:pt x="0" y="2322"/>
                  </a:lnTo>
                  <a:lnTo>
                    <a:pt x="3596" y="2322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255;p105">
              <a:extLst>
                <a:ext uri="{FF2B5EF4-FFF2-40B4-BE49-F238E27FC236}">
                  <a16:creationId xmlns:a16="http://schemas.microsoft.com/office/drawing/2014/main" id="{424E55ED-79CC-3485-EFE0-01423DE369B3}"/>
                </a:ext>
              </a:extLst>
            </p:cNvPr>
            <p:cNvSpPr/>
            <p:nvPr/>
          </p:nvSpPr>
          <p:spPr>
            <a:xfrm>
              <a:off x="4300159" y="3764944"/>
              <a:ext cx="212817" cy="53603"/>
            </a:xfrm>
            <a:custGeom>
              <a:avLst/>
              <a:gdLst/>
              <a:ahLst/>
              <a:cxnLst/>
              <a:rect l="l" t="t" r="r" b="b"/>
              <a:pathLst>
                <a:path w="3597" h="906" extrusionOk="0">
                  <a:moveTo>
                    <a:pt x="0" y="1"/>
                  </a:moveTo>
                  <a:lnTo>
                    <a:pt x="0" y="906"/>
                  </a:lnTo>
                  <a:lnTo>
                    <a:pt x="3596" y="906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562;p49">
            <a:extLst>
              <a:ext uri="{FF2B5EF4-FFF2-40B4-BE49-F238E27FC236}">
                <a16:creationId xmlns:a16="http://schemas.microsoft.com/office/drawing/2014/main" id="{DDA6E3F4-4A00-D9FB-B88C-1EE0508CFD92}"/>
              </a:ext>
            </a:extLst>
          </p:cNvPr>
          <p:cNvGrpSpPr/>
          <p:nvPr/>
        </p:nvGrpSpPr>
        <p:grpSpPr>
          <a:xfrm rot="899960">
            <a:off x="-894436" y="2805696"/>
            <a:ext cx="3275974" cy="3275974"/>
            <a:chOff x="-185618" y="2288430"/>
            <a:chExt cx="3276072" cy="3276072"/>
          </a:xfrm>
        </p:grpSpPr>
        <p:sp>
          <p:nvSpPr>
            <p:cNvPr id="32" name="Google Shape;563;p49">
              <a:extLst>
                <a:ext uri="{FF2B5EF4-FFF2-40B4-BE49-F238E27FC236}">
                  <a16:creationId xmlns:a16="http://schemas.microsoft.com/office/drawing/2014/main" id="{050E0858-B4DC-7EB7-796A-BC752578B86E}"/>
                </a:ext>
              </a:extLst>
            </p:cNvPr>
            <p:cNvSpPr/>
            <p:nvPr/>
          </p:nvSpPr>
          <p:spPr>
            <a:xfrm>
              <a:off x="52775" y="3703550"/>
              <a:ext cx="2789100" cy="445800"/>
            </a:xfrm>
            <a:prstGeom prst="roundRect">
              <a:avLst>
                <a:gd name="adj" fmla="val 24725"/>
              </a:avLst>
            </a:prstGeom>
            <a:solidFill>
              <a:schemeClr val="lt1"/>
            </a:solidFill>
            <a:ln>
              <a:noFill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" name="Google Shape;564;p49">
              <a:extLst>
                <a:ext uri="{FF2B5EF4-FFF2-40B4-BE49-F238E27FC236}">
                  <a16:creationId xmlns:a16="http://schemas.microsoft.com/office/drawing/2014/main" id="{CB6BBC58-626E-D206-0F83-3DE37C4F239F}"/>
                </a:ext>
              </a:extLst>
            </p:cNvPr>
            <p:cNvGrpSpPr/>
            <p:nvPr/>
          </p:nvGrpSpPr>
          <p:grpSpPr>
            <a:xfrm rot="-2700000">
              <a:off x="294151" y="2768200"/>
              <a:ext cx="2316533" cy="2316533"/>
              <a:chOff x="-683555" y="2093497"/>
              <a:chExt cx="2316555" cy="2316555"/>
            </a:xfrm>
          </p:grpSpPr>
          <p:sp>
            <p:nvSpPr>
              <p:cNvPr id="34" name="Google Shape;565;p49">
                <a:extLst>
                  <a:ext uri="{FF2B5EF4-FFF2-40B4-BE49-F238E27FC236}">
                    <a16:creationId xmlns:a16="http://schemas.microsoft.com/office/drawing/2014/main" id="{5DF87590-AB6B-36AA-90FD-D92AD1E67CDC}"/>
                  </a:ext>
                </a:extLst>
              </p:cNvPr>
              <p:cNvSpPr/>
              <p:nvPr/>
            </p:nvSpPr>
            <p:spPr>
              <a:xfrm rot="2700000">
                <a:off x="-924308" y="3025068"/>
                <a:ext cx="2798080" cy="453472"/>
              </a:xfrm>
              <a:custGeom>
                <a:avLst/>
                <a:gdLst/>
                <a:ahLst/>
                <a:cxnLst/>
                <a:rect l="l" t="t" r="r" b="b"/>
                <a:pathLst>
                  <a:path w="102688" h="16640" extrusionOk="0">
                    <a:moveTo>
                      <a:pt x="95663" y="5492"/>
                    </a:moveTo>
                    <a:cubicBezTo>
                      <a:pt x="96625" y="5492"/>
                      <a:pt x="97561" y="5951"/>
                      <a:pt x="98143" y="6783"/>
                    </a:cubicBezTo>
                    <a:cubicBezTo>
                      <a:pt x="98988" y="7991"/>
                      <a:pt x="98841" y="9632"/>
                      <a:pt x="97795" y="10671"/>
                    </a:cubicBezTo>
                    <a:cubicBezTo>
                      <a:pt x="97302" y="11159"/>
                      <a:pt x="96656" y="11464"/>
                      <a:pt x="95966" y="11532"/>
                    </a:cubicBezTo>
                    <a:cubicBezTo>
                      <a:pt x="95863" y="11542"/>
                      <a:pt x="95762" y="11547"/>
                      <a:pt x="95661" y="11547"/>
                    </a:cubicBezTo>
                    <a:cubicBezTo>
                      <a:pt x="94313" y="11547"/>
                      <a:pt x="93111" y="10650"/>
                      <a:pt x="92745" y="9328"/>
                    </a:cubicBezTo>
                    <a:cubicBezTo>
                      <a:pt x="92351" y="7907"/>
                      <a:pt x="93038" y="6410"/>
                      <a:pt x="94372" y="5781"/>
                    </a:cubicBezTo>
                    <a:cubicBezTo>
                      <a:pt x="94787" y="5586"/>
                      <a:pt x="95228" y="5492"/>
                      <a:pt x="95663" y="5492"/>
                    </a:cubicBezTo>
                    <a:close/>
                    <a:moveTo>
                      <a:pt x="1012" y="0"/>
                    </a:moveTo>
                    <a:cubicBezTo>
                      <a:pt x="491" y="0"/>
                      <a:pt x="69" y="421"/>
                      <a:pt x="66" y="941"/>
                    </a:cubicBezTo>
                    <a:lnTo>
                      <a:pt x="35" y="8092"/>
                    </a:lnTo>
                    <a:lnTo>
                      <a:pt x="1" y="15241"/>
                    </a:lnTo>
                    <a:cubicBezTo>
                      <a:pt x="0" y="15764"/>
                      <a:pt x="420" y="16189"/>
                      <a:pt x="944" y="16190"/>
                    </a:cubicBezTo>
                    <a:lnTo>
                      <a:pt x="50141" y="16416"/>
                    </a:lnTo>
                    <a:lnTo>
                      <a:pt x="99339" y="16640"/>
                    </a:lnTo>
                    <a:cubicBezTo>
                      <a:pt x="99342" y="16640"/>
                      <a:pt x="99345" y="16640"/>
                      <a:pt x="99348" y="16640"/>
                    </a:cubicBezTo>
                    <a:cubicBezTo>
                      <a:pt x="101537" y="16640"/>
                      <a:pt x="102650" y="12602"/>
                      <a:pt x="102668" y="8560"/>
                    </a:cubicBezTo>
                    <a:cubicBezTo>
                      <a:pt x="102687" y="4511"/>
                      <a:pt x="101608" y="458"/>
                      <a:pt x="99413" y="448"/>
                    </a:cubicBezTo>
                    <a:lnTo>
                      <a:pt x="50215" y="224"/>
                    </a:lnTo>
                    <a:lnTo>
                      <a:pt x="1017" y="0"/>
                    </a:lnTo>
                    <a:cubicBezTo>
                      <a:pt x="1015" y="0"/>
                      <a:pt x="1014" y="0"/>
                      <a:pt x="10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566;p49">
                <a:extLst>
                  <a:ext uri="{FF2B5EF4-FFF2-40B4-BE49-F238E27FC236}">
                    <a16:creationId xmlns:a16="http://schemas.microsoft.com/office/drawing/2014/main" id="{2319CB2E-AB06-F231-948A-940DF88B68D0}"/>
                  </a:ext>
                </a:extLst>
              </p:cNvPr>
              <p:cNvSpPr/>
              <p:nvPr/>
            </p:nvSpPr>
            <p:spPr>
              <a:xfrm rot="2700000">
                <a:off x="-930449" y="3018893"/>
                <a:ext cx="2810341" cy="465762"/>
              </a:xfrm>
              <a:custGeom>
                <a:avLst/>
                <a:gdLst/>
                <a:ahLst/>
                <a:cxnLst/>
                <a:rect l="l" t="t" r="r" b="b"/>
                <a:pathLst>
                  <a:path w="103138" h="17091" extrusionOk="0">
                    <a:moveTo>
                      <a:pt x="95895" y="5960"/>
                    </a:moveTo>
                    <a:cubicBezTo>
                      <a:pt x="97385" y="5960"/>
                      <a:pt x="98613" y="7127"/>
                      <a:pt x="98687" y="8615"/>
                    </a:cubicBezTo>
                    <a:cubicBezTo>
                      <a:pt x="98762" y="10104"/>
                      <a:pt x="97654" y="11388"/>
                      <a:pt x="96170" y="11534"/>
                    </a:cubicBezTo>
                    <a:cubicBezTo>
                      <a:pt x="96083" y="11542"/>
                      <a:pt x="95997" y="11546"/>
                      <a:pt x="95912" y="11546"/>
                    </a:cubicBezTo>
                    <a:cubicBezTo>
                      <a:pt x="94492" y="11546"/>
                      <a:pt x="93278" y="10466"/>
                      <a:pt x="93136" y="9024"/>
                    </a:cubicBezTo>
                    <a:cubicBezTo>
                      <a:pt x="92986" y="7497"/>
                      <a:pt x="94097" y="6133"/>
                      <a:pt x="95624" y="5973"/>
                    </a:cubicBezTo>
                    <a:cubicBezTo>
                      <a:pt x="95713" y="5964"/>
                      <a:pt x="95803" y="5960"/>
                      <a:pt x="95893" y="5960"/>
                    </a:cubicBezTo>
                    <a:cubicBezTo>
                      <a:pt x="95894" y="5960"/>
                      <a:pt x="95894" y="5960"/>
                      <a:pt x="95895" y="5960"/>
                    </a:cubicBezTo>
                    <a:close/>
                    <a:moveTo>
                      <a:pt x="95908" y="5561"/>
                    </a:moveTo>
                    <a:cubicBezTo>
                      <a:pt x="95856" y="5561"/>
                      <a:pt x="95804" y="5563"/>
                      <a:pt x="95751" y="5565"/>
                    </a:cubicBezTo>
                    <a:cubicBezTo>
                      <a:pt x="94006" y="5648"/>
                      <a:pt x="92645" y="7105"/>
                      <a:pt x="92685" y="8852"/>
                    </a:cubicBezTo>
                    <a:cubicBezTo>
                      <a:pt x="92725" y="10599"/>
                      <a:pt x="94153" y="11995"/>
                      <a:pt x="95900" y="11996"/>
                    </a:cubicBezTo>
                    <a:cubicBezTo>
                      <a:pt x="96004" y="11996"/>
                      <a:pt x="96108" y="11992"/>
                      <a:pt x="96212" y="11982"/>
                    </a:cubicBezTo>
                    <a:cubicBezTo>
                      <a:pt x="97952" y="11814"/>
                      <a:pt x="99240" y="10290"/>
                      <a:pt x="99115" y="8547"/>
                    </a:cubicBezTo>
                    <a:cubicBezTo>
                      <a:pt x="98994" y="6857"/>
                      <a:pt x="97585" y="5561"/>
                      <a:pt x="95908" y="5561"/>
                    </a:cubicBezTo>
                    <a:close/>
                    <a:moveTo>
                      <a:pt x="1243" y="452"/>
                    </a:moveTo>
                    <a:lnTo>
                      <a:pt x="99638" y="900"/>
                    </a:lnTo>
                    <a:cubicBezTo>
                      <a:pt x="101652" y="910"/>
                      <a:pt x="102688" y="4873"/>
                      <a:pt x="102669" y="8784"/>
                    </a:cubicBezTo>
                    <a:cubicBezTo>
                      <a:pt x="102652" y="12691"/>
                      <a:pt x="101583" y="16640"/>
                      <a:pt x="99573" y="16640"/>
                    </a:cubicBezTo>
                    <a:lnTo>
                      <a:pt x="99565" y="16640"/>
                    </a:lnTo>
                    <a:lnTo>
                      <a:pt x="1171" y="16192"/>
                    </a:lnTo>
                    <a:cubicBezTo>
                      <a:pt x="774" y="16191"/>
                      <a:pt x="453" y="15866"/>
                      <a:pt x="454" y="15468"/>
                    </a:cubicBezTo>
                    <a:lnTo>
                      <a:pt x="519" y="1168"/>
                    </a:lnTo>
                    <a:cubicBezTo>
                      <a:pt x="521" y="771"/>
                      <a:pt x="843" y="452"/>
                      <a:pt x="1239" y="452"/>
                    </a:cubicBezTo>
                    <a:close/>
                    <a:moveTo>
                      <a:pt x="1239" y="1"/>
                    </a:moveTo>
                    <a:cubicBezTo>
                      <a:pt x="594" y="1"/>
                      <a:pt x="71" y="523"/>
                      <a:pt x="70" y="1167"/>
                    </a:cubicBezTo>
                    <a:lnTo>
                      <a:pt x="3" y="15467"/>
                    </a:lnTo>
                    <a:cubicBezTo>
                      <a:pt x="1" y="16113"/>
                      <a:pt x="522" y="16639"/>
                      <a:pt x="1170" y="16642"/>
                    </a:cubicBezTo>
                    <a:lnTo>
                      <a:pt x="99564" y="17091"/>
                    </a:lnTo>
                    <a:lnTo>
                      <a:pt x="99573" y="17091"/>
                    </a:lnTo>
                    <a:cubicBezTo>
                      <a:pt x="101984" y="17091"/>
                      <a:pt x="103103" y="12788"/>
                      <a:pt x="103120" y="8787"/>
                    </a:cubicBezTo>
                    <a:cubicBezTo>
                      <a:pt x="103137" y="4779"/>
                      <a:pt x="102056" y="462"/>
                      <a:pt x="99639" y="450"/>
                    </a:cubicBez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567;p49">
                <a:extLst>
                  <a:ext uri="{FF2B5EF4-FFF2-40B4-BE49-F238E27FC236}">
                    <a16:creationId xmlns:a16="http://schemas.microsoft.com/office/drawing/2014/main" id="{4D6528EF-15A2-CB14-8F4C-A72965168D2C}"/>
                  </a:ext>
                </a:extLst>
              </p:cNvPr>
              <p:cNvSpPr/>
              <p:nvPr/>
            </p:nvSpPr>
            <p:spPr>
              <a:xfrm rot="2700000">
                <a:off x="-1002193" y="3213098"/>
                <a:ext cx="2797589" cy="232976"/>
              </a:xfrm>
              <a:custGeom>
                <a:avLst/>
                <a:gdLst/>
                <a:ahLst/>
                <a:cxnLst/>
                <a:rect l="l" t="t" r="r" b="b"/>
                <a:pathLst>
                  <a:path w="102670" h="8549" extrusionOk="0">
                    <a:moveTo>
                      <a:pt x="36" y="1"/>
                    </a:moveTo>
                    <a:lnTo>
                      <a:pt x="3" y="7150"/>
                    </a:lnTo>
                    <a:cubicBezTo>
                      <a:pt x="0" y="7673"/>
                      <a:pt x="422" y="8098"/>
                      <a:pt x="944" y="8101"/>
                    </a:cubicBezTo>
                    <a:lnTo>
                      <a:pt x="50141" y="8325"/>
                    </a:lnTo>
                    <a:lnTo>
                      <a:pt x="99339" y="8549"/>
                    </a:lnTo>
                    <a:cubicBezTo>
                      <a:pt x="99342" y="8549"/>
                      <a:pt x="99345" y="8549"/>
                      <a:pt x="99348" y="8549"/>
                    </a:cubicBezTo>
                    <a:cubicBezTo>
                      <a:pt x="101538" y="8549"/>
                      <a:pt x="102651" y="4511"/>
                      <a:pt x="102670" y="469"/>
                    </a:cubicBezTo>
                    <a:lnTo>
                      <a:pt x="98676" y="345"/>
                    </a:lnTo>
                    <a:lnTo>
                      <a:pt x="98676" y="345"/>
                    </a:lnTo>
                    <a:cubicBezTo>
                      <a:pt x="98789" y="1411"/>
                      <a:pt x="98278" y="2102"/>
                      <a:pt x="97795" y="2580"/>
                    </a:cubicBezTo>
                    <a:cubicBezTo>
                      <a:pt x="97217" y="3153"/>
                      <a:pt x="96449" y="3454"/>
                      <a:pt x="95670" y="3454"/>
                    </a:cubicBezTo>
                    <a:cubicBezTo>
                      <a:pt x="95227" y="3454"/>
                      <a:pt x="94780" y="3357"/>
                      <a:pt x="94363" y="3156"/>
                    </a:cubicBezTo>
                    <a:cubicBezTo>
                      <a:pt x="93212" y="2603"/>
                      <a:pt x="92534" y="1385"/>
                      <a:pt x="92670" y="115"/>
                    </a:cubicBezTo>
                    <a:lnTo>
                      <a:pt x="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568;p49">
                <a:extLst>
                  <a:ext uri="{FF2B5EF4-FFF2-40B4-BE49-F238E27FC236}">
                    <a16:creationId xmlns:a16="http://schemas.microsoft.com/office/drawing/2014/main" id="{DE074B61-FA9E-C59E-8F92-8691F5116DDB}"/>
                  </a:ext>
                </a:extLst>
              </p:cNvPr>
              <p:cNvSpPr/>
              <p:nvPr/>
            </p:nvSpPr>
            <p:spPr>
              <a:xfrm rot="2700000">
                <a:off x="-1008343" y="3206948"/>
                <a:ext cx="2809851" cy="245240"/>
              </a:xfrm>
              <a:custGeom>
                <a:avLst/>
                <a:gdLst/>
                <a:ahLst/>
                <a:cxnLst/>
                <a:rect l="l" t="t" r="r" b="b"/>
                <a:pathLst>
                  <a:path w="103120" h="8999" extrusionOk="0">
                    <a:moveTo>
                      <a:pt x="486" y="451"/>
                    </a:moveTo>
                    <a:lnTo>
                      <a:pt x="92655" y="565"/>
                    </a:lnTo>
                    <a:cubicBezTo>
                      <a:pt x="92614" y="1892"/>
                      <a:pt x="93387" y="3108"/>
                      <a:pt x="94604" y="3637"/>
                    </a:cubicBezTo>
                    <a:cubicBezTo>
                      <a:pt x="95019" y="3817"/>
                      <a:pt x="95458" y="3905"/>
                      <a:pt x="95894" y="3905"/>
                    </a:cubicBezTo>
                    <a:cubicBezTo>
                      <a:pt x="96733" y="3905"/>
                      <a:pt x="97558" y="3580"/>
                      <a:pt x="98178" y="2965"/>
                    </a:cubicBezTo>
                    <a:cubicBezTo>
                      <a:pt x="98612" y="2536"/>
                      <a:pt x="99164" y="1855"/>
                      <a:pt x="99141" y="804"/>
                    </a:cubicBezTo>
                    <a:lnTo>
                      <a:pt x="99141" y="804"/>
                    </a:lnTo>
                    <a:lnTo>
                      <a:pt x="102668" y="912"/>
                    </a:lnTo>
                    <a:cubicBezTo>
                      <a:pt x="102611" y="4745"/>
                      <a:pt x="101545" y="8548"/>
                      <a:pt x="99573" y="8548"/>
                    </a:cubicBezTo>
                    <a:lnTo>
                      <a:pt x="99565" y="8548"/>
                    </a:lnTo>
                    <a:lnTo>
                      <a:pt x="1171" y="8100"/>
                    </a:lnTo>
                    <a:cubicBezTo>
                      <a:pt x="774" y="8099"/>
                      <a:pt x="453" y="7774"/>
                      <a:pt x="454" y="7376"/>
                    </a:cubicBezTo>
                    <a:lnTo>
                      <a:pt x="486" y="451"/>
                    </a:lnTo>
                    <a:close/>
                    <a:moveTo>
                      <a:pt x="262" y="0"/>
                    </a:moveTo>
                    <a:cubicBezTo>
                      <a:pt x="138" y="0"/>
                      <a:pt x="37" y="100"/>
                      <a:pt x="37" y="224"/>
                    </a:cubicBezTo>
                    <a:lnTo>
                      <a:pt x="3" y="7375"/>
                    </a:lnTo>
                    <a:cubicBezTo>
                      <a:pt x="1" y="8021"/>
                      <a:pt x="522" y="8547"/>
                      <a:pt x="1170" y="8550"/>
                    </a:cubicBezTo>
                    <a:lnTo>
                      <a:pt x="99564" y="8999"/>
                    </a:lnTo>
                    <a:lnTo>
                      <a:pt x="99573" y="8999"/>
                    </a:lnTo>
                    <a:cubicBezTo>
                      <a:pt x="101984" y="8999"/>
                      <a:pt x="103103" y="4696"/>
                      <a:pt x="103120" y="694"/>
                    </a:cubicBezTo>
                    <a:cubicBezTo>
                      <a:pt x="103120" y="572"/>
                      <a:pt x="103023" y="473"/>
                      <a:pt x="102902" y="468"/>
                    </a:cubicBezTo>
                    <a:lnTo>
                      <a:pt x="98908" y="346"/>
                    </a:lnTo>
                    <a:cubicBezTo>
                      <a:pt x="98843" y="346"/>
                      <a:pt x="98781" y="372"/>
                      <a:pt x="98736" y="418"/>
                    </a:cubicBezTo>
                    <a:cubicBezTo>
                      <a:pt x="98691" y="464"/>
                      <a:pt x="98670" y="529"/>
                      <a:pt x="98677" y="594"/>
                    </a:cubicBezTo>
                    <a:cubicBezTo>
                      <a:pt x="98782" y="1591"/>
                      <a:pt x="98297" y="2214"/>
                      <a:pt x="97862" y="2644"/>
                    </a:cubicBezTo>
                    <a:cubicBezTo>
                      <a:pt x="97326" y="3176"/>
                      <a:pt x="96615" y="3456"/>
                      <a:pt x="95892" y="3456"/>
                    </a:cubicBezTo>
                    <a:cubicBezTo>
                      <a:pt x="95483" y="3456"/>
                      <a:pt x="95069" y="3366"/>
                      <a:pt x="94683" y="3180"/>
                    </a:cubicBezTo>
                    <a:cubicBezTo>
                      <a:pt x="93618" y="2668"/>
                      <a:pt x="92991" y="1539"/>
                      <a:pt x="93118" y="363"/>
                    </a:cubicBezTo>
                    <a:cubicBezTo>
                      <a:pt x="93131" y="230"/>
                      <a:pt x="93027" y="116"/>
                      <a:pt x="92895" y="116"/>
                    </a:cubicBezTo>
                    <a:lnTo>
                      <a:pt x="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569;p49">
                <a:extLst>
                  <a:ext uri="{FF2B5EF4-FFF2-40B4-BE49-F238E27FC236}">
                    <a16:creationId xmlns:a16="http://schemas.microsoft.com/office/drawing/2014/main" id="{66CDE400-3C23-6D9F-5BFB-2E5273C75836}"/>
                  </a:ext>
                </a:extLst>
              </p:cNvPr>
              <p:cNvSpPr/>
              <p:nvPr/>
            </p:nvSpPr>
            <p:spPr>
              <a:xfrm rot="2700000">
                <a:off x="-312125" y="2161475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5" y="0"/>
                    </a:moveTo>
                    <a:cubicBezTo>
                      <a:pt x="133" y="0"/>
                      <a:pt x="10" y="121"/>
                      <a:pt x="10" y="273"/>
                    </a:cubicBezTo>
                    <a:lnTo>
                      <a:pt x="1" y="2263"/>
                    </a:lnTo>
                    <a:cubicBezTo>
                      <a:pt x="0" y="2415"/>
                      <a:pt x="123" y="2537"/>
                      <a:pt x="275" y="2539"/>
                    </a:cubicBezTo>
                    <a:lnTo>
                      <a:pt x="276" y="2539"/>
                    </a:lnTo>
                    <a:cubicBezTo>
                      <a:pt x="426" y="2539"/>
                      <a:pt x="549" y="2416"/>
                      <a:pt x="549" y="2264"/>
                    </a:cubicBezTo>
                    <a:lnTo>
                      <a:pt x="559" y="275"/>
                    </a:lnTo>
                    <a:cubicBezTo>
                      <a:pt x="559" y="124"/>
                      <a:pt x="438" y="0"/>
                      <a:pt x="2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570;p49">
                <a:extLst>
                  <a:ext uri="{FF2B5EF4-FFF2-40B4-BE49-F238E27FC236}">
                    <a16:creationId xmlns:a16="http://schemas.microsoft.com/office/drawing/2014/main" id="{4BD5B4A2-1EF1-C1FD-4C48-B6203B550F99}"/>
                  </a:ext>
                </a:extLst>
              </p:cNvPr>
              <p:cNvSpPr/>
              <p:nvPr/>
            </p:nvSpPr>
            <p:spPr>
              <a:xfrm rot="2700000">
                <a:off x="-581687" y="2428601"/>
                <a:ext cx="15286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2540" extrusionOk="0">
                    <a:moveTo>
                      <a:pt x="284" y="1"/>
                    </a:moveTo>
                    <a:cubicBezTo>
                      <a:pt x="134" y="1"/>
                      <a:pt x="11" y="124"/>
                      <a:pt x="10" y="274"/>
                    </a:cubicBezTo>
                    <a:lnTo>
                      <a:pt x="1" y="2263"/>
                    </a:lnTo>
                    <a:cubicBezTo>
                      <a:pt x="1" y="2415"/>
                      <a:pt x="122" y="2539"/>
                      <a:pt x="274" y="2539"/>
                    </a:cubicBezTo>
                    <a:lnTo>
                      <a:pt x="275" y="2539"/>
                    </a:lnTo>
                    <a:cubicBezTo>
                      <a:pt x="426" y="2539"/>
                      <a:pt x="549" y="2418"/>
                      <a:pt x="550" y="2266"/>
                    </a:cubicBezTo>
                    <a:lnTo>
                      <a:pt x="559" y="277"/>
                    </a:lnTo>
                    <a:cubicBezTo>
                      <a:pt x="560" y="125"/>
                      <a:pt x="437" y="2"/>
                      <a:pt x="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571;p49">
                <a:extLst>
                  <a:ext uri="{FF2B5EF4-FFF2-40B4-BE49-F238E27FC236}">
                    <a16:creationId xmlns:a16="http://schemas.microsoft.com/office/drawing/2014/main" id="{D1A4D7BE-B09F-3AE5-4E91-48416EA79E42}"/>
                  </a:ext>
                </a:extLst>
              </p:cNvPr>
              <p:cNvSpPr/>
              <p:nvPr/>
            </p:nvSpPr>
            <p:spPr>
              <a:xfrm rot="2700000">
                <a:off x="-296407" y="2188831"/>
                <a:ext cx="15532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70" h="4529" extrusionOk="0">
                    <a:moveTo>
                      <a:pt x="294" y="0"/>
                    </a:moveTo>
                    <a:cubicBezTo>
                      <a:pt x="144" y="0"/>
                      <a:pt x="21" y="123"/>
                      <a:pt x="19" y="273"/>
                    </a:cubicBezTo>
                    <a:lnTo>
                      <a:pt x="2" y="4253"/>
                    </a:lnTo>
                    <a:cubicBezTo>
                      <a:pt x="1" y="4404"/>
                      <a:pt x="123" y="4529"/>
                      <a:pt x="275" y="4529"/>
                    </a:cubicBezTo>
                    <a:lnTo>
                      <a:pt x="277" y="4529"/>
                    </a:lnTo>
                    <a:cubicBezTo>
                      <a:pt x="427" y="4529"/>
                      <a:pt x="550" y="4407"/>
                      <a:pt x="551" y="4256"/>
                    </a:cubicBezTo>
                    <a:lnTo>
                      <a:pt x="568" y="276"/>
                    </a:lnTo>
                    <a:cubicBezTo>
                      <a:pt x="570" y="125"/>
                      <a:pt x="447" y="2"/>
                      <a:pt x="2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572;p49">
                <a:extLst>
                  <a:ext uri="{FF2B5EF4-FFF2-40B4-BE49-F238E27FC236}">
                    <a16:creationId xmlns:a16="http://schemas.microsoft.com/office/drawing/2014/main" id="{E2FE0228-3F74-F535-A7A1-6529791BD581}"/>
                  </a:ext>
                </a:extLst>
              </p:cNvPr>
              <p:cNvSpPr/>
              <p:nvPr/>
            </p:nvSpPr>
            <p:spPr>
              <a:xfrm rot="2700000">
                <a:off x="-527455" y="2417812"/>
                <a:ext cx="15477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530" extrusionOk="0">
                    <a:moveTo>
                      <a:pt x="292" y="1"/>
                    </a:moveTo>
                    <a:cubicBezTo>
                      <a:pt x="142" y="1"/>
                      <a:pt x="19" y="124"/>
                      <a:pt x="19" y="274"/>
                    </a:cubicBezTo>
                    <a:lnTo>
                      <a:pt x="0" y="4253"/>
                    </a:lnTo>
                    <a:cubicBezTo>
                      <a:pt x="0" y="4405"/>
                      <a:pt x="121" y="4528"/>
                      <a:pt x="273" y="4529"/>
                    </a:cubicBezTo>
                    <a:lnTo>
                      <a:pt x="275" y="4529"/>
                    </a:lnTo>
                    <a:cubicBezTo>
                      <a:pt x="425" y="4529"/>
                      <a:pt x="548" y="4406"/>
                      <a:pt x="549" y="4256"/>
                    </a:cubicBezTo>
                    <a:lnTo>
                      <a:pt x="567" y="277"/>
                    </a:lnTo>
                    <a:cubicBezTo>
                      <a:pt x="568" y="125"/>
                      <a:pt x="445" y="2"/>
                      <a:pt x="2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573;p49">
                <a:extLst>
                  <a:ext uri="{FF2B5EF4-FFF2-40B4-BE49-F238E27FC236}">
                    <a16:creationId xmlns:a16="http://schemas.microsoft.com/office/drawing/2014/main" id="{E54DA194-8622-4476-2CA2-F06AF4B8DD88}"/>
                  </a:ext>
                </a:extLst>
              </p:cNvPr>
              <p:cNvSpPr/>
              <p:nvPr/>
            </p:nvSpPr>
            <p:spPr>
              <a:xfrm rot="2700000">
                <a:off x="-241938" y="2232292"/>
                <a:ext cx="15286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1" h="2539" extrusionOk="0">
                    <a:moveTo>
                      <a:pt x="286" y="0"/>
                    </a:moveTo>
                    <a:cubicBezTo>
                      <a:pt x="134" y="0"/>
                      <a:pt x="11" y="123"/>
                      <a:pt x="11" y="273"/>
                    </a:cubicBezTo>
                    <a:lnTo>
                      <a:pt x="1" y="2263"/>
                    </a:lnTo>
                    <a:cubicBezTo>
                      <a:pt x="1" y="2414"/>
                      <a:pt x="122" y="2537"/>
                      <a:pt x="274" y="2539"/>
                    </a:cubicBezTo>
                    <a:lnTo>
                      <a:pt x="275" y="2539"/>
                    </a:lnTo>
                    <a:cubicBezTo>
                      <a:pt x="427" y="2539"/>
                      <a:pt x="550" y="2416"/>
                      <a:pt x="550" y="2266"/>
                    </a:cubicBezTo>
                    <a:lnTo>
                      <a:pt x="559" y="276"/>
                    </a:lnTo>
                    <a:cubicBezTo>
                      <a:pt x="560" y="124"/>
                      <a:pt x="437" y="1"/>
                      <a:pt x="2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574;p49">
                <a:extLst>
                  <a:ext uri="{FF2B5EF4-FFF2-40B4-BE49-F238E27FC236}">
                    <a16:creationId xmlns:a16="http://schemas.microsoft.com/office/drawing/2014/main" id="{1ABF0E9F-1440-D364-EC29-DE0901BD690B}"/>
                  </a:ext>
                </a:extLst>
              </p:cNvPr>
              <p:cNvSpPr/>
              <p:nvPr/>
            </p:nvSpPr>
            <p:spPr>
              <a:xfrm rot="2700000">
                <a:off x="-511521" y="2499442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4" y="0"/>
                    </a:moveTo>
                    <a:cubicBezTo>
                      <a:pt x="133" y="0"/>
                      <a:pt x="10" y="122"/>
                      <a:pt x="10" y="273"/>
                    </a:cubicBezTo>
                    <a:lnTo>
                      <a:pt x="0" y="2263"/>
                    </a:lnTo>
                    <a:cubicBezTo>
                      <a:pt x="0" y="2415"/>
                      <a:pt x="122" y="2537"/>
                      <a:pt x="273" y="2539"/>
                    </a:cubicBezTo>
                    <a:lnTo>
                      <a:pt x="275" y="2539"/>
                    </a:lnTo>
                    <a:cubicBezTo>
                      <a:pt x="427" y="2537"/>
                      <a:pt x="549" y="2416"/>
                      <a:pt x="549" y="2264"/>
                    </a:cubicBezTo>
                    <a:lnTo>
                      <a:pt x="558" y="275"/>
                    </a:lnTo>
                    <a:cubicBezTo>
                      <a:pt x="559" y="124"/>
                      <a:pt x="437" y="0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75;p49">
                <a:extLst>
                  <a:ext uri="{FF2B5EF4-FFF2-40B4-BE49-F238E27FC236}">
                    <a16:creationId xmlns:a16="http://schemas.microsoft.com/office/drawing/2014/main" id="{E209837F-215C-776C-C585-F9B43176D0D9}"/>
                  </a:ext>
                </a:extLst>
              </p:cNvPr>
              <p:cNvSpPr/>
              <p:nvPr/>
            </p:nvSpPr>
            <p:spPr>
              <a:xfrm rot="2700000">
                <a:off x="-226211" y="2259668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1"/>
                    </a:moveTo>
                    <a:cubicBezTo>
                      <a:pt x="142" y="1"/>
                      <a:pt x="19" y="122"/>
                      <a:pt x="19" y="274"/>
                    </a:cubicBezTo>
                    <a:lnTo>
                      <a:pt x="0" y="4253"/>
                    </a:lnTo>
                    <a:cubicBezTo>
                      <a:pt x="0" y="4405"/>
                      <a:pt x="122" y="4527"/>
                      <a:pt x="274" y="4529"/>
                    </a:cubicBezTo>
                    <a:lnTo>
                      <a:pt x="275" y="4529"/>
                    </a:lnTo>
                    <a:cubicBezTo>
                      <a:pt x="427" y="4529"/>
                      <a:pt x="548" y="4406"/>
                      <a:pt x="549" y="4256"/>
                    </a:cubicBezTo>
                    <a:lnTo>
                      <a:pt x="567" y="277"/>
                    </a:lnTo>
                    <a:cubicBezTo>
                      <a:pt x="568" y="125"/>
                      <a:pt x="445" y="1"/>
                      <a:pt x="2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76;p49">
                <a:extLst>
                  <a:ext uri="{FF2B5EF4-FFF2-40B4-BE49-F238E27FC236}">
                    <a16:creationId xmlns:a16="http://schemas.microsoft.com/office/drawing/2014/main" id="{0B94BD1E-A850-A7B3-49F1-5304B77213CA}"/>
                  </a:ext>
                </a:extLst>
              </p:cNvPr>
              <p:cNvSpPr/>
              <p:nvPr/>
            </p:nvSpPr>
            <p:spPr>
              <a:xfrm rot="2700000">
                <a:off x="-457287" y="2488611"/>
                <a:ext cx="15504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30" extrusionOk="0">
                    <a:moveTo>
                      <a:pt x="294" y="1"/>
                    </a:moveTo>
                    <a:cubicBezTo>
                      <a:pt x="142" y="2"/>
                      <a:pt x="19" y="124"/>
                      <a:pt x="19" y="275"/>
                    </a:cubicBezTo>
                    <a:lnTo>
                      <a:pt x="2" y="4253"/>
                    </a:lnTo>
                    <a:cubicBezTo>
                      <a:pt x="1" y="4405"/>
                      <a:pt x="123" y="4529"/>
                      <a:pt x="275" y="4529"/>
                    </a:cubicBezTo>
                    <a:cubicBezTo>
                      <a:pt x="427" y="4529"/>
                      <a:pt x="550" y="4408"/>
                      <a:pt x="550" y="4256"/>
                    </a:cubicBezTo>
                    <a:lnTo>
                      <a:pt x="568" y="277"/>
                    </a:lnTo>
                    <a:cubicBezTo>
                      <a:pt x="568" y="125"/>
                      <a:pt x="447" y="2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77;p49">
                <a:extLst>
                  <a:ext uri="{FF2B5EF4-FFF2-40B4-BE49-F238E27FC236}">
                    <a16:creationId xmlns:a16="http://schemas.microsoft.com/office/drawing/2014/main" id="{5921D848-663E-4EFF-D3E7-B34ECB886C89}"/>
                  </a:ext>
                </a:extLst>
              </p:cNvPr>
              <p:cNvSpPr/>
              <p:nvPr/>
            </p:nvSpPr>
            <p:spPr>
              <a:xfrm rot="2700000">
                <a:off x="-171733" y="2303068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1"/>
                    </a:moveTo>
                    <a:cubicBezTo>
                      <a:pt x="133" y="1"/>
                      <a:pt x="10" y="124"/>
                      <a:pt x="10" y="275"/>
                    </a:cubicBezTo>
                    <a:lnTo>
                      <a:pt x="2" y="2265"/>
                    </a:lnTo>
                    <a:cubicBezTo>
                      <a:pt x="0" y="2415"/>
                      <a:pt x="123" y="2540"/>
                      <a:pt x="275" y="2540"/>
                    </a:cubicBezTo>
                    <a:cubicBezTo>
                      <a:pt x="427" y="2540"/>
                      <a:pt x="549" y="2418"/>
                      <a:pt x="549" y="2266"/>
                    </a:cubicBezTo>
                    <a:lnTo>
                      <a:pt x="559" y="277"/>
                    </a:lnTo>
                    <a:cubicBezTo>
                      <a:pt x="559" y="127"/>
                      <a:pt x="437" y="2"/>
                      <a:pt x="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78;p49">
                <a:extLst>
                  <a:ext uri="{FF2B5EF4-FFF2-40B4-BE49-F238E27FC236}">
                    <a16:creationId xmlns:a16="http://schemas.microsoft.com/office/drawing/2014/main" id="{32F493F8-06DC-BCA5-8E81-F7906814FCEE}"/>
                  </a:ext>
                </a:extLst>
              </p:cNvPr>
              <p:cNvSpPr/>
              <p:nvPr/>
            </p:nvSpPr>
            <p:spPr>
              <a:xfrm rot="2700000">
                <a:off x="-441349" y="2570231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5" y="0"/>
                    </a:moveTo>
                    <a:cubicBezTo>
                      <a:pt x="134" y="0"/>
                      <a:pt x="11" y="123"/>
                      <a:pt x="11" y="273"/>
                    </a:cubicBezTo>
                    <a:lnTo>
                      <a:pt x="2" y="2263"/>
                    </a:lnTo>
                    <a:cubicBezTo>
                      <a:pt x="1" y="2414"/>
                      <a:pt x="124" y="2539"/>
                      <a:pt x="275" y="2539"/>
                    </a:cubicBezTo>
                    <a:lnTo>
                      <a:pt x="277" y="2539"/>
                    </a:lnTo>
                    <a:cubicBezTo>
                      <a:pt x="427" y="2539"/>
                      <a:pt x="550" y="2417"/>
                      <a:pt x="550" y="2266"/>
                    </a:cubicBezTo>
                    <a:lnTo>
                      <a:pt x="560" y="276"/>
                    </a:lnTo>
                    <a:cubicBezTo>
                      <a:pt x="560" y="124"/>
                      <a:pt x="439" y="1"/>
                      <a:pt x="2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579;p49">
                <a:extLst>
                  <a:ext uri="{FF2B5EF4-FFF2-40B4-BE49-F238E27FC236}">
                    <a16:creationId xmlns:a16="http://schemas.microsoft.com/office/drawing/2014/main" id="{418DCB15-7807-89CA-242E-CA02BFF5905E}"/>
                  </a:ext>
                </a:extLst>
              </p:cNvPr>
              <p:cNvSpPr/>
              <p:nvPr/>
            </p:nvSpPr>
            <p:spPr>
              <a:xfrm rot="2700000">
                <a:off x="-156039" y="2330457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1"/>
                    </a:moveTo>
                    <a:cubicBezTo>
                      <a:pt x="142" y="1"/>
                      <a:pt x="21" y="123"/>
                      <a:pt x="20" y="274"/>
                    </a:cubicBezTo>
                    <a:lnTo>
                      <a:pt x="2" y="4253"/>
                    </a:lnTo>
                    <a:cubicBezTo>
                      <a:pt x="1" y="4405"/>
                      <a:pt x="124" y="4529"/>
                      <a:pt x="275" y="4529"/>
                    </a:cubicBezTo>
                    <a:lnTo>
                      <a:pt x="277" y="4529"/>
                    </a:lnTo>
                    <a:cubicBezTo>
                      <a:pt x="427" y="4529"/>
                      <a:pt x="550" y="4407"/>
                      <a:pt x="550" y="4256"/>
                    </a:cubicBezTo>
                    <a:lnTo>
                      <a:pt x="569" y="277"/>
                    </a:lnTo>
                    <a:cubicBezTo>
                      <a:pt x="569" y="125"/>
                      <a:pt x="447" y="2"/>
                      <a:pt x="2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580;p49">
                <a:extLst>
                  <a:ext uri="{FF2B5EF4-FFF2-40B4-BE49-F238E27FC236}">
                    <a16:creationId xmlns:a16="http://schemas.microsoft.com/office/drawing/2014/main" id="{30C6440C-EAD1-222F-14D9-43EDFF99F53D}"/>
                  </a:ext>
                </a:extLst>
              </p:cNvPr>
              <p:cNvSpPr/>
              <p:nvPr/>
            </p:nvSpPr>
            <p:spPr>
              <a:xfrm rot="2700000">
                <a:off x="-387105" y="2559481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0"/>
                    </a:moveTo>
                    <a:cubicBezTo>
                      <a:pt x="142" y="0"/>
                      <a:pt x="19" y="123"/>
                      <a:pt x="19" y="273"/>
                    </a:cubicBezTo>
                    <a:lnTo>
                      <a:pt x="0" y="4252"/>
                    </a:lnTo>
                    <a:cubicBezTo>
                      <a:pt x="0" y="4404"/>
                      <a:pt x="122" y="4527"/>
                      <a:pt x="273" y="4528"/>
                    </a:cubicBezTo>
                    <a:lnTo>
                      <a:pt x="275" y="4528"/>
                    </a:lnTo>
                    <a:cubicBezTo>
                      <a:pt x="427" y="4528"/>
                      <a:pt x="548" y="4406"/>
                      <a:pt x="549" y="4255"/>
                    </a:cubicBezTo>
                    <a:lnTo>
                      <a:pt x="567" y="276"/>
                    </a:lnTo>
                    <a:cubicBezTo>
                      <a:pt x="568" y="124"/>
                      <a:pt x="445" y="2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581;p49">
                <a:extLst>
                  <a:ext uri="{FF2B5EF4-FFF2-40B4-BE49-F238E27FC236}">
                    <a16:creationId xmlns:a16="http://schemas.microsoft.com/office/drawing/2014/main" id="{06DFC180-E03B-F685-4EFA-128D5408A62B}"/>
                  </a:ext>
                </a:extLst>
              </p:cNvPr>
              <p:cNvSpPr/>
              <p:nvPr/>
            </p:nvSpPr>
            <p:spPr>
              <a:xfrm rot="2700000">
                <a:off x="-101589" y="2373899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5" y="0"/>
                    </a:moveTo>
                    <a:cubicBezTo>
                      <a:pt x="135" y="0"/>
                      <a:pt x="12" y="123"/>
                      <a:pt x="11" y="273"/>
                    </a:cubicBezTo>
                    <a:lnTo>
                      <a:pt x="2" y="2263"/>
                    </a:lnTo>
                    <a:cubicBezTo>
                      <a:pt x="1" y="2415"/>
                      <a:pt x="124" y="2537"/>
                      <a:pt x="275" y="2539"/>
                    </a:cubicBezTo>
                    <a:lnTo>
                      <a:pt x="277" y="2539"/>
                    </a:lnTo>
                    <a:cubicBezTo>
                      <a:pt x="427" y="2539"/>
                      <a:pt x="550" y="2416"/>
                      <a:pt x="551" y="2266"/>
                    </a:cubicBezTo>
                    <a:lnTo>
                      <a:pt x="560" y="276"/>
                    </a:lnTo>
                    <a:cubicBezTo>
                      <a:pt x="560" y="125"/>
                      <a:pt x="439" y="2"/>
                      <a:pt x="2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582;p49">
                <a:extLst>
                  <a:ext uri="{FF2B5EF4-FFF2-40B4-BE49-F238E27FC236}">
                    <a16:creationId xmlns:a16="http://schemas.microsoft.com/office/drawing/2014/main" id="{11E79095-3E13-8733-4CE1-0E73E850A2F5}"/>
                  </a:ext>
                </a:extLst>
              </p:cNvPr>
              <p:cNvSpPr/>
              <p:nvPr/>
            </p:nvSpPr>
            <p:spPr>
              <a:xfrm rot="2700000">
                <a:off x="-371167" y="2641074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4" y="0"/>
                    </a:moveTo>
                    <a:cubicBezTo>
                      <a:pt x="134" y="0"/>
                      <a:pt x="11" y="122"/>
                      <a:pt x="9" y="273"/>
                    </a:cubicBezTo>
                    <a:lnTo>
                      <a:pt x="1" y="2263"/>
                    </a:lnTo>
                    <a:cubicBezTo>
                      <a:pt x="1" y="2415"/>
                      <a:pt x="122" y="2538"/>
                      <a:pt x="274" y="2539"/>
                    </a:cubicBezTo>
                    <a:lnTo>
                      <a:pt x="275" y="2539"/>
                    </a:lnTo>
                    <a:cubicBezTo>
                      <a:pt x="427" y="2539"/>
                      <a:pt x="548" y="2416"/>
                      <a:pt x="550" y="2266"/>
                    </a:cubicBezTo>
                    <a:lnTo>
                      <a:pt x="558" y="276"/>
                    </a:lnTo>
                    <a:cubicBezTo>
                      <a:pt x="560" y="125"/>
                      <a:pt x="437" y="0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583;p49">
                <a:extLst>
                  <a:ext uri="{FF2B5EF4-FFF2-40B4-BE49-F238E27FC236}">
                    <a16:creationId xmlns:a16="http://schemas.microsoft.com/office/drawing/2014/main" id="{3F2B5832-B5E1-4ED6-B1B5-D32F78EB3EE8}"/>
                  </a:ext>
                </a:extLst>
              </p:cNvPr>
              <p:cNvSpPr/>
              <p:nvPr/>
            </p:nvSpPr>
            <p:spPr>
              <a:xfrm rot="2700000">
                <a:off x="-85880" y="2401290"/>
                <a:ext cx="15532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70" h="4530" extrusionOk="0">
                    <a:moveTo>
                      <a:pt x="294" y="1"/>
                    </a:moveTo>
                    <a:cubicBezTo>
                      <a:pt x="143" y="1"/>
                      <a:pt x="21" y="122"/>
                      <a:pt x="19" y="274"/>
                    </a:cubicBezTo>
                    <a:lnTo>
                      <a:pt x="2" y="4253"/>
                    </a:lnTo>
                    <a:cubicBezTo>
                      <a:pt x="0" y="4405"/>
                      <a:pt x="123" y="4528"/>
                      <a:pt x="275" y="4529"/>
                    </a:cubicBezTo>
                    <a:lnTo>
                      <a:pt x="276" y="4529"/>
                    </a:lnTo>
                    <a:cubicBezTo>
                      <a:pt x="427" y="4529"/>
                      <a:pt x="549" y="4406"/>
                      <a:pt x="551" y="4256"/>
                    </a:cubicBezTo>
                    <a:lnTo>
                      <a:pt x="568" y="277"/>
                    </a:lnTo>
                    <a:cubicBezTo>
                      <a:pt x="570" y="125"/>
                      <a:pt x="447" y="1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584;p49">
                <a:extLst>
                  <a:ext uri="{FF2B5EF4-FFF2-40B4-BE49-F238E27FC236}">
                    <a16:creationId xmlns:a16="http://schemas.microsoft.com/office/drawing/2014/main" id="{442EE164-829E-53B8-318B-51FD1A80DE3D}"/>
                  </a:ext>
                </a:extLst>
              </p:cNvPr>
              <p:cNvSpPr/>
              <p:nvPr/>
            </p:nvSpPr>
            <p:spPr>
              <a:xfrm rot="2700000">
                <a:off x="-316953" y="2630289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2" y="0"/>
                    </a:moveTo>
                    <a:cubicBezTo>
                      <a:pt x="142" y="0"/>
                      <a:pt x="20" y="123"/>
                      <a:pt x="20" y="274"/>
                    </a:cubicBezTo>
                    <a:lnTo>
                      <a:pt x="1" y="4253"/>
                    </a:lnTo>
                    <a:cubicBezTo>
                      <a:pt x="1" y="4404"/>
                      <a:pt x="122" y="4527"/>
                      <a:pt x="274" y="4529"/>
                    </a:cubicBezTo>
                    <a:lnTo>
                      <a:pt x="275" y="4529"/>
                    </a:lnTo>
                    <a:cubicBezTo>
                      <a:pt x="427" y="4529"/>
                      <a:pt x="548" y="4406"/>
                      <a:pt x="550" y="4256"/>
                    </a:cubicBezTo>
                    <a:lnTo>
                      <a:pt x="567" y="276"/>
                    </a:lnTo>
                    <a:cubicBezTo>
                      <a:pt x="569" y="125"/>
                      <a:pt x="446" y="0"/>
                      <a:pt x="294" y="0"/>
                    </a:cubicBezTo>
                    <a:cubicBezTo>
                      <a:pt x="293" y="0"/>
                      <a:pt x="29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585;p49">
                <a:extLst>
                  <a:ext uri="{FF2B5EF4-FFF2-40B4-BE49-F238E27FC236}">
                    <a16:creationId xmlns:a16="http://schemas.microsoft.com/office/drawing/2014/main" id="{03A3D2D3-86FD-73DD-AEA8-5087CAF749DE}"/>
                  </a:ext>
                </a:extLst>
              </p:cNvPr>
              <p:cNvSpPr/>
              <p:nvPr/>
            </p:nvSpPr>
            <p:spPr>
              <a:xfrm rot="2700000">
                <a:off x="-31407" y="2444742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1"/>
                    </a:moveTo>
                    <a:cubicBezTo>
                      <a:pt x="138" y="8"/>
                      <a:pt x="11" y="122"/>
                      <a:pt x="11" y="274"/>
                    </a:cubicBezTo>
                    <a:lnTo>
                      <a:pt x="1" y="2263"/>
                    </a:lnTo>
                    <a:cubicBezTo>
                      <a:pt x="1" y="2415"/>
                      <a:pt x="122" y="2538"/>
                      <a:pt x="274" y="2539"/>
                    </a:cubicBezTo>
                    <a:lnTo>
                      <a:pt x="275" y="2539"/>
                    </a:lnTo>
                    <a:cubicBezTo>
                      <a:pt x="427" y="2538"/>
                      <a:pt x="550" y="2416"/>
                      <a:pt x="550" y="2265"/>
                    </a:cubicBezTo>
                    <a:lnTo>
                      <a:pt x="558" y="275"/>
                    </a:lnTo>
                    <a:cubicBezTo>
                      <a:pt x="560" y="125"/>
                      <a:pt x="437" y="1"/>
                      <a:pt x="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586;p49">
                <a:extLst>
                  <a:ext uri="{FF2B5EF4-FFF2-40B4-BE49-F238E27FC236}">
                    <a16:creationId xmlns:a16="http://schemas.microsoft.com/office/drawing/2014/main" id="{AEC50A32-0E48-939E-B715-5B460BD63B25}"/>
                  </a:ext>
                </a:extLst>
              </p:cNvPr>
              <p:cNvSpPr/>
              <p:nvPr/>
            </p:nvSpPr>
            <p:spPr>
              <a:xfrm rot="2700000">
                <a:off x="-300966" y="2711886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5" y="0"/>
                    </a:moveTo>
                    <a:cubicBezTo>
                      <a:pt x="133" y="0"/>
                      <a:pt x="10" y="123"/>
                      <a:pt x="10" y="275"/>
                    </a:cubicBezTo>
                    <a:lnTo>
                      <a:pt x="0" y="2263"/>
                    </a:lnTo>
                    <a:cubicBezTo>
                      <a:pt x="0" y="2415"/>
                      <a:pt x="121" y="2539"/>
                      <a:pt x="273" y="2539"/>
                    </a:cubicBezTo>
                    <a:lnTo>
                      <a:pt x="275" y="2539"/>
                    </a:lnTo>
                    <a:cubicBezTo>
                      <a:pt x="426" y="2539"/>
                      <a:pt x="549" y="2418"/>
                      <a:pt x="549" y="2266"/>
                    </a:cubicBezTo>
                    <a:lnTo>
                      <a:pt x="558" y="276"/>
                    </a:lnTo>
                    <a:cubicBezTo>
                      <a:pt x="559" y="125"/>
                      <a:pt x="436" y="2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587;p49">
                <a:extLst>
                  <a:ext uri="{FF2B5EF4-FFF2-40B4-BE49-F238E27FC236}">
                    <a16:creationId xmlns:a16="http://schemas.microsoft.com/office/drawing/2014/main" id="{7FB16DAC-0DBD-4683-22EB-998F26C97086}"/>
                  </a:ext>
                </a:extLst>
              </p:cNvPr>
              <p:cNvSpPr/>
              <p:nvPr/>
            </p:nvSpPr>
            <p:spPr>
              <a:xfrm rot="2700000">
                <a:off x="-15662" y="2472098"/>
                <a:ext cx="15477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530" extrusionOk="0">
                    <a:moveTo>
                      <a:pt x="287" y="1"/>
                    </a:moveTo>
                    <a:cubicBezTo>
                      <a:pt x="138" y="1"/>
                      <a:pt x="16" y="123"/>
                      <a:pt x="19" y="274"/>
                    </a:cubicBezTo>
                    <a:lnTo>
                      <a:pt x="2" y="4253"/>
                    </a:lnTo>
                    <a:cubicBezTo>
                      <a:pt x="0" y="4405"/>
                      <a:pt x="122" y="4528"/>
                      <a:pt x="273" y="4529"/>
                    </a:cubicBezTo>
                    <a:lnTo>
                      <a:pt x="275" y="4529"/>
                    </a:lnTo>
                    <a:cubicBezTo>
                      <a:pt x="426" y="4529"/>
                      <a:pt x="549" y="4408"/>
                      <a:pt x="549" y="4256"/>
                    </a:cubicBezTo>
                    <a:lnTo>
                      <a:pt x="568" y="277"/>
                    </a:lnTo>
                    <a:cubicBezTo>
                      <a:pt x="568" y="125"/>
                      <a:pt x="447" y="1"/>
                      <a:pt x="295" y="1"/>
                    </a:cubicBezTo>
                    <a:cubicBezTo>
                      <a:pt x="292" y="1"/>
                      <a:pt x="290" y="1"/>
                      <a:pt x="2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588;p49">
                <a:extLst>
                  <a:ext uri="{FF2B5EF4-FFF2-40B4-BE49-F238E27FC236}">
                    <a16:creationId xmlns:a16="http://schemas.microsoft.com/office/drawing/2014/main" id="{D64500B6-C662-F2FA-9779-A2CB62190181}"/>
                  </a:ext>
                </a:extLst>
              </p:cNvPr>
              <p:cNvSpPr/>
              <p:nvPr/>
            </p:nvSpPr>
            <p:spPr>
              <a:xfrm rot="2700000">
                <a:off x="-246742" y="2701116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3" y="0"/>
                    </a:moveTo>
                    <a:cubicBezTo>
                      <a:pt x="142" y="0"/>
                      <a:pt x="19" y="123"/>
                      <a:pt x="19" y="275"/>
                    </a:cubicBezTo>
                    <a:lnTo>
                      <a:pt x="1" y="4254"/>
                    </a:lnTo>
                    <a:cubicBezTo>
                      <a:pt x="1" y="4404"/>
                      <a:pt x="122" y="4527"/>
                      <a:pt x="274" y="4529"/>
                    </a:cubicBezTo>
                    <a:cubicBezTo>
                      <a:pt x="425" y="4529"/>
                      <a:pt x="548" y="4407"/>
                      <a:pt x="550" y="4255"/>
                    </a:cubicBezTo>
                    <a:lnTo>
                      <a:pt x="567" y="276"/>
                    </a:lnTo>
                    <a:cubicBezTo>
                      <a:pt x="569" y="125"/>
                      <a:pt x="446" y="2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589;p49">
                <a:extLst>
                  <a:ext uri="{FF2B5EF4-FFF2-40B4-BE49-F238E27FC236}">
                    <a16:creationId xmlns:a16="http://schemas.microsoft.com/office/drawing/2014/main" id="{C7F96D1E-B02E-D1FB-28BD-14178D3D7B10}"/>
                  </a:ext>
                </a:extLst>
              </p:cNvPr>
              <p:cNvSpPr/>
              <p:nvPr/>
            </p:nvSpPr>
            <p:spPr>
              <a:xfrm rot="2700000">
                <a:off x="38803" y="2515569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4" y="0"/>
                    </a:moveTo>
                    <a:cubicBezTo>
                      <a:pt x="133" y="0"/>
                      <a:pt x="11" y="123"/>
                      <a:pt x="9" y="274"/>
                    </a:cubicBezTo>
                    <a:lnTo>
                      <a:pt x="0" y="2263"/>
                    </a:lnTo>
                    <a:cubicBezTo>
                      <a:pt x="0" y="2415"/>
                      <a:pt x="122" y="2539"/>
                      <a:pt x="274" y="2539"/>
                    </a:cubicBezTo>
                    <a:lnTo>
                      <a:pt x="275" y="2539"/>
                    </a:lnTo>
                    <a:cubicBezTo>
                      <a:pt x="427" y="2539"/>
                      <a:pt x="548" y="2418"/>
                      <a:pt x="550" y="2266"/>
                    </a:cubicBezTo>
                    <a:lnTo>
                      <a:pt x="558" y="276"/>
                    </a:lnTo>
                    <a:cubicBezTo>
                      <a:pt x="560" y="125"/>
                      <a:pt x="437" y="2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590;p49">
                <a:extLst>
                  <a:ext uri="{FF2B5EF4-FFF2-40B4-BE49-F238E27FC236}">
                    <a16:creationId xmlns:a16="http://schemas.microsoft.com/office/drawing/2014/main" id="{7A019D8E-5421-AE85-153B-440DFE06D6DA}"/>
                  </a:ext>
                </a:extLst>
              </p:cNvPr>
              <p:cNvSpPr/>
              <p:nvPr/>
            </p:nvSpPr>
            <p:spPr>
              <a:xfrm rot="2700000">
                <a:off x="-230822" y="2782690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1"/>
                    </a:moveTo>
                    <a:cubicBezTo>
                      <a:pt x="133" y="1"/>
                      <a:pt x="11" y="122"/>
                      <a:pt x="11" y="274"/>
                    </a:cubicBezTo>
                    <a:lnTo>
                      <a:pt x="2" y="2263"/>
                    </a:lnTo>
                    <a:cubicBezTo>
                      <a:pt x="0" y="2415"/>
                      <a:pt x="123" y="2538"/>
                      <a:pt x="275" y="2539"/>
                    </a:cubicBezTo>
                    <a:lnTo>
                      <a:pt x="276" y="2539"/>
                    </a:lnTo>
                    <a:cubicBezTo>
                      <a:pt x="427" y="2539"/>
                      <a:pt x="550" y="2416"/>
                      <a:pt x="551" y="2266"/>
                    </a:cubicBezTo>
                    <a:lnTo>
                      <a:pt x="560" y="277"/>
                    </a:lnTo>
                    <a:cubicBezTo>
                      <a:pt x="560" y="125"/>
                      <a:pt x="438" y="2"/>
                      <a:pt x="2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591;p49">
                <a:extLst>
                  <a:ext uri="{FF2B5EF4-FFF2-40B4-BE49-F238E27FC236}">
                    <a16:creationId xmlns:a16="http://schemas.microsoft.com/office/drawing/2014/main" id="{8A34C9F9-17BE-52E3-BE0F-66D545BDF267}"/>
                  </a:ext>
                </a:extLst>
              </p:cNvPr>
              <p:cNvSpPr/>
              <p:nvPr/>
            </p:nvSpPr>
            <p:spPr>
              <a:xfrm rot="2700000">
                <a:off x="54478" y="2542939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0"/>
                    </a:moveTo>
                    <a:cubicBezTo>
                      <a:pt x="142" y="0"/>
                      <a:pt x="19" y="122"/>
                      <a:pt x="19" y="273"/>
                    </a:cubicBezTo>
                    <a:lnTo>
                      <a:pt x="2" y="4252"/>
                    </a:lnTo>
                    <a:cubicBezTo>
                      <a:pt x="1" y="4404"/>
                      <a:pt x="123" y="4527"/>
                      <a:pt x="275" y="4528"/>
                    </a:cubicBezTo>
                    <a:cubicBezTo>
                      <a:pt x="427" y="4528"/>
                      <a:pt x="550" y="4406"/>
                      <a:pt x="550" y="4255"/>
                    </a:cubicBezTo>
                    <a:lnTo>
                      <a:pt x="568" y="276"/>
                    </a:lnTo>
                    <a:cubicBezTo>
                      <a:pt x="568" y="124"/>
                      <a:pt x="447" y="2"/>
                      <a:pt x="2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592;p49">
                <a:extLst>
                  <a:ext uri="{FF2B5EF4-FFF2-40B4-BE49-F238E27FC236}">
                    <a16:creationId xmlns:a16="http://schemas.microsoft.com/office/drawing/2014/main" id="{40EB41CE-4969-C6D6-2BCE-34B9B035EC1A}"/>
                  </a:ext>
                </a:extLst>
              </p:cNvPr>
              <p:cNvSpPr/>
              <p:nvPr/>
            </p:nvSpPr>
            <p:spPr>
              <a:xfrm rot="2700000">
                <a:off x="-176612" y="2771915"/>
                <a:ext cx="15532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70" h="4529" extrusionOk="0">
                    <a:moveTo>
                      <a:pt x="294" y="1"/>
                    </a:moveTo>
                    <a:cubicBezTo>
                      <a:pt x="144" y="1"/>
                      <a:pt x="21" y="122"/>
                      <a:pt x="19" y="274"/>
                    </a:cubicBezTo>
                    <a:lnTo>
                      <a:pt x="2" y="4253"/>
                    </a:lnTo>
                    <a:cubicBezTo>
                      <a:pt x="1" y="4405"/>
                      <a:pt x="123" y="4527"/>
                      <a:pt x="275" y="4529"/>
                    </a:cubicBezTo>
                    <a:lnTo>
                      <a:pt x="277" y="4529"/>
                    </a:lnTo>
                    <a:cubicBezTo>
                      <a:pt x="427" y="4529"/>
                      <a:pt x="550" y="4406"/>
                      <a:pt x="551" y="4256"/>
                    </a:cubicBezTo>
                    <a:lnTo>
                      <a:pt x="569" y="277"/>
                    </a:lnTo>
                    <a:cubicBezTo>
                      <a:pt x="570" y="125"/>
                      <a:pt x="447" y="1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593;p49">
                <a:extLst>
                  <a:ext uri="{FF2B5EF4-FFF2-40B4-BE49-F238E27FC236}">
                    <a16:creationId xmlns:a16="http://schemas.microsoft.com/office/drawing/2014/main" id="{EADB3C92-81B8-1C54-7542-4C0EA7C7F601}"/>
                  </a:ext>
                </a:extLst>
              </p:cNvPr>
              <p:cNvSpPr/>
              <p:nvPr/>
            </p:nvSpPr>
            <p:spPr>
              <a:xfrm rot="2700000">
                <a:off x="108960" y="2586367"/>
                <a:ext cx="15232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59" h="2540" extrusionOk="0">
                    <a:moveTo>
                      <a:pt x="284" y="1"/>
                    </a:moveTo>
                    <a:cubicBezTo>
                      <a:pt x="134" y="1"/>
                      <a:pt x="11" y="122"/>
                      <a:pt x="10" y="274"/>
                    </a:cubicBezTo>
                    <a:lnTo>
                      <a:pt x="1" y="2263"/>
                    </a:lnTo>
                    <a:cubicBezTo>
                      <a:pt x="1" y="2415"/>
                      <a:pt x="122" y="2538"/>
                      <a:pt x="274" y="2539"/>
                    </a:cubicBezTo>
                    <a:lnTo>
                      <a:pt x="275" y="2539"/>
                    </a:lnTo>
                    <a:cubicBezTo>
                      <a:pt x="426" y="2539"/>
                      <a:pt x="549" y="2417"/>
                      <a:pt x="550" y="2266"/>
                    </a:cubicBezTo>
                    <a:lnTo>
                      <a:pt x="559" y="275"/>
                    </a:lnTo>
                    <a:cubicBezTo>
                      <a:pt x="559" y="125"/>
                      <a:pt x="437" y="1"/>
                      <a:pt x="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594;p49">
                <a:extLst>
                  <a:ext uri="{FF2B5EF4-FFF2-40B4-BE49-F238E27FC236}">
                    <a16:creationId xmlns:a16="http://schemas.microsoft.com/office/drawing/2014/main" id="{DD9862E2-D7A9-022F-72F2-D41BF83E150B}"/>
                  </a:ext>
                </a:extLst>
              </p:cNvPr>
              <p:cNvSpPr/>
              <p:nvPr/>
            </p:nvSpPr>
            <p:spPr>
              <a:xfrm rot="2700000">
                <a:off x="-160664" y="2853512"/>
                <a:ext cx="15286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1" h="2539" extrusionOk="0">
                    <a:moveTo>
                      <a:pt x="286" y="1"/>
                    </a:moveTo>
                    <a:cubicBezTo>
                      <a:pt x="134" y="1"/>
                      <a:pt x="11" y="122"/>
                      <a:pt x="11" y="274"/>
                    </a:cubicBezTo>
                    <a:lnTo>
                      <a:pt x="2" y="2264"/>
                    </a:lnTo>
                    <a:cubicBezTo>
                      <a:pt x="1" y="2414"/>
                      <a:pt x="124" y="2538"/>
                      <a:pt x="275" y="2538"/>
                    </a:cubicBezTo>
                    <a:lnTo>
                      <a:pt x="277" y="2538"/>
                    </a:lnTo>
                    <a:cubicBezTo>
                      <a:pt x="427" y="2538"/>
                      <a:pt x="550" y="2417"/>
                      <a:pt x="550" y="2265"/>
                    </a:cubicBezTo>
                    <a:lnTo>
                      <a:pt x="560" y="275"/>
                    </a:lnTo>
                    <a:cubicBezTo>
                      <a:pt x="560" y="124"/>
                      <a:pt x="439" y="1"/>
                      <a:pt x="2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595;p49">
                <a:extLst>
                  <a:ext uri="{FF2B5EF4-FFF2-40B4-BE49-F238E27FC236}">
                    <a16:creationId xmlns:a16="http://schemas.microsoft.com/office/drawing/2014/main" id="{12E2FCB8-CF7C-EEE2-1797-A1A30B7F49D9}"/>
                  </a:ext>
                </a:extLst>
              </p:cNvPr>
              <p:cNvSpPr/>
              <p:nvPr/>
            </p:nvSpPr>
            <p:spPr>
              <a:xfrm rot="2700000">
                <a:off x="124679" y="2613789"/>
                <a:ext cx="15504" cy="123397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8" extrusionOk="0">
                    <a:moveTo>
                      <a:pt x="292" y="0"/>
                    </a:moveTo>
                    <a:cubicBezTo>
                      <a:pt x="142" y="0"/>
                      <a:pt x="19" y="122"/>
                      <a:pt x="19" y="274"/>
                    </a:cubicBezTo>
                    <a:lnTo>
                      <a:pt x="0" y="4253"/>
                    </a:lnTo>
                    <a:cubicBezTo>
                      <a:pt x="0" y="4403"/>
                      <a:pt x="122" y="4527"/>
                      <a:pt x="274" y="4527"/>
                    </a:cubicBezTo>
                    <a:lnTo>
                      <a:pt x="275" y="4527"/>
                    </a:lnTo>
                    <a:cubicBezTo>
                      <a:pt x="425" y="4527"/>
                      <a:pt x="548" y="4406"/>
                      <a:pt x="550" y="4254"/>
                    </a:cubicBezTo>
                    <a:lnTo>
                      <a:pt x="567" y="275"/>
                    </a:lnTo>
                    <a:cubicBezTo>
                      <a:pt x="568" y="123"/>
                      <a:pt x="445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596;p49">
                <a:extLst>
                  <a:ext uri="{FF2B5EF4-FFF2-40B4-BE49-F238E27FC236}">
                    <a16:creationId xmlns:a16="http://schemas.microsoft.com/office/drawing/2014/main" id="{86D4ACDF-33C3-AC64-BA7E-4BCD8BC28A1E}"/>
                  </a:ext>
                </a:extLst>
              </p:cNvPr>
              <p:cNvSpPr/>
              <p:nvPr/>
            </p:nvSpPr>
            <p:spPr>
              <a:xfrm rot="2700000">
                <a:off x="-106397" y="2842732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77" y="0"/>
                    </a:moveTo>
                    <a:cubicBezTo>
                      <a:pt x="129" y="0"/>
                      <a:pt x="19" y="127"/>
                      <a:pt x="19" y="274"/>
                    </a:cubicBezTo>
                    <a:lnTo>
                      <a:pt x="1" y="4253"/>
                    </a:lnTo>
                    <a:cubicBezTo>
                      <a:pt x="1" y="4405"/>
                      <a:pt x="122" y="4529"/>
                      <a:pt x="274" y="4529"/>
                    </a:cubicBezTo>
                    <a:lnTo>
                      <a:pt x="275" y="4529"/>
                    </a:lnTo>
                    <a:cubicBezTo>
                      <a:pt x="427" y="4529"/>
                      <a:pt x="548" y="4407"/>
                      <a:pt x="550" y="4256"/>
                    </a:cubicBezTo>
                    <a:lnTo>
                      <a:pt x="567" y="277"/>
                    </a:lnTo>
                    <a:cubicBezTo>
                      <a:pt x="568" y="125"/>
                      <a:pt x="446" y="2"/>
                      <a:pt x="294" y="1"/>
                    </a:cubicBezTo>
                    <a:cubicBezTo>
                      <a:pt x="288" y="0"/>
                      <a:pt x="283" y="0"/>
                      <a:pt x="2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597;p49">
                <a:extLst>
                  <a:ext uri="{FF2B5EF4-FFF2-40B4-BE49-F238E27FC236}">
                    <a16:creationId xmlns:a16="http://schemas.microsoft.com/office/drawing/2014/main" id="{E4361F79-5451-13CC-C4C9-7D5754388EED}"/>
                  </a:ext>
                </a:extLst>
              </p:cNvPr>
              <p:cNvSpPr/>
              <p:nvPr/>
            </p:nvSpPr>
            <p:spPr>
              <a:xfrm rot="2700000">
                <a:off x="179148" y="2657185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6" y="1"/>
                    </a:moveTo>
                    <a:cubicBezTo>
                      <a:pt x="135" y="1"/>
                      <a:pt x="10" y="122"/>
                      <a:pt x="10" y="274"/>
                    </a:cubicBezTo>
                    <a:lnTo>
                      <a:pt x="2" y="2263"/>
                    </a:lnTo>
                    <a:cubicBezTo>
                      <a:pt x="0" y="2415"/>
                      <a:pt x="122" y="2539"/>
                      <a:pt x="273" y="2539"/>
                    </a:cubicBezTo>
                    <a:lnTo>
                      <a:pt x="275" y="2539"/>
                    </a:lnTo>
                    <a:cubicBezTo>
                      <a:pt x="427" y="2539"/>
                      <a:pt x="549" y="2418"/>
                      <a:pt x="549" y="2266"/>
                    </a:cubicBezTo>
                    <a:lnTo>
                      <a:pt x="558" y="277"/>
                    </a:lnTo>
                    <a:cubicBezTo>
                      <a:pt x="559" y="125"/>
                      <a:pt x="437" y="2"/>
                      <a:pt x="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598;p49">
                <a:extLst>
                  <a:ext uri="{FF2B5EF4-FFF2-40B4-BE49-F238E27FC236}">
                    <a16:creationId xmlns:a16="http://schemas.microsoft.com/office/drawing/2014/main" id="{BCBDB491-D932-B06B-7020-D6200002EEC3}"/>
                  </a:ext>
                </a:extLst>
              </p:cNvPr>
              <p:cNvSpPr/>
              <p:nvPr/>
            </p:nvSpPr>
            <p:spPr>
              <a:xfrm rot="2700000">
                <a:off x="-90459" y="2924325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78" y="1"/>
                    </a:moveTo>
                    <a:cubicBezTo>
                      <a:pt x="129" y="1"/>
                      <a:pt x="8" y="123"/>
                      <a:pt x="11" y="274"/>
                    </a:cubicBezTo>
                    <a:lnTo>
                      <a:pt x="1" y="2264"/>
                    </a:lnTo>
                    <a:cubicBezTo>
                      <a:pt x="1" y="2415"/>
                      <a:pt x="122" y="2538"/>
                      <a:pt x="274" y="2539"/>
                    </a:cubicBezTo>
                    <a:lnTo>
                      <a:pt x="275" y="2539"/>
                    </a:lnTo>
                    <a:cubicBezTo>
                      <a:pt x="427" y="2539"/>
                      <a:pt x="550" y="2417"/>
                      <a:pt x="550" y="2266"/>
                    </a:cubicBezTo>
                    <a:lnTo>
                      <a:pt x="558" y="277"/>
                    </a:lnTo>
                    <a:cubicBezTo>
                      <a:pt x="560" y="125"/>
                      <a:pt x="437" y="1"/>
                      <a:pt x="285" y="1"/>
                    </a:cubicBezTo>
                    <a:cubicBezTo>
                      <a:pt x="283" y="1"/>
                      <a:pt x="280" y="1"/>
                      <a:pt x="2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599;p49">
                <a:extLst>
                  <a:ext uri="{FF2B5EF4-FFF2-40B4-BE49-F238E27FC236}">
                    <a16:creationId xmlns:a16="http://schemas.microsoft.com/office/drawing/2014/main" id="{2783E3C8-53C1-06DC-8D45-404A5E6AA422}"/>
                  </a:ext>
                </a:extLst>
              </p:cNvPr>
              <p:cNvSpPr/>
              <p:nvPr/>
            </p:nvSpPr>
            <p:spPr>
              <a:xfrm rot="2700000">
                <a:off x="194841" y="2684574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0"/>
                    </a:moveTo>
                    <a:cubicBezTo>
                      <a:pt x="142" y="0"/>
                      <a:pt x="20" y="123"/>
                      <a:pt x="20" y="273"/>
                    </a:cubicBezTo>
                    <a:lnTo>
                      <a:pt x="1" y="4253"/>
                    </a:lnTo>
                    <a:cubicBezTo>
                      <a:pt x="1" y="4404"/>
                      <a:pt x="122" y="4527"/>
                      <a:pt x="274" y="4529"/>
                    </a:cubicBezTo>
                    <a:lnTo>
                      <a:pt x="275" y="4529"/>
                    </a:lnTo>
                    <a:cubicBezTo>
                      <a:pt x="427" y="4529"/>
                      <a:pt x="550" y="4406"/>
                      <a:pt x="550" y="4256"/>
                    </a:cubicBezTo>
                    <a:lnTo>
                      <a:pt x="569" y="276"/>
                    </a:lnTo>
                    <a:cubicBezTo>
                      <a:pt x="569" y="125"/>
                      <a:pt x="446" y="0"/>
                      <a:pt x="2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600;p49">
                <a:extLst>
                  <a:ext uri="{FF2B5EF4-FFF2-40B4-BE49-F238E27FC236}">
                    <a16:creationId xmlns:a16="http://schemas.microsoft.com/office/drawing/2014/main" id="{340A7EC5-CCCD-EDAA-B026-CEBD67D169E6}"/>
                  </a:ext>
                </a:extLst>
              </p:cNvPr>
              <p:cNvSpPr/>
              <p:nvPr/>
            </p:nvSpPr>
            <p:spPr>
              <a:xfrm rot="2700000">
                <a:off x="-36254" y="2913536"/>
                <a:ext cx="15504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30" extrusionOk="0">
                    <a:moveTo>
                      <a:pt x="294" y="1"/>
                    </a:moveTo>
                    <a:cubicBezTo>
                      <a:pt x="143" y="1"/>
                      <a:pt x="21" y="122"/>
                      <a:pt x="20" y="274"/>
                    </a:cubicBezTo>
                    <a:lnTo>
                      <a:pt x="2" y="4253"/>
                    </a:lnTo>
                    <a:cubicBezTo>
                      <a:pt x="1" y="4405"/>
                      <a:pt x="124" y="4528"/>
                      <a:pt x="275" y="4529"/>
                    </a:cubicBezTo>
                    <a:lnTo>
                      <a:pt x="277" y="4529"/>
                    </a:lnTo>
                    <a:cubicBezTo>
                      <a:pt x="427" y="4528"/>
                      <a:pt x="550" y="4406"/>
                      <a:pt x="550" y="4255"/>
                    </a:cubicBezTo>
                    <a:lnTo>
                      <a:pt x="569" y="277"/>
                    </a:lnTo>
                    <a:cubicBezTo>
                      <a:pt x="569" y="125"/>
                      <a:pt x="447" y="1"/>
                      <a:pt x="2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601;p49">
                <a:extLst>
                  <a:ext uri="{FF2B5EF4-FFF2-40B4-BE49-F238E27FC236}">
                    <a16:creationId xmlns:a16="http://schemas.microsoft.com/office/drawing/2014/main" id="{F7EB3A7B-8B14-EB88-1966-31B50828F1B9}"/>
                  </a:ext>
                </a:extLst>
              </p:cNvPr>
              <p:cNvSpPr/>
              <p:nvPr/>
            </p:nvSpPr>
            <p:spPr>
              <a:xfrm rot="2700000">
                <a:off x="249291" y="2728016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4" y="0"/>
                    </a:moveTo>
                    <a:cubicBezTo>
                      <a:pt x="134" y="0"/>
                      <a:pt x="11" y="123"/>
                      <a:pt x="11" y="275"/>
                    </a:cubicBezTo>
                    <a:lnTo>
                      <a:pt x="2" y="2263"/>
                    </a:lnTo>
                    <a:cubicBezTo>
                      <a:pt x="1" y="2414"/>
                      <a:pt x="124" y="2537"/>
                      <a:pt x="275" y="2539"/>
                    </a:cubicBezTo>
                    <a:lnTo>
                      <a:pt x="277" y="2539"/>
                    </a:lnTo>
                    <a:cubicBezTo>
                      <a:pt x="427" y="2537"/>
                      <a:pt x="548" y="2416"/>
                      <a:pt x="550" y="2266"/>
                    </a:cubicBezTo>
                    <a:lnTo>
                      <a:pt x="558" y="276"/>
                    </a:lnTo>
                    <a:cubicBezTo>
                      <a:pt x="560" y="124"/>
                      <a:pt x="437" y="2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602;p49">
                <a:extLst>
                  <a:ext uri="{FF2B5EF4-FFF2-40B4-BE49-F238E27FC236}">
                    <a16:creationId xmlns:a16="http://schemas.microsoft.com/office/drawing/2014/main" id="{9E68B5B0-8A45-463C-647F-B96500A7F085}"/>
                  </a:ext>
                </a:extLst>
              </p:cNvPr>
              <p:cNvSpPr/>
              <p:nvPr/>
            </p:nvSpPr>
            <p:spPr>
              <a:xfrm rot="2700000">
                <a:off x="-20296" y="2995176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5" y="0"/>
                    </a:moveTo>
                    <a:cubicBezTo>
                      <a:pt x="133" y="0"/>
                      <a:pt x="10" y="122"/>
                      <a:pt x="10" y="273"/>
                    </a:cubicBezTo>
                    <a:lnTo>
                      <a:pt x="2" y="2263"/>
                    </a:lnTo>
                    <a:cubicBezTo>
                      <a:pt x="0" y="2415"/>
                      <a:pt x="123" y="2537"/>
                      <a:pt x="275" y="2539"/>
                    </a:cubicBezTo>
                    <a:lnTo>
                      <a:pt x="276" y="2539"/>
                    </a:lnTo>
                    <a:cubicBezTo>
                      <a:pt x="426" y="2539"/>
                      <a:pt x="549" y="2416"/>
                      <a:pt x="551" y="2264"/>
                    </a:cubicBezTo>
                    <a:lnTo>
                      <a:pt x="559" y="275"/>
                    </a:lnTo>
                    <a:cubicBezTo>
                      <a:pt x="559" y="124"/>
                      <a:pt x="438" y="0"/>
                      <a:pt x="2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603;p49">
                <a:extLst>
                  <a:ext uri="{FF2B5EF4-FFF2-40B4-BE49-F238E27FC236}">
                    <a16:creationId xmlns:a16="http://schemas.microsoft.com/office/drawing/2014/main" id="{52EEE076-7C72-F492-4395-4C77D5A13795}"/>
                  </a:ext>
                </a:extLst>
              </p:cNvPr>
              <p:cNvSpPr/>
              <p:nvPr/>
            </p:nvSpPr>
            <p:spPr>
              <a:xfrm rot="2700000">
                <a:off x="265013" y="2755401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1"/>
                    </a:moveTo>
                    <a:cubicBezTo>
                      <a:pt x="142" y="1"/>
                      <a:pt x="21" y="122"/>
                      <a:pt x="19" y="274"/>
                    </a:cubicBezTo>
                    <a:lnTo>
                      <a:pt x="2" y="4253"/>
                    </a:lnTo>
                    <a:cubicBezTo>
                      <a:pt x="0" y="4405"/>
                      <a:pt x="123" y="4528"/>
                      <a:pt x="275" y="4529"/>
                    </a:cubicBezTo>
                    <a:lnTo>
                      <a:pt x="276" y="4529"/>
                    </a:lnTo>
                    <a:cubicBezTo>
                      <a:pt x="427" y="4529"/>
                      <a:pt x="549" y="4406"/>
                      <a:pt x="549" y="4256"/>
                    </a:cubicBezTo>
                    <a:lnTo>
                      <a:pt x="568" y="277"/>
                    </a:lnTo>
                    <a:cubicBezTo>
                      <a:pt x="568" y="125"/>
                      <a:pt x="447" y="1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604;p49">
                <a:extLst>
                  <a:ext uri="{FF2B5EF4-FFF2-40B4-BE49-F238E27FC236}">
                    <a16:creationId xmlns:a16="http://schemas.microsoft.com/office/drawing/2014/main" id="{3C186B4E-5E5E-D27B-B9D9-3189131FCE72}"/>
                  </a:ext>
                </a:extLst>
              </p:cNvPr>
              <p:cNvSpPr/>
              <p:nvPr/>
            </p:nvSpPr>
            <p:spPr>
              <a:xfrm rot="2700000">
                <a:off x="33933" y="2984354"/>
                <a:ext cx="15532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70" h="4530" extrusionOk="0">
                    <a:moveTo>
                      <a:pt x="294" y="1"/>
                    </a:moveTo>
                    <a:cubicBezTo>
                      <a:pt x="143" y="1"/>
                      <a:pt x="21" y="124"/>
                      <a:pt x="21" y="275"/>
                    </a:cubicBezTo>
                    <a:lnTo>
                      <a:pt x="2" y="4253"/>
                    </a:lnTo>
                    <a:cubicBezTo>
                      <a:pt x="0" y="4405"/>
                      <a:pt x="123" y="4529"/>
                      <a:pt x="275" y="4529"/>
                    </a:cubicBezTo>
                    <a:lnTo>
                      <a:pt x="276" y="4529"/>
                    </a:lnTo>
                    <a:cubicBezTo>
                      <a:pt x="427" y="4529"/>
                      <a:pt x="549" y="4408"/>
                      <a:pt x="551" y="4256"/>
                    </a:cubicBezTo>
                    <a:lnTo>
                      <a:pt x="568" y="277"/>
                    </a:lnTo>
                    <a:cubicBezTo>
                      <a:pt x="570" y="125"/>
                      <a:pt x="447" y="2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605;p49">
                <a:extLst>
                  <a:ext uri="{FF2B5EF4-FFF2-40B4-BE49-F238E27FC236}">
                    <a16:creationId xmlns:a16="http://schemas.microsoft.com/office/drawing/2014/main" id="{762620F4-2474-BCE1-568E-5DADF6A0A644}"/>
                  </a:ext>
                </a:extLst>
              </p:cNvPr>
              <p:cNvSpPr/>
              <p:nvPr/>
            </p:nvSpPr>
            <p:spPr>
              <a:xfrm rot="2700000">
                <a:off x="319515" y="2798811"/>
                <a:ext cx="15232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59" h="2540" extrusionOk="0">
                    <a:moveTo>
                      <a:pt x="284" y="1"/>
                    </a:moveTo>
                    <a:cubicBezTo>
                      <a:pt x="134" y="1"/>
                      <a:pt x="11" y="124"/>
                      <a:pt x="9" y="274"/>
                    </a:cubicBezTo>
                    <a:lnTo>
                      <a:pt x="1" y="2264"/>
                    </a:lnTo>
                    <a:cubicBezTo>
                      <a:pt x="1" y="2415"/>
                      <a:pt x="122" y="2540"/>
                      <a:pt x="274" y="2540"/>
                    </a:cubicBezTo>
                    <a:lnTo>
                      <a:pt x="275" y="2540"/>
                    </a:lnTo>
                    <a:cubicBezTo>
                      <a:pt x="427" y="2540"/>
                      <a:pt x="548" y="2418"/>
                      <a:pt x="550" y="2267"/>
                    </a:cubicBezTo>
                    <a:lnTo>
                      <a:pt x="558" y="277"/>
                    </a:lnTo>
                    <a:cubicBezTo>
                      <a:pt x="558" y="125"/>
                      <a:pt x="437" y="2"/>
                      <a:pt x="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606;p49">
                <a:extLst>
                  <a:ext uri="{FF2B5EF4-FFF2-40B4-BE49-F238E27FC236}">
                    <a16:creationId xmlns:a16="http://schemas.microsoft.com/office/drawing/2014/main" id="{6A1BAB1B-1093-7F88-BBEE-E953754B406B}"/>
                  </a:ext>
                </a:extLst>
              </p:cNvPr>
              <p:cNvSpPr/>
              <p:nvPr/>
            </p:nvSpPr>
            <p:spPr>
              <a:xfrm rot="2700000">
                <a:off x="49915" y="3066003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3" y="0"/>
                    </a:moveTo>
                    <a:cubicBezTo>
                      <a:pt x="133" y="0"/>
                      <a:pt x="10" y="123"/>
                      <a:pt x="10" y="273"/>
                    </a:cubicBezTo>
                    <a:lnTo>
                      <a:pt x="0" y="2263"/>
                    </a:lnTo>
                    <a:cubicBezTo>
                      <a:pt x="0" y="2414"/>
                      <a:pt x="121" y="2539"/>
                      <a:pt x="273" y="2539"/>
                    </a:cubicBezTo>
                    <a:lnTo>
                      <a:pt x="275" y="2539"/>
                    </a:lnTo>
                    <a:cubicBezTo>
                      <a:pt x="426" y="2539"/>
                      <a:pt x="549" y="2417"/>
                      <a:pt x="549" y="2266"/>
                    </a:cubicBezTo>
                    <a:lnTo>
                      <a:pt x="558" y="276"/>
                    </a:lnTo>
                    <a:cubicBezTo>
                      <a:pt x="559" y="124"/>
                      <a:pt x="436" y="2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607;p49">
                <a:extLst>
                  <a:ext uri="{FF2B5EF4-FFF2-40B4-BE49-F238E27FC236}">
                    <a16:creationId xmlns:a16="http://schemas.microsoft.com/office/drawing/2014/main" id="{E8F8B591-EE01-A80E-820C-F3526900CFC0}"/>
                  </a:ext>
                </a:extLst>
              </p:cNvPr>
              <p:cNvSpPr/>
              <p:nvPr/>
            </p:nvSpPr>
            <p:spPr>
              <a:xfrm rot="2700000">
                <a:off x="335228" y="2826219"/>
                <a:ext cx="15477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529" extrusionOk="0">
                    <a:moveTo>
                      <a:pt x="292" y="1"/>
                    </a:moveTo>
                    <a:cubicBezTo>
                      <a:pt x="142" y="1"/>
                      <a:pt x="19" y="123"/>
                      <a:pt x="19" y="274"/>
                    </a:cubicBezTo>
                    <a:lnTo>
                      <a:pt x="0" y="4253"/>
                    </a:lnTo>
                    <a:cubicBezTo>
                      <a:pt x="0" y="4405"/>
                      <a:pt x="122" y="4527"/>
                      <a:pt x="273" y="4529"/>
                    </a:cubicBezTo>
                    <a:lnTo>
                      <a:pt x="275" y="4529"/>
                    </a:lnTo>
                    <a:cubicBezTo>
                      <a:pt x="425" y="4529"/>
                      <a:pt x="548" y="4406"/>
                      <a:pt x="549" y="4256"/>
                    </a:cubicBezTo>
                    <a:lnTo>
                      <a:pt x="567" y="277"/>
                    </a:lnTo>
                    <a:cubicBezTo>
                      <a:pt x="568" y="125"/>
                      <a:pt x="445" y="2"/>
                      <a:pt x="2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608;p49">
                <a:extLst>
                  <a:ext uri="{FF2B5EF4-FFF2-40B4-BE49-F238E27FC236}">
                    <a16:creationId xmlns:a16="http://schemas.microsoft.com/office/drawing/2014/main" id="{B87E876C-D63F-0C11-0B03-480904DBD13D}"/>
                  </a:ext>
                </a:extLst>
              </p:cNvPr>
              <p:cNvSpPr/>
              <p:nvPr/>
            </p:nvSpPr>
            <p:spPr>
              <a:xfrm rot="2700000">
                <a:off x="104119" y="3055214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0"/>
                    </a:moveTo>
                    <a:cubicBezTo>
                      <a:pt x="142" y="0"/>
                      <a:pt x="19" y="122"/>
                      <a:pt x="19" y="273"/>
                    </a:cubicBezTo>
                    <a:lnTo>
                      <a:pt x="0" y="4252"/>
                    </a:lnTo>
                    <a:cubicBezTo>
                      <a:pt x="0" y="4404"/>
                      <a:pt x="122" y="4527"/>
                      <a:pt x="273" y="4528"/>
                    </a:cubicBezTo>
                    <a:lnTo>
                      <a:pt x="275" y="4528"/>
                    </a:lnTo>
                    <a:cubicBezTo>
                      <a:pt x="426" y="4528"/>
                      <a:pt x="548" y="4406"/>
                      <a:pt x="549" y="4255"/>
                    </a:cubicBezTo>
                    <a:lnTo>
                      <a:pt x="567" y="276"/>
                    </a:lnTo>
                    <a:cubicBezTo>
                      <a:pt x="568" y="124"/>
                      <a:pt x="445" y="0"/>
                      <a:pt x="2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609;p49">
                <a:extLst>
                  <a:ext uri="{FF2B5EF4-FFF2-40B4-BE49-F238E27FC236}">
                    <a16:creationId xmlns:a16="http://schemas.microsoft.com/office/drawing/2014/main" id="{67BCF85D-97E4-E4E0-CE17-DD9E160AAE75}"/>
                  </a:ext>
                </a:extLst>
              </p:cNvPr>
              <p:cNvSpPr/>
              <p:nvPr/>
            </p:nvSpPr>
            <p:spPr>
              <a:xfrm rot="2700000">
                <a:off x="389674" y="2869671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5" y="0"/>
                    </a:moveTo>
                    <a:cubicBezTo>
                      <a:pt x="133" y="0"/>
                      <a:pt x="10" y="122"/>
                      <a:pt x="10" y="273"/>
                    </a:cubicBezTo>
                    <a:lnTo>
                      <a:pt x="1" y="2263"/>
                    </a:lnTo>
                    <a:cubicBezTo>
                      <a:pt x="0" y="2415"/>
                      <a:pt x="123" y="2537"/>
                      <a:pt x="275" y="2539"/>
                    </a:cubicBezTo>
                    <a:cubicBezTo>
                      <a:pt x="426" y="2539"/>
                      <a:pt x="549" y="2416"/>
                      <a:pt x="549" y="2266"/>
                    </a:cubicBezTo>
                    <a:lnTo>
                      <a:pt x="559" y="276"/>
                    </a:lnTo>
                    <a:cubicBezTo>
                      <a:pt x="559" y="125"/>
                      <a:pt x="436" y="0"/>
                      <a:pt x="2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610;p49">
                <a:extLst>
                  <a:ext uri="{FF2B5EF4-FFF2-40B4-BE49-F238E27FC236}">
                    <a16:creationId xmlns:a16="http://schemas.microsoft.com/office/drawing/2014/main" id="{33DFB777-0ED2-F137-A05B-78A18E403049}"/>
                  </a:ext>
                </a:extLst>
              </p:cNvPr>
              <p:cNvSpPr/>
              <p:nvPr/>
            </p:nvSpPr>
            <p:spPr>
              <a:xfrm rot="2700000">
                <a:off x="120058" y="3136807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0"/>
                    </a:moveTo>
                    <a:cubicBezTo>
                      <a:pt x="133" y="0"/>
                      <a:pt x="11" y="122"/>
                      <a:pt x="11" y="273"/>
                    </a:cubicBezTo>
                    <a:lnTo>
                      <a:pt x="0" y="2263"/>
                    </a:lnTo>
                    <a:cubicBezTo>
                      <a:pt x="0" y="2415"/>
                      <a:pt x="123" y="2538"/>
                      <a:pt x="274" y="2539"/>
                    </a:cubicBezTo>
                    <a:lnTo>
                      <a:pt x="275" y="2539"/>
                    </a:lnTo>
                    <a:cubicBezTo>
                      <a:pt x="427" y="2539"/>
                      <a:pt x="550" y="2416"/>
                      <a:pt x="550" y="2265"/>
                    </a:cubicBezTo>
                    <a:lnTo>
                      <a:pt x="560" y="276"/>
                    </a:lnTo>
                    <a:cubicBezTo>
                      <a:pt x="560" y="125"/>
                      <a:pt x="437" y="0"/>
                      <a:pt x="2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611;p49">
                <a:extLst>
                  <a:ext uri="{FF2B5EF4-FFF2-40B4-BE49-F238E27FC236}">
                    <a16:creationId xmlns:a16="http://schemas.microsoft.com/office/drawing/2014/main" id="{C48D8687-4D54-02AC-2B52-8714829D63B1}"/>
                  </a:ext>
                </a:extLst>
              </p:cNvPr>
              <p:cNvSpPr/>
              <p:nvPr/>
            </p:nvSpPr>
            <p:spPr>
              <a:xfrm rot="2700000">
                <a:off x="405367" y="2897033"/>
                <a:ext cx="15504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30" extrusionOk="0">
                    <a:moveTo>
                      <a:pt x="294" y="1"/>
                    </a:moveTo>
                    <a:cubicBezTo>
                      <a:pt x="142" y="1"/>
                      <a:pt x="19" y="122"/>
                      <a:pt x="19" y="274"/>
                    </a:cubicBezTo>
                    <a:lnTo>
                      <a:pt x="1" y="4253"/>
                    </a:lnTo>
                    <a:cubicBezTo>
                      <a:pt x="1" y="4405"/>
                      <a:pt x="122" y="4528"/>
                      <a:pt x="274" y="4529"/>
                    </a:cubicBezTo>
                    <a:lnTo>
                      <a:pt x="275" y="4529"/>
                    </a:lnTo>
                    <a:cubicBezTo>
                      <a:pt x="427" y="4529"/>
                      <a:pt x="550" y="4406"/>
                      <a:pt x="550" y="4256"/>
                    </a:cubicBezTo>
                    <a:lnTo>
                      <a:pt x="568" y="277"/>
                    </a:lnTo>
                    <a:cubicBezTo>
                      <a:pt x="568" y="125"/>
                      <a:pt x="446" y="1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612;p49">
                <a:extLst>
                  <a:ext uri="{FF2B5EF4-FFF2-40B4-BE49-F238E27FC236}">
                    <a16:creationId xmlns:a16="http://schemas.microsoft.com/office/drawing/2014/main" id="{436E17B3-DC25-461B-4B63-16DB2705FE4C}"/>
                  </a:ext>
                </a:extLst>
              </p:cNvPr>
              <p:cNvSpPr/>
              <p:nvPr/>
            </p:nvSpPr>
            <p:spPr>
              <a:xfrm rot="2700000">
                <a:off x="174282" y="3126027"/>
                <a:ext cx="15504" cy="123397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8" extrusionOk="0">
                    <a:moveTo>
                      <a:pt x="291" y="0"/>
                    </a:moveTo>
                    <a:cubicBezTo>
                      <a:pt x="141" y="0"/>
                      <a:pt x="21" y="123"/>
                      <a:pt x="19" y="274"/>
                    </a:cubicBezTo>
                    <a:lnTo>
                      <a:pt x="2" y="4253"/>
                    </a:lnTo>
                    <a:cubicBezTo>
                      <a:pt x="1" y="4403"/>
                      <a:pt x="123" y="4527"/>
                      <a:pt x="275" y="4527"/>
                    </a:cubicBezTo>
                    <a:lnTo>
                      <a:pt x="277" y="4527"/>
                    </a:lnTo>
                    <a:cubicBezTo>
                      <a:pt x="427" y="4527"/>
                      <a:pt x="550" y="4406"/>
                      <a:pt x="550" y="4254"/>
                    </a:cubicBezTo>
                    <a:lnTo>
                      <a:pt x="569" y="275"/>
                    </a:lnTo>
                    <a:cubicBezTo>
                      <a:pt x="569" y="123"/>
                      <a:pt x="447" y="0"/>
                      <a:pt x="295" y="0"/>
                    </a:cubicBezTo>
                    <a:lnTo>
                      <a:pt x="294" y="0"/>
                    </a:lnTo>
                    <a:cubicBezTo>
                      <a:pt x="293" y="0"/>
                      <a:pt x="292" y="0"/>
                      <a:pt x="2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613;p49">
                <a:extLst>
                  <a:ext uri="{FF2B5EF4-FFF2-40B4-BE49-F238E27FC236}">
                    <a16:creationId xmlns:a16="http://schemas.microsoft.com/office/drawing/2014/main" id="{920550CF-20A9-0458-862F-8880F3E86872}"/>
                  </a:ext>
                </a:extLst>
              </p:cNvPr>
              <p:cNvSpPr/>
              <p:nvPr/>
            </p:nvSpPr>
            <p:spPr>
              <a:xfrm rot="2700000">
                <a:off x="459836" y="2940483"/>
                <a:ext cx="15259" cy="69165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8" extrusionOk="0">
                    <a:moveTo>
                      <a:pt x="282" y="1"/>
                    </a:moveTo>
                    <a:cubicBezTo>
                      <a:pt x="132" y="1"/>
                      <a:pt x="11" y="123"/>
                      <a:pt x="11" y="274"/>
                    </a:cubicBezTo>
                    <a:lnTo>
                      <a:pt x="2" y="2263"/>
                    </a:lnTo>
                    <a:cubicBezTo>
                      <a:pt x="0" y="2414"/>
                      <a:pt x="123" y="2538"/>
                      <a:pt x="275" y="2538"/>
                    </a:cubicBezTo>
                    <a:lnTo>
                      <a:pt x="276" y="2538"/>
                    </a:lnTo>
                    <a:cubicBezTo>
                      <a:pt x="427" y="2538"/>
                      <a:pt x="550" y="2416"/>
                      <a:pt x="551" y="2265"/>
                    </a:cubicBezTo>
                    <a:lnTo>
                      <a:pt x="560" y="275"/>
                    </a:lnTo>
                    <a:cubicBezTo>
                      <a:pt x="560" y="123"/>
                      <a:pt x="438" y="1"/>
                      <a:pt x="287" y="1"/>
                    </a:cubicBezTo>
                    <a:lnTo>
                      <a:pt x="285" y="1"/>
                    </a:lnTo>
                    <a:cubicBezTo>
                      <a:pt x="284" y="1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614;p49">
                <a:extLst>
                  <a:ext uri="{FF2B5EF4-FFF2-40B4-BE49-F238E27FC236}">
                    <a16:creationId xmlns:a16="http://schemas.microsoft.com/office/drawing/2014/main" id="{BC0D6B3F-9165-2DB4-8E6B-8A5DB0DD5E9E}"/>
                  </a:ext>
                </a:extLst>
              </p:cNvPr>
              <p:cNvSpPr/>
              <p:nvPr/>
            </p:nvSpPr>
            <p:spPr>
              <a:xfrm rot="2700000">
                <a:off x="190278" y="3207639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4" y="0"/>
                    </a:moveTo>
                    <a:cubicBezTo>
                      <a:pt x="133" y="0"/>
                      <a:pt x="10" y="123"/>
                      <a:pt x="9" y="273"/>
                    </a:cubicBezTo>
                    <a:lnTo>
                      <a:pt x="0" y="2263"/>
                    </a:lnTo>
                    <a:cubicBezTo>
                      <a:pt x="0" y="2415"/>
                      <a:pt x="122" y="2539"/>
                      <a:pt x="273" y="2539"/>
                    </a:cubicBezTo>
                    <a:lnTo>
                      <a:pt x="275" y="2539"/>
                    </a:lnTo>
                    <a:cubicBezTo>
                      <a:pt x="427" y="2539"/>
                      <a:pt x="548" y="2418"/>
                      <a:pt x="549" y="2266"/>
                    </a:cubicBezTo>
                    <a:lnTo>
                      <a:pt x="558" y="276"/>
                    </a:lnTo>
                    <a:cubicBezTo>
                      <a:pt x="560" y="125"/>
                      <a:pt x="437" y="2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615;p49">
                <a:extLst>
                  <a:ext uri="{FF2B5EF4-FFF2-40B4-BE49-F238E27FC236}">
                    <a16:creationId xmlns:a16="http://schemas.microsoft.com/office/drawing/2014/main" id="{AC01BCB9-2199-F4F6-CE1B-6793663771A3}"/>
                  </a:ext>
                </a:extLst>
              </p:cNvPr>
              <p:cNvSpPr/>
              <p:nvPr/>
            </p:nvSpPr>
            <p:spPr>
              <a:xfrm rot="2700000">
                <a:off x="475563" y="2967831"/>
                <a:ext cx="15477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530" extrusionOk="0">
                    <a:moveTo>
                      <a:pt x="293" y="1"/>
                    </a:moveTo>
                    <a:cubicBezTo>
                      <a:pt x="142" y="1"/>
                      <a:pt x="20" y="124"/>
                      <a:pt x="19" y="274"/>
                    </a:cubicBezTo>
                    <a:lnTo>
                      <a:pt x="1" y="4253"/>
                    </a:lnTo>
                    <a:cubicBezTo>
                      <a:pt x="0" y="4405"/>
                      <a:pt x="123" y="4529"/>
                      <a:pt x="275" y="4529"/>
                    </a:cubicBezTo>
                    <a:lnTo>
                      <a:pt x="276" y="4529"/>
                    </a:lnTo>
                    <a:cubicBezTo>
                      <a:pt x="426" y="4529"/>
                      <a:pt x="549" y="4408"/>
                      <a:pt x="549" y="4256"/>
                    </a:cubicBezTo>
                    <a:lnTo>
                      <a:pt x="568" y="277"/>
                    </a:lnTo>
                    <a:cubicBezTo>
                      <a:pt x="568" y="125"/>
                      <a:pt x="446" y="2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616;p49">
                <a:extLst>
                  <a:ext uri="{FF2B5EF4-FFF2-40B4-BE49-F238E27FC236}">
                    <a16:creationId xmlns:a16="http://schemas.microsoft.com/office/drawing/2014/main" id="{45F7FA66-008B-BE0B-D337-58C3B84752AB}"/>
                  </a:ext>
                </a:extLst>
              </p:cNvPr>
              <p:cNvSpPr/>
              <p:nvPr/>
            </p:nvSpPr>
            <p:spPr>
              <a:xfrm rot="2700000">
                <a:off x="244483" y="3196850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2" y="0"/>
                    </a:moveTo>
                    <a:cubicBezTo>
                      <a:pt x="142" y="0"/>
                      <a:pt x="19" y="123"/>
                      <a:pt x="19" y="273"/>
                    </a:cubicBezTo>
                    <a:lnTo>
                      <a:pt x="1" y="4253"/>
                    </a:lnTo>
                    <a:cubicBezTo>
                      <a:pt x="1" y="4404"/>
                      <a:pt x="122" y="4527"/>
                      <a:pt x="274" y="4529"/>
                    </a:cubicBezTo>
                    <a:lnTo>
                      <a:pt x="275" y="4529"/>
                    </a:lnTo>
                    <a:cubicBezTo>
                      <a:pt x="425" y="4529"/>
                      <a:pt x="548" y="4406"/>
                      <a:pt x="550" y="4256"/>
                    </a:cubicBezTo>
                    <a:lnTo>
                      <a:pt x="567" y="276"/>
                    </a:lnTo>
                    <a:cubicBezTo>
                      <a:pt x="568" y="125"/>
                      <a:pt x="446" y="2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617;p49">
                <a:extLst>
                  <a:ext uri="{FF2B5EF4-FFF2-40B4-BE49-F238E27FC236}">
                    <a16:creationId xmlns:a16="http://schemas.microsoft.com/office/drawing/2014/main" id="{A1FA23BB-C257-2E11-0B83-CF13A4177B58}"/>
                  </a:ext>
                </a:extLst>
              </p:cNvPr>
              <p:cNvSpPr/>
              <p:nvPr/>
            </p:nvSpPr>
            <p:spPr>
              <a:xfrm rot="2700000">
                <a:off x="530028" y="3011303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4" y="1"/>
                    </a:moveTo>
                    <a:cubicBezTo>
                      <a:pt x="133" y="1"/>
                      <a:pt x="10" y="123"/>
                      <a:pt x="9" y="274"/>
                    </a:cubicBezTo>
                    <a:lnTo>
                      <a:pt x="0" y="2263"/>
                    </a:lnTo>
                    <a:cubicBezTo>
                      <a:pt x="0" y="2415"/>
                      <a:pt x="122" y="2538"/>
                      <a:pt x="273" y="2539"/>
                    </a:cubicBezTo>
                    <a:lnTo>
                      <a:pt x="275" y="2539"/>
                    </a:lnTo>
                    <a:cubicBezTo>
                      <a:pt x="427" y="2539"/>
                      <a:pt x="548" y="2416"/>
                      <a:pt x="549" y="2266"/>
                    </a:cubicBezTo>
                    <a:lnTo>
                      <a:pt x="558" y="276"/>
                    </a:lnTo>
                    <a:cubicBezTo>
                      <a:pt x="560" y="125"/>
                      <a:pt x="437" y="1"/>
                      <a:pt x="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618;p49">
                <a:extLst>
                  <a:ext uri="{FF2B5EF4-FFF2-40B4-BE49-F238E27FC236}">
                    <a16:creationId xmlns:a16="http://schemas.microsoft.com/office/drawing/2014/main" id="{DC895AF0-741E-F5A8-9D7E-2CC4B534FAD6}"/>
                  </a:ext>
                </a:extLst>
              </p:cNvPr>
              <p:cNvSpPr/>
              <p:nvPr/>
            </p:nvSpPr>
            <p:spPr>
              <a:xfrm rot="2700000">
                <a:off x="260422" y="3278443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4" y="1"/>
                    </a:moveTo>
                    <a:cubicBezTo>
                      <a:pt x="134" y="1"/>
                      <a:pt x="11" y="122"/>
                      <a:pt x="11" y="274"/>
                    </a:cubicBezTo>
                    <a:lnTo>
                      <a:pt x="1" y="2263"/>
                    </a:lnTo>
                    <a:cubicBezTo>
                      <a:pt x="1" y="2415"/>
                      <a:pt x="122" y="2538"/>
                      <a:pt x="274" y="2539"/>
                    </a:cubicBezTo>
                    <a:lnTo>
                      <a:pt x="275" y="2539"/>
                    </a:lnTo>
                    <a:cubicBezTo>
                      <a:pt x="427" y="2539"/>
                      <a:pt x="550" y="2416"/>
                      <a:pt x="550" y="2266"/>
                    </a:cubicBezTo>
                    <a:lnTo>
                      <a:pt x="558" y="277"/>
                    </a:lnTo>
                    <a:cubicBezTo>
                      <a:pt x="560" y="125"/>
                      <a:pt x="437" y="1"/>
                      <a:pt x="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619;p49">
                <a:extLst>
                  <a:ext uri="{FF2B5EF4-FFF2-40B4-BE49-F238E27FC236}">
                    <a16:creationId xmlns:a16="http://schemas.microsoft.com/office/drawing/2014/main" id="{49E082E7-8F6F-CE26-08CB-EF5321EF6A2C}"/>
                  </a:ext>
                </a:extLst>
              </p:cNvPr>
              <p:cNvSpPr/>
              <p:nvPr/>
            </p:nvSpPr>
            <p:spPr>
              <a:xfrm rot="2700000">
                <a:off x="545721" y="3038692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0"/>
                    </a:moveTo>
                    <a:cubicBezTo>
                      <a:pt x="142" y="0"/>
                      <a:pt x="20" y="122"/>
                      <a:pt x="20" y="273"/>
                    </a:cubicBezTo>
                    <a:lnTo>
                      <a:pt x="1" y="4252"/>
                    </a:lnTo>
                    <a:cubicBezTo>
                      <a:pt x="1" y="4404"/>
                      <a:pt x="122" y="4527"/>
                      <a:pt x="274" y="4528"/>
                    </a:cubicBezTo>
                    <a:lnTo>
                      <a:pt x="275" y="4528"/>
                    </a:lnTo>
                    <a:cubicBezTo>
                      <a:pt x="427" y="4528"/>
                      <a:pt x="548" y="4406"/>
                      <a:pt x="550" y="4255"/>
                    </a:cubicBezTo>
                    <a:lnTo>
                      <a:pt x="567" y="276"/>
                    </a:lnTo>
                    <a:cubicBezTo>
                      <a:pt x="569" y="124"/>
                      <a:pt x="446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620;p49">
                <a:extLst>
                  <a:ext uri="{FF2B5EF4-FFF2-40B4-BE49-F238E27FC236}">
                    <a16:creationId xmlns:a16="http://schemas.microsoft.com/office/drawing/2014/main" id="{193DA1EF-D261-413C-C58A-974607BB5C5E}"/>
                  </a:ext>
                </a:extLst>
              </p:cNvPr>
              <p:cNvSpPr/>
              <p:nvPr/>
            </p:nvSpPr>
            <p:spPr>
              <a:xfrm rot="2700000">
                <a:off x="314645" y="3267662"/>
                <a:ext cx="15504" cy="123397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8" extrusionOk="0">
                    <a:moveTo>
                      <a:pt x="296" y="1"/>
                    </a:moveTo>
                    <a:cubicBezTo>
                      <a:pt x="138" y="4"/>
                      <a:pt x="20" y="122"/>
                      <a:pt x="20" y="274"/>
                    </a:cubicBezTo>
                    <a:lnTo>
                      <a:pt x="1" y="4253"/>
                    </a:lnTo>
                    <a:cubicBezTo>
                      <a:pt x="1" y="4403"/>
                      <a:pt x="122" y="4528"/>
                      <a:pt x="274" y="4528"/>
                    </a:cubicBezTo>
                    <a:lnTo>
                      <a:pt x="275" y="4528"/>
                    </a:lnTo>
                    <a:cubicBezTo>
                      <a:pt x="427" y="4528"/>
                      <a:pt x="550" y="4406"/>
                      <a:pt x="550" y="4254"/>
                    </a:cubicBezTo>
                    <a:lnTo>
                      <a:pt x="569" y="277"/>
                    </a:lnTo>
                    <a:cubicBezTo>
                      <a:pt x="569" y="125"/>
                      <a:pt x="446" y="1"/>
                      <a:pt x="2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621;p49">
                <a:extLst>
                  <a:ext uri="{FF2B5EF4-FFF2-40B4-BE49-F238E27FC236}">
                    <a16:creationId xmlns:a16="http://schemas.microsoft.com/office/drawing/2014/main" id="{6675830C-7A8D-DA46-A01E-DC286AB58B01}"/>
                  </a:ext>
                </a:extLst>
              </p:cNvPr>
              <p:cNvSpPr/>
              <p:nvPr/>
            </p:nvSpPr>
            <p:spPr>
              <a:xfrm rot="2700000">
                <a:off x="600191" y="3082088"/>
                <a:ext cx="15259" cy="69247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1" extrusionOk="0">
                    <a:moveTo>
                      <a:pt x="287" y="0"/>
                    </a:moveTo>
                    <a:cubicBezTo>
                      <a:pt x="138" y="11"/>
                      <a:pt x="11" y="123"/>
                      <a:pt x="11" y="275"/>
                    </a:cubicBezTo>
                    <a:lnTo>
                      <a:pt x="2" y="2265"/>
                    </a:lnTo>
                    <a:cubicBezTo>
                      <a:pt x="1" y="2416"/>
                      <a:pt x="124" y="2539"/>
                      <a:pt x="275" y="2541"/>
                    </a:cubicBezTo>
                    <a:cubicBezTo>
                      <a:pt x="427" y="2541"/>
                      <a:pt x="550" y="2418"/>
                      <a:pt x="550" y="2266"/>
                    </a:cubicBezTo>
                    <a:lnTo>
                      <a:pt x="560" y="276"/>
                    </a:lnTo>
                    <a:cubicBezTo>
                      <a:pt x="560" y="126"/>
                      <a:pt x="437" y="2"/>
                      <a:pt x="2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622;p49">
                <a:extLst>
                  <a:ext uri="{FF2B5EF4-FFF2-40B4-BE49-F238E27FC236}">
                    <a16:creationId xmlns:a16="http://schemas.microsoft.com/office/drawing/2014/main" id="{295061FC-366E-DB8E-E038-444B597CC773}"/>
                  </a:ext>
                </a:extLst>
              </p:cNvPr>
              <p:cNvSpPr/>
              <p:nvPr/>
            </p:nvSpPr>
            <p:spPr>
              <a:xfrm rot="2700000">
                <a:off x="330613" y="3349251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1"/>
                    </a:moveTo>
                    <a:cubicBezTo>
                      <a:pt x="133" y="1"/>
                      <a:pt x="10" y="123"/>
                      <a:pt x="10" y="274"/>
                    </a:cubicBezTo>
                    <a:lnTo>
                      <a:pt x="2" y="2263"/>
                    </a:lnTo>
                    <a:cubicBezTo>
                      <a:pt x="0" y="2415"/>
                      <a:pt x="123" y="2539"/>
                      <a:pt x="275" y="2539"/>
                    </a:cubicBezTo>
                    <a:cubicBezTo>
                      <a:pt x="426" y="2539"/>
                      <a:pt x="549" y="2418"/>
                      <a:pt x="549" y="2266"/>
                    </a:cubicBezTo>
                    <a:lnTo>
                      <a:pt x="559" y="277"/>
                    </a:lnTo>
                    <a:cubicBezTo>
                      <a:pt x="559" y="125"/>
                      <a:pt x="437" y="2"/>
                      <a:pt x="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623;p49">
                <a:extLst>
                  <a:ext uri="{FF2B5EF4-FFF2-40B4-BE49-F238E27FC236}">
                    <a16:creationId xmlns:a16="http://schemas.microsoft.com/office/drawing/2014/main" id="{D1DDF4D8-0776-CB36-AF60-E12510D5FD4B}"/>
                  </a:ext>
                </a:extLst>
              </p:cNvPr>
              <p:cNvSpPr/>
              <p:nvPr/>
            </p:nvSpPr>
            <p:spPr>
              <a:xfrm rot="2700000">
                <a:off x="615913" y="3109500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0" y="0"/>
                    </a:moveTo>
                    <a:cubicBezTo>
                      <a:pt x="139" y="0"/>
                      <a:pt x="16" y="123"/>
                      <a:pt x="19" y="273"/>
                    </a:cubicBezTo>
                    <a:lnTo>
                      <a:pt x="0" y="4252"/>
                    </a:lnTo>
                    <a:cubicBezTo>
                      <a:pt x="0" y="4404"/>
                      <a:pt x="122" y="4528"/>
                      <a:pt x="273" y="4528"/>
                    </a:cubicBezTo>
                    <a:lnTo>
                      <a:pt x="275" y="4528"/>
                    </a:lnTo>
                    <a:cubicBezTo>
                      <a:pt x="427" y="4528"/>
                      <a:pt x="549" y="4407"/>
                      <a:pt x="549" y="4255"/>
                    </a:cubicBezTo>
                    <a:lnTo>
                      <a:pt x="568" y="276"/>
                    </a:lnTo>
                    <a:cubicBezTo>
                      <a:pt x="568" y="124"/>
                      <a:pt x="445" y="2"/>
                      <a:pt x="295" y="0"/>
                    </a:cubicBezTo>
                    <a:cubicBezTo>
                      <a:pt x="293" y="0"/>
                      <a:pt x="292" y="0"/>
                      <a:pt x="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624;p49">
                <a:extLst>
                  <a:ext uri="{FF2B5EF4-FFF2-40B4-BE49-F238E27FC236}">
                    <a16:creationId xmlns:a16="http://schemas.microsoft.com/office/drawing/2014/main" id="{0DAEAA60-EEC5-4579-E88F-41637310F69F}"/>
                  </a:ext>
                </a:extLst>
              </p:cNvPr>
              <p:cNvSpPr/>
              <p:nvPr/>
            </p:nvSpPr>
            <p:spPr>
              <a:xfrm rot="2700000">
                <a:off x="384827" y="3338466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1"/>
                    </a:moveTo>
                    <a:cubicBezTo>
                      <a:pt x="143" y="1"/>
                      <a:pt x="21" y="123"/>
                      <a:pt x="19" y="274"/>
                    </a:cubicBezTo>
                    <a:lnTo>
                      <a:pt x="2" y="4253"/>
                    </a:lnTo>
                    <a:cubicBezTo>
                      <a:pt x="0" y="4405"/>
                      <a:pt x="123" y="4527"/>
                      <a:pt x="275" y="4529"/>
                    </a:cubicBezTo>
                    <a:lnTo>
                      <a:pt x="276" y="4529"/>
                    </a:lnTo>
                    <a:cubicBezTo>
                      <a:pt x="427" y="4529"/>
                      <a:pt x="549" y="4406"/>
                      <a:pt x="551" y="4256"/>
                    </a:cubicBezTo>
                    <a:lnTo>
                      <a:pt x="568" y="277"/>
                    </a:lnTo>
                    <a:cubicBezTo>
                      <a:pt x="568" y="125"/>
                      <a:pt x="447" y="2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625;p49">
                <a:extLst>
                  <a:ext uri="{FF2B5EF4-FFF2-40B4-BE49-F238E27FC236}">
                    <a16:creationId xmlns:a16="http://schemas.microsoft.com/office/drawing/2014/main" id="{4C8C2835-3335-6AB8-1CB9-5E5B995A2A29}"/>
                  </a:ext>
                </a:extLst>
              </p:cNvPr>
              <p:cNvSpPr/>
              <p:nvPr/>
            </p:nvSpPr>
            <p:spPr>
              <a:xfrm rot="2700000">
                <a:off x="670372" y="3152919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1"/>
                    </a:moveTo>
                    <a:cubicBezTo>
                      <a:pt x="133" y="1"/>
                      <a:pt x="10" y="124"/>
                      <a:pt x="10" y="274"/>
                    </a:cubicBezTo>
                    <a:lnTo>
                      <a:pt x="2" y="2263"/>
                    </a:lnTo>
                    <a:cubicBezTo>
                      <a:pt x="0" y="2415"/>
                      <a:pt x="123" y="2538"/>
                      <a:pt x="275" y="2539"/>
                    </a:cubicBezTo>
                    <a:lnTo>
                      <a:pt x="276" y="2539"/>
                    </a:lnTo>
                    <a:cubicBezTo>
                      <a:pt x="426" y="2539"/>
                      <a:pt x="549" y="2418"/>
                      <a:pt x="551" y="2266"/>
                    </a:cubicBezTo>
                    <a:lnTo>
                      <a:pt x="559" y="277"/>
                    </a:lnTo>
                    <a:cubicBezTo>
                      <a:pt x="559" y="125"/>
                      <a:pt x="438" y="2"/>
                      <a:pt x="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626;p49">
                <a:extLst>
                  <a:ext uri="{FF2B5EF4-FFF2-40B4-BE49-F238E27FC236}">
                    <a16:creationId xmlns:a16="http://schemas.microsoft.com/office/drawing/2014/main" id="{509C2A50-6633-E731-F5BF-F049DF4F9F2B}"/>
                  </a:ext>
                </a:extLst>
              </p:cNvPr>
              <p:cNvSpPr/>
              <p:nvPr/>
            </p:nvSpPr>
            <p:spPr>
              <a:xfrm rot="2700000">
                <a:off x="400766" y="3420059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1"/>
                    </a:moveTo>
                    <a:cubicBezTo>
                      <a:pt x="134" y="1"/>
                      <a:pt x="12" y="122"/>
                      <a:pt x="11" y="274"/>
                    </a:cubicBezTo>
                    <a:lnTo>
                      <a:pt x="2" y="2264"/>
                    </a:lnTo>
                    <a:cubicBezTo>
                      <a:pt x="1" y="2415"/>
                      <a:pt x="123" y="2538"/>
                      <a:pt x="275" y="2540"/>
                    </a:cubicBezTo>
                    <a:lnTo>
                      <a:pt x="277" y="2540"/>
                    </a:lnTo>
                    <a:cubicBezTo>
                      <a:pt x="427" y="2540"/>
                      <a:pt x="550" y="2417"/>
                      <a:pt x="551" y="2265"/>
                    </a:cubicBezTo>
                    <a:lnTo>
                      <a:pt x="560" y="275"/>
                    </a:lnTo>
                    <a:cubicBezTo>
                      <a:pt x="560" y="125"/>
                      <a:pt x="438" y="1"/>
                      <a:pt x="2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627;p49">
                <a:extLst>
                  <a:ext uri="{FF2B5EF4-FFF2-40B4-BE49-F238E27FC236}">
                    <a16:creationId xmlns:a16="http://schemas.microsoft.com/office/drawing/2014/main" id="{33596369-DE1F-527C-1F02-601E7824A2F0}"/>
                  </a:ext>
                </a:extLst>
              </p:cNvPr>
              <p:cNvSpPr/>
              <p:nvPr/>
            </p:nvSpPr>
            <p:spPr>
              <a:xfrm rot="2700000">
                <a:off x="686066" y="3180308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0"/>
                    </a:moveTo>
                    <a:cubicBezTo>
                      <a:pt x="144" y="0"/>
                      <a:pt x="21" y="122"/>
                      <a:pt x="20" y="274"/>
                    </a:cubicBezTo>
                    <a:lnTo>
                      <a:pt x="2" y="4253"/>
                    </a:lnTo>
                    <a:cubicBezTo>
                      <a:pt x="1" y="4404"/>
                      <a:pt x="124" y="4527"/>
                      <a:pt x="275" y="4529"/>
                    </a:cubicBezTo>
                    <a:lnTo>
                      <a:pt x="277" y="4529"/>
                    </a:lnTo>
                    <a:cubicBezTo>
                      <a:pt x="427" y="4529"/>
                      <a:pt x="550" y="4406"/>
                      <a:pt x="551" y="4256"/>
                    </a:cubicBezTo>
                    <a:lnTo>
                      <a:pt x="569" y="276"/>
                    </a:lnTo>
                    <a:cubicBezTo>
                      <a:pt x="569" y="125"/>
                      <a:pt x="447" y="0"/>
                      <a:pt x="2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628;p49">
                <a:extLst>
                  <a:ext uri="{FF2B5EF4-FFF2-40B4-BE49-F238E27FC236}">
                    <a16:creationId xmlns:a16="http://schemas.microsoft.com/office/drawing/2014/main" id="{3AF261EF-DF49-218C-C593-E317A5BD0CC3}"/>
                  </a:ext>
                </a:extLst>
              </p:cNvPr>
              <p:cNvSpPr/>
              <p:nvPr/>
            </p:nvSpPr>
            <p:spPr>
              <a:xfrm rot="2700000">
                <a:off x="454970" y="3409270"/>
                <a:ext cx="15504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30" extrusionOk="0">
                    <a:moveTo>
                      <a:pt x="294" y="1"/>
                    </a:moveTo>
                    <a:cubicBezTo>
                      <a:pt x="142" y="1"/>
                      <a:pt x="21" y="122"/>
                      <a:pt x="20" y="274"/>
                    </a:cubicBezTo>
                    <a:lnTo>
                      <a:pt x="2" y="4253"/>
                    </a:lnTo>
                    <a:cubicBezTo>
                      <a:pt x="1" y="4405"/>
                      <a:pt x="124" y="4528"/>
                      <a:pt x="275" y="4529"/>
                    </a:cubicBezTo>
                    <a:lnTo>
                      <a:pt x="277" y="4529"/>
                    </a:lnTo>
                    <a:cubicBezTo>
                      <a:pt x="427" y="4529"/>
                      <a:pt x="550" y="4406"/>
                      <a:pt x="550" y="4256"/>
                    </a:cubicBezTo>
                    <a:lnTo>
                      <a:pt x="569" y="277"/>
                    </a:lnTo>
                    <a:cubicBezTo>
                      <a:pt x="569" y="125"/>
                      <a:pt x="447" y="1"/>
                      <a:pt x="2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629;p49">
                <a:extLst>
                  <a:ext uri="{FF2B5EF4-FFF2-40B4-BE49-F238E27FC236}">
                    <a16:creationId xmlns:a16="http://schemas.microsoft.com/office/drawing/2014/main" id="{255C37B9-8FC0-6553-0B9E-00372B5ACB9C}"/>
                  </a:ext>
                </a:extLst>
              </p:cNvPr>
              <p:cNvSpPr/>
              <p:nvPr/>
            </p:nvSpPr>
            <p:spPr>
              <a:xfrm rot="2700000">
                <a:off x="740554" y="3223789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3" y="0"/>
                    </a:moveTo>
                    <a:cubicBezTo>
                      <a:pt x="133" y="0"/>
                      <a:pt x="10" y="121"/>
                      <a:pt x="10" y="273"/>
                    </a:cubicBezTo>
                    <a:lnTo>
                      <a:pt x="0" y="2263"/>
                    </a:lnTo>
                    <a:cubicBezTo>
                      <a:pt x="0" y="2414"/>
                      <a:pt x="121" y="2537"/>
                      <a:pt x="273" y="2539"/>
                    </a:cubicBezTo>
                    <a:lnTo>
                      <a:pt x="275" y="2539"/>
                    </a:lnTo>
                    <a:cubicBezTo>
                      <a:pt x="426" y="2539"/>
                      <a:pt x="549" y="2416"/>
                      <a:pt x="549" y="2264"/>
                    </a:cubicBezTo>
                    <a:lnTo>
                      <a:pt x="558" y="275"/>
                    </a:lnTo>
                    <a:cubicBezTo>
                      <a:pt x="559" y="124"/>
                      <a:pt x="436" y="0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630;p49">
                <a:extLst>
                  <a:ext uri="{FF2B5EF4-FFF2-40B4-BE49-F238E27FC236}">
                    <a16:creationId xmlns:a16="http://schemas.microsoft.com/office/drawing/2014/main" id="{36150244-9CBA-D434-B98D-86C0440E57B9}"/>
                  </a:ext>
                </a:extLst>
              </p:cNvPr>
              <p:cNvSpPr/>
              <p:nvPr/>
            </p:nvSpPr>
            <p:spPr>
              <a:xfrm rot="2700000">
                <a:off x="470948" y="3490929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5" y="0"/>
                    </a:moveTo>
                    <a:cubicBezTo>
                      <a:pt x="133" y="0"/>
                      <a:pt x="11" y="123"/>
                      <a:pt x="11" y="273"/>
                    </a:cubicBezTo>
                    <a:lnTo>
                      <a:pt x="0" y="2263"/>
                    </a:lnTo>
                    <a:cubicBezTo>
                      <a:pt x="0" y="2415"/>
                      <a:pt x="122" y="2537"/>
                      <a:pt x="274" y="2539"/>
                    </a:cubicBezTo>
                    <a:lnTo>
                      <a:pt x="275" y="2539"/>
                    </a:lnTo>
                    <a:cubicBezTo>
                      <a:pt x="427" y="2539"/>
                      <a:pt x="550" y="2416"/>
                      <a:pt x="550" y="2266"/>
                    </a:cubicBezTo>
                    <a:lnTo>
                      <a:pt x="558" y="276"/>
                    </a:lnTo>
                    <a:cubicBezTo>
                      <a:pt x="560" y="124"/>
                      <a:pt x="437" y="2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631;p49">
                <a:extLst>
                  <a:ext uri="{FF2B5EF4-FFF2-40B4-BE49-F238E27FC236}">
                    <a16:creationId xmlns:a16="http://schemas.microsoft.com/office/drawing/2014/main" id="{4A38AD35-9B56-4EC7-7CFC-6C21808750B6}"/>
                  </a:ext>
                </a:extLst>
              </p:cNvPr>
              <p:cNvSpPr/>
              <p:nvPr/>
            </p:nvSpPr>
            <p:spPr>
              <a:xfrm rot="2700000">
                <a:off x="756267" y="3251159"/>
                <a:ext cx="15504" cy="123397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8" extrusionOk="0">
                    <a:moveTo>
                      <a:pt x="291" y="1"/>
                    </a:moveTo>
                    <a:cubicBezTo>
                      <a:pt x="141" y="1"/>
                      <a:pt x="19" y="123"/>
                      <a:pt x="19" y="274"/>
                    </a:cubicBezTo>
                    <a:lnTo>
                      <a:pt x="1" y="4253"/>
                    </a:lnTo>
                    <a:cubicBezTo>
                      <a:pt x="1" y="4403"/>
                      <a:pt x="122" y="4528"/>
                      <a:pt x="274" y="4528"/>
                    </a:cubicBezTo>
                    <a:lnTo>
                      <a:pt x="275" y="4528"/>
                    </a:lnTo>
                    <a:cubicBezTo>
                      <a:pt x="427" y="4528"/>
                      <a:pt x="548" y="4406"/>
                      <a:pt x="550" y="4254"/>
                    </a:cubicBezTo>
                    <a:lnTo>
                      <a:pt x="567" y="275"/>
                    </a:lnTo>
                    <a:cubicBezTo>
                      <a:pt x="568" y="124"/>
                      <a:pt x="446" y="1"/>
                      <a:pt x="295" y="1"/>
                    </a:cubicBezTo>
                    <a:lnTo>
                      <a:pt x="294" y="1"/>
                    </a:lnTo>
                    <a:cubicBezTo>
                      <a:pt x="293" y="1"/>
                      <a:pt x="292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632;p49">
                <a:extLst>
                  <a:ext uri="{FF2B5EF4-FFF2-40B4-BE49-F238E27FC236}">
                    <a16:creationId xmlns:a16="http://schemas.microsoft.com/office/drawing/2014/main" id="{A07F1502-34B3-981A-8185-A1291525366B}"/>
                  </a:ext>
                </a:extLst>
              </p:cNvPr>
              <p:cNvSpPr/>
              <p:nvPr/>
            </p:nvSpPr>
            <p:spPr>
              <a:xfrm rot="2700000">
                <a:off x="525181" y="3480098"/>
                <a:ext cx="15504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30" extrusionOk="0">
                    <a:moveTo>
                      <a:pt x="281" y="0"/>
                    </a:moveTo>
                    <a:cubicBezTo>
                      <a:pt x="131" y="0"/>
                      <a:pt x="19" y="127"/>
                      <a:pt x="19" y="274"/>
                    </a:cubicBezTo>
                    <a:lnTo>
                      <a:pt x="1" y="4253"/>
                    </a:lnTo>
                    <a:cubicBezTo>
                      <a:pt x="1" y="4405"/>
                      <a:pt x="124" y="4529"/>
                      <a:pt x="275" y="4529"/>
                    </a:cubicBezTo>
                    <a:cubicBezTo>
                      <a:pt x="427" y="4529"/>
                      <a:pt x="550" y="4408"/>
                      <a:pt x="550" y="4256"/>
                    </a:cubicBezTo>
                    <a:lnTo>
                      <a:pt x="569" y="277"/>
                    </a:lnTo>
                    <a:cubicBezTo>
                      <a:pt x="569" y="125"/>
                      <a:pt x="447" y="2"/>
                      <a:pt x="295" y="1"/>
                    </a:cubicBezTo>
                    <a:cubicBezTo>
                      <a:pt x="290" y="1"/>
                      <a:pt x="286" y="0"/>
                      <a:pt x="2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633;p49">
                <a:extLst>
                  <a:ext uri="{FF2B5EF4-FFF2-40B4-BE49-F238E27FC236}">
                    <a16:creationId xmlns:a16="http://schemas.microsoft.com/office/drawing/2014/main" id="{C97B73F1-1F74-810C-075E-CB0C7E06DA3C}"/>
                  </a:ext>
                </a:extLst>
              </p:cNvPr>
              <p:cNvSpPr/>
              <p:nvPr/>
            </p:nvSpPr>
            <p:spPr>
              <a:xfrm rot="2700000">
                <a:off x="810736" y="3294554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7" y="1"/>
                    </a:moveTo>
                    <a:cubicBezTo>
                      <a:pt x="135" y="1"/>
                      <a:pt x="11" y="122"/>
                      <a:pt x="11" y="274"/>
                    </a:cubicBezTo>
                    <a:lnTo>
                      <a:pt x="2" y="2264"/>
                    </a:lnTo>
                    <a:cubicBezTo>
                      <a:pt x="0" y="2415"/>
                      <a:pt x="123" y="2540"/>
                      <a:pt x="275" y="2540"/>
                    </a:cubicBezTo>
                    <a:lnTo>
                      <a:pt x="276" y="2540"/>
                    </a:lnTo>
                    <a:cubicBezTo>
                      <a:pt x="427" y="2540"/>
                      <a:pt x="550" y="2418"/>
                      <a:pt x="550" y="2267"/>
                    </a:cubicBezTo>
                    <a:lnTo>
                      <a:pt x="560" y="277"/>
                    </a:lnTo>
                    <a:cubicBezTo>
                      <a:pt x="560" y="125"/>
                      <a:pt x="438" y="2"/>
                      <a:pt x="2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634;p49">
                <a:extLst>
                  <a:ext uri="{FF2B5EF4-FFF2-40B4-BE49-F238E27FC236}">
                    <a16:creationId xmlns:a16="http://schemas.microsoft.com/office/drawing/2014/main" id="{F7896C23-6EE6-90FB-49A0-6B088524DECC}"/>
                  </a:ext>
                </a:extLst>
              </p:cNvPr>
              <p:cNvSpPr/>
              <p:nvPr/>
            </p:nvSpPr>
            <p:spPr>
              <a:xfrm rot="2700000">
                <a:off x="541126" y="3561704"/>
                <a:ext cx="15286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2540" extrusionOk="0">
                    <a:moveTo>
                      <a:pt x="279" y="1"/>
                    </a:moveTo>
                    <a:cubicBezTo>
                      <a:pt x="130" y="1"/>
                      <a:pt x="8" y="124"/>
                      <a:pt x="11" y="274"/>
                    </a:cubicBezTo>
                    <a:lnTo>
                      <a:pt x="2" y="2264"/>
                    </a:lnTo>
                    <a:cubicBezTo>
                      <a:pt x="1" y="2415"/>
                      <a:pt x="124" y="2538"/>
                      <a:pt x="275" y="2540"/>
                    </a:cubicBezTo>
                    <a:cubicBezTo>
                      <a:pt x="427" y="2540"/>
                      <a:pt x="550" y="2417"/>
                      <a:pt x="550" y="2267"/>
                    </a:cubicBezTo>
                    <a:lnTo>
                      <a:pt x="560" y="277"/>
                    </a:lnTo>
                    <a:cubicBezTo>
                      <a:pt x="560" y="125"/>
                      <a:pt x="439" y="1"/>
                      <a:pt x="287" y="1"/>
                    </a:cubicBezTo>
                    <a:cubicBezTo>
                      <a:pt x="284" y="1"/>
                      <a:pt x="282" y="1"/>
                      <a:pt x="2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635;p49">
                <a:extLst>
                  <a:ext uri="{FF2B5EF4-FFF2-40B4-BE49-F238E27FC236}">
                    <a16:creationId xmlns:a16="http://schemas.microsoft.com/office/drawing/2014/main" id="{0A73FBF6-6800-1978-24D9-BBA0648936BD}"/>
                  </a:ext>
                </a:extLst>
              </p:cNvPr>
              <p:cNvSpPr/>
              <p:nvPr/>
            </p:nvSpPr>
            <p:spPr>
              <a:xfrm rot="2700000">
                <a:off x="826453" y="3321953"/>
                <a:ext cx="15477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529" extrusionOk="0">
                    <a:moveTo>
                      <a:pt x="293" y="1"/>
                    </a:moveTo>
                    <a:cubicBezTo>
                      <a:pt x="142" y="1"/>
                      <a:pt x="19" y="122"/>
                      <a:pt x="19" y="274"/>
                    </a:cubicBezTo>
                    <a:lnTo>
                      <a:pt x="0" y="4253"/>
                    </a:lnTo>
                    <a:cubicBezTo>
                      <a:pt x="0" y="4405"/>
                      <a:pt x="121" y="4527"/>
                      <a:pt x="273" y="4529"/>
                    </a:cubicBezTo>
                    <a:lnTo>
                      <a:pt x="275" y="4529"/>
                    </a:lnTo>
                    <a:cubicBezTo>
                      <a:pt x="426" y="4529"/>
                      <a:pt x="549" y="4406"/>
                      <a:pt x="549" y="4256"/>
                    </a:cubicBezTo>
                    <a:lnTo>
                      <a:pt x="568" y="277"/>
                    </a:lnTo>
                    <a:cubicBezTo>
                      <a:pt x="568" y="125"/>
                      <a:pt x="445" y="2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636;p49">
                <a:extLst>
                  <a:ext uri="{FF2B5EF4-FFF2-40B4-BE49-F238E27FC236}">
                    <a16:creationId xmlns:a16="http://schemas.microsoft.com/office/drawing/2014/main" id="{C8549C55-8586-9467-C51C-D4C9A8A4A2A2}"/>
                  </a:ext>
                </a:extLst>
              </p:cNvPr>
              <p:cNvSpPr/>
              <p:nvPr/>
            </p:nvSpPr>
            <p:spPr>
              <a:xfrm rot="2700000">
                <a:off x="595340" y="3550958"/>
                <a:ext cx="15532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70" h="4529" extrusionOk="0">
                    <a:moveTo>
                      <a:pt x="293" y="0"/>
                    </a:moveTo>
                    <a:cubicBezTo>
                      <a:pt x="143" y="0"/>
                      <a:pt x="20" y="122"/>
                      <a:pt x="19" y="273"/>
                    </a:cubicBezTo>
                    <a:lnTo>
                      <a:pt x="2" y="4252"/>
                    </a:lnTo>
                    <a:cubicBezTo>
                      <a:pt x="0" y="4404"/>
                      <a:pt x="123" y="4527"/>
                      <a:pt x="275" y="4528"/>
                    </a:cubicBezTo>
                    <a:lnTo>
                      <a:pt x="276" y="4528"/>
                    </a:lnTo>
                    <a:cubicBezTo>
                      <a:pt x="426" y="4528"/>
                      <a:pt x="549" y="4406"/>
                      <a:pt x="551" y="4255"/>
                    </a:cubicBezTo>
                    <a:lnTo>
                      <a:pt x="568" y="276"/>
                    </a:lnTo>
                    <a:cubicBezTo>
                      <a:pt x="569" y="124"/>
                      <a:pt x="447" y="0"/>
                      <a:pt x="2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637;p49">
                <a:extLst>
                  <a:ext uri="{FF2B5EF4-FFF2-40B4-BE49-F238E27FC236}">
                    <a16:creationId xmlns:a16="http://schemas.microsoft.com/office/drawing/2014/main" id="{5391B809-667F-A438-C42B-BC5EFD6E5347}"/>
                  </a:ext>
                </a:extLst>
              </p:cNvPr>
              <p:cNvSpPr/>
              <p:nvPr/>
            </p:nvSpPr>
            <p:spPr>
              <a:xfrm rot="2700000">
                <a:off x="880875" y="3365395"/>
                <a:ext cx="15286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1" h="2539" extrusionOk="0">
                    <a:moveTo>
                      <a:pt x="286" y="0"/>
                    </a:moveTo>
                    <a:cubicBezTo>
                      <a:pt x="134" y="0"/>
                      <a:pt x="11" y="122"/>
                      <a:pt x="11" y="273"/>
                    </a:cubicBezTo>
                    <a:lnTo>
                      <a:pt x="2" y="2263"/>
                    </a:lnTo>
                    <a:cubicBezTo>
                      <a:pt x="1" y="2415"/>
                      <a:pt x="124" y="2538"/>
                      <a:pt x="275" y="2539"/>
                    </a:cubicBezTo>
                    <a:lnTo>
                      <a:pt x="277" y="2539"/>
                    </a:lnTo>
                    <a:cubicBezTo>
                      <a:pt x="427" y="2539"/>
                      <a:pt x="550" y="2416"/>
                      <a:pt x="550" y="2266"/>
                    </a:cubicBezTo>
                    <a:lnTo>
                      <a:pt x="560" y="276"/>
                    </a:lnTo>
                    <a:cubicBezTo>
                      <a:pt x="560" y="125"/>
                      <a:pt x="439" y="0"/>
                      <a:pt x="2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638;p49">
                <a:extLst>
                  <a:ext uri="{FF2B5EF4-FFF2-40B4-BE49-F238E27FC236}">
                    <a16:creationId xmlns:a16="http://schemas.microsoft.com/office/drawing/2014/main" id="{33D556E4-CED9-7D61-CA0F-C2041F718F50}"/>
                  </a:ext>
                </a:extLst>
              </p:cNvPr>
              <p:cNvSpPr/>
              <p:nvPr/>
            </p:nvSpPr>
            <p:spPr>
              <a:xfrm rot="2700000">
                <a:off x="611306" y="3632551"/>
                <a:ext cx="15232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59" h="2540" extrusionOk="0">
                    <a:moveTo>
                      <a:pt x="281" y="0"/>
                    </a:moveTo>
                    <a:cubicBezTo>
                      <a:pt x="132" y="0"/>
                      <a:pt x="11" y="123"/>
                      <a:pt x="9" y="274"/>
                    </a:cubicBezTo>
                    <a:lnTo>
                      <a:pt x="1" y="2263"/>
                    </a:lnTo>
                    <a:cubicBezTo>
                      <a:pt x="1" y="2413"/>
                      <a:pt x="122" y="2538"/>
                      <a:pt x="274" y="2539"/>
                    </a:cubicBezTo>
                    <a:lnTo>
                      <a:pt x="275" y="2539"/>
                    </a:lnTo>
                    <a:cubicBezTo>
                      <a:pt x="426" y="2538"/>
                      <a:pt x="548" y="2416"/>
                      <a:pt x="550" y="2265"/>
                    </a:cubicBezTo>
                    <a:lnTo>
                      <a:pt x="558" y="275"/>
                    </a:lnTo>
                    <a:cubicBezTo>
                      <a:pt x="558" y="123"/>
                      <a:pt x="437" y="0"/>
                      <a:pt x="285" y="0"/>
                    </a:cubicBezTo>
                    <a:lnTo>
                      <a:pt x="284" y="0"/>
                    </a:lnTo>
                    <a:cubicBezTo>
                      <a:pt x="283" y="0"/>
                      <a:pt x="282" y="0"/>
                      <a:pt x="2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639;p49">
                <a:extLst>
                  <a:ext uri="{FF2B5EF4-FFF2-40B4-BE49-F238E27FC236}">
                    <a16:creationId xmlns:a16="http://schemas.microsoft.com/office/drawing/2014/main" id="{E0BD3229-0482-B220-6D88-248960FECC3D}"/>
                  </a:ext>
                </a:extLst>
              </p:cNvPr>
              <p:cNvSpPr/>
              <p:nvPr/>
            </p:nvSpPr>
            <p:spPr>
              <a:xfrm rot="2700000">
                <a:off x="896621" y="3392751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1"/>
                    </a:moveTo>
                    <a:cubicBezTo>
                      <a:pt x="143" y="1"/>
                      <a:pt x="21" y="123"/>
                      <a:pt x="19" y="275"/>
                    </a:cubicBezTo>
                    <a:lnTo>
                      <a:pt x="2" y="4254"/>
                    </a:lnTo>
                    <a:cubicBezTo>
                      <a:pt x="0" y="4405"/>
                      <a:pt x="123" y="4529"/>
                      <a:pt x="275" y="4529"/>
                    </a:cubicBezTo>
                    <a:lnTo>
                      <a:pt x="276" y="4529"/>
                    </a:lnTo>
                    <a:cubicBezTo>
                      <a:pt x="427" y="4529"/>
                      <a:pt x="549" y="4407"/>
                      <a:pt x="549" y="4256"/>
                    </a:cubicBezTo>
                    <a:lnTo>
                      <a:pt x="568" y="277"/>
                    </a:lnTo>
                    <a:cubicBezTo>
                      <a:pt x="568" y="125"/>
                      <a:pt x="447" y="2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640;p49">
                <a:extLst>
                  <a:ext uri="{FF2B5EF4-FFF2-40B4-BE49-F238E27FC236}">
                    <a16:creationId xmlns:a16="http://schemas.microsoft.com/office/drawing/2014/main" id="{32B730D9-AE06-0898-842D-4EAF3567B310}"/>
                  </a:ext>
                </a:extLst>
              </p:cNvPr>
              <p:cNvSpPr/>
              <p:nvPr/>
            </p:nvSpPr>
            <p:spPr>
              <a:xfrm rot="2700000">
                <a:off x="665535" y="3621756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0"/>
                    </a:moveTo>
                    <a:cubicBezTo>
                      <a:pt x="143" y="0"/>
                      <a:pt x="20" y="123"/>
                      <a:pt x="20" y="273"/>
                    </a:cubicBezTo>
                    <a:lnTo>
                      <a:pt x="1" y="4252"/>
                    </a:lnTo>
                    <a:cubicBezTo>
                      <a:pt x="1" y="4404"/>
                      <a:pt x="122" y="4528"/>
                      <a:pt x="274" y="4528"/>
                    </a:cubicBezTo>
                    <a:lnTo>
                      <a:pt x="276" y="4528"/>
                    </a:lnTo>
                    <a:cubicBezTo>
                      <a:pt x="427" y="4528"/>
                      <a:pt x="549" y="4407"/>
                      <a:pt x="550" y="4255"/>
                    </a:cubicBezTo>
                    <a:lnTo>
                      <a:pt x="567" y="276"/>
                    </a:lnTo>
                    <a:cubicBezTo>
                      <a:pt x="569" y="124"/>
                      <a:pt x="446" y="2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641;p49">
                <a:extLst>
                  <a:ext uri="{FF2B5EF4-FFF2-40B4-BE49-F238E27FC236}">
                    <a16:creationId xmlns:a16="http://schemas.microsoft.com/office/drawing/2014/main" id="{D3A25A8E-738B-ECCD-17F1-0DB1C36F30C1}"/>
                  </a:ext>
                </a:extLst>
              </p:cNvPr>
              <p:cNvSpPr/>
              <p:nvPr/>
            </p:nvSpPr>
            <p:spPr>
              <a:xfrm rot="2700000">
                <a:off x="951090" y="3436213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4" y="0"/>
                    </a:moveTo>
                    <a:cubicBezTo>
                      <a:pt x="134" y="0"/>
                      <a:pt x="11" y="123"/>
                      <a:pt x="11" y="273"/>
                    </a:cubicBezTo>
                    <a:lnTo>
                      <a:pt x="1" y="2263"/>
                    </a:lnTo>
                    <a:cubicBezTo>
                      <a:pt x="1" y="2415"/>
                      <a:pt x="122" y="2539"/>
                      <a:pt x="274" y="2539"/>
                    </a:cubicBezTo>
                    <a:lnTo>
                      <a:pt x="275" y="2539"/>
                    </a:lnTo>
                    <a:cubicBezTo>
                      <a:pt x="427" y="2539"/>
                      <a:pt x="550" y="2417"/>
                      <a:pt x="550" y="2266"/>
                    </a:cubicBezTo>
                    <a:lnTo>
                      <a:pt x="558" y="276"/>
                    </a:lnTo>
                    <a:cubicBezTo>
                      <a:pt x="560" y="124"/>
                      <a:pt x="437" y="2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642;p49">
                <a:extLst>
                  <a:ext uri="{FF2B5EF4-FFF2-40B4-BE49-F238E27FC236}">
                    <a16:creationId xmlns:a16="http://schemas.microsoft.com/office/drawing/2014/main" id="{AFF807D1-611E-E879-E2B9-5C128D90D1DA}"/>
                  </a:ext>
                </a:extLst>
              </p:cNvPr>
              <p:cNvSpPr/>
              <p:nvPr/>
            </p:nvSpPr>
            <p:spPr>
              <a:xfrm rot="2700000">
                <a:off x="681503" y="3703373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5" y="0"/>
                    </a:moveTo>
                    <a:cubicBezTo>
                      <a:pt x="133" y="0"/>
                      <a:pt x="10" y="123"/>
                      <a:pt x="10" y="273"/>
                    </a:cubicBezTo>
                    <a:lnTo>
                      <a:pt x="0" y="2263"/>
                    </a:lnTo>
                    <a:cubicBezTo>
                      <a:pt x="0" y="2415"/>
                      <a:pt x="122" y="2539"/>
                      <a:pt x="273" y="2539"/>
                    </a:cubicBezTo>
                    <a:lnTo>
                      <a:pt x="275" y="2539"/>
                    </a:lnTo>
                    <a:cubicBezTo>
                      <a:pt x="426" y="2539"/>
                      <a:pt x="549" y="2418"/>
                      <a:pt x="549" y="2266"/>
                    </a:cubicBezTo>
                    <a:lnTo>
                      <a:pt x="558" y="276"/>
                    </a:lnTo>
                    <a:cubicBezTo>
                      <a:pt x="559" y="125"/>
                      <a:pt x="437" y="2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643;p49">
                <a:extLst>
                  <a:ext uri="{FF2B5EF4-FFF2-40B4-BE49-F238E27FC236}">
                    <a16:creationId xmlns:a16="http://schemas.microsoft.com/office/drawing/2014/main" id="{DDE0FAE3-1F76-E72B-52D2-29DC208417A2}"/>
                  </a:ext>
                </a:extLst>
              </p:cNvPr>
              <p:cNvSpPr/>
              <p:nvPr/>
            </p:nvSpPr>
            <p:spPr>
              <a:xfrm rot="2700000">
                <a:off x="966803" y="3463594"/>
                <a:ext cx="15504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30" extrusionOk="0">
                    <a:moveTo>
                      <a:pt x="294" y="1"/>
                    </a:moveTo>
                    <a:cubicBezTo>
                      <a:pt x="142" y="1"/>
                      <a:pt x="19" y="124"/>
                      <a:pt x="19" y="274"/>
                    </a:cubicBezTo>
                    <a:lnTo>
                      <a:pt x="0" y="4253"/>
                    </a:lnTo>
                    <a:cubicBezTo>
                      <a:pt x="0" y="4405"/>
                      <a:pt x="122" y="4528"/>
                      <a:pt x="273" y="4529"/>
                    </a:cubicBezTo>
                    <a:lnTo>
                      <a:pt x="275" y="4529"/>
                    </a:lnTo>
                    <a:cubicBezTo>
                      <a:pt x="427" y="4529"/>
                      <a:pt x="549" y="4408"/>
                      <a:pt x="549" y="4256"/>
                    </a:cubicBezTo>
                    <a:lnTo>
                      <a:pt x="568" y="277"/>
                    </a:lnTo>
                    <a:cubicBezTo>
                      <a:pt x="568" y="125"/>
                      <a:pt x="445" y="2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644;p49">
                <a:extLst>
                  <a:ext uri="{FF2B5EF4-FFF2-40B4-BE49-F238E27FC236}">
                    <a16:creationId xmlns:a16="http://schemas.microsoft.com/office/drawing/2014/main" id="{F3780704-C88E-021B-3310-C403E7520A89}"/>
                  </a:ext>
                </a:extLst>
              </p:cNvPr>
              <p:cNvSpPr/>
              <p:nvPr/>
            </p:nvSpPr>
            <p:spPr>
              <a:xfrm rot="2700000">
                <a:off x="735707" y="3692584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0"/>
                    </a:moveTo>
                    <a:cubicBezTo>
                      <a:pt x="142" y="0"/>
                      <a:pt x="21" y="122"/>
                      <a:pt x="19" y="273"/>
                    </a:cubicBezTo>
                    <a:lnTo>
                      <a:pt x="2" y="4253"/>
                    </a:lnTo>
                    <a:cubicBezTo>
                      <a:pt x="0" y="4404"/>
                      <a:pt x="123" y="4527"/>
                      <a:pt x="275" y="4529"/>
                    </a:cubicBezTo>
                    <a:lnTo>
                      <a:pt x="276" y="4529"/>
                    </a:lnTo>
                    <a:cubicBezTo>
                      <a:pt x="427" y="4529"/>
                      <a:pt x="549" y="4406"/>
                      <a:pt x="549" y="4256"/>
                    </a:cubicBezTo>
                    <a:lnTo>
                      <a:pt x="568" y="276"/>
                    </a:lnTo>
                    <a:cubicBezTo>
                      <a:pt x="568" y="125"/>
                      <a:pt x="447" y="0"/>
                      <a:pt x="2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645;p49">
                <a:extLst>
                  <a:ext uri="{FF2B5EF4-FFF2-40B4-BE49-F238E27FC236}">
                    <a16:creationId xmlns:a16="http://schemas.microsoft.com/office/drawing/2014/main" id="{20B2C206-DEBF-BDDA-DC93-1DA2E58FFC16}"/>
                  </a:ext>
                </a:extLst>
              </p:cNvPr>
              <p:cNvSpPr/>
              <p:nvPr/>
            </p:nvSpPr>
            <p:spPr>
              <a:xfrm rot="2700000">
                <a:off x="1021253" y="3507037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1"/>
                    </a:moveTo>
                    <a:cubicBezTo>
                      <a:pt x="133" y="1"/>
                      <a:pt x="10" y="122"/>
                      <a:pt x="10" y="274"/>
                    </a:cubicBezTo>
                    <a:lnTo>
                      <a:pt x="2" y="2263"/>
                    </a:lnTo>
                    <a:cubicBezTo>
                      <a:pt x="0" y="2415"/>
                      <a:pt x="123" y="2538"/>
                      <a:pt x="275" y="2539"/>
                    </a:cubicBezTo>
                    <a:lnTo>
                      <a:pt x="276" y="2539"/>
                    </a:lnTo>
                    <a:cubicBezTo>
                      <a:pt x="426" y="2539"/>
                      <a:pt x="549" y="2416"/>
                      <a:pt x="549" y="2266"/>
                    </a:cubicBezTo>
                    <a:lnTo>
                      <a:pt x="559" y="277"/>
                    </a:lnTo>
                    <a:cubicBezTo>
                      <a:pt x="559" y="125"/>
                      <a:pt x="438" y="1"/>
                      <a:pt x="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646;p49">
                <a:extLst>
                  <a:ext uri="{FF2B5EF4-FFF2-40B4-BE49-F238E27FC236}">
                    <a16:creationId xmlns:a16="http://schemas.microsoft.com/office/drawing/2014/main" id="{1E096097-D673-789E-D20C-957C9B46A8C2}"/>
                  </a:ext>
                </a:extLst>
              </p:cNvPr>
              <p:cNvSpPr/>
              <p:nvPr/>
            </p:nvSpPr>
            <p:spPr>
              <a:xfrm rot="2700000">
                <a:off x="751646" y="3774177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1"/>
                    </a:moveTo>
                    <a:cubicBezTo>
                      <a:pt x="134" y="1"/>
                      <a:pt x="11" y="122"/>
                      <a:pt x="11" y="274"/>
                    </a:cubicBezTo>
                    <a:lnTo>
                      <a:pt x="2" y="2263"/>
                    </a:lnTo>
                    <a:cubicBezTo>
                      <a:pt x="1" y="2415"/>
                      <a:pt x="123" y="2538"/>
                      <a:pt x="275" y="2539"/>
                    </a:cubicBezTo>
                    <a:lnTo>
                      <a:pt x="277" y="2539"/>
                    </a:lnTo>
                    <a:cubicBezTo>
                      <a:pt x="427" y="2538"/>
                      <a:pt x="550" y="2417"/>
                      <a:pt x="550" y="2265"/>
                    </a:cubicBezTo>
                    <a:lnTo>
                      <a:pt x="560" y="275"/>
                    </a:lnTo>
                    <a:cubicBezTo>
                      <a:pt x="560" y="125"/>
                      <a:pt x="438" y="1"/>
                      <a:pt x="2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647;p49">
                <a:extLst>
                  <a:ext uri="{FF2B5EF4-FFF2-40B4-BE49-F238E27FC236}">
                    <a16:creationId xmlns:a16="http://schemas.microsoft.com/office/drawing/2014/main" id="{B3BDD96E-0993-7194-54D8-F880C96BFD3D}"/>
                  </a:ext>
                </a:extLst>
              </p:cNvPr>
              <p:cNvSpPr/>
              <p:nvPr/>
            </p:nvSpPr>
            <p:spPr>
              <a:xfrm rot="2700000">
                <a:off x="1036946" y="3534426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0"/>
                    </a:moveTo>
                    <a:cubicBezTo>
                      <a:pt x="142" y="0"/>
                      <a:pt x="21" y="122"/>
                      <a:pt x="20" y="273"/>
                    </a:cubicBezTo>
                    <a:lnTo>
                      <a:pt x="2" y="4252"/>
                    </a:lnTo>
                    <a:cubicBezTo>
                      <a:pt x="1" y="4404"/>
                      <a:pt x="124" y="4527"/>
                      <a:pt x="275" y="4528"/>
                    </a:cubicBezTo>
                    <a:lnTo>
                      <a:pt x="277" y="4528"/>
                    </a:lnTo>
                    <a:cubicBezTo>
                      <a:pt x="427" y="4528"/>
                      <a:pt x="550" y="4406"/>
                      <a:pt x="550" y="4255"/>
                    </a:cubicBezTo>
                    <a:lnTo>
                      <a:pt x="569" y="276"/>
                    </a:lnTo>
                    <a:cubicBezTo>
                      <a:pt x="569" y="124"/>
                      <a:pt x="447" y="0"/>
                      <a:pt x="2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648;p49">
                <a:extLst>
                  <a:ext uri="{FF2B5EF4-FFF2-40B4-BE49-F238E27FC236}">
                    <a16:creationId xmlns:a16="http://schemas.microsoft.com/office/drawing/2014/main" id="{52CEB238-9E42-6803-6319-A5C6EEA46EAE}"/>
                  </a:ext>
                </a:extLst>
              </p:cNvPr>
              <p:cNvSpPr/>
              <p:nvPr/>
            </p:nvSpPr>
            <p:spPr>
              <a:xfrm rot="2700000">
                <a:off x="805918" y="3763411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0"/>
                    </a:moveTo>
                    <a:cubicBezTo>
                      <a:pt x="142" y="0"/>
                      <a:pt x="19" y="123"/>
                      <a:pt x="19" y="275"/>
                    </a:cubicBezTo>
                    <a:lnTo>
                      <a:pt x="0" y="4253"/>
                    </a:lnTo>
                    <a:cubicBezTo>
                      <a:pt x="0" y="4404"/>
                      <a:pt x="122" y="4529"/>
                      <a:pt x="273" y="4529"/>
                    </a:cubicBezTo>
                    <a:lnTo>
                      <a:pt x="275" y="4529"/>
                    </a:lnTo>
                    <a:cubicBezTo>
                      <a:pt x="427" y="4529"/>
                      <a:pt x="549" y="4407"/>
                      <a:pt x="549" y="4255"/>
                    </a:cubicBezTo>
                    <a:lnTo>
                      <a:pt x="567" y="276"/>
                    </a:lnTo>
                    <a:cubicBezTo>
                      <a:pt x="568" y="125"/>
                      <a:pt x="445" y="2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649;p49">
                <a:extLst>
                  <a:ext uri="{FF2B5EF4-FFF2-40B4-BE49-F238E27FC236}">
                    <a16:creationId xmlns:a16="http://schemas.microsoft.com/office/drawing/2014/main" id="{A86DAD80-E00B-7C51-C4EC-E94B1B7A0AA1}"/>
                  </a:ext>
                </a:extLst>
              </p:cNvPr>
              <p:cNvSpPr/>
              <p:nvPr/>
            </p:nvSpPr>
            <p:spPr>
              <a:xfrm rot="2700000">
                <a:off x="1091425" y="3577825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0"/>
                    </a:moveTo>
                    <a:cubicBezTo>
                      <a:pt x="134" y="0"/>
                      <a:pt x="12" y="123"/>
                      <a:pt x="11" y="275"/>
                    </a:cubicBezTo>
                    <a:lnTo>
                      <a:pt x="2" y="2263"/>
                    </a:lnTo>
                    <a:cubicBezTo>
                      <a:pt x="1" y="2415"/>
                      <a:pt x="123" y="2539"/>
                      <a:pt x="275" y="2539"/>
                    </a:cubicBezTo>
                    <a:lnTo>
                      <a:pt x="277" y="2539"/>
                    </a:lnTo>
                    <a:cubicBezTo>
                      <a:pt x="427" y="2539"/>
                      <a:pt x="550" y="2418"/>
                      <a:pt x="551" y="2266"/>
                    </a:cubicBezTo>
                    <a:lnTo>
                      <a:pt x="560" y="276"/>
                    </a:lnTo>
                    <a:cubicBezTo>
                      <a:pt x="560" y="125"/>
                      <a:pt x="438" y="2"/>
                      <a:pt x="2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650;p49">
                <a:extLst>
                  <a:ext uri="{FF2B5EF4-FFF2-40B4-BE49-F238E27FC236}">
                    <a16:creationId xmlns:a16="http://schemas.microsoft.com/office/drawing/2014/main" id="{BA8918D7-3A95-235D-81CD-88FDB4F6FA42}"/>
                  </a:ext>
                </a:extLst>
              </p:cNvPr>
              <p:cNvSpPr/>
              <p:nvPr/>
            </p:nvSpPr>
            <p:spPr>
              <a:xfrm rot="2700000">
                <a:off x="821861" y="3844994"/>
                <a:ext cx="15232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59" h="2540" extrusionOk="0">
                    <a:moveTo>
                      <a:pt x="284" y="1"/>
                    </a:moveTo>
                    <a:cubicBezTo>
                      <a:pt x="133" y="1"/>
                      <a:pt x="11" y="123"/>
                      <a:pt x="9" y="274"/>
                    </a:cubicBezTo>
                    <a:lnTo>
                      <a:pt x="0" y="2263"/>
                    </a:lnTo>
                    <a:cubicBezTo>
                      <a:pt x="0" y="2415"/>
                      <a:pt x="122" y="2538"/>
                      <a:pt x="274" y="2539"/>
                    </a:cubicBezTo>
                    <a:lnTo>
                      <a:pt x="275" y="2539"/>
                    </a:lnTo>
                    <a:cubicBezTo>
                      <a:pt x="425" y="2539"/>
                      <a:pt x="548" y="2418"/>
                      <a:pt x="550" y="2266"/>
                    </a:cubicBezTo>
                    <a:lnTo>
                      <a:pt x="558" y="277"/>
                    </a:lnTo>
                    <a:cubicBezTo>
                      <a:pt x="558" y="125"/>
                      <a:pt x="437" y="2"/>
                      <a:pt x="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651;p49">
                <a:extLst>
                  <a:ext uri="{FF2B5EF4-FFF2-40B4-BE49-F238E27FC236}">
                    <a16:creationId xmlns:a16="http://schemas.microsoft.com/office/drawing/2014/main" id="{00A11276-D93B-6658-7A02-71DBBBDB03D9}"/>
                  </a:ext>
                </a:extLst>
              </p:cNvPr>
              <p:cNvSpPr/>
              <p:nvPr/>
            </p:nvSpPr>
            <p:spPr>
              <a:xfrm rot="2700000">
                <a:off x="1107134" y="3605243"/>
                <a:ext cx="15532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70" h="4529" extrusionOk="0">
                    <a:moveTo>
                      <a:pt x="293" y="0"/>
                    </a:moveTo>
                    <a:cubicBezTo>
                      <a:pt x="143" y="0"/>
                      <a:pt x="20" y="123"/>
                      <a:pt x="19" y="273"/>
                    </a:cubicBezTo>
                    <a:lnTo>
                      <a:pt x="2" y="4252"/>
                    </a:lnTo>
                    <a:cubicBezTo>
                      <a:pt x="0" y="4404"/>
                      <a:pt x="123" y="4528"/>
                      <a:pt x="275" y="4528"/>
                    </a:cubicBezTo>
                    <a:lnTo>
                      <a:pt x="276" y="4528"/>
                    </a:lnTo>
                    <a:cubicBezTo>
                      <a:pt x="426" y="4528"/>
                      <a:pt x="549" y="4407"/>
                      <a:pt x="551" y="4255"/>
                    </a:cubicBezTo>
                    <a:lnTo>
                      <a:pt x="568" y="276"/>
                    </a:lnTo>
                    <a:cubicBezTo>
                      <a:pt x="569" y="124"/>
                      <a:pt x="447" y="2"/>
                      <a:pt x="2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652;p49">
                <a:extLst>
                  <a:ext uri="{FF2B5EF4-FFF2-40B4-BE49-F238E27FC236}">
                    <a16:creationId xmlns:a16="http://schemas.microsoft.com/office/drawing/2014/main" id="{B65978A2-5AD2-6FD9-B9ED-A493724D0DC4}"/>
                  </a:ext>
                </a:extLst>
              </p:cNvPr>
              <p:cNvSpPr/>
              <p:nvPr/>
            </p:nvSpPr>
            <p:spPr>
              <a:xfrm rot="2700000">
                <a:off x="876071" y="3834219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1"/>
                    </a:moveTo>
                    <a:cubicBezTo>
                      <a:pt x="142" y="1"/>
                      <a:pt x="19" y="122"/>
                      <a:pt x="19" y="274"/>
                    </a:cubicBezTo>
                    <a:lnTo>
                      <a:pt x="1" y="4253"/>
                    </a:lnTo>
                    <a:cubicBezTo>
                      <a:pt x="1" y="4405"/>
                      <a:pt x="122" y="4527"/>
                      <a:pt x="274" y="4529"/>
                    </a:cubicBezTo>
                    <a:lnTo>
                      <a:pt x="275" y="4529"/>
                    </a:lnTo>
                    <a:cubicBezTo>
                      <a:pt x="427" y="4527"/>
                      <a:pt x="550" y="4406"/>
                      <a:pt x="550" y="4254"/>
                    </a:cubicBezTo>
                    <a:lnTo>
                      <a:pt x="569" y="277"/>
                    </a:lnTo>
                    <a:cubicBezTo>
                      <a:pt x="569" y="125"/>
                      <a:pt x="446" y="1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653;p49">
                <a:extLst>
                  <a:ext uri="{FF2B5EF4-FFF2-40B4-BE49-F238E27FC236}">
                    <a16:creationId xmlns:a16="http://schemas.microsoft.com/office/drawing/2014/main" id="{57D20C9C-9A35-B47D-5EFC-713408EF3581}"/>
                  </a:ext>
                </a:extLst>
              </p:cNvPr>
              <p:cNvSpPr/>
              <p:nvPr/>
            </p:nvSpPr>
            <p:spPr>
              <a:xfrm rot="2700000">
                <a:off x="1161616" y="3648672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1"/>
                    </a:moveTo>
                    <a:cubicBezTo>
                      <a:pt x="133" y="1"/>
                      <a:pt x="11" y="122"/>
                      <a:pt x="11" y="274"/>
                    </a:cubicBezTo>
                    <a:lnTo>
                      <a:pt x="0" y="2263"/>
                    </a:lnTo>
                    <a:cubicBezTo>
                      <a:pt x="0" y="2415"/>
                      <a:pt x="122" y="2538"/>
                      <a:pt x="274" y="2539"/>
                    </a:cubicBezTo>
                    <a:lnTo>
                      <a:pt x="275" y="2539"/>
                    </a:lnTo>
                    <a:cubicBezTo>
                      <a:pt x="427" y="2539"/>
                      <a:pt x="550" y="2417"/>
                      <a:pt x="550" y="2266"/>
                    </a:cubicBezTo>
                    <a:lnTo>
                      <a:pt x="558" y="277"/>
                    </a:lnTo>
                    <a:cubicBezTo>
                      <a:pt x="560" y="125"/>
                      <a:pt x="437" y="2"/>
                      <a:pt x="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654;p49">
                <a:extLst>
                  <a:ext uri="{FF2B5EF4-FFF2-40B4-BE49-F238E27FC236}">
                    <a16:creationId xmlns:a16="http://schemas.microsoft.com/office/drawing/2014/main" id="{0778A7A2-2E2A-9657-AAB4-83C49199F169}"/>
                  </a:ext>
                </a:extLst>
              </p:cNvPr>
              <p:cNvSpPr/>
              <p:nvPr/>
            </p:nvSpPr>
            <p:spPr>
              <a:xfrm rot="2700000">
                <a:off x="892006" y="3915822"/>
                <a:ext cx="15286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2540" extrusionOk="0">
                    <a:moveTo>
                      <a:pt x="286" y="1"/>
                    </a:moveTo>
                    <a:cubicBezTo>
                      <a:pt x="134" y="1"/>
                      <a:pt x="11" y="122"/>
                      <a:pt x="11" y="274"/>
                    </a:cubicBezTo>
                    <a:lnTo>
                      <a:pt x="1" y="2264"/>
                    </a:lnTo>
                    <a:cubicBezTo>
                      <a:pt x="1" y="2415"/>
                      <a:pt x="122" y="2538"/>
                      <a:pt x="274" y="2540"/>
                    </a:cubicBezTo>
                    <a:lnTo>
                      <a:pt x="275" y="2540"/>
                    </a:lnTo>
                    <a:cubicBezTo>
                      <a:pt x="427" y="2540"/>
                      <a:pt x="550" y="2417"/>
                      <a:pt x="550" y="2266"/>
                    </a:cubicBezTo>
                    <a:lnTo>
                      <a:pt x="559" y="277"/>
                    </a:lnTo>
                    <a:cubicBezTo>
                      <a:pt x="560" y="125"/>
                      <a:pt x="437" y="1"/>
                      <a:pt x="2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655;p49">
                <a:extLst>
                  <a:ext uri="{FF2B5EF4-FFF2-40B4-BE49-F238E27FC236}">
                    <a16:creationId xmlns:a16="http://schemas.microsoft.com/office/drawing/2014/main" id="{44247341-052C-1CA6-9989-DE27B49152C0}"/>
                  </a:ext>
                </a:extLst>
              </p:cNvPr>
              <p:cNvSpPr/>
              <p:nvPr/>
            </p:nvSpPr>
            <p:spPr>
              <a:xfrm rot="2700000">
                <a:off x="1177333" y="3676071"/>
                <a:ext cx="15477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529" extrusionOk="0">
                    <a:moveTo>
                      <a:pt x="293" y="0"/>
                    </a:moveTo>
                    <a:cubicBezTo>
                      <a:pt x="142" y="0"/>
                      <a:pt x="19" y="122"/>
                      <a:pt x="19" y="274"/>
                    </a:cubicBezTo>
                    <a:lnTo>
                      <a:pt x="0" y="4253"/>
                    </a:lnTo>
                    <a:cubicBezTo>
                      <a:pt x="0" y="4404"/>
                      <a:pt x="121" y="4527"/>
                      <a:pt x="273" y="4529"/>
                    </a:cubicBezTo>
                    <a:lnTo>
                      <a:pt x="275" y="4529"/>
                    </a:lnTo>
                    <a:cubicBezTo>
                      <a:pt x="426" y="4527"/>
                      <a:pt x="549" y="4406"/>
                      <a:pt x="549" y="4254"/>
                    </a:cubicBezTo>
                    <a:lnTo>
                      <a:pt x="568" y="276"/>
                    </a:lnTo>
                    <a:cubicBezTo>
                      <a:pt x="568" y="125"/>
                      <a:pt x="445" y="0"/>
                      <a:pt x="2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656;p49">
                <a:extLst>
                  <a:ext uri="{FF2B5EF4-FFF2-40B4-BE49-F238E27FC236}">
                    <a16:creationId xmlns:a16="http://schemas.microsoft.com/office/drawing/2014/main" id="{083BAC86-1F75-0A71-BE61-79F96508B987}"/>
                  </a:ext>
                </a:extLst>
              </p:cNvPr>
              <p:cNvSpPr/>
              <p:nvPr/>
            </p:nvSpPr>
            <p:spPr>
              <a:xfrm rot="2700000">
                <a:off x="946238" y="3905033"/>
                <a:ext cx="15477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530" extrusionOk="0">
                    <a:moveTo>
                      <a:pt x="295" y="1"/>
                    </a:moveTo>
                    <a:cubicBezTo>
                      <a:pt x="137" y="5"/>
                      <a:pt x="19" y="122"/>
                      <a:pt x="19" y="274"/>
                    </a:cubicBezTo>
                    <a:lnTo>
                      <a:pt x="2" y="4253"/>
                    </a:lnTo>
                    <a:cubicBezTo>
                      <a:pt x="0" y="4405"/>
                      <a:pt x="123" y="4528"/>
                      <a:pt x="275" y="4529"/>
                    </a:cubicBezTo>
                    <a:lnTo>
                      <a:pt x="276" y="4529"/>
                    </a:lnTo>
                    <a:cubicBezTo>
                      <a:pt x="426" y="4529"/>
                      <a:pt x="549" y="4408"/>
                      <a:pt x="549" y="4256"/>
                    </a:cubicBezTo>
                    <a:lnTo>
                      <a:pt x="568" y="277"/>
                    </a:lnTo>
                    <a:cubicBezTo>
                      <a:pt x="568" y="125"/>
                      <a:pt x="447" y="2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657;p49">
                <a:extLst>
                  <a:ext uri="{FF2B5EF4-FFF2-40B4-BE49-F238E27FC236}">
                    <a16:creationId xmlns:a16="http://schemas.microsoft.com/office/drawing/2014/main" id="{FF74ECE7-B999-BD82-DCBA-96F1CB8303C9}"/>
                  </a:ext>
                </a:extLst>
              </p:cNvPr>
              <p:cNvSpPr/>
              <p:nvPr/>
            </p:nvSpPr>
            <p:spPr>
              <a:xfrm rot="2700000">
                <a:off x="1231827" y="3719499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1"/>
                    </a:moveTo>
                    <a:cubicBezTo>
                      <a:pt x="136" y="12"/>
                      <a:pt x="9" y="123"/>
                      <a:pt x="9" y="275"/>
                    </a:cubicBezTo>
                    <a:lnTo>
                      <a:pt x="0" y="2265"/>
                    </a:lnTo>
                    <a:cubicBezTo>
                      <a:pt x="0" y="2415"/>
                      <a:pt x="122" y="2539"/>
                      <a:pt x="273" y="2539"/>
                    </a:cubicBezTo>
                    <a:lnTo>
                      <a:pt x="275" y="2539"/>
                    </a:lnTo>
                    <a:cubicBezTo>
                      <a:pt x="427" y="2539"/>
                      <a:pt x="548" y="2418"/>
                      <a:pt x="549" y="2266"/>
                    </a:cubicBezTo>
                    <a:lnTo>
                      <a:pt x="558" y="277"/>
                    </a:lnTo>
                    <a:cubicBezTo>
                      <a:pt x="560" y="125"/>
                      <a:pt x="437" y="2"/>
                      <a:pt x="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658;p49">
                <a:extLst>
                  <a:ext uri="{FF2B5EF4-FFF2-40B4-BE49-F238E27FC236}">
                    <a16:creationId xmlns:a16="http://schemas.microsoft.com/office/drawing/2014/main" id="{5134A06E-8F78-AF19-FB46-43CBCB770114}"/>
                  </a:ext>
                </a:extLst>
              </p:cNvPr>
              <p:cNvSpPr/>
              <p:nvPr/>
            </p:nvSpPr>
            <p:spPr>
              <a:xfrm rot="2700000">
                <a:off x="962201" y="3986620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1"/>
                    </a:moveTo>
                    <a:cubicBezTo>
                      <a:pt x="133" y="1"/>
                      <a:pt x="10" y="124"/>
                      <a:pt x="10" y="274"/>
                    </a:cubicBezTo>
                    <a:lnTo>
                      <a:pt x="2" y="2263"/>
                    </a:lnTo>
                    <a:cubicBezTo>
                      <a:pt x="0" y="2415"/>
                      <a:pt x="123" y="2539"/>
                      <a:pt x="275" y="2539"/>
                    </a:cubicBezTo>
                    <a:lnTo>
                      <a:pt x="276" y="2539"/>
                    </a:lnTo>
                    <a:cubicBezTo>
                      <a:pt x="427" y="2539"/>
                      <a:pt x="549" y="2418"/>
                      <a:pt x="549" y="2266"/>
                    </a:cubicBezTo>
                    <a:lnTo>
                      <a:pt x="560" y="277"/>
                    </a:lnTo>
                    <a:cubicBezTo>
                      <a:pt x="560" y="125"/>
                      <a:pt x="438" y="2"/>
                      <a:pt x="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659;p49">
                <a:extLst>
                  <a:ext uri="{FF2B5EF4-FFF2-40B4-BE49-F238E27FC236}">
                    <a16:creationId xmlns:a16="http://schemas.microsoft.com/office/drawing/2014/main" id="{0054FCF5-4500-6BBD-5AF4-4A40980307BE}"/>
                  </a:ext>
                </a:extLst>
              </p:cNvPr>
              <p:cNvSpPr/>
              <p:nvPr/>
            </p:nvSpPr>
            <p:spPr>
              <a:xfrm rot="2700000">
                <a:off x="1247501" y="3746869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5" y="0"/>
                    </a:moveTo>
                    <a:cubicBezTo>
                      <a:pt x="133" y="3"/>
                      <a:pt x="19" y="122"/>
                      <a:pt x="19" y="273"/>
                    </a:cubicBezTo>
                    <a:lnTo>
                      <a:pt x="2" y="4253"/>
                    </a:lnTo>
                    <a:cubicBezTo>
                      <a:pt x="0" y="4404"/>
                      <a:pt x="123" y="4529"/>
                      <a:pt x="275" y="4529"/>
                    </a:cubicBezTo>
                    <a:lnTo>
                      <a:pt x="276" y="4529"/>
                    </a:lnTo>
                    <a:cubicBezTo>
                      <a:pt x="427" y="4529"/>
                      <a:pt x="550" y="4407"/>
                      <a:pt x="550" y="4255"/>
                    </a:cubicBezTo>
                    <a:lnTo>
                      <a:pt x="568" y="276"/>
                    </a:lnTo>
                    <a:cubicBezTo>
                      <a:pt x="568" y="125"/>
                      <a:pt x="447" y="2"/>
                      <a:pt x="2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660;p49">
                <a:extLst>
                  <a:ext uri="{FF2B5EF4-FFF2-40B4-BE49-F238E27FC236}">
                    <a16:creationId xmlns:a16="http://schemas.microsoft.com/office/drawing/2014/main" id="{4F61F7F7-0245-66F9-A066-E412B27C6A37}"/>
                  </a:ext>
                </a:extLst>
              </p:cNvPr>
              <p:cNvSpPr/>
              <p:nvPr/>
            </p:nvSpPr>
            <p:spPr>
              <a:xfrm rot="2700000">
                <a:off x="1016402" y="3975841"/>
                <a:ext cx="15532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70" h="4530" extrusionOk="0">
                    <a:moveTo>
                      <a:pt x="294" y="1"/>
                    </a:moveTo>
                    <a:cubicBezTo>
                      <a:pt x="144" y="1"/>
                      <a:pt x="21" y="124"/>
                      <a:pt x="19" y="274"/>
                    </a:cubicBezTo>
                    <a:lnTo>
                      <a:pt x="2" y="4253"/>
                    </a:lnTo>
                    <a:cubicBezTo>
                      <a:pt x="1" y="4405"/>
                      <a:pt x="123" y="4528"/>
                      <a:pt x="275" y="4529"/>
                    </a:cubicBezTo>
                    <a:lnTo>
                      <a:pt x="277" y="4529"/>
                    </a:lnTo>
                    <a:cubicBezTo>
                      <a:pt x="427" y="4529"/>
                      <a:pt x="550" y="4406"/>
                      <a:pt x="551" y="4256"/>
                    </a:cubicBezTo>
                    <a:lnTo>
                      <a:pt x="568" y="277"/>
                    </a:lnTo>
                    <a:cubicBezTo>
                      <a:pt x="570" y="125"/>
                      <a:pt x="447" y="2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661;p49">
                <a:extLst>
                  <a:ext uri="{FF2B5EF4-FFF2-40B4-BE49-F238E27FC236}">
                    <a16:creationId xmlns:a16="http://schemas.microsoft.com/office/drawing/2014/main" id="{4E74E657-332A-0387-AD83-CE72A2320F15}"/>
                  </a:ext>
                </a:extLst>
              </p:cNvPr>
              <p:cNvSpPr/>
              <p:nvPr/>
            </p:nvSpPr>
            <p:spPr>
              <a:xfrm rot="2700000">
                <a:off x="1301970" y="3790331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4" y="0"/>
                    </a:moveTo>
                    <a:cubicBezTo>
                      <a:pt x="134" y="0"/>
                      <a:pt x="11" y="123"/>
                      <a:pt x="9" y="273"/>
                    </a:cubicBezTo>
                    <a:lnTo>
                      <a:pt x="1" y="2263"/>
                    </a:lnTo>
                    <a:cubicBezTo>
                      <a:pt x="1" y="2414"/>
                      <a:pt x="122" y="2537"/>
                      <a:pt x="274" y="2539"/>
                    </a:cubicBezTo>
                    <a:lnTo>
                      <a:pt x="275" y="2539"/>
                    </a:lnTo>
                    <a:cubicBezTo>
                      <a:pt x="427" y="2539"/>
                      <a:pt x="548" y="2416"/>
                      <a:pt x="550" y="2266"/>
                    </a:cubicBezTo>
                    <a:lnTo>
                      <a:pt x="558" y="276"/>
                    </a:lnTo>
                    <a:cubicBezTo>
                      <a:pt x="560" y="124"/>
                      <a:pt x="437" y="1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662;p49">
                <a:extLst>
                  <a:ext uri="{FF2B5EF4-FFF2-40B4-BE49-F238E27FC236}">
                    <a16:creationId xmlns:a16="http://schemas.microsoft.com/office/drawing/2014/main" id="{26A7D02A-A9DA-6D76-B6E2-5C3814282337}"/>
                  </a:ext>
                </a:extLst>
              </p:cNvPr>
              <p:cNvSpPr/>
              <p:nvPr/>
            </p:nvSpPr>
            <p:spPr>
              <a:xfrm rot="2700000">
                <a:off x="1032345" y="4057452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5" y="0"/>
                    </a:moveTo>
                    <a:cubicBezTo>
                      <a:pt x="134" y="0"/>
                      <a:pt x="11" y="122"/>
                      <a:pt x="11" y="273"/>
                    </a:cubicBezTo>
                    <a:lnTo>
                      <a:pt x="2" y="2263"/>
                    </a:lnTo>
                    <a:cubicBezTo>
                      <a:pt x="1" y="2415"/>
                      <a:pt x="124" y="2537"/>
                      <a:pt x="275" y="2539"/>
                    </a:cubicBezTo>
                    <a:lnTo>
                      <a:pt x="277" y="2539"/>
                    </a:lnTo>
                    <a:cubicBezTo>
                      <a:pt x="427" y="2539"/>
                      <a:pt x="550" y="2416"/>
                      <a:pt x="550" y="2266"/>
                    </a:cubicBezTo>
                    <a:lnTo>
                      <a:pt x="560" y="276"/>
                    </a:lnTo>
                    <a:cubicBezTo>
                      <a:pt x="560" y="124"/>
                      <a:pt x="439" y="0"/>
                      <a:pt x="2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663;p49">
                <a:extLst>
                  <a:ext uri="{FF2B5EF4-FFF2-40B4-BE49-F238E27FC236}">
                    <a16:creationId xmlns:a16="http://schemas.microsoft.com/office/drawing/2014/main" id="{6C073D71-8932-2E47-9FFC-A79155647CA3}"/>
                  </a:ext>
                </a:extLst>
              </p:cNvPr>
              <p:cNvSpPr/>
              <p:nvPr/>
            </p:nvSpPr>
            <p:spPr>
              <a:xfrm rot="2700000">
                <a:off x="1317646" y="3817696"/>
                <a:ext cx="15559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71" h="4529" extrusionOk="0">
                    <a:moveTo>
                      <a:pt x="294" y="1"/>
                    </a:moveTo>
                    <a:cubicBezTo>
                      <a:pt x="144" y="1"/>
                      <a:pt x="21" y="122"/>
                      <a:pt x="20" y="274"/>
                    </a:cubicBezTo>
                    <a:lnTo>
                      <a:pt x="2" y="4253"/>
                    </a:lnTo>
                    <a:cubicBezTo>
                      <a:pt x="1" y="4405"/>
                      <a:pt x="124" y="4527"/>
                      <a:pt x="275" y="4529"/>
                    </a:cubicBezTo>
                    <a:lnTo>
                      <a:pt x="277" y="4529"/>
                    </a:lnTo>
                    <a:cubicBezTo>
                      <a:pt x="427" y="4529"/>
                      <a:pt x="550" y="4406"/>
                      <a:pt x="551" y="4256"/>
                    </a:cubicBezTo>
                    <a:lnTo>
                      <a:pt x="569" y="277"/>
                    </a:lnTo>
                    <a:cubicBezTo>
                      <a:pt x="570" y="125"/>
                      <a:pt x="447" y="1"/>
                      <a:pt x="2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664;p49">
                <a:extLst>
                  <a:ext uri="{FF2B5EF4-FFF2-40B4-BE49-F238E27FC236}">
                    <a16:creationId xmlns:a16="http://schemas.microsoft.com/office/drawing/2014/main" id="{2E7BE34A-4170-8D18-235A-EA7FE7F0B8A0}"/>
                  </a:ext>
                </a:extLst>
              </p:cNvPr>
              <p:cNvSpPr/>
              <p:nvPr/>
            </p:nvSpPr>
            <p:spPr>
              <a:xfrm rot="2700000">
                <a:off x="1086588" y="4046701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1" y="0"/>
                    </a:moveTo>
                    <a:cubicBezTo>
                      <a:pt x="141" y="0"/>
                      <a:pt x="19" y="122"/>
                      <a:pt x="19" y="273"/>
                    </a:cubicBezTo>
                    <a:lnTo>
                      <a:pt x="0" y="4252"/>
                    </a:lnTo>
                    <a:cubicBezTo>
                      <a:pt x="0" y="4404"/>
                      <a:pt x="122" y="4527"/>
                      <a:pt x="273" y="4528"/>
                    </a:cubicBezTo>
                    <a:lnTo>
                      <a:pt x="275" y="4528"/>
                    </a:lnTo>
                    <a:cubicBezTo>
                      <a:pt x="427" y="4527"/>
                      <a:pt x="548" y="4406"/>
                      <a:pt x="549" y="4254"/>
                    </a:cubicBezTo>
                    <a:lnTo>
                      <a:pt x="567" y="276"/>
                    </a:lnTo>
                    <a:cubicBezTo>
                      <a:pt x="568" y="124"/>
                      <a:pt x="445" y="0"/>
                      <a:pt x="295" y="0"/>
                    </a:cubicBezTo>
                    <a:lnTo>
                      <a:pt x="294" y="0"/>
                    </a:lnTo>
                    <a:cubicBezTo>
                      <a:pt x="293" y="0"/>
                      <a:pt x="292" y="0"/>
                      <a:pt x="2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2" name="Oval 151">
            <a:extLst>
              <a:ext uri="{FF2B5EF4-FFF2-40B4-BE49-F238E27FC236}">
                <a16:creationId xmlns:a16="http://schemas.microsoft.com/office/drawing/2014/main" id="{385DFAE2-02F1-00F9-29B9-2FD8C09475FC}"/>
              </a:ext>
            </a:extLst>
          </p:cNvPr>
          <p:cNvSpPr/>
          <p:nvPr/>
        </p:nvSpPr>
        <p:spPr>
          <a:xfrm>
            <a:off x="652357" y="894663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3EEDC7EF-2862-33EF-6284-E5FA66C57590}"/>
              </a:ext>
            </a:extLst>
          </p:cNvPr>
          <p:cNvSpPr txBox="1"/>
          <p:nvPr/>
        </p:nvSpPr>
        <p:spPr>
          <a:xfrm>
            <a:off x="583798" y="821685"/>
            <a:ext cx="692717" cy="7046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US" sz="36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01632F1B-B4C7-9C93-1631-A0EA7DBB5C1A}"/>
              </a:ext>
            </a:extLst>
          </p:cNvPr>
          <p:cNvSpPr txBox="1"/>
          <p:nvPr/>
        </p:nvSpPr>
        <p:spPr>
          <a:xfrm>
            <a:off x="1202428" y="753091"/>
            <a:ext cx="6967978" cy="89116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vi-VN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Nếu thước gấp có </a:t>
            </a:r>
            <a:r>
              <a:rPr lang="en-US" sz="2000" b="1" dirty="0" err="1">
                <a:solidFill>
                  <a:srgbClr val="FF0066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bốn</a:t>
            </a:r>
            <a:r>
              <a:rPr lang="vi-VN" sz="2000" b="1" dirty="0">
                <a:solidFill>
                  <a:srgbClr val="FF0066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đoạn </a:t>
            </a:r>
            <a:r>
              <a:rPr lang="vi-VN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mà mỗi đoạn dài </a:t>
            </a:r>
            <a:r>
              <a:rPr lang="vi-VN" sz="2000" b="1" dirty="0">
                <a:solidFill>
                  <a:srgbClr val="FF0066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10 cm </a:t>
            </a:r>
            <a:r>
              <a:rPr lang="vi-VN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thì thước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vi-VN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có chiều dài bao nhiêu xăng-ti-mét?</a:t>
            </a:r>
            <a:endParaRPr lang="en-US" sz="20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E76783-4E62-5D6A-D835-3463F9ABF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678" y="1909333"/>
            <a:ext cx="1631030" cy="4961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68F86A-2509-2932-3D45-8540416B7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942" y="1909333"/>
            <a:ext cx="1631030" cy="4961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BC470B-51D8-22CD-A112-E1E1C0081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930" y="1909333"/>
            <a:ext cx="1631030" cy="4961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088A12-993B-19FE-E838-94315A24B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035" y="1909333"/>
            <a:ext cx="1631030" cy="496162"/>
          </a:xfrm>
          <a:prstGeom prst="rect">
            <a:avLst/>
          </a:prstGeom>
        </p:spPr>
      </p:pic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AA6FB166-CFB6-2957-A07E-575017BF4768}"/>
              </a:ext>
            </a:extLst>
          </p:cNvPr>
          <p:cNvCxnSpPr>
            <a:cxnSpLocks/>
          </p:cNvCxnSpPr>
          <p:nvPr/>
        </p:nvCxnSpPr>
        <p:spPr>
          <a:xfrm flipV="1">
            <a:off x="3001825" y="1664434"/>
            <a:ext cx="0" cy="970723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A254DE04-A237-6B73-0774-57E7776C74C6}"/>
              </a:ext>
            </a:extLst>
          </p:cNvPr>
          <p:cNvCxnSpPr>
            <a:cxnSpLocks/>
          </p:cNvCxnSpPr>
          <p:nvPr/>
        </p:nvCxnSpPr>
        <p:spPr>
          <a:xfrm flipV="1">
            <a:off x="4615813" y="1664434"/>
            <a:ext cx="0" cy="970723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8D5B8431-9104-16D9-6A62-19A24FFE3559}"/>
              </a:ext>
            </a:extLst>
          </p:cNvPr>
          <p:cNvCxnSpPr>
            <a:cxnSpLocks/>
          </p:cNvCxnSpPr>
          <p:nvPr/>
        </p:nvCxnSpPr>
        <p:spPr>
          <a:xfrm flipV="1">
            <a:off x="6221918" y="1664434"/>
            <a:ext cx="0" cy="970723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2D7063BC-6A1F-6B3F-922A-BF94F84F243E}"/>
              </a:ext>
            </a:extLst>
          </p:cNvPr>
          <p:cNvSpPr/>
          <p:nvPr/>
        </p:nvSpPr>
        <p:spPr>
          <a:xfrm>
            <a:off x="8234341" y="4327717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705559-7748-5E13-1478-FA013F482261}"/>
              </a:ext>
            </a:extLst>
          </p:cNvPr>
          <p:cNvSpPr txBox="1"/>
          <p:nvPr/>
        </p:nvSpPr>
        <p:spPr>
          <a:xfrm>
            <a:off x="8165782" y="4274403"/>
            <a:ext cx="692717" cy="63478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endParaRPr lang="en-US" sz="32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0C137DD-5F70-7534-590E-1FCF15570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497" y="2828724"/>
            <a:ext cx="5249176" cy="160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541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/>
      <p:bldP spid="153" grpId="0"/>
      <p:bldP spid="1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2C83DB-3AA4-54CA-3593-BEE4697C9B2F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5667703" y="200329"/>
            <a:ext cx="2612048" cy="461196"/>
          </a:xfrm>
        </p:spPr>
        <p:txBody>
          <a:bodyPr/>
          <a:lstStyle/>
          <a:p>
            <a:r>
              <a:rPr lang="en-US" dirty="0"/>
              <a:t>SÁNG CHẾ STEM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3E4158-A5BA-980E-D38E-B953956AC261}"/>
              </a:ext>
            </a:extLst>
          </p:cNvPr>
          <p:cNvSpPr txBox="1"/>
          <p:nvPr/>
        </p:nvSpPr>
        <p:spPr>
          <a:xfrm>
            <a:off x="1325547" y="498853"/>
            <a:ext cx="1641173" cy="558664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có</a:t>
            </a:r>
            <a:endParaRPr lang="en-US" sz="2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73520391-FF02-A9C3-145A-00ABEA49E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233" y="-25476"/>
            <a:ext cx="1071201" cy="96559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D3ABF43-5ECF-3D6A-CD4F-C5EAB3DC62EF}"/>
              </a:ext>
            </a:extLst>
          </p:cNvPr>
          <p:cNvSpPr/>
          <p:nvPr/>
        </p:nvSpPr>
        <p:spPr>
          <a:xfrm>
            <a:off x="8234341" y="4327717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90E13A-C38B-693D-A3E3-1401A65E3CC8}"/>
              </a:ext>
            </a:extLst>
          </p:cNvPr>
          <p:cNvSpPr txBox="1"/>
          <p:nvPr/>
        </p:nvSpPr>
        <p:spPr>
          <a:xfrm>
            <a:off x="8165782" y="4274403"/>
            <a:ext cx="692717" cy="63478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  <a:endParaRPr lang="en-US" sz="32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2A8DA5-1C4F-8EA1-3110-DF10DCBF4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2982" y="1099035"/>
            <a:ext cx="5635173" cy="3545612"/>
          </a:xfrm>
          <a:prstGeom prst="roundRect">
            <a:avLst>
              <a:gd name="adj" fmla="val 6408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9878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2C83DB-3AA4-54CA-3593-BEE4697C9B2F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5667703" y="200329"/>
            <a:ext cx="2612048" cy="461196"/>
          </a:xfrm>
        </p:spPr>
        <p:txBody>
          <a:bodyPr/>
          <a:lstStyle/>
          <a:p>
            <a:r>
              <a:rPr lang="en-US" dirty="0"/>
              <a:t>EM SÁNG TẠO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3E4158-A5BA-980E-D38E-B953956AC261}"/>
              </a:ext>
            </a:extLst>
          </p:cNvPr>
          <p:cNvSpPr txBox="1"/>
          <p:nvPr/>
        </p:nvSpPr>
        <p:spPr>
          <a:xfrm>
            <a:off x="1325547" y="498853"/>
            <a:ext cx="2109498" cy="558664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 </a:t>
            </a: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4DB8B83-2F23-628E-11E0-030AB70506FE}"/>
              </a:ext>
            </a:extLst>
          </p:cNvPr>
          <p:cNvSpPr/>
          <p:nvPr/>
        </p:nvSpPr>
        <p:spPr>
          <a:xfrm>
            <a:off x="652357" y="498853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4399D2-3D71-7712-70DD-60C1C2EC7370}"/>
              </a:ext>
            </a:extLst>
          </p:cNvPr>
          <p:cNvSpPr txBox="1"/>
          <p:nvPr/>
        </p:nvSpPr>
        <p:spPr>
          <a:xfrm>
            <a:off x="583798" y="364915"/>
            <a:ext cx="692717" cy="7046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endParaRPr lang="en-US" sz="36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73520391-FF02-A9C3-145A-00ABEA49E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233" y="-25476"/>
            <a:ext cx="1071201" cy="96559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DA2B8C-3EED-FF6A-3E63-D777989036E5}"/>
              </a:ext>
            </a:extLst>
          </p:cNvPr>
          <p:cNvSpPr txBox="1"/>
          <p:nvPr/>
        </p:nvSpPr>
        <p:spPr>
          <a:xfrm>
            <a:off x="625005" y="1432708"/>
            <a:ext cx="6854025" cy="48254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b="1" dirty="0">
                <a:latin typeface="Merriweather Sans" pitchFamily="2" charset="0"/>
                <a:cs typeface="Calibri" panose="020F0502020204030204" pitchFamily="34" charset="0"/>
              </a:rPr>
              <a:t>Em </a:t>
            </a:r>
            <a:r>
              <a:rPr lang="en-US" sz="2000" b="1" dirty="0" err="1">
                <a:latin typeface="Merriweather Sans" pitchFamily="2" charset="0"/>
                <a:cs typeface="Calibri" panose="020F0502020204030204" pitchFamily="34" charset="0"/>
              </a:rPr>
              <a:t>quan</a:t>
            </a:r>
            <a:r>
              <a:rPr lang="en-US" sz="2000" b="1" dirty="0">
                <a:latin typeface="Merriweather Sans" pitchFamily="2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Merriweather Sans" pitchFamily="2" charset="0"/>
                <a:cs typeface="Calibri" panose="020F0502020204030204" pitchFamily="34" charset="0"/>
              </a:rPr>
              <a:t>sát</a:t>
            </a:r>
            <a:r>
              <a:rPr lang="en-US" sz="2000" b="1" dirty="0">
                <a:latin typeface="Merriweather Sans" pitchFamily="2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Merriweather Sans" pitchFamily="2" charset="0"/>
                <a:cs typeface="Calibri" panose="020F0502020204030204" pitchFamily="34" charset="0"/>
              </a:rPr>
              <a:t>thước</a:t>
            </a:r>
            <a:r>
              <a:rPr lang="en-US" sz="2000" b="1" dirty="0">
                <a:latin typeface="Merriweather Sans" pitchFamily="2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Merriweather Sans" pitchFamily="2" charset="0"/>
                <a:cs typeface="Calibri" panose="020F0502020204030204" pitchFamily="34" charset="0"/>
              </a:rPr>
              <a:t>gấp</a:t>
            </a:r>
            <a:r>
              <a:rPr lang="en-US" sz="2000" b="1" dirty="0">
                <a:latin typeface="Merriweather Sans" pitchFamily="2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Merriweather Sans" pitchFamily="2" charset="0"/>
                <a:cs typeface="Calibri" panose="020F0502020204030204" pitchFamily="34" charset="0"/>
              </a:rPr>
              <a:t>và</a:t>
            </a:r>
            <a:r>
              <a:rPr lang="en-US" sz="2000" b="1" dirty="0">
                <a:latin typeface="Merriweather Sans" pitchFamily="2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Merriweather Sans" pitchFamily="2" charset="0"/>
                <a:cs typeface="Calibri" panose="020F0502020204030204" pitchFamily="34" charset="0"/>
              </a:rPr>
              <a:t>trả</a:t>
            </a:r>
            <a:r>
              <a:rPr lang="en-US" sz="2000" b="1" dirty="0">
                <a:latin typeface="Merriweather Sans" pitchFamily="2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Merriweather Sans" pitchFamily="2" charset="0"/>
                <a:cs typeface="Calibri" panose="020F0502020204030204" pitchFamily="34" charset="0"/>
              </a:rPr>
              <a:t>lời</a:t>
            </a:r>
            <a:r>
              <a:rPr lang="en-US" sz="2000" b="1" dirty="0">
                <a:latin typeface="Merriweather Sans" pitchFamily="2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Merriweather Sans" pitchFamily="2" charset="0"/>
                <a:cs typeface="Calibri" panose="020F0502020204030204" pitchFamily="34" charset="0"/>
              </a:rPr>
              <a:t>câu</a:t>
            </a:r>
            <a:r>
              <a:rPr lang="en-US" sz="2000" b="1" dirty="0">
                <a:latin typeface="Merriweather Sans" pitchFamily="2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Merriweather Sans" pitchFamily="2" charset="0"/>
                <a:cs typeface="Calibri" panose="020F0502020204030204" pitchFamily="34" charset="0"/>
              </a:rPr>
              <a:t>hỏi</a:t>
            </a:r>
            <a:r>
              <a:rPr lang="en-US" sz="2000" b="1" dirty="0">
                <a:latin typeface="Merriweather Sans" pitchFamily="2" charset="0"/>
                <a:cs typeface="Calibri" panose="020F0502020204030204" pitchFamily="34" charset="0"/>
              </a:rPr>
              <a:t>: </a:t>
            </a:r>
            <a:endParaRPr lang="en-GB" sz="2000" b="1" dirty="0">
              <a:latin typeface="Merriweather Sans" pitchFamily="2" charset="0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3D06DCA-E387-EF79-B9ED-4FE75C4FC096}"/>
              </a:ext>
            </a:extLst>
          </p:cNvPr>
          <p:cNvSpPr/>
          <p:nvPr/>
        </p:nvSpPr>
        <p:spPr>
          <a:xfrm>
            <a:off x="8234341" y="4327717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55AF75-9B72-B03C-7A20-3B1B9C28A0C9}"/>
              </a:ext>
            </a:extLst>
          </p:cNvPr>
          <p:cNvSpPr txBox="1"/>
          <p:nvPr/>
        </p:nvSpPr>
        <p:spPr>
          <a:xfrm>
            <a:off x="8165782" y="4274403"/>
            <a:ext cx="692717" cy="63478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D40B0A-BB64-CD1F-DDFA-DD0536378B28}"/>
              </a:ext>
            </a:extLst>
          </p:cNvPr>
          <p:cNvSpPr txBox="1"/>
          <p:nvPr/>
        </p:nvSpPr>
        <p:spPr>
          <a:xfrm>
            <a:off x="1014834" y="2005939"/>
            <a:ext cx="7943850" cy="424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2000" dirty="0" err="1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Thước</a:t>
            </a:r>
            <a:r>
              <a:rPr lang="en-US" sz="2000" dirty="0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2000" dirty="0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gồm</a:t>
            </a:r>
            <a:r>
              <a:rPr lang="en-US" sz="2000" dirty="0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2000" dirty="0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000" dirty="0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E535EA-A009-DD29-72B4-33F640B1D3B5}"/>
              </a:ext>
            </a:extLst>
          </p:cNvPr>
          <p:cNvSpPr txBox="1"/>
          <p:nvPr/>
        </p:nvSpPr>
        <p:spPr>
          <a:xfrm>
            <a:off x="1014834" y="2571750"/>
            <a:ext cx="7943850" cy="424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2000" dirty="0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sz="2000" dirty="0" err="1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2000" dirty="0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000" dirty="0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kéo</a:t>
            </a:r>
            <a:r>
              <a:rPr lang="en-US" sz="2000" dirty="0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000" dirty="0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000" dirty="0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thước</a:t>
            </a:r>
            <a:r>
              <a:rPr lang="en-US" sz="2000" dirty="0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2000" dirty="0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000" dirty="0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000" dirty="0" err="1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000" dirty="0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xăng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-ti-mét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GB" sz="2400" dirty="0">
              <a:effectLst/>
              <a:latin typeface="Merriweather San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789547-80F8-E12E-D3BD-F9EF5A1B042A}"/>
              </a:ext>
            </a:extLst>
          </p:cNvPr>
          <p:cNvSpPr txBox="1"/>
          <p:nvPr/>
        </p:nvSpPr>
        <p:spPr>
          <a:xfrm>
            <a:off x="1014834" y="3115551"/>
            <a:ext cx="7943850" cy="424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2000" dirty="0" err="1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000" dirty="0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000" dirty="0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000" dirty="0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thước</a:t>
            </a:r>
            <a:r>
              <a:rPr lang="en-US" sz="2000" dirty="0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2000" dirty="0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000" dirty="0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000" dirty="0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000" dirty="0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2000" dirty="0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000" dirty="0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GB" sz="2400" dirty="0">
              <a:effectLst/>
              <a:latin typeface="Merriweather San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172328-99B4-0841-074F-FACB306B4FA4}"/>
              </a:ext>
            </a:extLst>
          </p:cNvPr>
          <p:cNvSpPr txBox="1"/>
          <p:nvPr/>
        </p:nvSpPr>
        <p:spPr>
          <a:xfrm>
            <a:off x="1014834" y="3717527"/>
            <a:ext cx="7943850" cy="424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2000" dirty="0" err="1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000" dirty="0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000" dirty="0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thước</a:t>
            </a:r>
            <a:r>
              <a:rPr lang="en-US" sz="2000" dirty="0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000" dirty="0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2000" dirty="0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000" dirty="0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000" dirty="0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000" dirty="0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000" dirty="0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2000" dirty="0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000" dirty="0">
                <a:effectLst/>
                <a:latin typeface="Merriweather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GB" sz="2400" dirty="0">
              <a:effectLst/>
              <a:latin typeface="Merriweather San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C840D462-5E80-6520-5D63-A84B20584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98" y="1987004"/>
            <a:ext cx="429228" cy="40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1D014040-7E30-E16B-BFE1-0D5207F82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98" y="2557575"/>
            <a:ext cx="429228" cy="40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57DB0CE3-B65A-D6ED-6A68-0C8DE3A3B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98" y="3100560"/>
            <a:ext cx="429228" cy="40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4504E133-702F-2581-FE2E-335831890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98" y="3671131"/>
            <a:ext cx="429228" cy="40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418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  <p:bldP spid="12" grpId="0"/>
      <p:bldP spid="8" grpId="0"/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2C83DB-3AA4-54CA-3593-BEE4697C9B2F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5667703" y="200329"/>
            <a:ext cx="2612048" cy="461196"/>
          </a:xfrm>
        </p:spPr>
        <p:txBody>
          <a:bodyPr/>
          <a:lstStyle/>
          <a:p>
            <a:r>
              <a:rPr lang="en-US" dirty="0"/>
              <a:t>EM SÁNG TẠO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3E4158-A5BA-980E-D38E-B953956AC261}"/>
              </a:ext>
            </a:extLst>
          </p:cNvPr>
          <p:cNvSpPr txBox="1"/>
          <p:nvPr/>
        </p:nvSpPr>
        <p:spPr>
          <a:xfrm>
            <a:off x="1325546" y="498853"/>
            <a:ext cx="3724473" cy="558664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 </a:t>
            </a: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4DB8B83-2F23-628E-11E0-030AB70506FE}"/>
              </a:ext>
            </a:extLst>
          </p:cNvPr>
          <p:cNvSpPr/>
          <p:nvPr/>
        </p:nvSpPr>
        <p:spPr>
          <a:xfrm>
            <a:off x="652357" y="498853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4399D2-3D71-7712-70DD-60C1C2EC7370}"/>
              </a:ext>
            </a:extLst>
          </p:cNvPr>
          <p:cNvSpPr txBox="1"/>
          <p:nvPr/>
        </p:nvSpPr>
        <p:spPr>
          <a:xfrm>
            <a:off x="606948" y="425875"/>
            <a:ext cx="692717" cy="7046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endParaRPr lang="en-US" sz="36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73520391-FF02-A9C3-145A-00ABEA49E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233" y="-25476"/>
            <a:ext cx="1071201" cy="96559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6AB6E8-3060-30A9-EF6F-C6E61683CD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1" t="1262" r="1262" b="1515"/>
          <a:stretch/>
        </p:blipFill>
        <p:spPr>
          <a:xfrm>
            <a:off x="2137668" y="1577866"/>
            <a:ext cx="4868664" cy="3139758"/>
          </a:xfrm>
          <a:prstGeom prst="roundRect">
            <a:avLst>
              <a:gd name="adj" fmla="val 5238"/>
            </a:avLst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DA2B8C-3EED-FF6A-3E63-D777989036E5}"/>
              </a:ext>
            </a:extLst>
          </p:cNvPr>
          <p:cNvSpPr txBox="1"/>
          <p:nvPr/>
        </p:nvSpPr>
        <p:spPr>
          <a:xfrm>
            <a:off x="1211021" y="1095323"/>
            <a:ext cx="6854025" cy="48254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1.</a:t>
            </a:r>
            <a:endParaRPr lang="en-US" sz="20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3D06DCA-E387-EF79-B9ED-4FE75C4FC096}"/>
              </a:ext>
            </a:extLst>
          </p:cNvPr>
          <p:cNvSpPr/>
          <p:nvPr/>
        </p:nvSpPr>
        <p:spPr>
          <a:xfrm>
            <a:off x="8234341" y="4327717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55AF75-9B72-B03C-7A20-3B1B9C28A0C9}"/>
              </a:ext>
            </a:extLst>
          </p:cNvPr>
          <p:cNvSpPr txBox="1"/>
          <p:nvPr/>
        </p:nvSpPr>
        <p:spPr>
          <a:xfrm>
            <a:off x="8165782" y="4274403"/>
            <a:ext cx="692717" cy="63478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19</a:t>
            </a:r>
            <a:endParaRPr lang="en-US" sz="32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8641" y="3990014"/>
            <a:ext cx="3838783" cy="3377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5DF5FC-532B-4945-AE50-3F5617DDAB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79000"/>
                    </a14:imgEffect>
                  </a14:imgLayer>
                </a14:imgProps>
              </a:ext>
            </a:extLst>
          </a:blip>
          <a:srcRect t="2015"/>
          <a:stretch/>
        </p:blipFill>
        <p:spPr>
          <a:xfrm>
            <a:off x="4465939" y="2134446"/>
            <a:ext cx="342626" cy="254106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4EE838-489E-A3A7-462C-68DDC0B423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5042" y="2089170"/>
            <a:ext cx="406494" cy="29938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F98273-0135-A642-AE78-BCE42C89B3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1425" y="2081713"/>
            <a:ext cx="414071" cy="299382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7201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2C83DB-3AA4-54CA-3593-BEE4697C9B2F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5667703" y="200329"/>
            <a:ext cx="2612048" cy="461196"/>
          </a:xfrm>
        </p:spPr>
        <p:txBody>
          <a:bodyPr/>
          <a:lstStyle/>
          <a:p>
            <a:r>
              <a:rPr lang="en-US" dirty="0"/>
              <a:t>EM SÁNG TẠO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4399D2-3D71-7712-70DD-60C1C2EC7370}"/>
              </a:ext>
            </a:extLst>
          </p:cNvPr>
          <p:cNvSpPr txBox="1"/>
          <p:nvPr/>
        </p:nvSpPr>
        <p:spPr>
          <a:xfrm>
            <a:off x="583798" y="425875"/>
            <a:ext cx="692717" cy="7046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sz="36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73520391-FF02-A9C3-145A-00ABEA49E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233" y="-25476"/>
            <a:ext cx="1071201" cy="96559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3B2D85-CF29-29CB-A4FB-32ECE9211F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1" t="1262" r="1262" b="1515"/>
          <a:stretch/>
        </p:blipFill>
        <p:spPr>
          <a:xfrm>
            <a:off x="5148545" y="1053707"/>
            <a:ext cx="3343098" cy="2155934"/>
          </a:xfrm>
          <a:prstGeom prst="roundRect">
            <a:avLst>
              <a:gd name="adj" fmla="val 5238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319F93-AE28-E77B-318F-302B48A9F4D1}"/>
              </a:ext>
            </a:extLst>
          </p:cNvPr>
          <p:cNvSpPr txBox="1"/>
          <p:nvPr/>
        </p:nvSpPr>
        <p:spPr>
          <a:xfrm>
            <a:off x="583798" y="1152866"/>
            <a:ext cx="4420159" cy="48254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vi-VN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 làm thước gấp bằng vật liệu gì? </a:t>
            </a:r>
            <a:endParaRPr lang="en-US" sz="20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5B5C58-7A44-0083-0764-61DB695D2F3B}"/>
              </a:ext>
            </a:extLst>
          </p:cNvPr>
          <p:cNvSpPr/>
          <p:nvPr/>
        </p:nvSpPr>
        <p:spPr>
          <a:xfrm>
            <a:off x="5318760" y="1493520"/>
            <a:ext cx="2960991" cy="141889"/>
          </a:xfrm>
          <a:prstGeom prst="rect">
            <a:avLst/>
          </a:prstGeom>
          <a:solidFill>
            <a:srgbClr val="E5739A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998E34-C5F9-F540-0A39-69E381FA6750}"/>
              </a:ext>
            </a:extLst>
          </p:cNvPr>
          <p:cNvSpPr/>
          <p:nvPr/>
        </p:nvSpPr>
        <p:spPr>
          <a:xfrm>
            <a:off x="8234341" y="4327717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C1AF90-3897-43CB-CE78-619B6F6AEC65}"/>
              </a:ext>
            </a:extLst>
          </p:cNvPr>
          <p:cNvSpPr txBox="1"/>
          <p:nvPr/>
        </p:nvSpPr>
        <p:spPr>
          <a:xfrm>
            <a:off x="8150942" y="4274403"/>
            <a:ext cx="746886" cy="63478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endParaRPr lang="en-US" sz="32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F5EEB24-DAF6-2A01-0135-3DAC7E3D31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15"/>
          <a:stretch/>
        </p:blipFill>
        <p:spPr>
          <a:xfrm>
            <a:off x="382103" y="1646768"/>
            <a:ext cx="1213025" cy="9000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5027128-7CED-1D07-7916-17484BAC58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6390" y="1646768"/>
            <a:ext cx="1221788" cy="9000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2EDDF0B-85E1-CC88-3589-E6344DCAE6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3935" y="1646768"/>
            <a:ext cx="1243979" cy="9000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4FF1CE5-736A-FA41-07C8-AF36406D76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992" y="2707117"/>
            <a:ext cx="1185246" cy="9000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C447249-3733-CC1E-2B83-FA39D6E421A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3502" b="13502"/>
          <a:stretch/>
        </p:blipFill>
        <p:spPr>
          <a:xfrm>
            <a:off x="5483753" y="3386665"/>
            <a:ext cx="2173714" cy="52557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7241B7-9F45-63C8-A851-42792A9A6A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783" y="3767466"/>
            <a:ext cx="1003665" cy="9000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7EC3E24-1D2C-1C0D-B8FA-EC730EB5E8F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2377" b="12377"/>
          <a:stretch/>
        </p:blipFill>
        <p:spPr>
          <a:xfrm>
            <a:off x="5483753" y="4111911"/>
            <a:ext cx="2174400" cy="55555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0540D50-38EC-CBA4-6F20-C8F03B14D2C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46350" y="2695727"/>
            <a:ext cx="1181869" cy="9000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AE2D54D-48EA-F3B9-69A3-F028FBDB8FD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85462" y="3767466"/>
            <a:ext cx="1180925" cy="9000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106DA7A-527D-7C79-609D-0953C4E6745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79474" y="2707117"/>
            <a:ext cx="1192900" cy="9000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65FF3F-000B-352A-86A8-AFB057448B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83237" y="3723305"/>
            <a:ext cx="1107564" cy="10642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53BF88-E430-3213-919E-0A4524BFB2B7}"/>
              </a:ext>
            </a:extLst>
          </p:cNvPr>
          <p:cNvSpPr txBox="1"/>
          <p:nvPr/>
        </p:nvSpPr>
        <p:spPr>
          <a:xfrm>
            <a:off x="1325546" y="498853"/>
            <a:ext cx="3724473" cy="558664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 </a:t>
            </a: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13C49D6-4DDC-8B51-170E-6ADB5AED9E1A}"/>
              </a:ext>
            </a:extLst>
          </p:cNvPr>
          <p:cNvSpPr/>
          <p:nvPr/>
        </p:nvSpPr>
        <p:spPr>
          <a:xfrm>
            <a:off x="652357" y="498853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E43B5D-AFEA-A24A-0070-2A79662E1595}"/>
              </a:ext>
            </a:extLst>
          </p:cNvPr>
          <p:cNvSpPr txBox="1"/>
          <p:nvPr/>
        </p:nvSpPr>
        <p:spPr>
          <a:xfrm>
            <a:off x="606948" y="425875"/>
            <a:ext cx="692717" cy="7046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endParaRPr lang="en-US" sz="36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271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6"/>
          <p:cNvSpPr txBox="1">
            <a:spLocks noGrp="1"/>
          </p:cNvSpPr>
          <p:nvPr>
            <p:ph type="ctrTitle"/>
          </p:nvPr>
        </p:nvSpPr>
        <p:spPr>
          <a:xfrm>
            <a:off x="1327800" y="1253869"/>
            <a:ext cx="6488400" cy="71589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err="1">
                <a:solidFill>
                  <a:schemeClr val="lt1"/>
                </a:solidFill>
              </a:rPr>
              <a:t>Chủ</a:t>
            </a:r>
            <a:r>
              <a:rPr lang="en-US" sz="4800" dirty="0">
                <a:solidFill>
                  <a:schemeClr val="lt1"/>
                </a:solidFill>
              </a:rPr>
              <a:t> </a:t>
            </a:r>
            <a:r>
              <a:rPr lang="en-US" sz="4800" dirty="0" err="1">
                <a:solidFill>
                  <a:schemeClr val="lt1"/>
                </a:solidFill>
              </a:rPr>
              <a:t>đề</a:t>
            </a:r>
            <a:r>
              <a:rPr lang="en-US" sz="4800" dirty="0">
                <a:solidFill>
                  <a:schemeClr val="lt1"/>
                </a:solidFill>
              </a:rPr>
              <a:t> 1</a:t>
            </a:r>
            <a:endParaRPr sz="4800" dirty="0">
              <a:solidFill>
                <a:srgbClr val="5263BD"/>
              </a:solidFill>
            </a:endParaRPr>
          </a:p>
        </p:txBody>
      </p:sp>
      <p:sp>
        <p:nvSpPr>
          <p:cNvPr id="280" name="Google Shape;280;p46"/>
          <p:cNvSpPr txBox="1">
            <a:spLocks noGrp="1"/>
          </p:cNvSpPr>
          <p:nvPr>
            <p:ph type="title" idx="2"/>
          </p:nvPr>
        </p:nvSpPr>
        <p:spPr>
          <a:xfrm>
            <a:off x="5638975" y="229041"/>
            <a:ext cx="1995900" cy="6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BÀI HỌC STEM</a:t>
            </a:r>
            <a:endParaRPr dirty="0"/>
          </a:p>
        </p:txBody>
      </p:sp>
      <p:sp>
        <p:nvSpPr>
          <p:cNvPr id="2" name="Google Shape;279;p46">
            <a:extLst>
              <a:ext uri="{FF2B5EF4-FFF2-40B4-BE49-F238E27FC236}">
                <a16:creationId xmlns:a16="http://schemas.microsoft.com/office/drawing/2014/main" id="{921DADF6-74FE-D8D8-AD26-9D0041AEBF95}"/>
              </a:ext>
            </a:extLst>
          </p:cNvPr>
          <p:cNvSpPr txBox="1">
            <a:spLocks/>
          </p:cNvSpPr>
          <p:nvPr/>
        </p:nvSpPr>
        <p:spPr>
          <a:xfrm>
            <a:off x="1327800" y="1907748"/>
            <a:ext cx="6488400" cy="6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sz="3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en-US" sz="7200" dirty="0">
                <a:solidFill>
                  <a:schemeClr val="accent2">
                    <a:lumMod val="75000"/>
                  </a:schemeClr>
                </a:solidFill>
                <a:latin typeface="UTM Colossalis" panose="02040603050506020204" pitchFamily="18" charset="0"/>
              </a:rPr>
              <a:t>THƯỚC GẤP</a:t>
            </a:r>
          </a:p>
        </p:txBody>
      </p:sp>
      <p:pic>
        <p:nvPicPr>
          <p:cNvPr id="11" name="Picture 10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2B54DC1A-56C9-827D-3454-D146E23706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726" b="37043"/>
          <a:stretch/>
        </p:blipFill>
        <p:spPr>
          <a:xfrm>
            <a:off x="262102" y="272898"/>
            <a:ext cx="2704639" cy="20537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53AE60-F803-E0ED-A87F-E5ED6252A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022" y="2950730"/>
            <a:ext cx="6053853" cy="1774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2C83DB-3AA4-54CA-3593-BEE4697C9B2F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5667703" y="200329"/>
            <a:ext cx="2612048" cy="461196"/>
          </a:xfrm>
        </p:spPr>
        <p:txBody>
          <a:bodyPr/>
          <a:lstStyle/>
          <a:p>
            <a:r>
              <a:rPr lang="en-US" dirty="0"/>
              <a:t>EM SÁNG TẠO</a:t>
            </a: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73520391-FF02-A9C3-145A-00ABEA49E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233" y="-25476"/>
            <a:ext cx="1071201" cy="96559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3B2D85-CF29-29CB-A4FB-32ECE9211F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1" t="1262" r="1262" b="1515"/>
          <a:stretch/>
        </p:blipFill>
        <p:spPr>
          <a:xfrm>
            <a:off x="5148545" y="1053707"/>
            <a:ext cx="3343098" cy="2155934"/>
          </a:xfrm>
          <a:prstGeom prst="roundRect">
            <a:avLst>
              <a:gd name="adj" fmla="val 5238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319F93-AE28-E77B-318F-302B48A9F4D1}"/>
              </a:ext>
            </a:extLst>
          </p:cNvPr>
          <p:cNvSpPr txBox="1"/>
          <p:nvPr/>
        </p:nvSpPr>
        <p:spPr>
          <a:xfrm>
            <a:off x="864249" y="1152866"/>
            <a:ext cx="4690731" cy="89116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vi-VN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Khi duỗi thẳng, thước dài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vi-VN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xăng-ti-mét? </a:t>
            </a:r>
            <a:endParaRPr lang="en-US" sz="20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5B5C58-7A44-0083-0764-61DB695D2F3B}"/>
              </a:ext>
            </a:extLst>
          </p:cNvPr>
          <p:cNvSpPr/>
          <p:nvPr/>
        </p:nvSpPr>
        <p:spPr>
          <a:xfrm>
            <a:off x="5318760" y="1636549"/>
            <a:ext cx="3006090" cy="141889"/>
          </a:xfrm>
          <a:prstGeom prst="rect">
            <a:avLst/>
          </a:prstGeom>
          <a:solidFill>
            <a:srgbClr val="E5739A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F1D870E-8E10-73DB-6476-6B267C471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23" y="1230236"/>
            <a:ext cx="600068" cy="56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E4A544-AB33-B5AC-883D-19C7D16DA002}"/>
              </a:ext>
            </a:extLst>
          </p:cNvPr>
          <p:cNvSpPr txBox="1"/>
          <p:nvPr/>
        </p:nvSpPr>
        <p:spPr>
          <a:xfrm>
            <a:off x="864249" y="2237047"/>
            <a:ext cx="4420159" cy="48254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vi-VN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Thước gồm mấy đoạn? Tại sao? </a:t>
            </a:r>
            <a:endParaRPr lang="en-US" sz="20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03AAB296-3508-2BA1-094A-384782244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23" y="2125671"/>
            <a:ext cx="600068" cy="56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FD467E7-4C31-FF6A-2302-2EE7132CA91C}"/>
              </a:ext>
            </a:extLst>
          </p:cNvPr>
          <p:cNvSpPr txBox="1"/>
          <p:nvPr/>
        </p:nvSpPr>
        <p:spPr>
          <a:xfrm>
            <a:off x="864249" y="2830966"/>
            <a:ext cx="4420159" cy="89116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Các</a:t>
            </a:r>
            <a:r>
              <a:rPr lang="en-GB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đoạn</a:t>
            </a:r>
            <a:r>
              <a:rPr lang="en-GB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cùng màu hay nhiều</a:t>
            </a:r>
            <a:b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vi-VN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màu khác nhau?</a:t>
            </a:r>
            <a:endParaRPr lang="en-US" sz="20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13E79984-05DC-3A73-CF80-1465B05BE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23" y="2912605"/>
            <a:ext cx="600068" cy="56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8EDF24F-3151-3764-C820-ED216D0B1D90}"/>
              </a:ext>
            </a:extLst>
          </p:cNvPr>
          <p:cNvSpPr/>
          <p:nvPr/>
        </p:nvSpPr>
        <p:spPr>
          <a:xfrm>
            <a:off x="5318759" y="1778438"/>
            <a:ext cx="3006090" cy="141889"/>
          </a:xfrm>
          <a:prstGeom prst="rect">
            <a:avLst/>
          </a:prstGeom>
          <a:solidFill>
            <a:srgbClr val="E5739A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F52AE2-8D19-6447-2E1E-B72B16949376}"/>
              </a:ext>
            </a:extLst>
          </p:cNvPr>
          <p:cNvSpPr/>
          <p:nvPr/>
        </p:nvSpPr>
        <p:spPr>
          <a:xfrm>
            <a:off x="5318759" y="1920327"/>
            <a:ext cx="3006090" cy="141889"/>
          </a:xfrm>
          <a:prstGeom prst="rect">
            <a:avLst/>
          </a:prstGeom>
          <a:solidFill>
            <a:srgbClr val="E5739A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80F3725-B8CA-F595-D205-39AA4132F18B}"/>
              </a:ext>
            </a:extLst>
          </p:cNvPr>
          <p:cNvSpPr/>
          <p:nvPr/>
        </p:nvSpPr>
        <p:spPr>
          <a:xfrm>
            <a:off x="5318758" y="2058536"/>
            <a:ext cx="3006090" cy="141889"/>
          </a:xfrm>
          <a:prstGeom prst="rect">
            <a:avLst/>
          </a:prstGeom>
          <a:solidFill>
            <a:srgbClr val="E5739A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A15B72-AE42-5BE2-2039-A1664225E2BF}"/>
              </a:ext>
            </a:extLst>
          </p:cNvPr>
          <p:cNvSpPr txBox="1"/>
          <p:nvPr/>
        </p:nvSpPr>
        <p:spPr>
          <a:xfrm>
            <a:off x="864249" y="3755903"/>
            <a:ext cx="4420159" cy="89116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vi-VN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Làm thế nào để nối các đoạn thước với nhau?</a:t>
            </a:r>
            <a:endParaRPr lang="en-US" sz="20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3830A409-FAAA-FF36-B8D9-B6FB1D0AA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23" y="3863134"/>
            <a:ext cx="600068" cy="56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F9094A7-9F97-B6E8-7756-045B2529F786}"/>
              </a:ext>
            </a:extLst>
          </p:cNvPr>
          <p:cNvSpPr/>
          <p:nvPr/>
        </p:nvSpPr>
        <p:spPr>
          <a:xfrm>
            <a:off x="5318758" y="2198796"/>
            <a:ext cx="3006090" cy="289134"/>
          </a:xfrm>
          <a:prstGeom prst="rect">
            <a:avLst/>
          </a:prstGeom>
          <a:solidFill>
            <a:srgbClr val="E5739A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45FB6BC-E1EF-2853-F484-9CF22EF0BA6B}"/>
              </a:ext>
            </a:extLst>
          </p:cNvPr>
          <p:cNvSpPr/>
          <p:nvPr/>
        </p:nvSpPr>
        <p:spPr>
          <a:xfrm>
            <a:off x="8234341" y="4327717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5F847F-7A60-99BB-93C2-0BCAADD82A92}"/>
              </a:ext>
            </a:extLst>
          </p:cNvPr>
          <p:cNvSpPr txBox="1"/>
          <p:nvPr/>
        </p:nvSpPr>
        <p:spPr>
          <a:xfrm>
            <a:off x="8125430" y="4274403"/>
            <a:ext cx="779370" cy="63478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21</a:t>
            </a:r>
            <a:endParaRPr lang="en-US" sz="32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9A5B2B5-010B-1F1C-4BC9-1F3DAFD9D9E7}"/>
              </a:ext>
            </a:extLst>
          </p:cNvPr>
          <p:cNvSpPr txBox="1"/>
          <p:nvPr/>
        </p:nvSpPr>
        <p:spPr>
          <a:xfrm>
            <a:off x="1325546" y="498853"/>
            <a:ext cx="3724473" cy="558664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 </a:t>
            </a: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5A03D32-0E23-33FE-2349-6EAF15E1CD07}"/>
              </a:ext>
            </a:extLst>
          </p:cNvPr>
          <p:cNvSpPr/>
          <p:nvPr/>
        </p:nvSpPr>
        <p:spPr>
          <a:xfrm>
            <a:off x="652357" y="498853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29B234-E1BE-1F21-9B23-E49A1C1E04BF}"/>
              </a:ext>
            </a:extLst>
          </p:cNvPr>
          <p:cNvSpPr txBox="1"/>
          <p:nvPr/>
        </p:nvSpPr>
        <p:spPr>
          <a:xfrm>
            <a:off x="606948" y="425875"/>
            <a:ext cx="692717" cy="7046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endParaRPr lang="en-US" sz="36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114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1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 animBg="1"/>
      <p:bldP spid="8" grpId="1" animBg="1"/>
      <p:bldP spid="12" grpId="0"/>
      <p:bldP spid="12" grpId="1"/>
      <p:bldP spid="18" grpId="0"/>
      <p:bldP spid="18" grpId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/>
      <p:bldP spid="23" grpId="1"/>
      <p:bldP spid="25" grpId="0" animBg="1"/>
      <p:bldP spid="28" grpId="0" animBg="1"/>
      <p:bldP spid="29" grpId="0" animBg="1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390" y="3030444"/>
            <a:ext cx="7988130" cy="70272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72C83DB-3AA4-54CA-3593-BEE4697C9B2F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5667703" y="200329"/>
            <a:ext cx="2612048" cy="461196"/>
          </a:xfrm>
        </p:spPr>
        <p:txBody>
          <a:bodyPr/>
          <a:lstStyle/>
          <a:p>
            <a:r>
              <a:rPr lang="en-US" dirty="0"/>
              <a:t>EM SÁNG TẠO</a:t>
            </a: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73520391-FF02-A9C3-145A-00ABEA49E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233" y="-25476"/>
            <a:ext cx="1071201" cy="96559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70BDFD-94DB-BADD-60C9-55636FA97E70}"/>
              </a:ext>
            </a:extLst>
          </p:cNvPr>
          <p:cNvSpPr txBox="1"/>
          <p:nvPr/>
        </p:nvSpPr>
        <p:spPr>
          <a:xfrm>
            <a:off x="1164283" y="1309384"/>
            <a:ext cx="5445111" cy="48254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vi-VN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Trên mỗi đoạn, em hãy chia các vạch 1 cm.</a:t>
            </a:r>
            <a:endParaRPr lang="en-US" sz="20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EE21A09-A595-5016-E663-CA5EFA68A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57" y="1230236"/>
            <a:ext cx="600068" cy="56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D5B2C5-B1B3-BD31-5824-05F565B93DA7}"/>
              </a:ext>
            </a:extLst>
          </p:cNvPr>
          <p:cNvSpPr txBox="1"/>
          <p:nvPr/>
        </p:nvSpPr>
        <p:spPr>
          <a:xfrm>
            <a:off x="1164283" y="1970817"/>
            <a:ext cx="7507277" cy="89116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vi-VN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Đánh dấu 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(x) </a:t>
            </a:r>
            <a:r>
              <a:rPr lang="vi-VN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vào vị trí cần cần xỏ ghim cánh phượng để nối hai đoạn thước.</a:t>
            </a:r>
            <a:endParaRPr lang="en-US" sz="20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6467FBD3-FCCF-4DCF-1D16-D2DDE68DB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57" y="2085963"/>
            <a:ext cx="600068" cy="56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oogle Shape;3243;p105">
            <a:extLst>
              <a:ext uri="{FF2B5EF4-FFF2-40B4-BE49-F238E27FC236}">
                <a16:creationId xmlns:a16="http://schemas.microsoft.com/office/drawing/2014/main" id="{7629A5CE-BC74-9BF8-4A44-A27A00B7F22C}"/>
              </a:ext>
            </a:extLst>
          </p:cNvPr>
          <p:cNvGrpSpPr/>
          <p:nvPr/>
        </p:nvGrpSpPr>
        <p:grpSpPr>
          <a:xfrm rot="-1579501">
            <a:off x="5116016" y="3244721"/>
            <a:ext cx="331072" cy="3427514"/>
            <a:chOff x="4298066" y="1730525"/>
            <a:chExt cx="219952" cy="2277116"/>
          </a:xfrm>
        </p:grpSpPr>
        <p:grpSp>
          <p:nvGrpSpPr>
            <p:cNvPr id="17" name="Google Shape;3244;p105">
              <a:extLst>
                <a:ext uri="{FF2B5EF4-FFF2-40B4-BE49-F238E27FC236}">
                  <a16:creationId xmlns:a16="http://schemas.microsoft.com/office/drawing/2014/main" id="{2B1D458C-E391-0F2B-A3B3-8C1BB1BC73B2}"/>
                </a:ext>
              </a:extLst>
            </p:cNvPr>
            <p:cNvGrpSpPr/>
            <p:nvPr/>
          </p:nvGrpSpPr>
          <p:grpSpPr>
            <a:xfrm>
              <a:off x="4301119" y="1732113"/>
              <a:ext cx="216900" cy="2275528"/>
              <a:chOff x="4298100" y="1730525"/>
              <a:chExt cx="216900" cy="2275528"/>
            </a:xfrm>
          </p:grpSpPr>
          <p:sp>
            <p:nvSpPr>
              <p:cNvPr id="32" name="Google Shape;3245;p105">
                <a:extLst>
                  <a:ext uri="{FF2B5EF4-FFF2-40B4-BE49-F238E27FC236}">
                    <a16:creationId xmlns:a16="http://schemas.microsoft.com/office/drawing/2014/main" id="{634E20F9-E84F-83F5-31F9-CF60DCE82109}"/>
                  </a:ext>
                </a:extLst>
              </p:cNvPr>
              <p:cNvSpPr/>
              <p:nvPr/>
            </p:nvSpPr>
            <p:spPr>
              <a:xfrm>
                <a:off x="4300188" y="3793353"/>
                <a:ext cx="212700" cy="212700"/>
              </a:xfrm>
              <a:prstGeom prst="pie">
                <a:avLst>
                  <a:gd name="adj1" fmla="val 21583463"/>
                  <a:gd name="adj2" fmla="val 10817117"/>
                </a:avLst>
              </a:prstGeom>
              <a:solidFill>
                <a:schemeClr val="lt1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95250" dir="288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246;p105">
                <a:extLst>
                  <a:ext uri="{FF2B5EF4-FFF2-40B4-BE49-F238E27FC236}">
                    <a16:creationId xmlns:a16="http://schemas.microsoft.com/office/drawing/2014/main" id="{BFAD38ED-A49F-2D82-D668-D982C489CE48}"/>
                  </a:ext>
                </a:extLst>
              </p:cNvPr>
              <p:cNvSpPr/>
              <p:nvPr/>
            </p:nvSpPr>
            <p:spPr>
              <a:xfrm>
                <a:off x="4300225" y="2019375"/>
                <a:ext cx="212700" cy="18801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95250" dir="288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247;p105">
                <a:extLst>
                  <a:ext uri="{FF2B5EF4-FFF2-40B4-BE49-F238E27FC236}">
                    <a16:creationId xmlns:a16="http://schemas.microsoft.com/office/drawing/2014/main" id="{C4E45F3F-6362-A182-74F8-B1198FD81CBF}"/>
                  </a:ext>
                </a:extLst>
              </p:cNvPr>
              <p:cNvSpPr/>
              <p:nvPr/>
            </p:nvSpPr>
            <p:spPr>
              <a:xfrm>
                <a:off x="4298100" y="1730525"/>
                <a:ext cx="216900" cy="288900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95250" dir="288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" name="Google Shape;3248;p105">
              <a:extLst>
                <a:ext uri="{FF2B5EF4-FFF2-40B4-BE49-F238E27FC236}">
                  <a16:creationId xmlns:a16="http://schemas.microsoft.com/office/drawing/2014/main" id="{3C47F6BC-FFEA-B2B4-391E-C51D4269F1F1}"/>
                </a:ext>
              </a:extLst>
            </p:cNvPr>
            <p:cNvSpPr/>
            <p:nvPr/>
          </p:nvSpPr>
          <p:spPr>
            <a:xfrm>
              <a:off x="4333292" y="2054577"/>
              <a:ext cx="76086" cy="1704070"/>
            </a:xfrm>
            <a:custGeom>
              <a:avLst/>
              <a:gdLst/>
              <a:ahLst/>
              <a:cxnLst/>
              <a:rect l="l" t="t" r="r" b="b"/>
              <a:pathLst>
                <a:path w="1286" h="28802" extrusionOk="0">
                  <a:moveTo>
                    <a:pt x="0" y="1"/>
                  </a:moveTo>
                  <a:lnTo>
                    <a:pt x="0" y="28802"/>
                  </a:lnTo>
                  <a:lnTo>
                    <a:pt x="1286" y="28802"/>
                  </a:lnTo>
                  <a:lnTo>
                    <a:pt x="1286" y="1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249;p105">
              <a:extLst>
                <a:ext uri="{FF2B5EF4-FFF2-40B4-BE49-F238E27FC236}">
                  <a16:creationId xmlns:a16="http://schemas.microsoft.com/office/drawing/2014/main" id="{816EC1F6-242F-F124-A227-1DC7EA2318B9}"/>
                </a:ext>
              </a:extLst>
            </p:cNvPr>
            <p:cNvSpPr/>
            <p:nvPr/>
          </p:nvSpPr>
          <p:spPr>
            <a:xfrm>
              <a:off x="4375536" y="1730525"/>
              <a:ext cx="62064" cy="84606"/>
            </a:xfrm>
            <a:custGeom>
              <a:avLst/>
              <a:gdLst/>
              <a:ahLst/>
              <a:cxnLst/>
              <a:rect l="l" t="t" r="r" b="b"/>
              <a:pathLst>
                <a:path w="1049" h="1430" extrusionOk="0">
                  <a:moveTo>
                    <a:pt x="524" y="1"/>
                  </a:moveTo>
                  <a:lnTo>
                    <a:pt x="0" y="1429"/>
                  </a:lnTo>
                  <a:lnTo>
                    <a:pt x="1048" y="1429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250;p105">
              <a:extLst>
                <a:ext uri="{FF2B5EF4-FFF2-40B4-BE49-F238E27FC236}">
                  <a16:creationId xmlns:a16="http://schemas.microsoft.com/office/drawing/2014/main" id="{8506E85F-DFF4-905C-0863-63D88FFA8D18}"/>
                </a:ext>
              </a:extLst>
            </p:cNvPr>
            <p:cNvSpPr/>
            <p:nvPr/>
          </p:nvSpPr>
          <p:spPr>
            <a:xfrm>
              <a:off x="4300159" y="1815073"/>
              <a:ext cx="212817" cy="204356"/>
            </a:xfrm>
            <a:custGeom>
              <a:avLst/>
              <a:gdLst/>
              <a:ahLst/>
              <a:cxnLst/>
              <a:rect l="l" t="t" r="r" b="b"/>
              <a:pathLst>
                <a:path w="3597" h="3454" extrusionOk="0">
                  <a:moveTo>
                    <a:pt x="1274" y="0"/>
                  </a:moveTo>
                  <a:lnTo>
                    <a:pt x="0" y="3453"/>
                  </a:lnTo>
                  <a:lnTo>
                    <a:pt x="3596" y="3453"/>
                  </a:lnTo>
                  <a:lnTo>
                    <a:pt x="2322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251;p105">
              <a:extLst>
                <a:ext uri="{FF2B5EF4-FFF2-40B4-BE49-F238E27FC236}">
                  <a16:creationId xmlns:a16="http://schemas.microsoft.com/office/drawing/2014/main" id="{8B4874DC-CD0D-9E3D-A61F-B9280E2F0F00}"/>
                </a:ext>
              </a:extLst>
            </p:cNvPr>
            <p:cNvSpPr/>
            <p:nvPr/>
          </p:nvSpPr>
          <p:spPr>
            <a:xfrm>
              <a:off x="4298066" y="3860793"/>
              <a:ext cx="217017" cy="142351"/>
            </a:xfrm>
            <a:custGeom>
              <a:avLst/>
              <a:gdLst/>
              <a:ahLst/>
              <a:cxnLst/>
              <a:rect l="l" t="t" r="r" b="b"/>
              <a:pathLst>
                <a:path w="3668" h="2406" extrusionOk="0">
                  <a:moveTo>
                    <a:pt x="36" y="0"/>
                  </a:moveTo>
                  <a:lnTo>
                    <a:pt x="36" y="548"/>
                  </a:lnTo>
                  <a:cubicBezTo>
                    <a:pt x="1" y="1572"/>
                    <a:pt x="822" y="2405"/>
                    <a:pt x="1834" y="2405"/>
                  </a:cubicBezTo>
                  <a:cubicBezTo>
                    <a:pt x="2846" y="2405"/>
                    <a:pt x="3668" y="1572"/>
                    <a:pt x="3632" y="548"/>
                  </a:cubicBezTo>
                  <a:lnTo>
                    <a:pt x="3632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252;p105">
              <a:extLst>
                <a:ext uri="{FF2B5EF4-FFF2-40B4-BE49-F238E27FC236}">
                  <a16:creationId xmlns:a16="http://schemas.microsoft.com/office/drawing/2014/main" id="{9E0D3137-7B39-0B3B-4A97-4614095CCE8B}"/>
                </a:ext>
              </a:extLst>
            </p:cNvPr>
            <p:cNvSpPr/>
            <p:nvPr/>
          </p:nvSpPr>
          <p:spPr>
            <a:xfrm>
              <a:off x="4300159" y="2019373"/>
              <a:ext cx="212817" cy="1704070"/>
            </a:xfrm>
            <a:custGeom>
              <a:avLst/>
              <a:gdLst/>
              <a:ahLst/>
              <a:cxnLst/>
              <a:rect l="l" t="t" r="r" b="b"/>
              <a:pathLst>
                <a:path w="3597" h="28802" extrusionOk="0">
                  <a:moveTo>
                    <a:pt x="0" y="0"/>
                  </a:moveTo>
                  <a:lnTo>
                    <a:pt x="0" y="28801"/>
                  </a:lnTo>
                  <a:lnTo>
                    <a:pt x="3596" y="28801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253;p105">
              <a:extLst>
                <a:ext uri="{FF2B5EF4-FFF2-40B4-BE49-F238E27FC236}">
                  <a16:creationId xmlns:a16="http://schemas.microsoft.com/office/drawing/2014/main" id="{FF644DA2-440F-BCBE-9D93-65D75E6E89AA}"/>
                </a:ext>
              </a:extLst>
            </p:cNvPr>
            <p:cNvSpPr/>
            <p:nvPr/>
          </p:nvSpPr>
          <p:spPr>
            <a:xfrm>
              <a:off x="4368496" y="2019373"/>
              <a:ext cx="76145" cy="1704070"/>
            </a:xfrm>
            <a:custGeom>
              <a:avLst/>
              <a:gdLst/>
              <a:ahLst/>
              <a:cxnLst/>
              <a:rect l="l" t="t" r="r" b="b"/>
              <a:pathLst>
                <a:path w="1287" h="28802" extrusionOk="0">
                  <a:moveTo>
                    <a:pt x="0" y="0"/>
                  </a:moveTo>
                  <a:lnTo>
                    <a:pt x="0" y="28801"/>
                  </a:lnTo>
                  <a:lnTo>
                    <a:pt x="1286" y="28801"/>
                  </a:lnTo>
                  <a:lnTo>
                    <a:pt x="1286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254;p105">
              <a:extLst>
                <a:ext uri="{FF2B5EF4-FFF2-40B4-BE49-F238E27FC236}">
                  <a16:creationId xmlns:a16="http://schemas.microsoft.com/office/drawing/2014/main" id="{CCAA8109-B48F-0369-B0B8-E219440958BB}"/>
                </a:ext>
              </a:extLst>
            </p:cNvPr>
            <p:cNvSpPr/>
            <p:nvPr/>
          </p:nvSpPr>
          <p:spPr>
            <a:xfrm>
              <a:off x="4300159" y="3723410"/>
              <a:ext cx="212817" cy="137440"/>
            </a:xfrm>
            <a:custGeom>
              <a:avLst/>
              <a:gdLst/>
              <a:ahLst/>
              <a:cxnLst/>
              <a:rect l="l" t="t" r="r" b="b"/>
              <a:pathLst>
                <a:path w="3597" h="2323" extrusionOk="0">
                  <a:moveTo>
                    <a:pt x="0" y="0"/>
                  </a:moveTo>
                  <a:lnTo>
                    <a:pt x="0" y="2322"/>
                  </a:lnTo>
                  <a:lnTo>
                    <a:pt x="3596" y="2322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255;p105">
              <a:extLst>
                <a:ext uri="{FF2B5EF4-FFF2-40B4-BE49-F238E27FC236}">
                  <a16:creationId xmlns:a16="http://schemas.microsoft.com/office/drawing/2014/main" id="{7A91B95B-AE7F-EFF9-F24B-25DFD0FD387A}"/>
                </a:ext>
              </a:extLst>
            </p:cNvPr>
            <p:cNvSpPr/>
            <p:nvPr/>
          </p:nvSpPr>
          <p:spPr>
            <a:xfrm>
              <a:off x="4300159" y="3764944"/>
              <a:ext cx="212817" cy="53603"/>
            </a:xfrm>
            <a:custGeom>
              <a:avLst/>
              <a:gdLst/>
              <a:ahLst/>
              <a:cxnLst/>
              <a:rect l="l" t="t" r="r" b="b"/>
              <a:pathLst>
                <a:path w="3597" h="906" extrusionOk="0">
                  <a:moveTo>
                    <a:pt x="0" y="1"/>
                  </a:moveTo>
                  <a:lnTo>
                    <a:pt x="0" y="906"/>
                  </a:lnTo>
                  <a:lnTo>
                    <a:pt x="3596" y="906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FD3EAB93-9F43-3A67-24DC-5BD0F846B5E2}"/>
              </a:ext>
            </a:extLst>
          </p:cNvPr>
          <p:cNvSpPr txBox="1"/>
          <p:nvPr/>
        </p:nvSpPr>
        <p:spPr>
          <a:xfrm>
            <a:off x="4145342" y="3139645"/>
            <a:ext cx="361785" cy="436145"/>
          </a:xfrm>
          <a:prstGeom prst="roundRect">
            <a:avLst>
              <a:gd name="adj" fmla="val 0"/>
            </a:avLst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b="1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endParaRPr lang="en-US" sz="2000" b="1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09A9F44-6562-6429-536B-43545FDCA524}"/>
              </a:ext>
            </a:extLst>
          </p:cNvPr>
          <p:cNvSpPr/>
          <p:nvPr/>
        </p:nvSpPr>
        <p:spPr>
          <a:xfrm>
            <a:off x="8234341" y="4327717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D5D4C4-7B4C-0E14-86B5-9BC08E2218F3}"/>
              </a:ext>
            </a:extLst>
          </p:cNvPr>
          <p:cNvSpPr txBox="1"/>
          <p:nvPr/>
        </p:nvSpPr>
        <p:spPr>
          <a:xfrm>
            <a:off x="8032956" y="4274403"/>
            <a:ext cx="958370" cy="63478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22</a:t>
            </a:r>
            <a:endParaRPr lang="en-US" sz="32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9F174F-BAAB-DF90-3EBE-946650851337}"/>
              </a:ext>
            </a:extLst>
          </p:cNvPr>
          <p:cNvSpPr txBox="1"/>
          <p:nvPr/>
        </p:nvSpPr>
        <p:spPr>
          <a:xfrm>
            <a:off x="1325546" y="498853"/>
            <a:ext cx="3724473" cy="558664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 </a:t>
            </a: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70C37D1-2DFC-90DD-3528-EE40B9F1FEDC}"/>
              </a:ext>
            </a:extLst>
          </p:cNvPr>
          <p:cNvSpPr/>
          <p:nvPr/>
        </p:nvSpPr>
        <p:spPr>
          <a:xfrm>
            <a:off x="652357" y="498853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61BB344-4BC2-C9EF-DA1A-6E9EA0404B70}"/>
              </a:ext>
            </a:extLst>
          </p:cNvPr>
          <p:cNvSpPr txBox="1"/>
          <p:nvPr/>
        </p:nvSpPr>
        <p:spPr>
          <a:xfrm>
            <a:off x="606948" y="425875"/>
            <a:ext cx="692717" cy="7046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endParaRPr lang="en-US" sz="36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973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2C83DB-3AA4-54CA-3593-BEE4697C9B2F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5667703" y="200329"/>
            <a:ext cx="2612048" cy="461196"/>
          </a:xfrm>
        </p:spPr>
        <p:txBody>
          <a:bodyPr/>
          <a:lstStyle/>
          <a:p>
            <a:r>
              <a:rPr lang="en-US" dirty="0"/>
              <a:t>EM SÁNG TẠO</a:t>
            </a: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73520391-FF02-A9C3-145A-00ABEA49E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233" y="-25476"/>
            <a:ext cx="1071201" cy="96559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DA2B8C-3EED-FF6A-3E63-D777989036E5}"/>
              </a:ext>
            </a:extLst>
          </p:cNvPr>
          <p:cNvSpPr txBox="1"/>
          <p:nvPr/>
        </p:nvSpPr>
        <p:spPr>
          <a:xfrm>
            <a:off x="1211021" y="1095323"/>
            <a:ext cx="7765339" cy="48254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gấp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0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AD6B876-55A0-C468-6140-11606511862B}"/>
              </a:ext>
            </a:extLst>
          </p:cNvPr>
          <p:cNvSpPr/>
          <p:nvPr/>
        </p:nvSpPr>
        <p:spPr>
          <a:xfrm>
            <a:off x="8234341" y="4327717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0FDC66-046E-42CD-0BB8-165374E2361B}"/>
              </a:ext>
            </a:extLst>
          </p:cNvPr>
          <p:cNvSpPr txBox="1"/>
          <p:nvPr/>
        </p:nvSpPr>
        <p:spPr>
          <a:xfrm>
            <a:off x="8032956" y="4274403"/>
            <a:ext cx="958370" cy="63478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23</a:t>
            </a:r>
            <a:endParaRPr lang="en-US" sz="32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EEA931-FCE3-226B-6B91-5AEB7C4EB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2202" y="1615672"/>
            <a:ext cx="4259597" cy="3079091"/>
          </a:xfrm>
          <a:prstGeom prst="roundRect">
            <a:avLst>
              <a:gd name="adj" fmla="val 474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429B314-611E-B451-D94A-1044E42F6D7D}"/>
              </a:ext>
            </a:extLst>
          </p:cNvPr>
          <p:cNvSpPr txBox="1"/>
          <p:nvPr/>
        </p:nvSpPr>
        <p:spPr>
          <a:xfrm>
            <a:off x="1325546" y="498853"/>
            <a:ext cx="3724473" cy="558664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 </a:t>
            </a: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F956CA-DE90-86E4-D6FE-6F67B2D4E77F}"/>
              </a:ext>
            </a:extLst>
          </p:cNvPr>
          <p:cNvSpPr/>
          <p:nvPr/>
        </p:nvSpPr>
        <p:spPr>
          <a:xfrm>
            <a:off x="652357" y="498853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1F46F4-7DAB-8A3A-73E6-744EBB7BE2EB}"/>
              </a:ext>
            </a:extLst>
          </p:cNvPr>
          <p:cNvSpPr txBox="1"/>
          <p:nvPr/>
        </p:nvSpPr>
        <p:spPr>
          <a:xfrm>
            <a:off x="606948" y="425875"/>
            <a:ext cx="692717" cy="7046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endParaRPr lang="en-US" sz="36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348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2C83DB-3AA4-54CA-3593-BEE4697C9B2F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5667703" y="200329"/>
            <a:ext cx="2612048" cy="461196"/>
          </a:xfrm>
        </p:spPr>
        <p:txBody>
          <a:bodyPr/>
          <a:lstStyle/>
          <a:p>
            <a:r>
              <a:rPr lang="en-US" dirty="0"/>
              <a:t>EM SÁNG TẠO</a:t>
            </a: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73520391-FF02-A9C3-145A-00ABEA49E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233" y="-25476"/>
            <a:ext cx="1071201" cy="96559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A73C5F-AD16-EB07-00AF-0BDA01D45EBE}"/>
              </a:ext>
            </a:extLst>
          </p:cNvPr>
          <p:cNvSpPr txBox="1"/>
          <p:nvPr/>
        </p:nvSpPr>
        <p:spPr>
          <a:xfrm>
            <a:off x="1325547" y="498853"/>
            <a:ext cx="2972133" cy="558664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 </a:t>
            </a: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endParaRPr lang="en-US" sz="2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0BF587D-86FD-D55F-8A5C-DE3FA3ACF2DC}"/>
              </a:ext>
            </a:extLst>
          </p:cNvPr>
          <p:cNvSpPr/>
          <p:nvPr/>
        </p:nvSpPr>
        <p:spPr>
          <a:xfrm>
            <a:off x="652357" y="498853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7FED56-F555-731F-AE42-8EA0457D8652}"/>
              </a:ext>
            </a:extLst>
          </p:cNvPr>
          <p:cNvSpPr txBox="1"/>
          <p:nvPr/>
        </p:nvSpPr>
        <p:spPr>
          <a:xfrm>
            <a:off x="583798" y="385235"/>
            <a:ext cx="692717" cy="7046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lang="en-US" sz="36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B435FFE-F0F7-C058-035B-CC3258A97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1049" y="1053820"/>
            <a:ext cx="758214" cy="105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C3093F0-930B-E907-1F80-D8744FC764C0}"/>
              </a:ext>
            </a:extLst>
          </p:cNvPr>
          <p:cNvSpPr/>
          <p:nvPr/>
        </p:nvSpPr>
        <p:spPr>
          <a:xfrm>
            <a:off x="1325547" y="3159826"/>
            <a:ext cx="7173876" cy="452706"/>
          </a:xfrm>
          <a:prstGeom prst="roundRect">
            <a:avLst>
              <a:gd name="adj" fmla="val 43128"/>
            </a:avLst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471E33-6594-9084-D0CC-FAAA44117AC5}"/>
              </a:ext>
            </a:extLst>
          </p:cNvPr>
          <p:cNvSpPr txBox="1"/>
          <p:nvPr/>
        </p:nvSpPr>
        <p:spPr>
          <a:xfrm>
            <a:off x="1458915" y="1309384"/>
            <a:ext cx="6994205" cy="48254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xỏ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ghim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cánh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phượng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cẩn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thận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20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9DB136AF-030F-C012-65F9-83E1C0437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1049" y="1881410"/>
            <a:ext cx="758214" cy="105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7D658D6-9BAF-CFC9-F0A6-C7859CF030DD}"/>
              </a:ext>
            </a:extLst>
          </p:cNvPr>
          <p:cNvSpPr txBox="1"/>
          <p:nvPr/>
        </p:nvSpPr>
        <p:spPr>
          <a:xfrm>
            <a:off x="1458915" y="2024135"/>
            <a:ext cx="6994205" cy="89116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kéo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0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98167CD1-DD1E-DBA5-B1B0-E93E506EE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30" y="2789276"/>
            <a:ext cx="1063297" cy="106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34711DD-1853-974E-D57E-4AE3399DF97F}"/>
              </a:ext>
            </a:extLst>
          </p:cNvPr>
          <p:cNvSpPr/>
          <p:nvPr/>
        </p:nvSpPr>
        <p:spPr>
          <a:xfrm>
            <a:off x="8234341" y="4327717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6F5E9F-5614-35D5-17EA-A3AAC71F038A}"/>
              </a:ext>
            </a:extLst>
          </p:cNvPr>
          <p:cNvSpPr txBox="1"/>
          <p:nvPr/>
        </p:nvSpPr>
        <p:spPr>
          <a:xfrm>
            <a:off x="8032956" y="4274403"/>
            <a:ext cx="958370" cy="63478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24</a:t>
            </a:r>
            <a:endParaRPr lang="en-US" sz="32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Flowchart: Delay 4">
            <a:extLst>
              <a:ext uri="{FF2B5EF4-FFF2-40B4-BE49-F238E27FC236}">
                <a16:creationId xmlns:a16="http://schemas.microsoft.com/office/drawing/2014/main" id="{0FAB2A1C-DB0E-CD2B-C794-9EE2D860F3B3}"/>
              </a:ext>
            </a:extLst>
          </p:cNvPr>
          <p:cNvSpPr/>
          <p:nvPr/>
        </p:nvSpPr>
        <p:spPr>
          <a:xfrm>
            <a:off x="8132424" y="3178802"/>
            <a:ext cx="360000" cy="417600"/>
          </a:xfrm>
          <a:prstGeom prst="flowChartDelay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37781F-E279-B30E-8678-06E5E3BA56B4}"/>
              </a:ext>
            </a:extLst>
          </p:cNvPr>
          <p:cNvSpPr/>
          <p:nvPr/>
        </p:nvSpPr>
        <p:spPr>
          <a:xfrm>
            <a:off x="7775585" y="3178802"/>
            <a:ext cx="360000" cy="417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1C7142-9142-F4BB-731D-0E11166526D2}"/>
              </a:ext>
            </a:extLst>
          </p:cNvPr>
          <p:cNvSpPr/>
          <p:nvPr/>
        </p:nvSpPr>
        <p:spPr>
          <a:xfrm>
            <a:off x="7420778" y="3178802"/>
            <a:ext cx="360000" cy="417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01C970-44AD-5CD7-65FF-800A23EF6F96}"/>
              </a:ext>
            </a:extLst>
          </p:cNvPr>
          <p:cNvSpPr/>
          <p:nvPr/>
        </p:nvSpPr>
        <p:spPr>
          <a:xfrm>
            <a:off x="7059875" y="3178802"/>
            <a:ext cx="360000" cy="417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A98CA5-7F66-7FC4-1293-3DCB999971A6}"/>
              </a:ext>
            </a:extLst>
          </p:cNvPr>
          <p:cNvSpPr/>
          <p:nvPr/>
        </p:nvSpPr>
        <p:spPr>
          <a:xfrm>
            <a:off x="6698972" y="3178802"/>
            <a:ext cx="360000" cy="417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0C614E-18E5-038D-FC66-C32A00976119}"/>
              </a:ext>
            </a:extLst>
          </p:cNvPr>
          <p:cNvSpPr/>
          <p:nvPr/>
        </p:nvSpPr>
        <p:spPr>
          <a:xfrm>
            <a:off x="6337878" y="3178802"/>
            <a:ext cx="360000" cy="417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DA835B-3EB1-7C3B-C355-86E981CF20B0}"/>
              </a:ext>
            </a:extLst>
          </p:cNvPr>
          <p:cNvSpPr/>
          <p:nvPr/>
        </p:nvSpPr>
        <p:spPr>
          <a:xfrm>
            <a:off x="5981230" y="3178802"/>
            <a:ext cx="360000" cy="417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B216BB-68CE-E81D-E07F-DC6CF7CE64CA}"/>
              </a:ext>
            </a:extLst>
          </p:cNvPr>
          <p:cNvSpPr/>
          <p:nvPr/>
        </p:nvSpPr>
        <p:spPr>
          <a:xfrm>
            <a:off x="5620327" y="3178802"/>
            <a:ext cx="360000" cy="417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6117493-5361-EAA3-4AF1-02C779BDAAFB}"/>
              </a:ext>
            </a:extLst>
          </p:cNvPr>
          <p:cNvSpPr/>
          <p:nvPr/>
        </p:nvSpPr>
        <p:spPr>
          <a:xfrm>
            <a:off x="5260327" y="3178802"/>
            <a:ext cx="360000" cy="417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FEF50BF-9B00-8570-3D84-89C8B1D59CE6}"/>
              </a:ext>
            </a:extLst>
          </p:cNvPr>
          <p:cNvSpPr/>
          <p:nvPr/>
        </p:nvSpPr>
        <p:spPr>
          <a:xfrm>
            <a:off x="4900948" y="3178802"/>
            <a:ext cx="360000" cy="417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3D9D6B-9373-5D93-C212-FC66A03EF364}"/>
              </a:ext>
            </a:extLst>
          </p:cNvPr>
          <p:cNvSpPr/>
          <p:nvPr/>
        </p:nvSpPr>
        <p:spPr>
          <a:xfrm>
            <a:off x="4541569" y="3178802"/>
            <a:ext cx="360000" cy="417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E37D54-E918-9ACA-6260-5DA4552486D1}"/>
              </a:ext>
            </a:extLst>
          </p:cNvPr>
          <p:cNvSpPr/>
          <p:nvPr/>
        </p:nvSpPr>
        <p:spPr>
          <a:xfrm>
            <a:off x="4184921" y="3178802"/>
            <a:ext cx="360000" cy="417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47BD5C4-3946-DC51-F323-885352A264A6}"/>
              </a:ext>
            </a:extLst>
          </p:cNvPr>
          <p:cNvSpPr/>
          <p:nvPr/>
        </p:nvSpPr>
        <p:spPr>
          <a:xfrm>
            <a:off x="3830114" y="3178802"/>
            <a:ext cx="360000" cy="417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58BED92-D981-DA35-A9B5-5C645C2C5FE0}"/>
              </a:ext>
            </a:extLst>
          </p:cNvPr>
          <p:cNvSpPr/>
          <p:nvPr/>
        </p:nvSpPr>
        <p:spPr>
          <a:xfrm>
            <a:off x="3470114" y="3178802"/>
            <a:ext cx="360000" cy="417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1E9E9BE-21FC-E252-0C4A-38CEC0B45452}"/>
              </a:ext>
            </a:extLst>
          </p:cNvPr>
          <p:cNvSpPr/>
          <p:nvPr/>
        </p:nvSpPr>
        <p:spPr>
          <a:xfrm>
            <a:off x="3110735" y="3178802"/>
            <a:ext cx="360000" cy="417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9139C6E-667A-F195-1193-F56A676E469A}"/>
              </a:ext>
            </a:extLst>
          </p:cNvPr>
          <p:cNvSpPr/>
          <p:nvPr/>
        </p:nvSpPr>
        <p:spPr>
          <a:xfrm>
            <a:off x="2766351" y="3178802"/>
            <a:ext cx="360000" cy="417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1724D06-BDDE-3B17-1B2A-9BAED59D2CF0}"/>
              </a:ext>
            </a:extLst>
          </p:cNvPr>
          <p:cNvSpPr/>
          <p:nvPr/>
        </p:nvSpPr>
        <p:spPr>
          <a:xfrm>
            <a:off x="2405448" y="3178802"/>
            <a:ext cx="360000" cy="417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99C516B-AEAA-D14F-2443-74FCD67F405E}"/>
              </a:ext>
            </a:extLst>
          </p:cNvPr>
          <p:cNvSpPr/>
          <p:nvPr/>
        </p:nvSpPr>
        <p:spPr>
          <a:xfrm>
            <a:off x="2045448" y="3178802"/>
            <a:ext cx="360000" cy="417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C35AC05-62FC-EE5A-744C-94774B48281C}"/>
              </a:ext>
            </a:extLst>
          </p:cNvPr>
          <p:cNvSpPr/>
          <p:nvPr/>
        </p:nvSpPr>
        <p:spPr>
          <a:xfrm>
            <a:off x="1686069" y="3178802"/>
            <a:ext cx="360000" cy="417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lowchart: Delay 31">
            <a:extLst>
              <a:ext uri="{FF2B5EF4-FFF2-40B4-BE49-F238E27FC236}">
                <a16:creationId xmlns:a16="http://schemas.microsoft.com/office/drawing/2014/main" id="{370833BC-E151-B8FE-D0A3-2E1F82C1E0F7}"/>
              </a:ext>
            </a:extLst>
          </p:cNvPr>
          <p:cNvSpPr/>
          <p:nvPr/>
        </p:nvSpPr>
        <p:spPr>
          <a:xfrm flipH="1">
            <a:off x="1331262" y="3178802"/>
            <a:ext cx="360000" cy="417600"/>
          </a:xfrm>
          <a:prstGeom prst="flowChartDelay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751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4" dur="59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9000"/>
                            </p:stCondLst>
                            <p:childTnLst>
                              <p:par>
                                <p:cTn id="9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8" dur="59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8000"/>
                            </p:stCondLst>
                            <p:childTnLst>
                              <p:par>
                                <p:cTn id="10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2" dur="59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77000"/>
                            </p:stCondLst>
                            <p:childTnLst>
                              <p:par>
                                <p:cTn id="10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6" dur="59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36000"/>
                            </p:stCondLst>
                            <p:childTnLst>
                              <p:par>
                                <p:cTn id="10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0" dur="59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95000"/>
                            </p:stCondLst>
                            <p:childTnLst>
                              <p:par>
                                <p:cTn id="1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4" dur="59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4000"/>
                            </p:stCondLst>
                            <p:childTnLst>
                              <p:par>
                                <p:cTn id="1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8" dur="59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13000"/>
                            </p:stCondLst>
                            <p:childTnLst>
                              <p:par>
                                <p:cTn id="1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2" dur="59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72000"/>
                            </p:stCondLst>
                            <p:childTnLst>
                              <p:par>
                                <p:cTn id="12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6" dur="59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31000"/>
                            </p:stCondLst>
                            <p:childTnLst>
                              <p:par>
                                <p:cTn id="12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30" dur="59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90000"/>
                            </p:stCondLst>
                            <p:childTnLst>
                              <p:par>
                                <p:cTn id="13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34" dur="59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49000"/>
                            </p:stCondLst>
                            <p:childTnLst>
                              <p:par>
                                <p:cTn id="13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38" dur="59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08000"/>
                            </p:stCondLst>
                            <p:childTnLst>
                              <p:par>
                                <p:cTn id="14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2" dur="59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767000"/>
                            </p:stCondLst>
                            <p:childTnLst>
                              <p:par>
                                <p:cTn id="14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6" dur="59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826000"/>
                            </p:stCondLst>
                            <p:childTnLst>
                              <p:par>
                                <p:cTn id="14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50" dur="59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85000"/>
                            </p:stCondLst>
                            <p:childTnLst>
                              <p:par>
                                <p:cTn id="15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54" dur="59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944000"/>
                            </p:stCondLst>
                            <p:childTnLst>
                              <p:par>
                                <p:cTn id="15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58" dur="59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3000"/>
                            </p:stCondLst>
                            <p:childTnLst>
                              <p:par>
                                <p:cTn id="16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62" dur="59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62000"/>
                            </p:stCondLst>
                            <p:childTnLst>
                              <p:par>
                                <p:cTn id="16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66" dur="59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121000"/>
                            </p:stCondLst>
                            <p:childTnLst>
                              <p:par>
                                <p:cTn id="16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70" dur="59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180000"/>
                            </p:stCondLst>
                            <p:childTnLst>
                              <p:par>
                                <p:cTn id="17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2mate.com - NHẠC CHUÔNG TIẾNG CHUÔNG VÀO LỚ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5" grpId="0"/>
      <p:bldP spid="5" grpId="0" animBg="1"/>
      <p:bldP spid="5" grpId="1" animBg="1"/>
      <p:bldP spid="7" grpId="0" animBg="1"/>
      <p:bldP spid="7" grpId="1" animBg="1"/>
      <p:bldP spid="12" grpId="0" animBg="1"/>
      <p:bldP spid="12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1EB19DE-0B10-25CB-5EC5-6B71BD5B93ED}"/>
              </a:ext>
            </a:extLst>
          </p:cNvPr>
          <p:cNvSpPr/>
          <p:nvPr/>
        </p:nvSpPr>
        <p:spPr>
          <a:xfrm>
            <a:off x="1022555" y="1816487"/>
            <a:ext cx="7590246" cy="1988598"/>
          </a:xfrm>
          <a:custGeom>
            <a:avLst/>
            <a:gdLst>
              <a:gd name="connsiteX0" fmla="*/ 0 w 7590246"/>
              <a:gd name="connsiteY0" fmla="*/ 0 h 1988598"/>
              <a:gd name="connsiteX1" fmla="*/ 7590246 w 7590246"/>
              <a:gd name="connsiteY1" fmla="*/ 0 h 1988598"/>
              <a:gd name="connsiteX2" fmla="*/ 7590246 w 7590246"/>
              <a:gd name="connsiteY2" fmla="*/ 1988598 h 1988598"/>
              <a:gd name="connsiteX3" fmla="*/ 0 w 7590246"/>
              <a:gd name="connsiteY3" fmla="*/ 1988598 h 1988598"/>
              <a:gd name="connsiteX4" fmla="*/ 0 w 7590246"/>
              <a:gd name="connsiteY4" fmla="*/ 0 h 1988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90246" h="1988598" extrusionOk="0">
                <a:moveTo>
                  <a:pt x="0" y="0"/>
                </a:moveTo>
                <a:cubicBezTo>
                  <a:pt x="2161063" y="-101487"/>
                  <a:pt x="6655072" y="-162162"/>
                  <a:pt x="7590246" y="0"/>
                </a:cubicBezTo>
                <a:cubicBezTo>
                  <a:pt x="7650959" y="596821"/>
                  <a:pt x="7529174" y="1187696"/>
                  <a:pt x="7590246" y="1988598"/>
                </a:cubicBezTo>
                <a:cubicBezTo>
                  <a:pt x="6268608" y="2038663"/>
                  <a:pt x="2463397" y="1830149"/>
                  <a:pt x="0" y="1988598"/>
                </a:cubicBezTo>
                <a:cubicBezTo>
                  <a:pt x="-24452" y="1065887"/>
                  <a:pt x="-67663" y="604004"/>
                  <a:pt x="0" y="0"/>
                </a:cubicBezTo>
                <a:close/>
              </a:path>
            </a:pathLst>
          </a:custGeom>
          <a:noFill/>
          <a:ln>
            <a:solidFill>
              <a:srgbClr val="34679A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72C83DB-3AA4-54CA-3593-BEE4697C9B2F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5667703" y="200329"/>
            <a:ext cx="2612048" cy="461196"/>
          </a:xfrm>
        </p:spPr>
        <p:txBody>
          <a:bodyPr/>
          <a:lstStyle/>
          <a:p>
            <a:r>
              <a:rPr lang="en-US" dirty="0"/>
              <a:t>EM SÁNG TẠO</a:t>
            </a: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73520391-FF02-A9C3-145A-00ABEA49E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233" y="-25476"/>
            <a:ext cx="1071201" cy="96559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A73C5F-AD16-EB07-00AF-0BDA01D45EBE}"/>
              </a:ext>
            </a:extLst>
          </p:cNvPr>
          <p:cNvSpPr txBox="1"/>
          <p:nvPr/>
        </p:nvSpPr>
        <p:spPr>
          <a:xfrm>
            <a:off x="1345074" y="375294"/>
            <a:ext cx="2240613" cy="558664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endParaRPr lang="en-US" sz="2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0BF587D-86FD-D55F-8A5C-DE3FA3ACF2DC}"/>
              </a:ext>
            </a:extLst>
          </p:cNvPr>
          <p:cNvSpPr/>
          <p:nvPr/>
        </p:nvSpPr>
        <p:spPr>
          <a:xfrm>
            <a:off x="652357" y="382193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7FED56-F555-731F-AE42-8EA0457D8652}"/>
              </a:ext>
            </a:extLst>
          </p:cNvPr>
          <p:cNvSpPr txBox="1"/>
          <p:nvPr/>
        </p:nvSpPr>
        <p:spPr>
          <a:xfrm>
            <a:off x="583798" y="309215"/>
            <a:ext cx="692717" cy="7046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endParaRPr lang="en-US" sz="36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471E33-6594-9084-D0CC-FAAA44117AC5}"/>
              </a:ext>
            </a:extLst>
          </p:cNvPr>
          <p:cNvSpPr txBox="1"/>
          <p:nvPr/>
        </p:nvSpPr>
        <p:spPr>
          <a:xfrm>
            <a:off x="1187994" y="857053"/>
            <a:ext cx="7590246" cy="91940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h</a:t>
            </a:r>
            <a:r>
              <a:rPr lang="vi-VN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ãy kiểm tra thước gấp của </a:t>
            </a:r>
            <a:r>
              <a:rPr lang="vi-VN" sz="200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nhóm </a:t>
            </a:r>
            <a:r>
              <a:rPr lang="en-GB" sz="200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đã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00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đúng </a:t>
            </a:r>
            <a:r>
              <a:rPr lang="vi-VN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yêu cầu chưa. Nếu chưa, em hãy tìm cách sửa lại nhé.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D658D6-9BAF-CFC9-F0A6-C7859CF030DD}"/>
              </a:ext>
            </a:extLst>
          </p:cNvPr>
          <p:cNvSpPr txBox="1"/>
          <p:nvPr/>
        </p:nvSpPr>
        <p:spPr>
          <a:xfrm>
            <a:off x="1187994" y="3813942"/>
            <a:ext cx="6746331" cy="89116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vi-VN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 hãy dùng thước gấp của nhóm em để đo chiều dài một số vật trong lớp (ví dụ bàn học cá nhân,...)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9BF523B-682D-0147-144C-C04447279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3" y="995161"/>
            <a:ext cx="600068" cy="56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126EBF0-9DB9-6291-61E1-FF94CC45C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57" y="3923726"/>
            <a:ext cx="600068" cy="56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CE96F74-DD36-6223-E134-9E9D80D4868F}"/>
              </a:ext>
            </a:extLst>
          </p:cNvPr>
          <p:cNvSpPr/>
          <p:nvPr/>
        </p:nvSpPr>
        <p:spPr>
          <a:xfrm>
            <a:off x="8234341" y="4327717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2EFCDA-9A7D-BCEF-C7F2-69E79F2012D0}"/>
              </a:ext>
            </a:extLst>
          </p:cNvPr>
          <p:cNvSpPr txBox="1"/>
          <p:nvPr/>
        </p:nvSpPr>
        <p:spPr>
          <a:xfrm>
            <a:off x="8032956" y="4274403"/>
            <a:ext cx="958370" cy="63478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25</a:t>
            </a:r>
            <a:endParaRPr lang="en-US" sz="32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9162C5-4E1F-80AE-03A6-E9E6A499377F}"/>
              </a:ext>
            </a:extLst>
          </p:cNvPr>
          <p:cNvSpPr txBox="1"/>
          <p:nvPr/>
        </p:nvSpPr>
        <p:spPr>
          <a:xfrm>
            <a:off x="1492100" y="1868181"/>
            <a:ext cx="9579022" cy="332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vi-VN" b="1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Thước gấp gồm nhiều đoạn, mỗi đoạn có độ dài </a:t>
            </a:r>
            <a:r>
              <a:rPr lang="vi-VN" b="1" dirty="0">
                <a:solidFill>
                  <a:schemeClr val="accent2">
                    <a:lumMod val="75000"/>
                  </a:schemeClr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đúng 10 cm</a:t>
            </a:r>
            <a:r>
              <a:rPr lang="vi-VN" b="1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A46344-5A83-5F78-3964-1D4967706D5D}"/>
              </a:ext>
            </a:extLst>
          </p:cNvPr>
          <p:cNvSpPr txBox="1"/>
          <p:nvPr/>
        </p:nvSpPr>
        <p:spPr>
          <a:xfrm>
            <a:off x="1492099" y="2231681"/>
            <a:ext cx="9579023" cy="332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vi-VN" b="1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Mỗi đoạn có chia các vạch đều nhau </a:t>
            </a:r>
            <a:r>
              <a:rPr lang="vi-VN" b="1" dirty="0">
                <a:solidFill>
                  <a:schemeClr val="accent2">
                    <a:lumMod val="75000"/>
                  </a:schemeClr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 cm </a:t>
            </a:r>
            <a:r>
              <a:rPr lang="vi-VN" b="1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 có ghi rõ số đo tại mỗi vạch.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21AF99-B908-1C93-B96D-DCACF400E2A4}"/>
              </a:ext>
            </a:extLst>
          </p:cNvPr>
          <p:cNvSpPr txBox="1"/>
          <p:nvPr/>
        </p:nvSpPr>
        <p:spPr>
          <a:xfrm>
            <a:off x="1492100" y="2573514"/>
            <a:ext cx="9579022" cy="332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vi-VN" b="1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Độ dài của thước gấp khi mở thẳng ra là </a:t>
            </a:r>
            <a:r>
              <a:rPr lang="vi-VN" b="1" dirty="0">
                <a:solidFill>
                  <a:schemeClr val="accent2">
                    <a:lumMod val="75000"/>
                  </a:schemeClr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từ 30 cm đến 50 cm</a:t>
            </a:r>
            <a:r>
              <a:rPr lang="vi-VN" b="1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D45885-9D0A-F6A6-8C66-DA83100B05D8}"/>
              </a:ext>
            </a:extLst>
          </p:cNvPr>
          <p:cNvSpPr txBox="1"/>
          <p:nvPr/>
        </p:nvSpPr>
        <p:spPr>
          <a:xfrm>
            <a:off x="1492099" y="2927409"/>
            <a:ext cx="9579023" cy="332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vi-VN" b="1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Khi sử dụng, có thể mở ra và gấp lại </a:t>
            </a:r>
            <a:r>
              <a:rPr lang="vi-VN" b="1" dirty="0">
                <a:solidFill>
                  <a:schemeClr val="accent2">
                    <a:lumMod val="75000"/>
                  </a:schemeClr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dễ dàng</a:t>
            </a:r>
            <a:r>
              <a:rPr lang="vi-VN" b="1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BD56BD-0493-81ED-01F5-33833F84D4F0}"/>
              </a:ext>
            </a:extLst>
          </p:cNvPr>
          <p:cNvSpPr txBox="1"/>
          <p:nvPr/>
        </p:nvSpPr>
        <p:spPr>
          <a:xfrm>
            <a:off x="1492099" y="3284568"/>
            <a:ext cx="9579023" cy="332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b="1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b="1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b="1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b="1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b="1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b="1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b="1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b="1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b="1" dirty="0"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E7A0546-A73F-C882-2499-D41D5A5125FC}"/>
              </a:ext>
            </a:extLst>
          </p:cNvPr>
          <p:cNvSpPr/>
          <p:nvPr/>
        </p:nvSpPr>
        <p:spPr>
          <a:xfrm>
            <a:off x="1245675" y="1917014"/>
            <a:ext cx="269743" cy="26974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1949EAD-FF5A-DCC8-DB1F-742613EC78A5}"/>
              </a:ext>
            </a:extLst>
          </p:cNvPr>
          <p:cNvSpPr/>
          <p:nvPr/>
        </p:nvSpPr>
        <p:spPr>
          <a:xfrm>
            <a:off x="1245675" y="2270391"/>
            <a:ext cx="269743" cy="26974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F6B35D7-D998-7C8A-D250-36912915F976}"/>
              </a:ext>
            </a:extLst>
          </p:cNvPr>
          <p:cNvSpPr/>
          <p:nvPr/>
        </p:nvSpPr>
        <p:spPr>
          <a:xfrm>
            <a:off x="1245675" y="2618579"/>
            <a:ext cx="269743" cy="26974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70847B6-FBB0-7DB3-B291-4FE39E5318BD}"/>
              </a:ext>
            </a:extLst>
          </p:cNvPr>
          <p:cNvSpPr/>
          <p:nvPr/>
        </p:nvSpPr>
        <p:spPr>
          <a:xfrm>
            <a:off x="1245675" y="2965408"/>
            <a:ext cx="269743" cy="26974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3F669D9-4D49-DDC4-7ADF-F4BBC4C5C133}"/>
              </a:ext>
            </a:extLst>
          </p:cNvPr>
          <p:cNvSpPr/>
          <p:nvPr/>
        </p:nvSpPr>
        <p:spPr>
          <a:xfrm>
            <a:off x="1245675" y="3310619"/>
            <a:ext cx="269743" cy="26974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616B411-FAF3-60BE-9D78-77ACC9E46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94" y="1793143"/>
            <a:ext cx="464105" cy="4124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0FE827EC-A420-27D5-0863-32D34C334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94" y="2166917"/>
            <a:ext cx="464105" cy="4124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14F1839E-2564-F45C-FB58-36D55BE0A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94" y="2523716"/>
            <a:ext cx="464105" cy="4124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8B3CE4CB-1EF3-4098-BD7D-9C3136445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94" y="2874457"/>
            <a:ext cx="464105" cy="4124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7F421BF2-21F7-53DA-2CF0-839D93E00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640" y="3220502"/>
            <a:ext cx="464105" cy="4124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868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3" grpId="0"/>
      <p:bldP spid="15" grpId="0"/>
      <p:bldP spid="10" grpId="0"/>
      <p:bldP spid="11" grpId="0"/>
      <p:bldP spid="12" grpId="0"/>
      <p:bldP spid="14" grpId="0"/>
      <p:bldP spid="16" grpId="0"/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2C83DB-3AA4-54CA-3593-BEE4697C9B2F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5667703" y="200329"/>
            <a:ext cx="2612048" cy="461196"/>
          </a:xfrm>
        </p:spPr>
        <p:txBody>
          <a:bodyPr/>
          <a:lstStyle/>
          <a:p>
            <a:r>
              <a:rPr lang="en-US" dirty="0"/>
              <a:t>EM SÁNG TẠO</a:t>
            </a: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73520391-FF02-A9C3-145A-00ABEA49E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233" y="-25476"/>
            <a:ext cx="1071201" cy="96559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A73C5F-AD16-EB07-00AF-0BDA01D45EBE}"/>
              </a:ext>
            </a:extLst>
          </p:cNvPr>
          <p:cNvSpPr txBox="1"/>
          <p:nvPr/>
        </p:nvSpPr>
        <p:spPr>
          <a:xfrm>
            <a:off x="1325547" y="498853"/>
            <a:ext cx="2443813" cy="558664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endParaRPr lang="en-US" sz="2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0BF587D-86FD-D55F-8A5C-DE3FA3ACF2DC}"/>
              </a:ext>
            </a:extLst>
          </p:cNvPr>
          <p:cNvSpPr/>
          <p:nvPr/>
        </p:nvSpPr>
        <p:spPr>
          <a:xfrm>
            <a:off x="652357" y="498853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7FED56-F555-731F-AE42-8EA0457D8652}"/>
              </a:ext>
            </a:extLst>
          </p:cNvPr>
          <p:cNvSpPr txBox="1"/>
          <p:nvPr/>
        </p:nvSpPr>
        <p:spPr>
          <a:xfrm>
            <a:off x="583798" y="364915"/>
            <a:ext cx="692717" cy="77319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3600" b="1" dirty="0">
                <a:solidFill>
                  <a:srgbClr val="FFFFFF"/>
                </a:solidFill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471E33-6594-9084-D0CC-FAAA44117AC5}"/>
              </a:ext>
            </a:extLst>
          </p:cNvPr>
          <p:cNvSpPr txBox="1"/>
          <p:nvPr/>
        </p:nvSpPr>
        <p:spPr>
          <a:xfrm>
            <a:off x="1187994" y="1426992"/>
            <a:ext cx="7590246" cy="48254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vi-VN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Giới thiệu thước gấp của nhóm em và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cách sử dụng.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9BF523B-682D-0147-144C-C04447279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3" y="1387417"/>
            <a:ext cx="600068" cy="56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B8BEC1-47BE-F65B-1B10-8C0151A98A66}"/>
              </a:ext>
            </a:extLst>
          </p:cNvPr>
          <p:cNvSpPr txBox="1"/>
          <p:nvPr/>
        </p:nvSpPr>
        <p:spPr>
          <a:xfrm>
            <a:off x="1187994" y="2396413"/>
            <a:ext cx="6844962" cy="89116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thước gấp của nhóm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7B4AAE7-423B-EF15-4E70-937182B48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3" y="2477816"/>
            <a:ext cx="600068" cy="56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4883EBA-38D9-EF2E-8E3B-1844D6336CE0}"/>
              </a:ext>
            </a:extLst>
          </p:cNvPr>
          <p:cNvSpPr txBox="1"/>
          <p:nvPr/>
        </p:nvSpPr>
        <p:spPr>
          <a:xfrm>
            <a:off x="1187994" y="3484274"/>
            <a:ext cx="7590246" cy="89116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t</a:t>
            </a:r>
            <a:r>
              <a:rPr lang="vi-VN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hước gấp này có dễ cất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trong hộp bút không? Vì sao?    </a:t>
            </a:r>
            <a:endParaRPr lang="en-US" sz="2000" dirty="0"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5C458705-FDA0-78D2-D986-95D174837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3" y="3537147"/>
            <a:ext cx="600068" cy="56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90DA5E2-69AC-AB7E-7011-09B5618A2B7D}"/>
              </a:ext>
            </a:extLst>
          </p:cNvPr>
          <p:cNvSpPr/>
          <p:nvPr/>
        </p:nvSpPr>
        <p:spPr>
          <a:xfrm>
            <a:off x="8234341" y="4327717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891B48-4136-D333-EC92-FB0D89B545F7}"/>
              </a:ext>
            </a:extLst>
          </p:cNvPr>
          <p:cNvSpPr txBox="1"/>
          <p:nvPr/>
        </p:nvSpPr>
        <p:spPr>
          <a:xfrm>
            <a:off x="8032956" y="4274403"/>
            <a:ext cx="958370" cy="63478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26</a:t>
            </a:r>
            <a:endParaRPr lang="en-US" sz="32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374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2C83DB-3AA4-54CA-3593-BEE4697C9B2F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5667703" y="200329"/>
            <a:ext cx="2612048" cy="461196"/>
          </a:xfrm>
        </p:spPr>
        <p:txBody>
          <a:bodyPr/>
          <a:lstStyle/>
          <a:p>
            <a:r>
              <a:rPr lang="en-US" dirty="0"/>
              <a:t>EM SÁNG TẠO</a:t>
            </a: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73520391-FF02-A9C3-145A-00ABEA49E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233" y="-25476"/>
            <a:ext cx="1071201" cy="96559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7471E33-6594-9084-D0CC-FAAA44117AC5}"/>
              </a:ext>
            </a:extLst>
          </p:cNvPr>
          <p:cNvSpPr txBox="1"/>
          <p:nvPr/>
        </p:nvSpPr>
        <p:spPr>
          <a:xfrm>
            <a:off x="1187994" y="1203472"/>
            <a:ext cx="7590246" cy="48254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cám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gấp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vi-VN" sz="2000" dirty="0"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9BF523B-682D-0147-144C-C04447279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3" y="1163897"/>
            <a:ext cx="600068" cy="56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6B8727-C0EB-92FA-B5B6-C4EEBDCE58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64" r="1904"/>
          <a:stretch/>
        </p:blipFill>
        <p:spPr>
          <a:xfrm>
            <a:off x="2202426" y="1725588"/>
            <a:ext cx="4739148" cy="2919059"/>
          </a:xfrm>
          <a:prstGeom prst="roundRect">
            <a:avLst>
              <a:gd name="adj" fmla="val 8583"/>
            </a:avLst>
          </a:prstGeom>
          <a:ln>
            <a:solidFill>
              <a:srgbClr val="FFC000"/>
            </a:solidFill>
          </a:ln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BD185771-8B94-5A23-2ADC-F088C1B7F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22" y="2104390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F0DE7D3-131B-37E8-1AC1-2BC705F69DCB}"/>
              </a:ext>
            </a:extLst>
          </p:cNvPr>
          <p:cNvSpPr/>
          <p:nvPr/>
        </p:nvSpPr>
        <p:spPr>
          <a:xfrm>
            <a:off x="8234341" y="4327717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938439-F400-0CD2-B8D9-95022F98A89F}"/>
              </a:ext>
            </a:extLst>
          </p:cNvPr>
          <p:cNvSpPr txBox="1"/>
          <p:nvPr/>
        </p:nvSpPr>
        <p:spPr>
          <a:xfrm>
            <a:off x="8032956" y="4274403"/>
            <a:ext cx="958370" cy="63478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27</a:t>
            </a:r>
            <a:endParaRPr lang="en-US" sz="32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37A5D6-6832-E84D-3277-2F0729BF5E88}"/>
              </a:ext>
            </a:extLst>
          </p:cNvPr>
          <p:cNvSpPr txBox="1"/>
          <p:nvPr/>
        </p:nvSpPr>
        <p:spPr>
          <a:xfrm>
            <a:off x="1325547" y="498853"/>
            <a:ext cx="2443813" cy="558664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endParaRPr lang="en-US" sz="2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0F60D15-0DEA-6317-FDD0-21BA2086D0A8}"/>
              </a:ext>
            </a:extLst>
          </p:cNvPr>
          <p:cNvSpPr/>
          <p:nvPr/>
        </p:nvSpPr>
        <p:spPr>
          <a:xfrm>
            <a:off x="652357" y="498853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3FEC31-3C43-CDAD-A20C-D4699E989CBA}"/>
              </a:ext>
            </a:extLst>
          </p:cNvPr>
          <p:cNvSpPr txBox="1"/>
          <p:nvPr/>
        </p:nvSpPr>
        <p:spPr>
          <a:xfrm>
            <a:off x="583798" y="364915"/>
            <a:ext cx="692717" cy="77319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3600" b="1" dirty="0">
                <a:solidFill>
                  <a:srgbClr val="FFFFFF"/>
                </a:solidFill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572852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2C83DB-3AA4-54CA-3593-BEE4697C9B2F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5667703" y="200329"/>
            <a:ext cx="2612048" cy="461196"/>
          </a:xfrm>
        </p:spPr>
        <p:txBody>
          <a:bodyPr/>
          <a:lstStyle/>
          <a:p>
            <a:r>
              <a:rPr lang="en-US" dirty="0"/>
              <a:t>EM SÁNG TẠO</a:t>
            </a: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73520391-FF02-A9C3-145A-00ABEA49E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233" y="-25476"/>
            <a:ext cx="1071201" cy="96559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7471E33-6594-9084-D0CC-FAAA44117AC5}"/>
              </a:ext>
            </a:extLst>
          </p:cNvPr>
          <p:cNvSpPr txBox="1"/>
          <p:nvPr/>
        </p:nvSpPr>
        <p:spPr>
          <a:xfrm>
            <a:off x="1187994" y="1203472"/>
            <a:ext cx="7590246" cy="89116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gấp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50 cm,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gấp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5 cm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thặng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móc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khoá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000" dirty="0"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9BF523B-682D-0147-144C-C04447279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3" y="1252415"/>
            <a:ext cx="600068" cy="56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F0DE7D3-131B-37E8-1AC1-2BC705F69DCB}"/>
              </a:ext>
            </a:extLst>
          </p:cNvPr>
          <p:cNvSpPr/>
          <p:nvPr/>
        </p:nvSpPr>
        <p:spPr>
          <a:xfrm>
            <a:off x="8234341" y="4327717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938439-F400-0CD2-B8D9-95022F98A89F}"/>
              </a:ext>
            </a:extLst>
          </p:cNvPr>
          <p:cNvSpPr txBox="1"/>
          <p:nvPr/>
        </p:nvSpPr>
        <p:spPr>
          <a:xfrm>
            <a:off x="8032956" y="4274403"/>
            <a:ext cx="958370" cy="63478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28</a:t>
            </a:r>
            <a:endParaRPr lang="en-US" sz="32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37A5D6-6832-E84D-3277-2F0729BF5E88}"/>
              </a:ext>
            </a:extLst>
          </p:cNvPr>
          <p:cNvSpPr txBox="1"/>
          <p:nvPr/>
        </p:nvSpPr>
        <p:spPr>
          <a:xfrm>
            <a:off x="1325547" y="498853"/>
            <a:ext cx="3083893" cy="558664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Cải</a:t>
            </a: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endParaRPr lang="en-US" sz="2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0F60D15-0DEA-6317-FDD0-21BA2086D0A8}"/>
              </a:ext>
            </a:extLst>
          </p:cNvPr>
          <p:cNvSpPr/>
          <p:nvPr/>
        </p:nvSpPr>
        <p:spPr>
          <a:xfrm>
            <a:off x="652357" y="498853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3FEC31-3C43-CDAD-A20C-D4699E989CBA}"/>
              </a:ext>
            </a:extLst>
          </p:cNvPr>
          <p:cNvSpPr txBox="1"/>
          <p:nvPr/>
        </p:nvSpPr>
        <p:spPr>
          <a:xfrm>
            <a:off x="583798" y="303955"/>
            <a:ext cx="692717" cy="77319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3600" b="1" dirty="0">
                <a:solidFill>
                  <a:srgbClr val="FFFFFF"/>
                </a:solidFill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</a:p>
        </p:txBody>
      </p:sp>
      <p:pic>
        <p:nvPicPr>
          <p:cNvPr id="8" name="Picture 7" descr="A close-up of a green ruler&#10;&#10;Description automatically generated">
            <a:extLst>
              <a:ext uri="{FF2B5EF4-FFF2-40B4-BE49-F238E27FC236}">
                <a16:creationId xmlns:a16="http://schemas.microsoft.com/office/drawing/2014/main" id="{356B13BE-94AD-9542-14DE-9C0331449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4764" y="2244590"/>
            <a:ext cx="4039577" cy="24000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C14BF37-F109-960A-E4F2-E75A8BCE8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582" y="2753019"/>
            <a:ext cx="1371229" cy="157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6280DD6F-41B0-882D-5B72-51B3B00AE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1" y="2689466"/>
            <a:ext cx="3701551" cy="221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843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52"/>
          <p:cNvSpPr txBox="1">
            <a:spLocks noGrp="1"/>
          </p:cNvSpPr>
          <p:nvPr>
            <p:ph type="title"/>
          </p:nvPr>
        </p:nvSpPr>
        <p:spPr>
          <a:xfrm>
            <a:off x="4653279" y="312328"/>
            <a:ext cx="4193231" cy="6484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STEM VÀ CUỘC SỐNG </a:t>
            </a:r>
            <a:endParaRPr sz="2400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CDAEF77-957A-136A-EBCA-9D6AD46B2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125" y="-121920"/>
            <a:ext cx="1223749" cy="127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279;p46">
            <a:extLst>
              <a:ext uri="{FF2B5EF4-FFF2-40B4-BE49-F238E27FC236}">
                <a16:creationId xmlns:a16="http://schemas.microsoft.com/office/drawing/2014/main" id="{1EF5387A-1F3E-6F80-DC23-4EE21F37C71E}"/>
              </a:ext>
            </a:extLst>
          </p:cNvPr>
          <p:cNvSpPr txBox="1">
            <a:spLocks/>
          </p:cNvSpPr>
          <p:nvPr/>
        </p:nvSpPr>
        <p:spPr>
          <a:xfrm>
            <a:off x="-795640" y="960790"/>
            <a:ext cx="6488400" cy="6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sz="3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UTM Colossalis" panose="02040603050506020204" pitchFamily="18" charset="0"/>
              </a:rPr>
              <a:t>THƯỚC LASER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664DA76-08BD-C875-0B29-F25669EC5CC2}"/>
              </a:ext>
            </a:extLst>
          </p:cNvPr>
          <p:cNvSpPr/>
          <p:nvPr/>
        </p:nvSpPr>
        <p:spPr>
          <a:xfrm>
            <a:off x="8234341" y="4327717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B83D60-74BF-041A-D998-3C4B2A7B63A7}"/>
              </a:ext>
            </a:extLst>
          </p:cNvPr>
          <p:cNvSpPr txBox="1"/>
          <p:nvPr/>
        </p:nvSpPr>
        <p:spPr>
          <a:xfrm>
            <a:off x="8032956" y="4274403"/>
            <a:ext cx="958370" cy="63478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29</a:t>
            </a:r>
            <a:endParaRPr lang="en-US" sz="32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2C4568-DDE4-B373-B11A-5FC618EFF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266" y="1754403"/>
            <a:ext cx="2189189" cy="2520000"/>
          </a:xfrm>
          <a:prstGeom prst="roundRect">
            <a:avLst>
              <a:gd name="adj" fmla="val 9794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69D8C2-E68E-B62C-E7CF-8ED1231B3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4295" y="1756199"/>
            <a:ext cx="3796929" cy="2520000"/>
          </a:xfrm>
          <a:prstGeom prst="roundRect">
            <a:avLst>
              <a:gd name="adj" fmla="val 1069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2628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57"/>
          <p:cNvSpPr txBox="1">
            <a:spLocks noGrp="1"/>
          </p:cNvSpPr>
          <p:nvPr>
            <p:ph type="ctrTitle"/>
          </p:nvPr>
        </p:nvSpPr>
        <p:spPr>
          <a:xfrm flipH="1">
            <a:off x="5358419" y="2435227"/>
            <a:ext cx="3604606" cy="115569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b="1" dirty="0">
                <a:latin typeface="Bahnschrift" panose="020B0502040204020203" pitchFamily="34" charset="0"/>
              </a:rPr>
              <a:t>Chúc các em </a:t>
            </a:r>
            <a:br>
              <a:rPr lang="es" sz="3600" b="1" dirty="0">
                <a:latin typeface="Bahnschrift" panose="020B0502040204020203" pitchFamily="34" charset="0"/>
              </a:rPr>
            </a:br>
            <a:r>
              <a:rPr lang="es" sz="3600" b="1" dirty="0">
                <a:latin typeface="Bahnschrift" panose="020B0502040204020203" pitchFamily="34" charset="0"/>
              </a:rPr>
              <a:t>học tốt!</a:t>
            </a:r>
            <a:endParaRPr sz="3600" b="1" dirty="0">
              <a:solidFill>
                <a:srgbClr val="645CA7"/>
              </a:solidFill>
              <a:latin typeface="Bahnschrift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A96DB9-A448-A0E9-2771-A848762C2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957" y="358061"/>
            <a:ext cx="777146" cy="77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06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2706">
        <p159:morph option="byObject"/>
      </p:transition>
    </mc:Choice>
    <mc:Fallback xmlns="">
      <p:transition spd="slow" advTm="12706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70BDB1-E39F-FC04-09D3-BA74DA432A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0593" y="1285959"/>
            <a:ext cx="2921548" cy="33092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6C27453-70DD-F513-7B6A-24FCBC1777EE}"/>
              </a:ext>
            </a:extLst>
          </p:cNvPr>
          <p:cNvSpPr/>
          <p:nvPr/>
        </p:nvSpPr>
        <p:spPr>
          <a:xfrm>
            <a:off x="5563546" y="1208675"/>
            <a:ext cx="2863215" cy="3309299"/>
          </a:xfrm>
          <a:prstGeom prst="rect">
            <a:avLst/>
          </a:prstGeom>
          <a:solidFill>
            <a:srgbClr val="FFFFFF"/>
          </a:solidFill>
          <a:ln w="28575">
            <a:solidFill>
              <a:srgbClr val="3467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0" name="Google Shape;1040;p56"/>
          <p:cNvSpPr/>
          <p:nvPr/>
        </p:nvSpPr>
        <p:spPr>
          <a:xfrm rot="10800000" flipH="1">
            <a:off x="715098" y="1212300"/>
            <a:ext cx="4575300" cy="330930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5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UTM Colossalis" panose="02040603050506020204" pitchFamily="18" charset="0"/>
              </a:rPr>
              <a:t>CÂU CHUYỆN STEM</a:t>
            </a:r>
            <a:endParaRPr dirty="0">
              <a:solidFill>
                <a:schemeClr val="lt1"/>
              </a:solidFill>
              <a:latin typeface="UTM Colossalis" panose="02040603050506020204" pitchFamily="18" charset="0"/>
            </a:endParaRPr>
          </a:p>
        </p:txBody>
      </p:sp>
      <p:pic>
        <p:nvPicPr>
          <p:cNvPr id="16" name="Google Shape;366;p54">
            <a:extLst>
              <a:ext uri="{FF2B5EF4-FFF2-40B4-BE49-F238E27FC236}">
                <a16:creationId xmlns:a16="http://schemas.microsoft.com/office/drawing/2014/main" id="{ACA7D72D-D0E9-F4B3-9327-D5124C054231}"/>
              </a:ext>
            </a:extLst>
          </p:cNvPr>
          <p:cNvPicPr preferRelativeResize="0"/>
          <p:nvPr/>
        </p:nvPicPr>
        <p:blipFill>
          <a:blip r:embed="rId7">
            <a:alphaModFix amt="80000"/>
          </a:blip>
          <a:stretch>
            <a:fillRect/>
          </a:stretch>
        </p:blipFill>
        <p:spPr>
          <a:xfrm rot="10800000" flipH="1" flipV="1">
            <a:off x="4388448" y="2656676"/>
            <a:ext cx="1579416" cy="71644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78;p46">
            <a:extLst>
              <a:ext uri="{FF2B5EF4-FFF2-40B4-BE49-F238E27FC236}">
                <a16:creationId xmlns:a16="http://schemas.microsoft.com/office/drawing/2014/main" id="{A5BA8F1D-4497-6672-68AE-6D9DA63EC176}"/>
              </a:ext>
            </a:extLst>
          </p:cNvPr>
          <p:cNvSpPr txBox="1">
            <a:spLocks/>
          </p:cNvSpPr>
          <p:nvPr/>
        </p:nvSpPr>
        <p:spPr>
          <a:xfrm>
            <a:off x="5635665" y="3256138"/>
            <a:ext cx="2675088" cy="1122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Merriweather Sans"/>
              <a:buNone/>
              <a:defRPr sz="9600" b="1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vi-VN" sz="1400" b="0" dirty="0">
                <a:solidFill>
                  <a:srgbClr val="000000"/>
                </a:solidFill>
              </a:rPr>
              <a:t>Thước gấp </a:t>
            </a:r>
            <a:br>
              <a:rPr lang="en-US" sz="1400" b="0" dirty="0">
                <a:solidFill>
                  <a:srgbClr val="000000"/>
                </a:solidFill>
              </a:rPr>
            </a:br>
            <a:r>
              <a:rPr lang="vi-VN" sz="1400" b="0" dirty="0">
                <a:solidFill>
                  <a:srgbClr val="000000"/>
                </a:solidFill>
              </a:rPr>
              <a:t>do nhà phát minh người Đức Giô-han</a:t>
            </a:r>
            <a:r>
              <a:rPr lang="en-US" sz="1400" b="0" dirty="0">
                <a:solidFill>
                  <a:srgbClr val="000000"/>
                </a:solidFill>
              </a:rPr>
              <a:t> </a:t>
            </a:r>
            <a:r>
              <a:rPr lang="vi-VN" sz="1400" b="0" dirty="0">
                <a:solidFill>
                  <a:srgbClr val="000000"/>
                </a:solidFill>
              </a:rPr>
              <a:t>An-tơn Un-rích </a:t>
            </a:r>
            <a:r>
              <a:rPr lang="en-GB" sz="1400" b="0" dirty="0">
                <a:solidFill>
                  <a:srgbClr val="000000"/>
                </a:solidFill>
              </a:rPr>
              <a:t>(</a:t>
            </a:r>
            <a:r>
              <a:rPr lang="vi-VN" sz="1400" b="0" dirty="0" err="1">
                <a:solidFill>
                  <a:srgbClr val="000000"/>
                </a:solidFill>
              </a:rPr>
              <a:t>Johannes</a:t>
            </a:r>
            <a:r>
              <a:rPr lang="vi-VN" sz="1400" b="0" dirty="0">
                <a:solidFill>
                  <a:srgbClr val="000000"/>
                </a:solidFill>
              </a:rPr>
              <a:t> </a:t>
            </a:r>
            <a:r>
              <a:rPr lang="vi-VN" sz="1400" b="0" dirty="0" err="1">
                <a:solidFill>
                  <a:srgbClr val="000000"/>
                </a:solidFill>
              </a:rPr>
              <a:t>Anton</a:t>
            </a:r>
            <a:r>
              <a:rPr lang="vi-VN" sz="1400" b="0" dirty="0">
                <a:solidFill>
                  <a:srgbClr val="000000"/>
                </a:solidFill>
              </a:rPr>
              <a:t> </a:t>
            </a:r>
            <a:r>
              <a:rPr lang="vi-VN" sz="1400" b="0" dirty="0" err="1">
                <a:solidFill>
                  <a:srgbClr val="000000"/>
                </a:solidFill>
              </a:rPr>
              <a:t>Ullrich</a:t>
            </a:r>
            <a:r>
              <a:rPr lang="en-GB" sz="1400" b="0" dirty="0">
                <a:solidFill>
                  <a:srgbClr val="000000"/>
                </a:solidFill>
              </a:rPr>
              <a:t>) </a:t>
            </a:r>
            <a:r>
              <a:rPr lang="vi-VN" sz="1400" b="0" dirty="0">
                <a:solidFill>
                  <a:srgbClr val="000000"/>
                </a:solidFill>
              </a:rPr>
              <a:t>sáng chế.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E165D5F-920E-2374-532D-4A353F7078FB}"/>
              </a:ext>
            </a:extLst>
          </p:cNvPr>
          <p:cNvSpPr/>
          <p:nvPr/>
        </p:nvSpPr>
        <p:spPr>
          <a:xfrm>
            <a:off x="8234341" y="4327717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0C4725-AAEA-31D2-2564-2FF4E975D70E}"/>
              </a:ext>
            </a:extLst>
          </p:cNvPr>
          <p:cNvSpPr txBox="1"/>
          <p:nvPr/>
        </p:nvSpPr>
        <p:spPr>
          <a:xfrm>
            <a:off x="8165782" y="4254739"/>
            <a:ext cx="692717" cy="7046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n-US" sz="36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Thước gấp">
            <a:hlinkClick r:id="" action="ppaction://media"/>
            <a:extLst>
              <a:ext uri="{FF2B5EF4-FFF2-40B4-BE49-F238E27FC236}">
                <a16:creationId xmlns:a16="http://schemas.microsoft.com/office/drawing/2014/main" id="{2F49182F-DA40-2C7E-150E-A8DCDFD1A3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97957" y="4540547"/>
            <a:ext cx="487363" cy="48736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E7F4626-765D-9A5F-01C4-C5B8E024A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900" y="1279417"/>
            <a:ext cx="2551540" cy="30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E9A2D1E-7BD4-CCD8-E011-51EA978D5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37524" y="832881"/>
            <a:ext cx="1271368" cy="256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78;p46">
            <a:extLst>
              <a:ext uri="{FF2B5EF4-FFF2-40B4-BE49-F238E27FC236}">
                <a16:creationId xmlns:a16="http://schemas.microsoft.com/office/drawing/2014/main" id="{5F2F1DB4-D918-FF26-FB36-4626E5919D9E}"/>
              </a:ext>
            </a:extLst>
          </p:cNvPr>
          <p:cNvSpPr txBox="1">
            <a:spLocks/>
          </p:cNvSpPr>
          <p:nvPr/>
        </p:nvSpPr>
        <p:spPr>
          <a:xfrm>
            <a:off x="2035773" y="3931200"/>
            <a:ext cx="1074750" cy="396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Merriweather Sans"/>
              <a:buNone/>
              <a:defRPr sz="9600" b="1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1400" b="0" dirty="0" err="1">
                <a:solidFill>
                  <a:srgbClr val="000000"/>
                </a:solidFill>
              </a:rPr>
              <a:t>Hình</a:t>
            </a:r>
            <a:r>
              <a:rPr lang="en-US" sz="1400" b="0" dirty="0">
                <a:solidFill>
                  <a:srgbClr val="000000"/>
                </a:solidFill>
              </a:rPr>
              <a:t> 1</a:t>
            </a:r>
            <a:endParaRPr lang="vi-VN" sz="1400" b="0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7594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7034">
        <p159:morph option="byObject"/>
      </p:transition>
    </mc:Choice>
    <mc:Fallback xmlns="">
      <p:transition spd="slow" advTm="470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7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040;p56">
            <a:extLst>
              <a:ext uri="{FF2B5EF4-FFF2-40B4-BE49-F238E27FC236}">
                <a16:creationId xmlns:a16="http://schemas.microsoft.com/office/drawing/2014/main" id="{486A18C7-3914-CA22-1CE1-97999404AE7F}"/>
              </a:ext>
            </a:extLst>
          </p:cNvPr>
          <p:cNvSpPr/>
          <p:nvPr/>
        </p:nvSpPr>
        <p:spPr>
          <a:xfrm rot="10800000" flipH="1">
            <a:off x="720000" y="1506939"/>
            <a:ext cx="2919058" cy="2545200"/>
          </a:xfrm>
          <a:prstGeom prst="snip1Rect">
            <a:avLst>
              <a:gd name="adj" fmla="val 0"/>
            </a:avLst>
          </a:prstGeom>
          <a:solidFill>
            <a:srgbClr val="FFFFFF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56"/>
          <p:cNvSpPr/>
          <p:nvPr/>
        </p:nvSpPr>
        <p:spPr>
          <a:xfrm rot="10800000" flipH="1">
            <a:off x="3848700" y="1506940"/>
            <a:ext cx="4575300" cy="254520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5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>
                <a:latin typeface="UTM Colossalis" panose="02040603050506020204" pitchFamily="18" charset="0"/>
              </a:rPr>
              <a:t>CÂU CHUYỆN STEM</a:t>
            </a:r>
            <a:endParaRPr dirty="0">
              <a:solidFill>
                <a:schemeClr val="lt1"/>
              </a:solidFill>
              <a:latin typeface="UTM Colossalis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5D3F9C-E81A-EE9D-FF7A-38273AFEA2CC}"/>
              </a:ext>
            </a:extLst>
          </p:cNvPr>
          <p:cNvSpPr txBox="1"/>
          <p:nvPr/>
        </p:nvSpPr>
        <p:spPr>
          <a:xfrm>
            <a:off x="4572000" y="1806336"/>
            <a:ext cx="3642358" cy="401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53750E-1B9F-2A62-FC7E-E5192BA312A9}"/>
              </a:ext>
            </a:extLst>
          </p:cNvPr>
          <p:cNvSpPr txBox="1"/>
          <p:nvPr/>
        </p:nvSpPr>
        <p:spPr>
          <a:xfrm>
            <a:off x="4572000" y="2768496"/>
            <a:ext cx="3251200" cy="734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gấp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 descr="A pink question mark on a black background&#10;&#10;Description automatically generated">
            <a:extLst>
              <a:ext uri="{FF2B5EF4-FFF2-40B4-BE49-F238E27FC236}">
                <a16:creationId xmlns:a16="http://schemas.microsoft.com/office/drawing/2014/main" id="{9ED455A7-DC12-E6A5-2086-FFEDBC1DF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700" y="1642171"/>
            <a:ext cx="805451" cy="805451"/>
          </a:xfrm>
          <a:prstGeom prst="rect">
            <a:avLst/>
          </a:prstGeom>
        </p:spPr>
      </p:pic>
      <p:pic>
        <p:nvPicPr>
          <p:cNvPr id="32" name="Picture 31" descr="A pink question mark on a black background&#10;&#10;Description automatically generated">
            <a:extLst>
              <a:ext uri="{FF2B5EF4-FFF2-40B4-BE49-F238E27FC236}">
                <a16:creationId xmlns:a16="http://schemas.microsoft.com/office/drawing/2014/main" id="{3F5E28A9-85CA-A9D3-AD1F-A12F2896B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700" y="2757582"/>
            <a:ext cx="805451" cy="80545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A55795D-3F43-B97D-7109-11444FF7A229}"/>
              </a:ext>
            </a:extLst>
          </p:cNvPr>
          <p:cNvSpPr/>
          <p:nvPr/>
        </p:nvSpPr>
        <p:spPr>
          <a:xfrm>
            <a:off x="8234341" y="4327717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EF148C-9EE4-48A9-796A-BC02C2D0D82A}"/>
              </a:ext>
            </a:extLst>
          </p:cNvPr>
          <p:cNvSpPr txBox="1"/>
          <p:nvPr/>
        </p:nvSpPr>
        <p:spPr>
          <a:xfrm>
            <a:off x="8165782" y="4235075"/>
            <a:ext cx="692717" cy="7046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sz="36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Mouse cursor - Free ui icons">
            <a:extLst>
              <a:ext uri="{FF2B5EF4-FFF2-40B4-BE49-F238E27FC236}">
                <a16:creationId xmlns:a16="http://schemas.microsoft.com/office/drawing/2014/main" id="{3517CC57-DDC3-93FC-E7F4-26A08BA76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636" y="5589271"/>
            <a:ext cx="629714" cy="629714"/>
          </a:xfrm>
          <a:prstGeom prst="rect">
            <a:avLst/>
          </a:prstGeom>
          <a:noFill/>
          <a:effectLst>
            <a:glow rad="228600">
              <a:srgbClr val="CAFFCA">
                <a:satMod val="175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A10EC1C-A7E0-A170-F9CC-6C299BAB9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31515" y="1327467"/>
            <a:ext cx="1271368" cy="256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278;p46">
            <a:extLst>
              <a:ext uri="{FF2B5EF4-FFF2-40B4-BE49-F238E27FC236}">
                <a16:creationId xmlns:a16="http://schemas.microsoft.com/office/drawing/2014/main" id="{86CBE701-41B2-DC8F-25E2-DBBC27549067}"/>
              </a:ext>
            </a:extLst>
          </p:cNvPr>
          <p:cNvSpPr txBox="1">
            <a:spLocks/>
          </p:cNvSpPr>
          <p:nvPr/>
        </p:nvSpPr>
        <p:spPr>
          <a:xfrm>
            <a:off x="1629824" y="3586541"/>
            <a:ext cx="1074750" cy="396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Merriweather Sans"/>
              <a:buNone/>
              <a:defRPr sz="9600" b="1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1400" b="0" dirty="0" err="1">
                <a:solidFill>
                  <a:srgbClr val="000000"/>
                </a:solidFill>
              </a:rPr>
              <a:t>Hình</a:t>
            </a:r>
            <a:r>
              <a:rPr lang="en-US" sz="1400" b="0" dirty="0">
                <a:solidFill>
                  <a:srgbClr val="000000"/>
                </a:solidFill>
              </a:rPr>
              <a:t> 2</a:t>
            </a:r>
            <a:endParaRPr lang="vi-VN" sz="14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767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93827E-7 L -0.26319 -0.6435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60" y="-32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6" grpId="0"/>
      <p:bldP spid="2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56"/>
          <p:cNvSpPr/>
          <p:nvPr/>
        </p:nvSpPr>
        <p:spPr>
          <a:xfrm rot="10800000" flipH="1">
            <a:off x="719999" y="1212300"/>
            <a:ext cx="7703999" cy="330930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5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>
                <a:latin typeface="UTM Colossalis" panose="02040603050506020204" pitchFamily="18" charset="0"/>
              </a:rPr>
              <a:t>THỬ THÁCH STEM</a:t>
            </a:r>
            <a:endParaRPr dirty="0">
              <a:solidFill>
                <a:schemeClr val="lt1"/>
              </a:solidFill>
              <a:latin typeface="UTM Colossalis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5D3F9C-E81A-EE9D-FF7A-38273AFEA2CC}"/>
              </a:ext>
            </a:extLst>
          </p:cNvPr>
          <p:cNvSpPr txBox="1"/>
          <p:nvPr/>
        </p:nvSpPr>
        <p:spPr>
          <a:xfrm>
            <a:off x="1354449" y="1362711"/>
            <a:ext cx="6879892" cy="401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vi-VN" sz="18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Thước gồm nhiều đoạn, mỗi đoạn có độ dài </a:t>
            </a:r>
            <a:r>
              <a:rPr lang="vi-VN" sz="1800" b="1" dirty="0">
                <a:solidFill>
                  <a:schemeClr val="accent2">
                    <a:lumMod val="75000"/>
                  </a:schemeClr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10 cm</a:t>
            </a:r>
            <a:r>
              <a:rPr lang="vi-VN" sz="18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6304897-FA96-B36D-B9B0-D55429653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78" y="1344026"/>
            <a:ext cx="429228" cy="40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87F730-B5CB-3452-B89C-52CCBBCC6C07}"/>
              </a:ext>
            </a:extLst>
          </p:cNvPr>
          <p:cNvSpPr txBox="1"/>
          <p:nvPr/>
        </p:nvSpPr>
        <p:spPr>
          <a:xfrm>
            <a:off x="1354448" y="1813789"/>
            <a:ext cx="6879893" cy="734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vi-VN" sz="18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Mỗi đoạn có chia các vạch đều nhau </a:t>
            </a:r>
            <a:r>
              <a:rPr lang="vi-VN" sz="1800" b="1" dirty="0">
                <a:solidFill>
                  <a:schemeClr val="accent2">
                    <a:lumMod val="75000"/>
                  </a:schemeClr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 cm </a:t>
            </a:r>
            <a:r>
              <a:rPr lang="vi-VN" sz="18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 có ghi rõ số đo tại mỗi vạch.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680DA2D-A161-EFB4-E65B-3FE502B3E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78" y="1905773"/>
            <a:ext cx="429228" cy="40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44D81B-12EF-8C84-A518-547DF4159AF5}"/>
              </a:ext>
            </a:extLst>
          </p:cNvPr>
          <p:cNvSpPr txBox="1"/>
          <p:nvPr/>
        </p:nvSpPr>
        <p:spPr>
          <a:xfrm>
            <a:off x="1354449" y="2618166"/>
            <a:ext cx="6879892" cy="401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vi-VN" sz="18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Độ dài của thước khi mở thẳng ra là </a:t>
            </a:r>
            <a:r>
              <a:rPr lang="vi-VN" sz="1800" b="1" dirty="0">
                <a:solidFill>
                  <a:schemeClr val="accent2">
                    <a:lumMod val="75000"/>
                  </a:schemeClr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từ 30 cm đến 50 cm</a:t>
            </a:r>
            <a:r>
              <a:rPr lang="vi-VN" sz="18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BFAE8B7-7A1F-EE53-858A-C2E6F70FC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78" y="2569510"/>
            <a:ext cx="429228" cy="40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23445A-FB26-B7CB-7112-73F31186CD0D}"/>
              </a:ext>
            </a:extLst>
          </p:cNvPr>
          <p:cNvSpPr txBox="1"/>
          <p:nvPr/>
        </p:nvSpPr>
        <p:spPr>
          <a:xfrm>
            <a:off x="1354448" y="3179424"/>
            <a:ext cx="6879893" cy="401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8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Thước</a:t>
            </a:r>
            <a:r>
              <a:rPr lang="en-GB" sz="18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có thể mở ra và gấp lại </a:t>
            </a:r>
            <a:r>
              <a:rPr lang="vi-VN" sz="1800" b="1" dirty="0">
                <a:solidFill>
                  <a:schemeClr val="accent2">
                    <a:lumMod val="75000"/>
                  </a:schemeClr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dễ dàng</a:t>
            </a:r>
            <a:r>
              <a:rPr lang="vi-VN" sz="18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5ACF997-9C62-A803-B4D3-635F757B2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78" y="3116919"/>
            <a:ext cx="429228" cy="40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62B8582-980C-0B6A-1546-BFE704E2BE00}"/>
              </a:ext>
            </a:extLst>
          </p:cNvPr>
          <p:cNvSpPr/>
          <p:nvPr/>
        </p:nvSpPr>
        <p:spPr>
          <a:xfrm>
            <a:off x="8234341" y="4327717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94378F-51DF-5D13-6B64-7FBC99A5CCFD}"/>
              </a:ext>
            </a:extLst>
          </p:cNvPr>
          <p:cNvSpPr txBox="1"/>
          <p:nvPr/>
        </p:nvSpPr>
        <p:spPr>
          <a:xfrm>
            <a:off x="8165782" y="4235075"/>
            <a:ext cx="692717" cy="7046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US" sz="36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F79CA8-DDD8-2CED-0429-3D3DAB23BFD3}"/>
              </a:ext>
            </a:extLst>
          </p:cNvPr>
          <p:cNvSpPr txBox="1"/>
          <p:nvPr/>
        </p:nvSpPr>
        <p:spPr>
          <a:xfrm>
            <a:off x="1354448" y="3736741"/>
            <a:ext cx="7703998" cy="401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Thước</a:t>
            </a:r>
            <a:r>
              <a:rPr lang="en-US" sz="18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có </a:t>
            </a:r>
            <a:r>
              <a:rPr lang="en-US" sz="18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18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18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18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18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18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18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AABA42BC-060B-4FB4-A0A9-10C12570C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78" y="3710085"/>
            <a:ext cx="429228" cy="40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118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" grpId="0"/>
      <p:bldP spid="6" grpId="0"/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239DF-756D-7326-B3F9-3AD2CBCA4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8365" y="326140"/>
            <a:ext cx="4392300" cy="486660"/>
          </a:xfrm>
        </p:spPr>
        <p:txBody>
          <a:bodyPr/>
          <a:lstStyle/>
          <a:p>
            <a:r>
              <a:rPr lang="en-US" sz="2000" dirty="0"/>
              <a:t>HÌNH THÀNH KIẾN THỨC MỚI</a:t>
            </a:r>
          </a:p>
        </p:txBody>
      </p:sp>
      <p:grpSp>
        <p:nvGrpSpPr>
          <p:cNvPr id="4" name="Google Shape;5455;p109">
            <a:extLst>
              <a:ext uri="{FF2B5EF4-FFF2-40B4-BE49-F238E27FC236}">
                <a16:creationId xmlns:a16="http://schemas.microsoft.com/office/drawing/2014/main" id="{1099EF84-E463-EA20-E4B3-250A1D979125}"/>
              </a:ext>
            </a:extLst>
          </p:cNvPr>
          <p:cNvGrpSpPr/>
          <p:nvPr/>
        </p:nvGrpSpPr>
        <p:grpSpPr>
          <a:xfrm>
            <a:off x="8252001" y="73496"/>
            <a:ext cx="719279" cy="1175100"/>
            <a:chOff x="5493092" y="1599025"/>
            <a:chExt cx="1515217" cy="2475438"/>
          </a:xfrm>
        </p:grpSpPr>
        <p:sp>
          <p:nvSpPr>
            <p:cNvPr id="5" name="Google Shape;5456;p109">
              <a:extLst>
                <a:ext uri="{FF2B5EF4-FFF2-40B4-BE49-F238E27FC236}">
                  <a16:creationId xmlns:a16="http://schemas.microsoft.com/office/drawing/2014/main" id="{692A9980-4A5C-9C98-9F38-053F2EF9BAB6}"/>
                </a:ext>
              </a:extLst>
            </p:cNvPr>
            <p:cNvSpPr/>
            <p:nvPr/>
          </p:nvSpPr>
          <p:spPr>
            <a:xfrm>
              <a:off x="5493100" y="1599025"/>
              <a:ext cx="1515208" cy="2475438"/>
            </a:xfrm>
            <a:custGeom>
              <a:avLst/>
              <a:gdLst/>
              <a:ahLst/>
              <a:cxnLst/>
              <a:rect l="l" t="t" r="r" b="b"/>
              <a:pathLst>
                <a:path w="50528" h="82549" extrusionOk="0">
                  <a:moveTo>
                    <a:pt x="12093" y="20463"/>
                  </a:moveTo>
                  <a:lnTo>
                    <a:pt x="12093" y="20463"/>
                  </a:lnTo>
                  <a:cubicBezTo>
                    <a:pt x="12091" y="20515"/>
                    <a:pt x="12083" y="20569"/>
                    <a:pt x="12068" y="20621"/>
                  </a:cubicBezTo>
                  <a:cubicBezTo>
                    <a:pt x="12086" y="20525"/>
                    <a:pt x="12093" y="20463"/>
                    <a:pt x="12093" y="20463"/>
                  </a:cubicBezTo>
                  <a:close/>
                  <a:moveTo>
                    <a:pt x="29998" y="31536"/>
                  </a:moveTo>
                  <a:cubicBezTo>
                    <a:pt x="30898" y="32261"/>
                    <a:pt x="31900" y="32851"/>
                    <a:pt x="32973" y="33287"/>
                  </a:cubicBezTo>
                  <a:lnTo>
                    <a:pt x="31433" y="40314"/>
                  </a:lnTo>
                  <a:lnTo>
                    <a:pt x="31351" y="40312"/>
                  </a:lnTo>
                  <a:lnTo>
                    <a:pt x="29859" y="40312"/>
                  </a:lnTo>
                  <a:lnTo>
                    <a:pt x="29998" y="31536"/>
                  </a:lnTo>
                  <a:close/>
                  <a:moveTo>
                    <a:pt x="21473" y="1"/>
                  </a:moveTo>
                  <a:lnTo>
                    <a:pt x="17756" y="235"/>
                  </a:lnTo>
                  <a:lnTo>
                    <a:pt x="16367" y="322"/>
                  </a:lnTo>
                  <a:lnTo>
                    <a:pt x="12650" y="557"/>
                  </a:lnTo>
                  <a:lnTo>
                    <a:pt x="12809" y="3071"/>
                  </a:lnTo>
                  <a:lnTo>
                    <a:pt x="12824" y="3317"/>
                  </a:lnTo>
                  <a:lnTo>
                    <a:pt x="12904" y="4591"/>
                  </a:lnTo>
                  <a:lnTo>
                    <a:pt x="12916" y="4767"/>
                  </a:lnTo>
                  <a:lnTo>
                    <a:pt x="13177" y="8920"/>
                  </a:lnTo>
                  <a:lnTo>
                    <a:pt x="13219" y="9567"/>
                  </a:lnTo>
                  <a:lnTo>
                    <a:pt x="13275" y="10441"/>
                  </a:lnTo>
                  <a:lnTo>
                    <a:pt x="13310" y="11016"/>
                  </a:lnTo>
                  <a:lnTo>
                    <a:pt x="13373" y="12032"/>
                  </a:lnTo>
                  <a:lnTo>
                    <a:pt x="13380" y="12132"/>
                  </a:lnTo>
                  <a:lnTo>
                    <a:pt x="13767" y="18281"/>
                  </a:lnTo>
                  <a:lnTo>
                    <a:pt x="13809" y="18940"/>
                  </a:lnTo>
                  <a:lnTo>
                    <a:pt x="13859" y="19731"/>
                  </a:lnTo>
                  <a:lnTo>
                    <a:pt x="13901" y="20389"/>
                  </a:lnTo>
                  <a:lnTo>
                    <a:pt x="14255" y="25980"/>
                  </a:lnTo>
                  <a:lnTo>
                    <a:pt x="14268" y="26206"/>
                  </a:lnTo>
                  <a:lnTo>
                    <a:pt x="14486" y="29669"/>
                  </a:lnTo>
                  <a:lnTo>
                    <a:pt x="14493" y="29764"/>
                  </a:lnTo>
                  <a:lnTo>
                    <a:pt x="14587" y="31262"/>
                  </a:lnTo>
                  <a:lnTo>
                    <a:pt x="14599" y="31440"/>
                  </a:lnTo>
                  <a:lnTo>
                    <a:pt x="14754" y="33905"/>
                  </a:lnTo>
                  <a:lnTo>
                    <a:pt x="14775" y="34250"/>
                  </a:lnTo>
                  <a:lnTo>
                    <a:pt x="14858" y="35579"/>
                  </a:lnTo>
                  <a:lnTo>
                    <a:pt x="14885" y="36013"/>
                  </a:lnTo>
                  <a:lnTo>
                    <a:pt x="14950" y="37029"/>
                  </a:lnTo>
                  <a:lnTo>
                    <a:pt x="14950" y="37032"/>
                  </a:lnTo>
                  <a:lnTo>
                    <a:pt x="15071" y="38963"/>
                  </a:lnTo>
                  <a:lnTo>
                    <a:pt x="15083" y="39139"/>
                  </a:lnTo>
                  <a:lnTo>
                    <a:pt x="15157" y="40312"/>
                  </a:lnTo>
                  <a:lnTo>
                    <a:pt x="14351" y="40312"/>
                  </a:lnTo>
                  <a:lnTo>
                    <a:pt x="12093" y="20463"/>
                  </a:lnTo>
                  <a:lnTo>
                    <a:pt x="9402" y="15315"/>
                  </a:lnTo>
                  <a:lnTo>
                    <a:pt x="8778" y="14130"/>
                  </a:lnTo>
                  <a:lnTo>
                    <a:pt x="8470" y="15387"/>
                  </a:lnTo>
                  <a:lnTo>
                    <a:pt x="7077" y="21070"/>
                  </a:lnTo>
                  <a:lnTo>
                    <a:pt x="9812" y="40312"/>
                  </a:lnTo>
                  <a:lnTo>
                    <a:pt x="0" y="40312"/>
                  </a:lnTo>
                  <a:lnTo>
                    <a:pt x="0" y="79112"/>
                  </a:lnTo>
                  <a:lnTo>
                    <a:pt x="31351" y="82549"/>
                  </a:lnTo>
                  <a:lnTo>
                    <a:pt x="44530" y="76655"/>
                  </a:lnTo>
                  <a:lnTo>
                    <a:pt x="44530" y="40312"/>
                  </a:lnTo>
                  <a:lnTo>
                    <a:pt x="35592" y="40312"/>
                  </a:lnTo>
                  <a:lnTo>
                    <a:pt x="36941" y="34155"/>
                  </a:lnTo>
                  <a:cubicBezTo>
                    <a:pt x="37122" y="34163"/>
                    <a:pt x="37303" y="34167"/>
                    <a:pt x="37483" y="34167"/>
                  </a:cubicBezTo>
                  <a:cubicBezTo>
                    <a:pt x="42961" y="34167"/>
                    <a:pt x="47895" y="30371"/>
                    <a:pt x="49117" y="24799"/>
                  </a:cubicBezTo>
                  <a:cubicBezTo>
                    <a:pt x="50528" y="18368"/>
                    <a:pt x="46455" y="12010"/>
                    <a:pt x="40023" y="10601"/>
                  </a:cubicBezTo>
                  <a:cubicBezTo>
                    <a:pt x="39164" y="10412"/>
                    <a:pt x="38306" y="10322"/>
                    <a:pt x="37461" y="10322"/>
                  </a:cubicBezTo>
                  <a:cubicBezTo>
                    <a:pt x="31982" y="10322"/>
                    <a:pt x="27048" y="14123"/>
                    <a:pt x="25825" y="19694"/>
                  </a:cubicBezTo>
                  <a:cubicBezTo>
                    <a:pt x="25446" y="21417"/>
                    <a:pt x="25455" y="23201"/>
                    <a:pt x="25852" y="24919"/>
                  </a:cubicBezTo>
                  <a:lnTo>
                    <a:pt x="25847" y="25161"/>
                  </a:lnTo>
                  <a:lnTo>
                    <a:pt x="25768" y="25159"/>
                  </a:lnTo>
                  <a:cubicBezTo>
                    <a:pt x="25766" y="25159"/>
                    <a:pt x="25764" y="25159"/>
                    <a:pt x="25762" y="25159"/>
                  </a:cubicBezTo>
                  <a:cubicBezTo>
                    <a:pt x="25654" y="25159"/>
                    <a:pt x="25565" y="25246"/>
                    <a:pt x="25564" y="25353"/>
                  </a:cubicBezTo>
                  <a:lnTo>
                    <a:pt x="25507" y="27740"/>
                  </a:lnTo>
                  <a:cubicBezTo>
                    <a:pt x="25505" y="27850"/>
                    <a:pt x="25592" y="27941"/>
                    <a:pt x="25703" y="27944"/>
                  </a:cubicBezTo>
                  <a:lnTo>
                    <a:pt x="25822" y="27946"/>
                  </a:lnTo>
                  <a:lnTo>
                    <a:pt x="25281" y="40312"/>
                  </a:lnTo>
                  <a:lnTo>
                    <a:pt x="24014" y="40312"/>
                  </a:lnTo>
                  <a:lnTo>
                    <a:pt x="23687" y="35108"/>
                  </a:lnTo>
                  <a:lnTo>
                    <a:pt x="23667" y="34798"/>
                  </a:lnTo>
                  <a:lnTo>
                    <a:pt x="23616" y="34007"/>
                  </a:lnTo>
                  <a:lnTo>
                    <a:pt x="23600" y="33728"/>
                  </a:lnTo>
                  <a:lnTo>
                    <a:pt x="23223" y="27758"/>
                  </a:lnTo>
                  <a:lnTo>
                    <a:pt x="23206" y="27515"/>
                  </a:lnTo>
                  <a:lnTo>
                    <a:pt x="23090" y="25667"/>
                  </a:lnTo>
                  <a:lnTo>
                    <a:pt x="23075" y="25424"/>
                  </a:lnTo>
                  <a:lnTo>
                    <a:pt x="22996" y="24188"/>
                  </a:lnTo>
                  <a:lnTo>
                    <a:pt x="22983" y="23976"/>
                  </a:lnTo>
                  <a:lnTo>
                    <a:pt x="22723" y="19835"/>
                  </a:lnTo>
                  <a:lnTo>
                    <a:pt x="22706" y="19565"/>
                  </a:lnTo>
                  <a:lnTo>
                    <a:pt x="22633" y="18383"/>
                  </a:lnTo>
                  <a:lnTo>
                    <a:pt x="22631" y="18358"/>
                  </a:lnTo>
                  <a:lnTo>
                    <a:pt x="22525" y="16709"/>
                  </a:lnTo>
                  <a:lnTo>
                    <a:pt x="22510" y="16471"/>
                  </a:lnTo>
                  <a:lnTo>
                    <a:pt x="22132" y="10458"/>
                  </a:lnTo>
                  <a:lnTo>
                    <a:pt x="22090" y="9799"/>
                  </a:lnTo>
                  <a:lnTo>
                    <a:pt x="22039" y="9008"/>
                  </a:lnTo>
                  <a:lnTo>
                    <a:pt x="21998" y="8350"/>
                  </a:lnTo>
                  <a:lnTo>
                    <a:pt x="21900" y="6783"/>
                  </a:lnTo>
                  <a:lnTo>
                    <a:pt x="21894" y="6676"/>
                  </a:lnTo>
                  <a:lnTo>
                    <a:pt x="21808" y="5298"/>
                  </a:lnTo>
                  <a:lnTo>
                    <a:pt x="21803" y="5226"/>
                  </a:lnTo>
                  <a:lnTo>
                    <a:pt x="214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5457;p109">
              <a:extLst>
                <a:ext uri="{FF2B5EF4-FFF2-40B4-BE49-F238E27FC236}">
                  <a16:creationId xmlns:a16="http://schemas.microsoft.com/office/drawing/2014/main" id="{8719FA65-F64D-C19D-70FC-9D4291E7A36A}"/>
                </a:ext>
              </a:extLst>
            </p:cNvPr>
            <p:cNvGrpSpPr/>
            <p:nvPr/>
          </p:nvGrpSpPr>
          <p:grpSpPr>
            <a:xfrm>
              <a:off x="5493092" y="1599069"/>
              <a:ext cx="1480975" cy="2475350"/>
              <a:chOff x="5013275" y="1599025"/>
              <a:chExt cx="1480975" cy="2475350"/>
            </a:xfrm>
          </p:grpSpPr>
          <p:sp>
            <p:nvSpPr>
              <p:cNvPr id="7" name="Google Shape;5458;p109">
                <a:extLst>
                  <a:ext uri="{FF2B5EF4-FFF2-40B4-BE49-F238E27FC236}">
                    <a16:creationId xmlns:a16="http://schemas.microsoft.com/office/drawing/2014/main" id="{D42D0CA9-279F-1A35-C936-8C8C89B2EDFA}"/>
                  </a:ext>
                </a:extLst>
              </p:cNvPr>
              <p:cNvSpPr/>
              <p:nvPr/>
            </p:nvSpPr>
            <p:spPr>
              <a:xfrm>
                <a:off x="5894900" y="2426200"/>
                <a:ext cx="263575" cy="685625"/>
              </a:xfrm>
              <a:custGeom>
                <a:avLst/>
                <a:gdLst/>
                <a:ahLst/>
                <a:cxnLst/>
                <a:rect l="l" t="t" r="r" b="b"/>
                <a:pathLst>
                  <a:path w="10543" h="27425" extrusionOk="0">
                    <a:moveTo>
                      <a:pt x="5783" y="0"/>
                    </a:moveTo>
                    <a:lnTo>
                      <a:pt x="1" y="26382"/>
                    </a:lnTo>
                    <a:lnTo>
                      <a:pt x="4761" y="27424"/>
                    </a:lnTo>
                    <a:lnTo>
                      <a:pt x="10543" y="1042"/>
                    </a:lnTo>
                    <a:lnTo>
                      <a:pt x="578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5459;p109">
                <a:extLst>
                  <a:ext uri="{FF2B5EF4-FFF2-40B4-BE49-F238E27FC236}">
                    <a16:creationId xmlns:a16="http://schemas.microsoft.com/office/drawing/2014/main" id="{65D252A3-E3E3-6095-778F-F9DB25B12ECE}"/>
                  </a:ext>
                </a:extLst>
              </p:cNvPr>
              <p:cNvSpPr/>
              <p:nvPr/>
            </p:nvSpPr>
            <p:spPr>
              <a:xfrm>
                <a:off x="5847675" y="2821350"/>
                <a:ext cx="244900" cy="411650"/>
              </a:xfrm>
              <a:custGeom>
                <a:avLst/>
                <a:gdLst/>
                <a:ahLst/>
                <a:cxnLst/>
                <a:rect l="l" t="t" r="r" b="b"/>
                <a:pathLst>
                  <a:path w="9796" h="16466" extrusionOk="0">
                    <a:moveTo>
                      <a:pt x="3297" y="1"/>
                    </a:moveTo>
                    <a:lnTo>
                      <a:pt x="1" y="15042"/>
                    </a:lnTo>
                    <a:lnTo>
                      <a:pt x="6499" y="16465"/>
                    </a:lnTo>
                    <a:lnTo>
                      <a:pt x="9795" y="142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rgbClr val="258A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5460;p109">
                <a:extLst>
                  <a:ext uri="{FF2B5EF4-FFF2-40B4-BE49-F238E27FC236}">
                    <a16:creationId xmlns:a16="http://schemas.microsoft.com/office/drawing/2014/main" id="{BCBA48A4-5433-F692-330F-F2358B661C25}"/>
                  </a:ext>
                </a:extLst>
              </p:cNvPr>
              <p:cNvSpPr/>
              <p:nvPr/>
            </p:nvSpPr>
            <p:spPr>
              <a:xfrm>
                <a:off x="5779300" y="1908850"/>
                <a:ext cx="714950" cy="714950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28598" extrusionOk="0">
                    <a:moveTo>
                      <a:pt x="14300" y="1"/>
                    </a:moveTo>
                    <a:cubicBezTo>
                      <a:pt x="10508" y="1"/>
                      <a:pt x="6870" y="1506"/>
                      <a:pt x="4189" y="4188"/>
                    </a:cubicBezTo>
                    <a:cubicBezTo>
                      <a:pt x="1507" y="6870"/>
                      <a:pt x="0" y="10506"/>
                      <a:pt x="0" y="14298"/>
                    </a:cubicBezTo>
                    <a:cubicBezTo>
                      <a:pt x="0" y="18090"/>
                      <a:pt x="1507" y="21728"/>
                      <a:pt x="4189" y="24408"/>
                    </a:cubicBezTo>
                    <a:cubicBezTo>
                      <a:pt x="6870" y="27090"/>
                      <a:pt x="10508" y="28597"/>
                      <a:pt x="14300" y="28597"/>
                    </a:cubicBezTo>
                    <a:cubicBezTo>
                      <a:pt x="18091" y="28597"/>
                      <a:pt x="21728" y="27090"/>
                      <a:pt x="24410" y="24408"/>
                    </a:cubicBezTo>
                    <a:cubicBezTo>
                      <a:pt x="27092" y="21728"/>
                      <a:pt x="28597" y="18090"/>
                      <a:pt x="28597" y="14298"/>
                    </a:cubicBezTo>
                    <a:cubicBezTo>
                      <a:pt x="28597" y="10506"/>
                      <a:pt x="27092" y="6870"/>
                      <a:pt x="24410" y="4188"/>
                    </a:cubicBezTo>
                    <a:cubicBezTo>
                      <a:pt x="21728" y="1506"/>
                      <a:pt x="18091" y="1"/>
                      <a:pt x="143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5461;p109">
                <a:extLst>
                  <a:ext uri="{FF2B5EF4-FFF2-40B4-BE49-F238E27FC236}">
                    <a16:creationId xmlns:a16="http://schemas.microsoft.com/office/drawing/2014/main" id="{3F4C006B-F960-3613-1572-8CB778598C2D}"/>
                  </a:ext>
                </a:extLst>
              </p:cNvPr>
              <p:cNvSpPr/>
              <p:nvPr/>
            </p:nvSpPr>
            <p:spPr>
              <a:xfrm>
                <a:off x="5856375" y="1985950"/>
                <a:ext cx="560775" cy="560750"/>
              </a:xfrm>
              <a:custGeom>
                <a:avLst/>
                <a:gdLst/>
                <a:ahLst/>
                <a:cxnLst/>
                <a:rect l="l" t="t" r="r" b="b"/>
                <a:pathLst>
                  <a:path w="22431" h="22430" extrusionOk="0">
                    <a:moveTo>
                      <a:pt x="11217" y="0"/>
                    </a:moveTo>
                    <a:cubicBezTo>
                      <a:pt x="8242" y="0"/>
                      <a:pt x="5389" y="1181"/>
                      <a:pt x="3285" y="3285"/>
                    </a:cubicBezTo>
                    <a:cubicBezTo>
                      <a:pt x="1184" y="5388"/>
                      <a:pt x="1" y="8240"/>
                      <a:pt x="1" y="11214"/>
                    </a:cubicBezTo>
                    <a:cubicBezTo>
                      <a:pt x="1" y="14188"/>
                      <a:pt x="1184" y="17042"/>
                      <a:pt x="3285" y="19145"/>
                    </a:cubicBezTo>
                    <a:cubicBezTo>
                      <a:pt x="5389" y="21247"/>
                      <a:pt x="8242" y="22430"/>
                      <a:pt x="11217" y="22430"/>
                    </a:cubicBezTo>
                    <a:cubicBezTo>
                      <a:pt x="14191" y="22430"/>
                      <a:pt x="17042" y="21247"/>
                      <a:pt x="19146" y="19145"/>
                    </a:cubicBezTo>
                    <a:cubicBezTo>
                      <a:pt x="21249" y="17042"/>
                      <a:pt x="22430" y="14188"/>
                      <a:pt x="22430" y="11214"/>
                    </a:cubicBezTo>
                    <a:cubicBezTo>
                      <a:pt x="22430" y="8240"/>
                      <a:pt x="21249" y="5388"/>
                      <a:pt x="19146" y="3285"/>
                    </a:cubicBezTo>
                    <a:cubicBezTo>
                      <a:pt x="17042" y="1181"/>
                      <a:pt x="14191" y="0"/>
                      <a:pt x="112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5462;p109">
                <a:extLst>
                  <a:ext uri="{FF2B5EF4-FFF2-40B4-BE49-F238E27FC236}">
                    <a16:creationId xmlns:a16="http://schemas.microsoft.com/office/drawing/2014/main" id="{851FDA60-9FCA-0153-4495-D943AA2CDE32}"/>
                  </a:ext>
                </a:extLst>
              </p:cNvPr>
              <p:cNvSpPr/>
              <p:nvPr/>
            </p:nvSpPr>
            <p:spPr>
              <a:xfrm>
                <a:off x="5470225" y="2843275"/>
                <a:ext cx="52500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922" extrusionOk="0">
                    <a:moveTo>
                      <a:pt x="2050" y="1"/>
                    </a:moveTo>
                    <a:lnTo>
                      <a:pt x="0" y="130"/>
                    </a:lnTo>
                    <a:lnTo>
                      <a:pt x="50" y="921"/>
                    </a:lnTo>
                    <a:lnTo>
                      <a:pt x="2100" y="792"/>
                    </a:lnTo>
                    <a:lnTo>
                      <a:pt x="2050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5463;p109">
                <a:extLst>
                  <a:ext uri="{FF2B5EF4-FFF2-40B4-BE49-F238E27FC236}">
                    <a16:creationId xmlns:a16="http://schemas.microsoft.com/office/drawing/2014/main" id="{CFBDC012-EA2E-9BAE-C1A3-D5B1948646AC}"/>
                  </a:ext>
                </a:extLst>
              </p:cNvPr>
              <p:cNvSpPr/>
              <p:nvPr/>
            </p:nvSpPr>
            <p:spPr>
              <a:xfrm>
                <a:off x="5473400" y="2891200"/>
                <a:ext cx="8825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1011" extrusionOk="0">
                    <a:moveTo>
                      <a:pt x="3480" y="0"/>
                    </a:moveTo>
                    <a:lnTo>
                      <a:pt x="0" y="219"/>
                    </a:lnTo>
                    <a:lnTo>
                      <a:pt x="50" y="1010"/>
                    </a:lnTo>
                    <a:lnTo>
                      <a:pt x="3530" y="790"/>
                    </a:lnTo>
                    <a:lnTo>
                      <a:pt x="3480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5464;p109">
                <a:extLst>
                  <a:ext uri="{FF2B5EF4-FFF2-40B4-BE49-F238E27FC236}">
                    <a16:creationId xmlns:a16="http://schemas.microsoft.com/office/drawing/2014/main" id="{01BB8F30-BD76-73F7-9045-660F98C6E243}"/>
                  </a:ext>
                </a:extLst>
              </p:cNvPr>
              <p:cNvSpPr/>
              <p:nvPr/>
            </p:nvSpPr>
            <p:spPr>
              <a:xfrm>
                <a:off x="5476125" y="2936975"/>
                <a:ext cx="52525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921" extrusionOk="0">
                    <a:moveTo>
                      <a:pt x="2051" y="0"/>
                    </a:moveTo>
                    <a:lnTo>
                      <a:pt x="1" y="130"/>
                    </a:lnTo>
                    <a:lnTo>
                      <a:pt x="50" y="921"/>
                    </a:lnTo>
                    <a:lnTo>
                      <a:pt x="2100" y="790"/>
                    </a:lnTo>
                    <a:lnTo>
                      <a:pt x="2051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5465;p109">
                <a:extLst>
                  <a:ext uri="{FF2B5EF4-FFF2-40B4-BE49-F238E27FC236}">
                    <a16:creationId xmlns:a16="http://schemas.microsoft.com/office/drawing/2014/main" id="{AC82F180-3923-82EE-9215-5D5F78FD2E80}"/>
                  </a:ext>
                </a:extLst>
              </p:cNvPr>
              <p:cNvSpPr/>
              <p:nvPr/>
            </p:nvSpPr>
            <p:spPr>
              <a:xfrm>
                <a:off x="5479300" y="2984900"/>
                <a:ext cx="88275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1011" extrusionOk="0">
                    <a:moveTo>
                      <a:pt x="3478" y="0"/>
                    </a:moveTo>
                    <a:lnTo>
                      <a:pt x="1" y="219"/>
                    </a:lnTo>
                    <a:lnTo>
                      <a:pt x="51" y="1010"/>
                    </a:lnTo>
                    <a:lnTo>
                      <a:pt x="3530" y="789"/>
                    </a:lnTo>
                    <a:lnTo>
                      <a:pt x="3478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5466;p109">
                <a:extLst>
                  <a:ext uri="{FF2B5EF4-FFF2-40B4-BE49-F238E27FC236}">
                    <a16:creationId xmlns:a16="http://schemas.microsoft.com/office/drawing/2014/main" id="{D2FB2984-86C7-45A2-9AB0-C27CBBB1B36E}"/>
                  </a:ext>
                </a:extLst>
              </p:cNvPr>
              <p:cNvSpPr/>
              <p:nvPr/>
            </p:nvSpPr>
            <p:spPr>
              <a:xfrm>
                <a:off x="5482100" y="3030575"/>
                <a:ext cx="525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19" extrusionOk="0">
                    <a:moveTo>
                      <a:pt x="2050" y="0"/>
                    </a:moveTo>
                    <a:lnTo>
                      <a:pt x="0" y="129"/>
                    </a:lnTo>
                    <a:lnTo>
                      <a:pt x="50" y="919"/>
                    </a:lnTo>
                    <a:lnTo>
                      <a:pt x="2102" y="790"/>
                    </a:lnTo>
                    <a:lnTo>
                      <a:pt x="2050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5467;p109">
                <a:extLst>
                  <a:ext uri="{FF2B5EF4-FFF2-40B4-BE49-F238E27FC236}">
                    <a16:creationId xmlns:a16="http://schemas.microsoft.com/office/drawing/2014/main" id="{977EE690-0E7D-D1C1-5575-0C0EF3FA2DF0}"/>
                  </a:ext>
                </a:extLst>
              </p:cNvPr>
              <p:cNvSpPr/>
              <p:nvPr/>
            </p:nvSpPr>
            <p:spPr>
              <a:xfrm>
                <a:off x="5485225" y="3078575"/>
                <a:ext cx="8820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1011" extrusionOk="0">
                    <a:moveTo>
                      <a:pt x="3478" y="1"/>
                    </a:moveTo>
                    <a:lnTo>
                      <a:pt x="1" y="220"/>
                    </a:lnTo>
                    <a:lnTo>
                      <a:pt x="50" y="1011"/>
                    </a:lnTo>
                    <a:lnTo>
                      <a:pt x="3528" y="790"/>
                    </a:lnTo>
                    <a:lnTo>
                      <a:pt x="3478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5468;p109">
                <a:extLst>
                  <a:ext uri="{FF2B5EF4-FFF2-40B4-BE49-F238E27FC236}">
                    <a16:creationId xmlns:a16="http://schemas.microsoft.com/office/drawing/2014/main" id="{7D4DAFAE-A56E-D9C8-BA08-B06C5BC85E12}"/>
                  </a:ext>
                </a:extLst>
              </p:cNvPr>
              <p:cNvSpPr/>
              <p:nvPr/>
            </p:nvSpPr>
            <p:spPr>
              <a:xfrm>
                <a:off x="5488000" y="3124225"/>
                <a:ext cx="52525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921" extrusionOk="0">
                    <a:moveTo>
                      <a:pt x="2051" y="0"/>
                    </a:moveTo>
                    <a:lnTo>
                      <a:pt x="1" y="129"/>
                    </a:lnTo>
                    <a:lnTo>
                      <a:pt x="51" y="921"/>
                    </a:lnTo>
                    <a:lnTo>
                      <a:pt x="2101" y="791"/>
                    </a:lnTo>
                    <a:lnTo>
                      <a:pt x="2051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5469;p109">
                <a:extLst>
                  <a:ext uri="{FF2B5EF4-FFF2-40B4-BE49-F238E27FC236}">
                    <a16:creationId xmlns:a16="http://schemas.microsoft.com/office/drawing/2014/main" id="{93ABE19A-6005-922B-8347-328D8099BD88}"/>
                  </a:ext>
                </a:extLst>
              </p:cNvPr>
              <p:cNvSpPr/>
              <p:nvPr/>
            </p:nvSpPr>
            <p:spPr>
              <a:xfrm>
                <a:off x="5491150" y="3172225"/>
                <a:ext cx="8820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1011" extrusionOk="0">
                    <a:moveTo>
                      <a:pt x="3478" y="1"/>
                    </a:moveTo>
                    <a:lnTo>
                      <a:pt x="0" y="221"/>
                    </a:lnTo>
                    <a:lnTo>
                      <a:pt x="50" y="1011"/>
                    </a:lnTo>
                    <a:lnTo>
                      <a:pt x="3527" y="792"/>
                    </a:lnTo>
                    <a:lnTo>
                      <a:pt x="3478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5470;p109">
                <a:extLst>
                  <a:ext uri="{FF2B5EF4-FFF2-40B4-BE49-F238E27FC236}">
                    <a16:creationId xmlns:a16="http://schemas.microsoft.com/office/drawing/2014/main" id="{CAEAD36C-EE1A-4583-CF1D-9E843FD23BB3}"/>
                  </a:ext>
                </a:extLst>
              </p:cNvPr>
              <p:cNvSpPr/>
              <p:nvPr/>
            </p:nvSpPr>
            <p:spPr>
              <a:xfrm>
                <a:off x="5495325" y="3243500"/>
                <a:ext cx="525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16" extrusionOk="0">
                    <a:moveTo>
                      <a:pt x="2056" y="1"/>
                    </a:moveTo>
                    <a:lnTo>
                      <a:pt x="0" y="124"/>
                    </a:lnTo>
                    <a:lnTo>
                      <a:pt x="48" y="915"/>
                    </a:lnTo>
                    <a:lnTo>
                      <a:pt x="2102" y="792"/>
                    </a:lnTo>
                    <a:lnTo>
                      <a:pt x="2056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5471;p109">
                <a:extLst>
                  <a:ext uri="{FF2B5EF4-FFF2-40B4-BE49-F238E27FC236}">
                    <a16:creationId xmlns:a16="http://schemas.microsoft.com/office/drawing/2014/main" id="{E8AB6D28-159A-BE66-6EAB-0C6FC95D29C7}"/>
                  </a:ext>
                </a:extLst>
              </p:cNvPr>
              <p:cNvSpPr/>
              <p:nvPr/>
            </p:nvSpPr>
            <p:spPr>
              <a:xfrm>
                <a:off x="5497050" y="3265925"/>
                <a:ext cx="8820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1011" extrusionOk="0">
                    <a:moveTo>
                      <a:pt x="3478" y="1"/>
                    </a:moveTo>
                    <a:lnTo>
                      <a:pt x="1" y="221"/>
                    </a:lnTo>
                    <a:lnTo>
                      <a:pt x="50" y="1011"/>
                    </a:lnTo>
                    <a:lnTo>
                      <a:pt x="3528" y="792"/>
                    </a:lnTo>
                    <a:lnTo>
                      <a:pt x="3478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5472;p109">
                <a:extLst>
                  <a:ext uri="{FF2B5EF4-FFF2-40B4-BE49-F238E27FC236}">
                    <a16:creationId xmlns:a16="http://schemas.microsoft.com/office/drawing/2014/main" id="{46C433C7-5259-3523-1C87-A01B604445D1}"/>
                  </a:ext>
                </a:extLst>
              </p:cNvPr>
              <p:cNvSpPr/>
              <p:nvPr/>
            </p:nvSpPr>
            <p:spPr>
              <a:xfrm>
                <a:off x="5499800" y="3311600"/>
                <a:ext cx="52550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22" extrusionOk="0">
                    <a:moveTo>
                      <a:pt x="2052" y="1"/>
                    </a:moveTo>
                    <a:lnTo>
                      <a:pt x="0" y="130"/>
                    </a:lnTo>
                    <a:lnTo>
                      <a:pt x="52" y="921"/>
                    </a:lnTo>
                    <a:lnTo>
                      <a:pt x="2102" y="792"/>
                    </a:lnTo>
                    <a:lnTo>
                      <a:pt x="2052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5473;p109">
                <a:extLst>
                  <a:ext uri="{FF2B5EF4-FFF2-40B4-BE49-F238E27FC236}">
                    <a16:creationId xmlns:a16="http://schemas.microsoft.com/office/drawing/2014/main" id="{6D20CF8B-6C41-4E92-0518-22BAE72AB0C5}"/>
                  </a:ext>
                </a:extLst>
              </p:cNvPr>
              <p:cNvSpPr/>
              <p:nvPr/>
            </p:nvSpPr>
            <p:spPr>
              <a:xfrm>
                <a:off x="5502975" y="3359625"/>
                <a:ext cx="8820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1011" extrusionOk="0">
                    <a:moveTo>
                      <a:pt x="3478" y="0"/>
                    </a:moveTo>
                    <a:lnTo>
                      <a:pt x="0" y="221"/>
                    </a:lnTo>
                    <a:lnTo>
                      <a:pt x="50" y="1010"/>
                    </a:lnTo>
                    <a:lnTo>
                      <a:pt x="3528" y="792"/>
                    </a:lnTo>
                    <a:lnTo>
                      <a:pt x="3478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5474;p109">
                <a:extLst>
                  <a:ext uri="{FF2B5EF4-FFF2-40B4-BE49-F238E27FC236}">
                    <a16:creationId xmlns:a16="http://schemas.microsoft.com/office/drawing/2014/main" id="{94ADEC16-AE6B-15C4-084C-E23904082760}"/>
                  </a:ext>
                </a:extLst>
              </p:cNvPr>
              <p:cNvSpPr/>
              <p:nvPr/>
            </p:nvSpPr>
            <p:spPr>
              <a:xfrm>
                <a:off x="5505700" y="3405300"/>
                <a:ext cx="52575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22" extrusionOk="0">
                    <a:moveTo>
                      <a:pt x="2053" y="1"/>
                    </a:moveTo>
                    <a:lnTo>
                      <a:pt x="1" y="130"/>
                    </a:lnTo>
                    <a:lnTo>
                      <a:pt x="50" y="921"/>
                    </a:lnTo>
                    <a:lnTo>
                      <a:pt x="2102" y="790"/>
                    </a:lnTo>
                    <a:lnTo>
                      <a:pt x="2053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5475;p109">
                <a:extLst>
                  <a:ext uri="{FF2B5EF4-FFF2-40B4-BE49-F238E27FC236}">
                    <a16:creationId xmlns:a16="http://schemas.microsoft.com/office/drawing/2014/main" id="{7E077B50-4C5C-EACF-EEC4-8DD608F2A597}"/>
                  </a:ext>
                </a:extLst>
              </p:cNvPr>
              <p:cNvSpPr/>
              <p:nvPr/>
            </p:nvSpPr>
            <p:spPr>
              <a:xfrm>
                <a:off x="5509575" y="3479525"/>
                <a:ext cx="88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1003" extrusionOk="0">
                    <a:moveTo>
                      <a:pt x="3486" y="0"/>
                    </a:moveTo>
                    <a:lnTo>
                      <a:pt x="1" y="209"/>
                    </a:lnTo>
                    <a:lnTo>
                      <a:pt x="49" y="1002"/>
                    </a:lnTo>
                    <a:lnTo>
                      <a:pt x="3534" y="793"/>
                    </a:lnTo>
                    <a:lnTo>
                      <a:pt x="3486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5476;p109">
                <a:extLst>
                  <a:ext uri="{FF2B5EF4-FFF2-40B4-BE49-F238E27FC236}">
                    <a16:creationId xmlns:a16="http://schemas.microsoft.com/office/drawing/2014/main" id="{7E86B0C2-4453-3D3C-2F4C-1FCB95E5D35A}"/>
                  </a:ext>
                </a:extLst>
              </p:cNvPr>
              <p:cNvSpPr/>
              <p:nvPr/>
            </p:nvSpPr>
            <p:spPr>
              <a:xfrm>
                <a:off x="5511625" y="3499000"/>
                <a:ext cx="52550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20" extrusionOk="0">
                    <a:moveTo>
                      <a:pt x="2052" y="0"/>
                    </a:moveTo>
                    <a:lnTo>
                      <a:pt x="0" y="130"/>
                    </a:lnTo>
                    <a:lnTo>
                      <a:pt x="50" y="919"/>
                    </a:lnTo>
                    <a:lnTo>
                      <a:pt x="2102" y="790"/>
                    </a:lnTo>
                    <a:lnTo>
                      <a:pt x="2052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" name="Google Shape;5477;p109">
                <a:extLst>
                  <a:ext uri="{FF2B5EF4-FFF2-40B4-BE49-F238E27FC236}">
                    <a16:creationId xmlns:a16="http://schemas.microsoft.com/office/drawing/2014/main" id="{E8225E44-8B0B-76BC-158F-74444E8AC686}"/>
                  </a:ext>
                </a:extLst>
              </p:cNvPr>
              <p:cNvGrpSpPr/>
              <p:nvPr/>
            </p:nvGrpSpPr>
            <p:grpSpPr>
              <a:xfrm>
                <a:off x="5392625" y="1599025"/>
                <a:ext cx="388775" cy="2005275"/>
                <a:chOff x="5392625" y="1599025"/>
                <a:chExt cx="388775" cy="2005275"/>
              </a:xfrm>
            </p:grpSpPr>
            <p:sp>
              <p:nvSpPr>
                <p:cNvPr id="61" name="Google Shape;5478;p109">
                  <a:extLst>
                    <a:ext uri="{FF2B5EF4-FFF2-40B4-BE49-F238E27FC236}">
                      <a16:creationId xmlns:a16="http://schemas.microsoft.com/office/drawing/2014/main" id="{8BFC4708-609D-68AE-6C88-BB2E21530E82}"/>
                    </a:ext>
                  </a:extLst>
                </p:cNvPr>
                <p:cNvSpPr/>
                <p:nvPr/>
              </p:nvSpPr>
              <p:spPr>
                <a:xfrm>
                  <a:off x="5392625" y="1599025"/>
                  <a:ext cx="388775" cy="198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51" h="79440" extrusionOk="0">
                      <a:moveTo>
                        <a:pt x="10580" y="1"/>
                      </a:moveTo>
                      <a:lnTo>
                        <a:pt x="0" y="667"/>
                      </a:lnTo>
                      <a:lnTo>
                        <a:pt x="4969" y="79439"/>
                      </a:lnTo>
                      <a:lnTo>
                        <a:pt x="15551" y="78773"/>
                      </a:lnTo>
                      <a:lnTo>
                        <a:pt x="1058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62" name="Google Shape;5479;p109">
                  <a:extLst>
                    <a:ext uri="{FF2B5EF4-FFF2-40B4-BE49-F238E27FC236}">
                      <a16:creationId xmlns:a16="http://schemas.microsoft.com/office/drawing/2014/main" id="{128889C6-9A44-3367-C99C-BCA61F3A0560}"/>
                    </a:ext>
                  </a:extLst>
                </p:cNvPr>
                <p:cNvGrpSpPr/>
                <p:nvPr/>
              </p:nvGrpSpPr>
              <p:grpSpPr>
                <a:xfrm>
                  <a:off x="5396550" y="1628550"/>
                  <a:ext cx="336525" cy="1975750"/>
                  <a:chOff x="5396550" y="1628550"/>
                  <a:chExt cx="336525" cy="1975750"/>
                </a:xfrm>
              </p:grpSpPr>
              <p:sp>
                <p:nvSpPr>
                  <p:cNvPr id="63" name="Google Shape;5480;p109">
                    <a:extLst>
                      <a:ext uri="{FF2B5EF4-FFF2-40B4-BE49-F238E27FC236}">
                        <a16:creationId xmlns:a16="http://schemas.microsoft.com/office/drawing/2014/main" id="{E0D818BF-B8F4-0B8A-2EB7-A3C58C2A694D}"/>
                      </a:ext>
                    </a:extLst>
                  </p:cNvPr>
                  <p:cNvSpPr/>
                  <p:nvPr/>
                </p:nvSpPr>
                <p:spPr>
                  <a:xfrm>
                    <a:off x="5510425" y="1628550"/>
                    <a:ext cx="160125" cy="1975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5" h="79030" extrusionOk="0">
                        <a:moveTo>
                          <a:pt x="1669" y="1"/>
                        </a:moveTo>
                        <a:lnTo>
                          <a:pt x="1" y="100"/>
                        </a:lnTo>
                        <a:lnTo>
                          <a:pt x="4735" y="79030"/>
                        </a:lnTo>
                        <a:lnTo>
                          <a:pt x="6405" y="78930"/>
                        </a:lnTo>
                        <a:lnTo>
                          <a:pt x="1669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" name="Google Shape;5481;p109">
                    <a:extLst>
                      <a:ext uri="{FF2B5EF4-FFF2-40B4-BE49-F238E27FC236}">
                        <a16:creationId xmlns:a16="http://schemas.microsoft.com/office/drawing/2014/main" id="{4BCD1D62-C4AE-BBEB-4BF5-85022E5A6DD4}"/>
                      </a:ext>
                    </a:extLst>
                  </p:cNvPr>
                  <p:cNvSpPr/>
                  <p:nvPr/>
                </p:nvSpPr>
                <p:spPr>
                  <a:xfrm>
                    <a:off x="5396550" y="1673250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0"/>
                        </a:moveTo>
                        <a:lnTo>
                          <a:pt x="1" y="219"/>
                        </a:lnTo>
                        <a:lnTo>
                          <a:pt x="50" y="1010"/>
                        </a:lnTo>
                        <a:lnTo>
                          <a:pt x="3530" y="790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" name="Google Shape;5482;p109">
                    <a:extLst>
                      <a:ext uri="{FF2B5EF4-FFF2-40B4-BE49-F238E27FC236}">
                        <a16:creationId xmlns:a16="http://schemas.microsoft.com/office/drawing/2014/main" id="{CF97FD8C-D69A-BDB1-385D-826FB43A5F71}"/>
                      </a:ext>
                    </a:extLst>
                  </p:cNvPr>
                  <p:cNvSpPr/>
                  <p:nvPr/>
                </p:nvSpPr>
                <p:spPr>
                  <a:xfrm>
                    <a:off x="5405000" y="1741250"/>
                    <a:ext cx="52575" cy="2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15" extrusionOk="0">
                        <a:moveTo>
                          <a:pt x="2054" y="0"/>
                        </a:moveTo>
                        <a:lnTo>
                          <a:pt x="1" y="123"/>
                        </a:lnTo>
                        <a:lnTo>
                          <a:pt x="48" y="915"/>
                        </a:lnTo>
                        <a:lnTo>
                          <a:pt x="2102" y="792"/>
                        </a:lnTo>
                        <a:lnTo>
                          <a:pt x="2054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6" name="Google Shape;5483;p109">
                    <a:extLst>
                      <a:ext uri="{FF2B5EF4-FFF2-40B4-BE49-F238E27FC236}">
                        <a16:creationId xmlns:a16="http://schemas.microsoft.com/office/drawing/2014/main" id="{C8A5E8F3-DE27-E127-D54E-4B98211B7347}"/>
                      </a:ext>
                    </a:extLst>
                  </p:cNvPr>
                  <p:cNvSpPr/>
                  <p:nvPr/>
                </p:nvSpPr>
                <p:spPr>
                  <a:xfrm>
                    <a:off x="5402475" y="1766950"/>
                    <a:ext cx="88250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09" extrusionOk="0">
                        <a:moveTo>
                          <a:pt x="3480" y="0"/>
                        </a:moveTo>
                        <a:lnTo>
                          <a:pt x="0" y="219"/>
                        </a:lnTo>
                        <a:lnTo>
                          <a:pt x="50" y="1008"/>
                        </a:lnTo>
                        <a:lnTo>
                          <a:pt x="3529" y="789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7" name="Google Shape;5484;p109">
                    <a:extLst>
                      <a:ext uri="{FF2B5EF4-FFF2-40B4-BE49-F238E27FC236}">
                        <a16:creationId xmlns:a16="http://schemas.microsoft.com/office/drawing/2014/main" id="{57126471-383F-8B9C-9436-C0233496DAF3}"/>
                      </a:ext>
                    </a:extLst>
                  </p:cNvPr>
                  <p:cNvSpPr/>
                  <p:nvPr/>
                </p:nvSpPr>
                <p:spPr>
                  <a:xfrm>
                    <a:off x="5405250" y="1812575"/>
                    <a:ext cx="52525" cy="2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1" h="921" extrusionOk="0">
                        <a:moveTo>
                          <a:pt x="2050" y="0"/>
                        </a:moveTo>
                        <a:lnTo>
                          <a:pt x="0" y="132"/>
                        </a:lnTo>
                        <a:lnTo>
                          <a:pt x="50" y="921"/>
                        </a:lnTo>
                        <a:lnTo>
                          <a:pt x="2100" y="792"/>
                        </a:lnTo>
                        <a:lnTo>
                          <a:pt x="205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8" name="Google Shape;5485;p109">
                    <a:extLst>
                      <a:ext uri="{FF2B5EF4-FFF2-40B4-BE49-F238E27FC236}">
                        <a16:creationId xmlns:a16="http://schemas.microsoft.com/office/drawing/2014/main" id="{1B8D95DA-3F71-A992-811D-C6A75E34F5EA}"/>
                      </a:ext>
                    </a:extLst>
                  </p:cNvPr>
                  <p:cNvSpPr/>
                  <p:nvPr/>
                </p:nvSpPr>
                <p:spPr>
                  <a:xfrm>
                    <a:off x="5408425" y="1860525"/>
                    <a:ext cx="8820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11" extrusionOk="0">
                        <a:moveTo>
                          <a:pt x="3478" y="1"/>
                        </a:moveTo>
                        <a:lnTo>
                          <a:pt x="1" y="220"/>
                        </a:lnTo>
                        <a:lnTo>
                          <a:pt x="50" y="1011"/>
                        </a:lnTo>
                        <a:lnTo>
                          <a:pt x="3528" y="790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9" name="Google Shape;5486;p109">
                    <a:extLst>
                      <a:ext uri="{FF2B5EF4-FFF2-40B4-BE49-F238E27FC236}">
                        <a16:creationId xmlns:a16="http://schemas.microsoft.com/office/drawing/2014/main" id="{E835A90C-1081-C35A-4078-4B8FEF19B66A}"/>
                      </a:ext>
                    </a:extLst>
                  </p:cNvPr>
                  <p:cNvSpPr/>
                  <p:nvPr/>
                </p:nvSpPr>
                <p:spPr>
                  <a:xfrm>
                    <a:off x="5411175" y="1906275"/>
                    <a:ext cx="52500" cy="2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0" h="921" extrusionOk="0">
                        <a:moveTo>
                          <a:pt x="2050" y="0"/>
                        </a:moveTo>
                        <a:lnTo>
                          <a:pt x="0" y="129"/>
                        </a:lnTo>
                        <a:lnTo>
                          <a:pt x="50" y="921"/>
                        </a:lnTo>
                        <a:lnTo>
                          <a:pt x="2100" y="791"/>
                        </a:lnTo>
                        <a:lnTo>
                          <a:pt x="205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0" name="Google Shape;5487;p109">
                    <a:extLst>
                      <a:ext uri="{FF2B5EF4-FFF2-40B4-BE49-F238E27FC236}">
                        <a16:creationId xmlns:a16="http://schemas.microsoft.com/office/drawing/2014/main" id="{DCB26374-5CA0-80CB-68B6-AA10F6290DED}"/>
                      </a:ext>
                    </a:extLst>
                  </p:cNvPr>
                  <p:cNvSpPr/>
                  <p:nvPr/>
                </p:nvSpPr>
                <p:spPr>
                  <a:xfrm>
                    <a:off x="5414300" y="1954225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1"/>
                        </a:moveTo>
                        <a:lnTo>
                          <a:pt x="0" y="220"/>
                        </a:lnTo>
                        <a:lnTo>
                          <a:pt x="52" y="1011"/>
                        </a:lnTo>
                        <a:lnTo>
                          <a:pt x="3529" y="790"/>
                        </a:lnTo>
                        <a:lnTo>
                          <a:pt x="348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1" name="Google Shape;5488;p109">
                    <a:extLst>
                      <a:ext uri="{FF2B5EF4-FFF2-40B4-BE49-F238E27FC236}">
                        <a16:creationId xmlns:a16="http://schemas.microsoft.com/office/drawing/2014/main" id="{E25ACB49-5772-2A27-C3F6-83ACC849D5DD}"/>
                      </a:ext>
                    </a:extLst>
                  </p:cNvPr>
                  <p:cNvSpPr/>
                  <p:nvPr/>
                </p:nvSpPr>
                <p:spPr>
                  <a:xfrm>
                    <a:off x="5417025" y="1999950"/>
                    <a:ext cx="52575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2" extrusionOk="0">
                        <a:moveTo>
                          <a:pt x="2053" y="1"/>
                        </a:moveTo>
                        <a:lnTo>
                          <a:pt x="1" y="130"/>
                        </a:lnTo>
                        <a:lnTo>
                          <a:pt x="52" y="922"/>
                        </a:lnTo>
                        <a:lnTo>
                          <a:pt x="2102" y="792"/>
                        </a:lnTo>
                        <a:lnTo>
                          <a:pt x="2053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2" name="Google Shape;5489;p109">
                    <a:extLst>
                      <a:ext uri="{FF2B5EF4-FFF2-40B4-BE49-F238E27FC236}">
                        <a16:creationId xmlns:a16="http://schemas.microsoft.com/office/drawing/2014/main" id="{2F166D77-FD13-1237-9228-41CAA78D493D}"/>
                      </a:ext>
                    </a:extLst>
                  </p:cNvPr>
                  <p:cNvSpPr/>
                  <p:nvPr/>
                </p:nvSpPr>
                <p:spPr>
                  <a:xfrm>
                    <a:off x="5420200" y="2047925"/>
                    <a:ext cx="88275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1" h="1011" extrusionOk="0">
                        <a:moveTo>
                          <a:pt x="3480" y="1"/>
                        </a:moveTo>
                        <a:lnTo>
                          <a:pt x="1" y="219"/>
                        </a:lnTo>
                        <a:lnTo>
                          <a:pt x="51" y="1011"/>
                        </a:lnTo>
                        <a:lnTo>
                          <a:pt x="3530" y="790"/>
                        </a:lnTo>
                        <a:lnTo>
                          <a:pt x="348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3" name="Google Shape;5490;p109">
                    <a:extLst>
                      <a:ext uri="{FF2B5EF4-FFF2-40B4-BE49-F238E27FC236}">
                        <a16:creationId xmlns:a16="http://schemas.microsoft.com/office/drawing/2014/main" id="{8D478EEF-D730-BB62-8149-419BF615680D}"/>
                      </a:ext>
                    </a:extLst>
                  </p:cNvPr>
                  <p:cNvSpPr/>
                  <p:nvPr/>
                </p:nvSpPr>
                <p:spPr>
                  <a:xfrm>
                    <a:off x="5423000" y="2093650"/>
                    <a:ext cx="52500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0" h="922" extrusionOk="0">
                        <a:moveTo>
                          <a:pt x="2050" y="1"/>
                        </a:moveTo>
                        <a:lnTo>
                          <a:pt x="0" y="130"/>
                        </a:lnTo>
                        <a:lnTo>
                          <a:pt x="50" y="921"/>
                        </a:lnTo>
                        <a:lnTo>
                          <a:pt x="2100" y="790"/>
                        </a:lnTo>
                        <a:lnTo>
                          <a:pt x="205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4" name="Google Shape;5491;p109">
                    <a:extLst>
                      <a:ext uri="{FF2B5EF4-FFF2-40B4-BE49-F238E27FC236}">
                        <a16:creationId xmlns:a16="http://schemas.microsoft.com/office/drawing/2014/main" id="{C2ECC02C-7D8A-1B23-340F-9BDDE288FFB6}"/>
                      </a:ext>
                    </a:extLst>
                  </p:cNvPr>
                  <p:cNvSpPr/>
                  <p:nvPr/>
                </p:nvSpPr>
                <p:spPr>
                  <a:xfrm>
                    <a:off x="5426125" y="2141625"/>
                    <a:ext cx="88250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09" extrusionOk="0">
                        <a:moveTo>
                          <a:pt x="3480" y="0"/>
                        </a:moveTo>
                        <a:lnTo>
                          <a:pt x="1" y="219"/>
                        </a:lnTo>
                        <a:lnTo>
                          <a:pt x="50" y="1009"/>
                        </a:lnTo>
                        <a:lnTo>
                          <a:pt x="3530" y="790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5" name="Google Shape;5492;p109">
                    <a:extLst>
                      <a:ext uri="{FF2B5EF4-FFF2-40B4-BE49-F238E27FC236}">
                        <a16:creationId xmlns:a16="http://schemas.microsoft.com/office/drawing/2014/main" id="{93FAD14D-98F1-9A83-E4DF-C334B6F58F4D}"/>
                      </a:ext>
                    </a:extLst>
                  </p:cNvPr>
                  <p:cNvSpPr/>
                  <p:nvPr/>
                </p:nvSpPr>
                <p:spPr>
                  <a:xfrm>
                    <a:off x="5428850" y="2187350"/>
                    <a:ext cx="52575" cy="23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0" extrusionOk="0">
                        <a:moveTo>
                          <a:pt x="2053" y="1"/>
                        </a:moveTo>
                        <a:lnTo>
                          <a:pt x="1" y="130"/>
                        </a:lnTo>
                        <a:lnTo>
                          <a:pt x="51" y="919"/>
                        </a:lnTo>
                        <a:lnTo>
                          <a:pt x="2102" y="790"/>
                        </a:lnTo>
                        <a:lnTo>
                          <a:pt x="2053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6" name="Google Shape;5493;p109">
                    <a:extLst>
                      <a:ext uri="{FF2B5EF4-FFF2-40B4-BE49-F238E27FC236}">
                        <a16:creationId xmlns:a16="http://schemas.microsoft.com/office/drawing/2014/main" id="{1ACF1DB5-9794-F23C-C1B7-53166AE2C4D9}"/>
                      </a:ext>
                    </a:extLst>
                  </p:cNvPr>
                  <p:cNvSpPr/>
                  <p:nvPr/>
                </p:nvSpPr>
                <p:spPr>
                  <a:xfrm>
                    <a:off x="5432050" y="2235275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0"/>
                        </a:moveTo>
                        <a:lnTo>
                          <a:pt x="0" y="221"/>
                        </a:lnTo>
                        <a:lnTo>
                          <a:pt x="50" y="1010"/>
                        </a:lnTo>
                        <a:lnTo>
                          <a:pt x="3529" y="792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7" name="Google Shape;5494;p109">
                    <a:extLst>
                      <a:ext uri="{FF2B5EF4-FFF2-40B4-BE49-F238E27FC236}">
                        <a16:creationId xmlns:a16="http://schemas.microsoft.com/office/drawing/2014/main" id="{6980CFE4-731E-1088-078F-287F56FF9146}"/>
                      </a:ext>
                    </a:extLst>
                  </p:cNvPr>
                  <p:cNvSpPr/>
                  <p:nvPr/>
                </p:nvSpPr>
                <p:spPr>
                  <a:xfrm>
                    <a:off x="5434725" y="2281150"/>
                    <a:ext cx="52575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2" extrusionOk="0">
                        <a:moveTo>
                          <a:pt x="2052" y="0"/>
                        </a:moveTo>
                        <a:lnTo>
                          <a:pt x="1" y="130"/>
                        </a:lnTo>
                        <a:lnTo>
                          <a:pt x="52" y="921"/>
                        </a:lnTo>
                        <a:lnTo>
                          <a:pt x="2102" y="792"/>
                        </a:lnTo>
                        <a:lnTo>
                          <a:pt x="2052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8" name="Google Shape;5495;p109">
                    <a:extLst>
                      <a:ext uri="{FF2B5EF4-FFF2-40B4-BE49-F238E27FC236}">
                        <a16:creationId xmlns:a16="http://schemas.microsoft.com/office/drawing/2014/main" id="{6E94BF5B-80E9-4823-E741-19727EDE4645}"/>
                      </a:ext>
                    </a:extLst>
                  </p:cNvPr>
                  <p:cNvSpPr/>
                  <p:nvPr/>
                </p:nvSpPr>
                <p:spPr>
                  <a:xfrm>
                    <a:off x="5437950" y="2328975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0"/>
                        </a:moveTo>
                        <a:lnTo>
                          <a:pt x="1" y="221"/>
                        </a:lnTo>
                        <a:lnTo>
                          <a:pt x="50" y="1010"/>
                        </a:lnTo>
                        <a:lnTo>
                          <a:pt x="3530" y="792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9" name="Google Shape;5496;p109">
                    <a:extLst>
                      <a:ext uri="{FF2B5EF4-FFF2-40B4-BE49-F238E27FC236}">
                        <a16:creationId xmlns:a16="http://schemas.microsoft.com/office/drawing/2014/main" id="{3A3A573D-ABC7-962C-6464-1BA56C3CC9A5}"/>
                      </a:ext>
                    </a:extLst>
                  </p:cNvPr>
                  <p:cNvSpPr/>
                  <p:nvPr/>
                </p:nvSpPr>
                <p:spPr>
                  <a:xfrm>
                    <a:off x="5444475" y="2398600"/>
                    <a:ext cx="52550" cy="22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916" extrusionOk="0">
                        <a:moveTo>
                          <a:pt x="2056" y="1"/>
                        </a:moveTo>
                        <a:lnTo>
                          <a:pt x="0" y="124"/>
                        </a:lnTo>
                        <a:lnTo>
                          <a:pt x="48" y="915"/>
                        </a:lnTo>
                        <a:lnTo>
                          <a:pt x="2102" y="792"/>
                        </a:lnTo>
                        <a:lnTo>
                          <a:pt x="205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" name="Google Shape;5497;p109">
                    <a:extLst>
                      <a:ext uri="{FF2B5EF4-FFF2-40B4-BE49-F238E27FC236}">
                        <a16:creationId xmlns:a16="http://schemas.microsoft.com/office/drawing/2014/main" id="{6B58E5DB-6363-3EFF-6036-98283F50B5C7}"/>
                      </a:ext>
                    </a:extLst>
                  </p:cNvPr>
                  <p:cNvSpPr/>
                  <p:nvPr/>
                </p:nvSpPr>
                <p:spPr>
                  <a:xfrm>
                    <a:off x="5443875" y="2422675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0"/>
                        </a:moveTo>
                        <a:lnTo>
                          <a:pt x="0" y="219"/>
                        </a:lnTo>
                        <a:lnTo>
                          <a:pt x="50" y="1010"/>
                        </a:lnTo>
                        <a:lnTo>
                          <a:pt x="3529" y="789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" name="Google Shape;5498;p109">
                    <a:extLst>
                      <a:ext uri="{FF2B5EF4-FFF2-40B4-BE49-F238E27FC236}">
                        <a16:creationId xmlns:a16="http://schemas.microsoft.com/office/drawing/2014/main" id="{E108642D-1CEF-29C1-ED2C-5BCB8E0C4953}"/>
                      </a:ext>
                    </a:extLst>
                  </p:cNvPr>
                  <p:cNvSpPr/>
                  <p:nvPr/>
                </p:nvSpPr>
                <p:spPr>
                  <a:xfrm>
                    <a:off x="5446550" y="2468550"/>
                    <a:ext cx="52575" cy="2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19" extrusionOk="0">
                        <a:moveTo>
                          <a:pt x="2053" y="0"/>
                        </a:moveTo>
                        <a:lnTo>
                          <a:pt x="1" y="129"/>
                        </a:lnTo>
                        <a:lnTo>
                          <a:pt x="50" y="919"/>
                        </a:lnTo>
                        <a:lnTo>
                          <a:pt x="2102" y="790"/>
                        </a:lnTo>
                        <a:lnTo>
                          <a:pt x="2053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" name="Google Shape;5499;p109">
                    <a:extLst>
                      <a:ext uri="{FF2B5EF4-FFF2-40B4-BE49-F238E27FC236}">
                        <a16:creationId xmlns:a16="http://schemas.microsoft.com/office/drawing/2014/main" id="{C8B6B447-F77C-1EC9-F4A9-5ABB53EF14FF}"/>
                      </a:ext>
                    </a:extLst>
                  </p:cNvPr>
                  <p:cNvSpPr/>
                  <p:nvPr/>
                </p:nvSpPr>
                <p:spPr>
                  <a:xfrm>
                    <a:off x="5449775" y="2516350"/>
                    <a:ext cx="88225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9" h="1011" extrusionOk="0">
                        <a:moveTo>
                          <a:pt x="3478" y="1"/>
                        </a:moveTo>
                        <a:lnTo>
                          <a:pt x="1" y="220"/>
                        </a:lnTo>
                        <a:lnTo>
                          <a:pt x="51" y="1011"/>
                        </a:lnTo>
                        <a:lnTo>
                          <a:pt x="3528" y="790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3" name="Google Shape;5500;p109">
                    <a:extLst>
                      <a:ext uri="{FF2B5EF4-FFF2-40B4-BE49-F238E27FC236}">
                        <a16:creationId xmlns:a16="http://schemas.microsoft.com/office/drawing/2014/main" id="{64D7B347-0FF8-D381-E333-17AF1AC580D2}"/>
                      </a:ext>
                    </a:extLst>
                  </p:cNvPr>
                  <p:cNvSpPr/>
                  <p:nvPr/>
                </p:nvSpPr>
                <p:spPr>
                  <a:xfrm>
                    <a:off x="5452475" y="2562250"/>
                    <a:ext cx="52550" cy="2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919" extrusionOk="0">
                        <a:moveTo>
                          <a:pt x="2052" y="0"/>
                        </a:moveTo>
                        <a:lnTo>
                          <a:pt x="0" y="129"/>
                        </a:lnTo>
                        <a:lnTo>
                          <a:pt x="50" y="919"/>
                        </a:lnTo>
                        <a:lnTo>
                          <a:pt x="2102" y="789"/>
                        </a:lnTo>
                        <a:lnTo>
                          <a:pt x="2052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" name="Google Shape;5501;p109">
                    <a:extLst>
                      <a:ext uri="{FF2B5EF4-FFF2-40B4-BE49-F238E27FC236}">
                        <a16:creationId xmlns:a16="http://schemas.microsoft.com/office/drawing/2014/main" id="{6653AA01-6939-2427-05C7-7C2BF153F853}"/>
                      </a:ext>
                    </a:extLst>
                  </p:cNvPr>
                  <p:cNvSpPr/>
                  <p:nvPr/>
                </p:nvSpPr>
                <p:spPr>
                  <a:xfrm>
                    <a:off x="5455700" y="2610050"/>
                    <a:ext cx="8820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11" extrusionOk="0">
                        <a:moveTo>
                          <a:pt x="3478" y="1"/>
                        </a:moveTo>
                        <a:lnTo>
                          <a:pt x="1" y="219"/>
                        </a:lnTo>
                        <a:lnTo>
                          <a:pt x="50" y="1011"/>
                        </a:lnTo>
                        <a:lnTo>
                          <a:pt x="3528" y="790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" name="Google Shape;5502;p109">
                    <a:extLst>
                      <a:ext uri="{FF2B5EF4-FFF2-40B4-BE49-F238E27FC236}">
                        <a16:creationId xmlns:a16="http://schemas.microsoft.com/office/drawing/2014/main" id="{4D89B075-0C33-4D29-EC06-572957E50E8F}"/>
                      </a:ext>
                    </a:extLst>
                  </p:cNvPr>
                  <p:cNvSpPr/>
                  <p:nvPr/>
                </p:nvSpPr>
                <p:spPr>
                  <a:xfrm>
                    <a:off x="5461375" y="2680300"/>
                    <a:ext cx="52600" cy="2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4" h="915" extrusionOk="0">
                        <a:moveTo>
                          <a:pt x="2056" y="0"/>
                        </a:moveTo>
                        <a:lnTo>
                          <a:pt x="0" y="123"/>
                        </a:lnTo>
                        <a:lnTo>
                          <a:pt x="48" y="915"/>
                        </a:lnTo>
                        <a:lnTo>
                          <a:pt x="2104" y="791"/>
                        </a:lnTo>
                        <a:lnTo>
                          <a:pt x="2056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" name="Google Shape;5503;p109">
                    <a:extLst>
                      <a:ext uri="{FF2B5EF4-FFF2-40B4-BE49-F238E27FC236}">
                        <a16:creationId xmlns:a16="http://schemas.microsoft.com/office/drawing/2014/main" id="{41AFBC40-003F-FC49-7EC8-668DAA6ACDAB}"/>
                      </a:ext>
                    </a:extLst>
                  </p:cNvPr>
                  <p:cNvSpPr/>
                  <p:nvPr/>
                </p:nvSpPr>
                <p:spPr>
                  <a:xfrm>
                    <a:off x="5461625" y="2703750"/>
                    <a:ext cx="8820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11" extrusionOk="0">
                        <a:moveTo>
                          <a:pt x="3478" y="1"/>
                        </a:moveTo>
                        <a:lnTo>
                          <a:pt x="0" y="219"/>
                        </a:lnTo>
                        <a:lnTo>
                          <a:pt x="50" y="1011"/>
                        </a:lnTo>
                        <a:lnTo>
                          <a:pt x="3527" y="790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7" name="Google Shape;5504;p109">
                    <a:extLst>
                      <a:ext uri="{FF2B5EF4-FFF2-40B4-BE49-F238E27FC236}">
                        <a16:creationId xmlns:a16="http://schemas.microsoft.com/office/drawing/2014/main" id="{7C17B34F-AE30-5C53-7278-DE43511B9A81}"/>
                      </a:ext>
                    </a:extLst>
                  </p:cNvPr>
                  <p:cNvSpPr/>
                  <p:nvPr/>
                </p:nvSpPr>
                <p:spPr>
                  <a:xfrm>
                    <a:off x="5464300" y="2749575"/>
                    <a:ext cx="52575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2" extrusionOk="0">
                        <a:moveTo>
                          <a:pt x="2050" y="1"/>
                        </a:moveTo>
                        <a:lnTo>
                          <a:pt x="1" y="132"/>
                        </a:lnTo>
                        <a:lnTo>
                          <a:pt x="50" y="921"/>
                        </a:lnTo>
                        <a:lnTo>
                          <a:pt x="2102" y="792"/>
                        </a:lnTo>
                        <a:lnTo>
                          <a:pt x="205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8" name="Google Shape;5505;p109">
                    <a:extLst>
                      <a:ext uri="{FF2B5EF4-FFF2-40B4-BE49-F238E27FC236}">
                        <a16:creationId xmlns:a16="http://schemas.microsoft.com/office/drawing/2014/main" id="{CBAD720E-410B-BAF2-A415-8236B34EAA1D}"/>
                      </a:ext>
                    </a:extLst>
                  </p:cNvPr>
                  <p:cNvSpPr/>
                  <p:nvPr/>
                </p:nvSpPr>
                <p:spPr>
                  <a:xfrm>
                    <a:off x="5467475" y="2797500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0"/>
                        </a:moveTo>
                        <a:lnTo>
                          <a:pt x="1" y="219"/>
                        </a:lnTo>
                        <a:lnTo>
                          <a:pt x="50" y="1010"/>
                        </a:lnTo>
                        <a:lnTo>
                          <a:pt x="3530" y="792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9" name="Google Shape;5506;p109">
                    <a:extLst>
                      <a:ext uri="{FF2B5EF4-FFF2-40B4-BE49-F238E27FC236}">
                        <a16:creationId xmlns:a16="http://schemas.microsoft.com/office/drawing/2014/main" id="{2A3D0777-C3FF-3137-D30A-9843129FEFFB}"/>
                      </a:ext>
                    </a:extLst>
                  </p:cNvPr>
                  <p:cNvSpPr/>
                  <p:nvPr/>
                </p:nvSpPr>
                <p:spPr>
                  <a:xfrm>
                    <a:off x="5574000" y="1662500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1"/>
                        </a:moveTo>
                        <a:lnTo>
                          <a:pt x="1" y="221"/>
                        </a:lnTo>
                        <a:lnTo>
                          <a:pt x="50" y="1011"/>
                        </a:lnTo>
                        <a:lnTo>
                          <a:pt x="3530" y="792"/>
                        </a:lnTo>
                        <a:lnTo>
                          <a:pt x="348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0" name="Google Shape;5507;p109">
                    <a:extLst>
                      <a:ext uri="{FF2B5EF4-FFF2-40B4-BE49-F238E27FC236}">
                        <a16:creationId xmlns:a16="http://schemas.microsoft.com/office/drawing/2014/main" id="{BBB48970-4D6F-25D1-EB2D-4586E8B79DC0}"/>
                      </a:ext>
                    </a:extLst>
                  </p:cNvPr>
                  <p:cNvSpPr/>
                  <p:nvPr/>
                </p:nvSpPr>
                <p:spPr>
                  <a:xfrm>
                    <a:off x="5612425" y="1706050"/>
                    <a:ext cx="52575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2" extrusionOk="0">
                        <a:moveTo>
                          <a:pt x="2050" y="1"/>
                        </a:moveTo>
                        <a:lnTo>
                          <a:pt x="1" y="130"/>
                        </a:lnTo>
                        <a:lnTo>
                          <a:pt x="50" y="921"/>
                        </a:lnTo>
                        <a:lnTo>
                          <a:pt x="2102" y="790"/>
                        </a:lnTo>
                        <a:lnTo>
                          <a:pt x="205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" name="Google Shape;5508;p109">
                    <a:extLst>
                      <a:ext uri="{FF2B5EF4-FFF2-40B4-BE49-F238E27FC236}">
                        <a16:creationId xmlns:a16="http://schemas.microsoft.com/office/drawing/2014/main" id="{04D25E92-FE26-D30C-4D44-9C995CF2FDB0}"/>
                      </a:ext>
                    </a:extLst>
                  </p:cNvPr>
                  <p:cNvSpPr/>
                  <p:nvPr/>
                </p:nvSpPr>
                <p:spPr>
                  <a:xfrm>
                    <a:off x="5579925" y="1756200"/>
                    <a:ext cx="8820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11" extrusionOk="0">
                        <a:moveTo>
                          <a:pt x="3478" y="1"/>
                        </a:moveTo>
                        <a:lnTo>
                          <a:pt x="0" y="221"/>
                        </a:lnTo>
                        <a:lnTo>
                          <a:pt x="50" y="1011"/>
                        </a:lnTo>
                        <a:lnTo>
                          <a:pt x="3527" y="792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2" name="Google Shape;5509;p109">
                    <a:extLst>
                      <a:ext uri="{FF2B5EF4-FFF2-40B4-BE49-F238E27FC236}">
                        <a16:creationId xmlns:a16="http://schemas.microsoft.com/office/drawing/2014/main" id="{B556D853-38CA-1F27-8325-69EAD35C2187}"/>
                      </a:ext>
                    </a:extLst>
                  </p:cNvPr>
                  <p:cNvSpPr/>
                  <p:nvPr/>
                </p:nvSpPr>
                <p:spPr>
                  <a:xfrm>
                    <a:off x="5618350" y="1799750"/>
                    <a:ext cx="52500" cy="2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0" h="919" extrusionOk="0">
                        <a:moveTo>
                          <a:pt x="2050" y="0"/>
                        </a:moveTo>
                        <a:lnTo>
                          <a:pt x="0" y="130"/>
                        </a:lnTo>
                        <a:lnTo>
                          <a:pt x="50" y="919"/>
                        </a:lnTo>
                        <a:lnTo>
                          <a:pt x="2100" y="790"/>
                        </a:lnTo>
                        <a:lnTo>
                          <a:pt x="205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" name="Google Shape;5510;p109">
                    <a:extLst>
                      <a:ext uri="{FF2B5EF4-FFF2-40B4-BE49-F238E27FC236}">
                        <a16:creationId xmlns:a16="http://schemas.microsoft.com/office/drawing/2014/main" id="{095EDF83-C62F-43CB-8348-E2898A1F4035}"/>
                      </a:ext>
                    </a:extLst>
                  </p:cNvPr>
                  <p:cNvSpPr/>
                  <p:nvPr/>
                </p:nvSpPr>
                <p:spPr>
                  <a:xfrm>
                    <a:off x="5580075" y="1826875"/>
                    <a:ext cx="88350" cy="25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4" h="1002" extrusionOk="0">
                        <a:moveTo>
                          <a:pt x="3486" y="1"/>
                        </a:moveTo>
                        <a:lnTo>
                          <a:pt x="0" y="210"/>
                        </a:lnTo>
                        <a:lnTo>
                          <a:pt x="48" y="1001"/>
                        </a:lnTo>
                        <a:lnTo>
                          <a:pt x="3533" y="792"/>
                        </a:lnTo>
                        <a:lnTo>
                          <a:pt x="348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4" name="Google Shape;5511;p109">
                    <a:extLst>
                      <a:ext uri="{FF2B5EF4-FFF2-40B4-BE49-F238E27FC236}">
                        <a16:creationId xmlns:a16="http://schemas.microsoft.com/office/drawing/2014/main" id="{9768305E-A60E-12E7-D00F-DF1A0B68F4F5}"/>
                      </a:ext>
                    </a:extLst>
                  </p:cNvPr>
                  <p:cNvSpPr/>
                  <p:nvPr/>
                </p:nvSpPr>
                <p:spPr>
                  <a:xfrm>
                    <a:off x="5624250" y="1893300"/>
                    <a:ext cx="52575" cy="2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1" extrusionOk="0">
                        <a:moveTo>
                          <a:pt x="2053" y="0"/>
                        </a:moveTo>
                        <a:lnTo>
                          <a:pt x="1" y="131"/>
                        </a:lnTo>
                        <a:lnTo>
                          <a:pt x="50" y="921"/>
                        </a:lnTo>
                        <a:lnTo>
                          <a:pt x="2102" y="792"/>
                        </a:lnTo>
                        <a:lnTo>
                          <a:pt x="2053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5" name="Google Shape;5512;p109">
                    <a:extLst>
                      <a:ext uri="{FF2B5EF4-FFF2-40B4-BE49-F238E27FC236}">
                        <a16:creationId xmlns:a16="http://schemas.microsoft.com/office/drawing/2014/main" id="{56782222-3BCD-A56C-FB03-36C98D6041AE}"/>
                      </a:ext>
                    </a:extLst>
                  </p:cNvPr>
                  <p:cNvSpPr/>
                  <p:nvPr/>
                </p:nvSpPr>
                <p:spPr>
                  <a:xfrm>
                    <a:off x="5586225" y="1920375"/>
                    <a:ext cx="88350" cy="2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4" h="1001" extrusionOk="0">
                        <a:moveTo>
                          <a:pt x="3486" y="1"/>
                        </a:moveTo>
                        <a:lnTo>
                          <a:pt x="1" y="210"/>
                        </a:lnTo>
                        <a:lnTo>
                          <a:pt x="48" y="1001"/>
                        </a:lnTo>
                        <a:lnTo>
                          <a:pt x="3534" y="792"/>
                        </a:lnTo>
                        <a:lnTo>
                          <a:pt x="348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6" name="Google Shape;5513;p109">
                    <a:extLst>
                      <a:ext uri="{FF2B5EF4-FFF2-40B4-BE49-F238E27FC236}">
                        <a16:creationId xmlns:a16="http://schemas.microsoft.com/office/drawing/2014/main" id="{CFCE5E53-1E64-10F8-85E8-D091B424BA4A}"/>
                      </a:ext>
                    </a:extLst>
                  </p:cNvPr>
                  <p:cNvSpPr/>
                  <p:nvPr/>
                </p:nvSpPr>
                <p:spPr>
                  <a:xfrm>
                    <a:off x="5630175" y="1987000"/>
                    <a:ext cx="52550" cy="2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921" extrusionOk="0">
                        <a:moveTo>
                          <a:pt x="2050" y="0"/>
                        </a:moveTo>
                        <a:lnTo>
                          <a:pt x="0" y="129"/>
                        </a:lnTo>
                        <a:lnTo>
                          <a:pt x="50" y="921"/>
                        </a:lnTo>
                        <a:lnTo>
                          <a:pt x="2102" y="791"/>
                        </a:lnTo>
                        <a:lnTo>
                          <a:pt x="205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7" name="Google Shape;5514;p109">
                    <a:extLst>
                      <a:ext uri="{FF2B5EF4-FFF2-40B4-BE49-F238E27FC236}">
                        <a16:creationId xmlns:a16="http://schemas.microsoft.com/office/drawing/2014/main" id="{AB149FAA-EBC4-388D-FF4E-F70F00A9620C}"/>
                      </a:ext>
                    </a:extLst>
                  </p:cNvPr>
                  <p:cNvSpPr/>
                  <p:nvPr/>
                </p:nvSpPr>
                <p:spPr>
                  <a:xfrm>
                    <a:off x="5597625" y="2037300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79" y="0"/>
                        </a:moveTo>
                        <a:lnTo>
                          <a:pt x="0" y="219"/>
                        </a:lnTo>
                        <a:lnTo>
                          <a:pt x="50" y="1010"/>
                        </a:lnTo>
                        <a:lnTo>
                          <a:pt x="3529" y="789"/>
                        </a:lnTo>
                        <a:lnTo>
                          <a:pt x="3479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" name="Google Shape;5515;p109">
                    <a:extLst>
                      <a:ext uri="{FF2B5EF4-FFF2-40B4-BE49-F238E27FC236}">
                        <a16:creationId xmlns:a16="http://schemas.microsoft.com/office/drawing/2014/main" id="{2A690C89-1F2F-BC8D-4199-998541EB1836}"/>
                      </a:ext>
                    </a:extLst>
                  </p:cNvPr>
                  <p:cNvSpPr/>
                  <p:nvPr/>
                </p:nvSpPr>
                <p:spPr>
                  <a:xfrm>
                    <a:off x="5636075" y="2080675"/>
                    <a:ext cx="52525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1" h="922" extrusionOk="0">
                        <a:moveTo>
                          <a:pt x="2051" y="1"/>
                        </a:moveTo>
                        <a:lnTo>
                          <a:pt x="1" y="130"/>
                        </a:lnTo>
                        <a:lnTo>
                          <a:pt x="51" y="921"/>
                        </a:lnTo>
                        <a:lnTo>
                          <a:pt x="2101" y="790"/>
                        </a:lnTo>
                        <a:lnTo>
                          <a:pt x="2051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" name="Google Shape;5516;p109">
                    <a:extLst>
                      <a:ext uri="{FF2B5EF4-FFF2-40B4-BE49-F238E27FC236}">
                        <a16:creationId xmlns:a16="http://schemas.microsoft.com/office/drawing/2014/main" id="{15BD3FD4-A9A6-AEF5-1766-6AAC13DA09DA}"/>
                      </a:ext>
                    </a:extLst>
                  </p:cNvPr>
                  <p:cNvSpPr/>
                  <p:nvPr/>
                </p:nvSpPr>
                <p:spPr>
                  <a:xfrm>
                    <a:off x="5603525" y="2131000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78" y="0"/>
                        </a:moveTo>
                        <a:lnTo>
                          <a:pt x="1" y="219"/>
                        </a:lnTo>
                        <a:lnTo>
                          <a:pt x="50" y="1010"/>
                        </a:lnTo>
                        <a:lnTo>
                          <a:pt x="3530" y="789"/>
                        </a:lnTo>
                        <a:lnTo>
                          <a:pt x="3478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0" name="Google Shape;5517;p109">
                    <a:extLst>
                      <a:ext uri="{FF2B5EF4-FFF2-40B4-BE49-F238E27FC236}">
                        <a16:creationId xmlns:a16="http://schemas.microsoft.com/office/drawing/2014/main" id="{C24CEDBF-6242-1DAD-DD84-75BAF7C10AF5}"/>
                      </a:ext>
                    </a:extLst>
                  </p:cNvPr>
                  <p:cNvSpPr/>
                  <p:nvPr/>
                </p:nvSpPr>
                <p:spPr>
                  <a:xfrm>
                    <a:off x="5637125" y="2150525"/>
                    <a:ext cx="52625" cy="2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5" h="917" extrusionOk="0">
                        <a:moveTo>
                          <a:pt x="2057" y="0"/>
                        </a:moveTo>
                        <a:lnTo>
                          <a:pt x="1" y="124"/>
                        </a:lnTo>
                        <a:lnTo>
                          <a:pt x="48" y="917"/>
                        </a:lnTo>
                        <a:lnTo>
                          <a:pt x="2104" y="794"/>
                        </a:lnTo>
                        <a:lnTo>
                          <a:pt x="2057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" name="Google Shape;5518;p109">
                    <a:extLst>
                      <a:ext uri="{FF2B5EF4-FFF2-40B4-BE49-F238E27FC236}">
                        <a16:creationId xmlns:a16="http://schemas.microsoft.com/office/drawing/2014/main" id="{15E4FC76-C0CB-71AA-5110-E53BA526317B}"/>
                      </a:ext>
                    </a:extLst>
                  </p:cNvPr>
                  <p:cNvSpPr/>
                  <p:nvPr/>
                </p:nvSpPr>
                <p:spPr>
                  <a:xfrm>
                    <a:off x="5609450" y="2224675"/>
                    <a:ext cx="88200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09" extrusionOk="0">
                        <a:moveTo>
                          <a:pt x="3478" y="1"/>
                        </a:moveTo>
                        <a:lnTo>
                          <a:pt x="0" y="220"/>
                        </a:lnTo>
                        <a:lnTo>
                          <a:pt x="50" y="1009"/>
                        </a:lnTo>
                        <a:lnTo>
                          <a:pt x="3527" y="790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2" name="Google Shape;5519;p109">
                    <a:extLst>
                      <a:ext uri="{FF2B5EF4-FFF2-40B4-BE49-F238E27FC236}">
                        <a16:creationId xmlns:a16="http://schemas.microsoft.com/office/drawing/2014/main" id="{B769D18D-6CC8-643A-A7D3-0B4D29968729}"/>
                      </a:ext>
                    </a:extLst>
                  </p:cNvPr>
                  <p:cNvSpPr/>
                  <p:nvPr/>
                </p:nvSpPr>
                <p:spPr>
                  <a:xfrm>
                    <a:off x="5647875" y="2268075"/>
                    <a:ext cx="52550" cy="23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920" extrusionOk="0">
                        <a:moveTo>
                          <a:pt x="2052" y="1"/>
                        </a:moveTo>
                        <a:lnTo>
                          <a:pt x="0" y="130"/>
                        </a:lnTo>
                        <a:lnTo>
                          <a:pt x="50" y="919"/>
                        </a:lnTo>
                        <a:lnTo>
                          <a:pt x="2102" y="790"/>
                        </a:lnTo>
                        <a:lnTo>
                          <a:pt x="2052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3" name="Google Shape;5520;p109">
                    <a:extLst>
                      <a:ext uri="{FF2B5EF4-FFF2-40B4-BE49-F238E27FC236}">
                        <a16:creationId xmlns:a16="http://schemas.microsoft.com/office/drawing/2014/main" id="{61C82A4D-07EF-002B-B571-3F646F718568}"/>
                      </a:ext>
                    </a:extLst>
                  </p:cNvPr>
                  <p:cNvSpPr/>
                  <p:nvPr/>
                </p:nvSpPr>
                <p:spPr>
                  <a:xfrm>
                    <a:off x="5615350" y="2318325"/>
                    <a:ext cx="8820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11" extrusionOk="0">
                        <a:moveTo>
                          <a:pt x="3478" y="1"/>
                        </a:moveTo>
                        <a:lnTo>
                          <a:pt x="1" y="221"/>
                        </a:lnTo>
                        <a:lnTo>
                          <a:pt x="51" y="1011"/>
                        </a:lnTo>
                        <a:lnTo>
                          <a:pt x="3528" y="792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" name="Google Shape;5521;p109">
                    <a:extLst>
                      <a:ext uri="{FF2B5EF4-FFF2-40B4-BE49-F238E27FC236}">
                        <a16:creationId xmlns:a16="http://schemas.microsoft.com/office/drawing/2014/main" id="{E2ACC5E5-2844-2276-079B-2EF98F7BBC1F}"/>
                      </a:ext>
                    </a:extLst>
                  </p:cNvPr>
                  <p:cNvSpPr/>
                  <p:nvPr/>
                </p:nvSpPr>
                <p:spPr>
                  <a:xfrm>
                    <a:off x="5653775" y="2361775"/>
                    <a:ext cx="52575" cy="2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19" extrusionOk="0">
                        <a:moveTo>
                          <a:pt x="2053" y="0"/>
                        </a:moveTo>
                        <a:lnTo>
                          <a:pt x="1" y="130"/>
                        </a:lnTo>
                        <a:lnTo>
                          <a:pt x="50" y="919"/>
                        </a:lnTo>
                        <a:lnTo>
                          <a:pt x="2102" y="790"/>
                        </a:lnTo>
                        <a:lnTo>
                          <a:pt x="2053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" name="Google Shape;5522;p109">
                    <a:extLst>
                      <a:ext uri="{FF2B5EF4-FFF2-40B4-BE49-F238E27FC236}">
                        <a16:creationId xmlns:a16="http://schemas.microsoft.com/office/drawing/2014/main" id="{46882AA3-E63C-0023-DB17-7621DF5A7A74}"/>
                      </a:ext>
                    </a:extLst>
                  </p:cNvPr>
                  <p:cNvSpPr/>
                  <p:nvPr/>
                </p:nvSpPr>
                <p:spPr>
                  <a:xfrm>
                    <a:off x="5617100" y="2387775"/>
                    <a:ext cx="88300" cy="2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2" h="1003" extrusionOk="0">
                        <a:moveTo>
                          <a:pt x="3484" y="0"/>
                        </a:moveTo>
                        <a:lnTo>
                          <a:pt x="0" y="211"/>
                        </a:lnTo>
                        <a:lnTo>
                          <a:pt x="46" y="1002"/>
                        </a:lnTo>
                        <a:lnTo>
                          <a:pt x="3532" y="794"/>
                        </a:lnTo>
                        <a:lnTo>
                          <a:pt x="3484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6" name="Google Shape;5523;p109">
                    <a:extLst>
                      <a:ext uri="{FF2B5EF4-FFF2-40B4-BE49-F238E27FC236}">
                        <a16:creationId xmlns:a16="http://schemas.microsoft.com/office/drawing/2014/main" id="{F5DC5F08-861F-DAFC-B3F9-EB9D7F5F8901}"/>
                      </a:ext>
                    </a:extLst>
                  </p:cNvPr>
                  <p:cNvSpPr/>
                  <p:nvPr/>
                </p:nvSpPr>
                <p:spPr>
                  <a:xfrm>
                    <a:off x="5659700" y="2455425"/>
                    <a:ext cx="52500" cy="2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0" h="921" extrusionOk="0">
                        <a:moveTo>
                          <a:pt x="2050" y="0"/>
                        </a:moveTo>
                        <a:lnTo>
                          <a:pt x="0" y="132"/>
                        </a:lnTo>
                        <a:lnTo>
                          <a:pt x="50" y="921"/>
                        </a:lnTo>
                        <a:lnTo>
                          <a:pt x="2100" y="792"/>
                        </a:lnTo>
                        <a:lnTo>
                          <a:pt x="205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7" name="Google Shape;5524;p109">
                    <a:extLst>
                      <a:ext uri="{FF2B5EF4-FFF2-40B4-BE49-F238E27FC236}">
                        <a16:creationId xmlns:a16="http://schemas.microsoft.com/office/drawing/2014/main" id="{E9BF1D18-B3A0-2A65-C2BF-C3415746F2CD}"/>
                      </a:ext>
                    </a:extLst>
                  </p:cNvPr>
                  <p:cNvSpPr/>
                  <p:nvPr/>
                </p:nvSpPr>
                <p:spPr>
                  <a:xfrm>
                    <a:off x="5627150" y="2505725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79" y="0"/>
                        </a:moveTo>
                        <a:lnTo>
                          <a:pt x="0" y="221"/>
                        </a:lnTo>
                        <a:lnTo>
                          <a:pt x="50" y="1010"/>
                        </a:lnTo>
                        <a:lnTo>
                          <a:pt x="3529" y="792"/>
                        </a:lnTo>
                        <a:lnTo>
                          <a:pt x="3479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8" name="Google Shape;5525;p109">
                    <a:extLst>
                      <a:ext uri="{FF2B5EF4-FFF2-40B4-BE49-F238E27FC236}">
                        <a16:creationId xmlns:a16="http://schemas.microsoft.com/office/drawing/2014/main" id="{2406B448-EAAE-F0B3-517C-2F9D978E7670}"/>
                      </a:ext>
                    </a:extLst>
                  </p:cNvPr>
                  <p:cNvSpPr/>
                  <p:nvPr/>
                </p:nvSpPr>
                <p:spPr>
                  <a:xfrm>
                    <a:off x="5665550" y="2549125"/>
                    <a:ext cx="52575" cy="2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1" extrusionOk="0">
                        <a:moveTo>
                          <a:pt x="2053" y="0"/>
                        </a:moveTo>
                        <a:lnTo>
                          <a:pt x="1" y="129"/>
                        </a:lnTo>
                        <a:lnTo>
                          <a:pt x="51" y="921"/>
                        </a:lnTo>
                        <a:lnTo>
                          <a:pt x="2103" y="791"/>
                        </a:lnTo>
                        <a:lnTo>
                          <a:pt x="2053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9" name="Google Shape;5526;p109">
                    <a:extLst>
                      <a:ext uri="{FF2B5EF4-FFF2-40B4-BE49-F238E27FC236}">
                        <a16:creationId xmlns:a16="http://schemas.microsoft.com/office/drawing/2014/main" id="{D4718044-9757-889A-FC74-1CD1A190FC46}"/>
                      </a:ext>
                    </a:extLst>
                  </p:cNvPr>
                  <p:cNvSpPr/>
                  <p:nvPr/>
                </p:nvSpPr>
                <p:spPr>
                  <a:xfrm>
                    <a:off x="5633050" y="2599425"/>
                    <a:ext cx="8820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11" extrusionOk="0">
                        <a:moveTo>
                          <a:pt x="3478" y="0"/>
                        </a:moveTo>
                        <a:lnTo>
                          <a:pt x="1" y="221"/>
                        </a:lnTo>
                        <a:lnTo>
                          <a:pt x="50" y="1010"/>
                        </a:lnTo>
                        <a:lnTo>
                          <a:pt x="3528" y="792"/>
                        </a:lnTo>
                        <a:lnTo>
                          <a:pt x="3478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0" name="Google Shape;5527;p109">
                    <a:extLst>
                      <a:ext uri="{FF2B5EF4-FFF2-40B4-BE49-F238E27FC236}">
                        <a16:creationId xmlns:a16="http://schemas.microsoft.com/office/drawing/2014/main" id="{3435D384-4D74-B5AA-F655-CF3B703FFB32}"/>
                      </a:ext>
                    </a:extLst>
                  </p:cNvPr>
                  <p:cNvSpPr/>
                  <p:nvPr/>
                </p:nvSpPr>
                <p:spPr>
                  <a:xfrm>
                    <a:off x="5668000" y="2617950"/>
                    <a:ext cx="52550" cy="22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916" extrusionOk="0">
                        <a:moveTo>
                          <a:pt x="2056" y="1"/>
                        </a:moveTo>
                        <a:lnTo>
                          <a:pt x="0" y="124"/>
                        </a:lnTo>
                        <a:lnTo>
                          <a:pt x="48" y="915"/>
                        </a:lnTo>
                        <a:lnTo>
                          <a:pt x="2102" y="792"/>
                        </a:lnTo>
                        <a:lnTo>
                          <a:pt x="205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1" name="Google Shape;5528;p109">
                    <a:extLst>
                      <a:ext uri="{FF2B5EF4-FFF2-40B4-BE49-F238E27FC236}">
                        <a16:creationId xmlns:a16="http://schemas.microsoft.com/office/drawing/2014/main" id="{7E41D154-12FA-AF18-CBD7-E196E70E96EC}"/>
                      </a:ext>
                    </a:extLst>
                  </p:cNvPr>
                  <p:cNvSpPr/>
                  <p:nvPr/>
                </p:nvSpPr>
                <p:spPr>
                  <a:xfrm>
                    <a:off x="5635600" y="2668250"/>
                    <a:ext cx="88350" cy="25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4" h="1002" extrusionOk="0">
                        <a:moveTo>
                          <a:pt x="3485" y="1"/>
                        </a:moveTo>
                        <a:lnTo>
                          <a:pt x="0" y="210"/>
                        </a:lnTo>
                        <a:lnTo>
                          <a:pt x="48" y="1001"/>
                        </a:lnTo>
                        <a:lnTo>
                          <a:pt x="3533" y="792"/>
                        </a:lnTo>
                        <a:lnTo>
                          <a:pt x="348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2" name="Google Shape;5529;p109">
                    <a:extLst>
                      <a:ext uri="{FF2B5EF4-FFF2-40B4-BE49-F238E27FC236}">
                        <a16:creationId xmlns:a16="http://schemas.microsoft.com/office/drawing/2014/main" id="{B5D04A43-7EDF-48C2-0E5C-50D61380AB2E}"/>
                      </a:ext>
                    </a:extLst>
                  </p:cNvPr>
                  <p:cNvSpPr/>
                  <p:nvPr/>
                </p:nvSpPr>
                <p:spPr>
                  <a:xfrm>
                    <a:off x="5677350" y="2736600"/>
                    <a:ext cx="52550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922" extrusionOk="0">
                        <a:moveTo>
                          <a:pt x="2052" y="1"/>
                        </a:moveTo>
                        <a:lnTo>
                          <a:pt x="0" y="132"/>
                        </a:lnTo>
                        <a:lnTo>
                          <a:pt x="50" y="921"/>
                        </a:lnTo>
                        <a:lnTo>
                          <a:pt x="2102" y="792"/>
                        </a:lnTo>
                        <a:lnTo>
                          <a:pt x="2052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3" name="Google Shape;5530;p109">
                    <a:extLst>
                      <a:ext uri="{FF2B5EF4-FFF2-40B4-BE49-F238E27FC236}">
                        <a16:creationId xmlns:a16="http://schemas.microsoft.com/office/drawing/2014/main" id="{5CFC29CC-A6B4-9223-A154-9C09501DEEB9}"/>
                      </a:ext>
                    </a:extLst>
                  </p:cNvPr>
                  <p:cNvSpPr/>
                  <p:nvPr/>
                </p:nvSpPr>
                <p:spPr>
                  <a:xfrm>
                    <a:off x="5644825" y="2786800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1"/>
                        </a:moveTo>
                        <a:lnTo>
                          <a:pt x="1" y="220"/>
                        </a:lnTo>
                        <a:lnTo>
                          <a:pt x="53" y="1011"/>
                        </a:lnTo>
                        <a:lnTo>
                          <a:pt x="3530" y="790"/>
                        </a:lnTo>
                        <a:lnTo>
                          <a:pt x="348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27" name="Google Shape;5531;p109">
                <a:extLst>
                  <a:ext uri="{FF2B5EF4-FFF2-40B4-BE49-F238E27FC236}">
                    <a16:creationId xmlns:a16="http://schemas.microsoft.com/office/drawing/2014/main" id="{9FEB42C9-8F5A-0695-FEB3-10821BBD005E}"/>
                  </a:ext>
                </a:extLst>
              </p:cNvPr>
              <p:cNvSpPr/>
              <p:nvPr/>
            </p:nvSpPr>
            <p:spPr>
              <a:xfrm>
                <a:off x="5683250" y="2830300"/>
                <a:ext cx="52525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922" extrusionOk="0">
                    <a:moveTo>
                      <a:pt x="2051" y="1"/>
                    </a:moveTo>
                    <a:lnTo>
                      <a:pt x="1" y="130"/>
                    </a:lnTo>
                    <a:lnTo>
                      <a:pt x="50" y="921"/>
                    </a:lnTo>
                    <a:lnTo>
                      <a:pt x="2100" y="792"/>
                    </a:lnTo>
                    <a:lnTo>
                      <a:pt x="2051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5532;p109">
                <a:extLst>
                  <a:ext uri="{FF2B5EF4-FFF2-40B4-BE49-F238E27FC236}">
                    <a16:creationId xmlns:a16="http://schemas.microsoft.com/office/drawing/2014/main" id="{0F6513EC-6F2A-6B1F-2F56-E6215A4DBDD0}"/>
                  </a:ext>
                </a:extLst>
              </p:cNvPr>
              <p:cNvSpPr/>
              <p:nvPr/>
            </p:nvSpPr>
            <p:spPr>
              <a:xfrm>
                <a:off x="5650750" y="2880500"/>
                <a:ext cx="8825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1011" extrusionOk="0">
                    <a:moveTo>
                      <a:pt x="3480" y="1"/>
                    </a:moveTo>
                    <a:lnTo>
                      <a:pt x="0" y="219"/>
                    </a:lnTo>
                    <a:lnTo>
                      <a:pt x="50" y="1011"/>
                    </a:lnTo>
                    <a:lnTo>
                      <a:pt x="3530" y="790"/>
                    </a:lnTo>
                    <a:lnTo>
                      <a:pt x="3480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5533;p109">
                <a:extLst>
                  <a:ext uri="{FF2B5EF4-FFF2-40B4-BE49-F238E27FC236}">
                    <a16:creationId xmlns:a16="http://schemas.microsoft.com/office/drawing/2014/main" id="{7AAC0A87-A8D3-B874-6625-3F7FDA00E6CE}"/>
                  </a:ext>
                </a:extLst>
              </p:cNvPr>
              <p:cNvSpPr/>
              <p:nvPr/>
            </p:nvSpPr>
            <p:spPr>
              <a:xfrm>
                <a:off x="5689125" y="2924000"/>
                <a:ext cx="52550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22" extrusionOk="0">
                    <a:moveTo>
                      <a:pt x="2052" y="0"/>
                    </a:moveTo>
                    <a:lnTo>
                      <a:pt x="0" y="130"/>
                    </a:lnTo>
                    <a:lnTo>
                      <a:pt x="52" y="921"/>
                    </a:lnTo>
                    <a:lnTo>
                      <a:pt x="2102" y="792"/>
                    </a:lnTo>
                    <a:lnTo>
                      <a:pt x="2052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5534;p109">
                <a:extLst>
                  <a:ext uri="{FF2B5EF4-FFF2-40B4-BE49-F238E27FC236}">
                    <a16:creationId xmlns:a16="http://schemas.microsoft.com/office/drawing/2014/main" id="{D1004328-4184-53B5-8F56-5DE3A1767DA5}"/>
                  </a:ext>
                </a:extLst>
              </p:cNvPr>
              <p:cNvSpPr/>
              <p:nvPr/>
            </p:nvSpPr>
            <p:spPr>
              <a:xfrm>
                <a:off x="5656675" y="2974200"/>
                <a:ext cx="8820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1011" extrusionOk="0">
                    <a:moveTo>
                      <a:pt x="3478" y="1"/>
                    </a:moveTo>
                    <a:lnTo>
                      <a:pt x="0" y="219"/>
                    </a:lnTo>
                    <a:lnTo>
                      <a:pt x="50" y="1011"/>
                    </a:lnTo>
                    <a:lnTo>
                      <a:pt x="3527" y="790"/>
                    </a:lnTo>
                    <a:lnTo>
                      <a:pt x="3478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5535;p109">
                <a:extLst>
                  <a:ext uri="{FF2B5EF4-FFF2-40B4-BE49-F238E27FC236}">
                    <a16:creationId xmlns:a16="http://schemas.microsoft.com/office/drawing/2014/main" id="{AC4894DF-7870-128F-15C9-E55E3989F450}"/>
                  </a:ext>
                </a:extLst>
              </p:cNvPr>
              <p:cNvSpPr/>
              <p:nvPr/>
            </p:nvSpPr>
            <p:spPr>
              <a:xfrm>
                <a:off x="5695050" y="3017700"/>
                <a:ext cx="5255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21" extrusionOk="0">
                    <a:moveTo>
                      <a:pt x="2052" y="0"/>
                    </a:moveTo>
                    <a:lnTo>
                      <a:pt x="0" y="130"/>
                    </a:lnTo>
                    <a:lnTo>
                      <a:pt x="50" y="921"/>
                    </a:lnTo>
                    <a:lnTo>
                      <a:pt x="2102" y="792"/>
                    </a:lnTo>
                    <a:lnTo>
                      <a:pt x="2052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5536;p109">
                <a:extLst>
                  <a:ext uri="{FF2B5EF4-FFF2-40B4-BE49-F238E27FC236}">
                    <a16:creationId xmlns:a16="http://schemas.microsoft.com/office/drawing/2014/main" id="{92A3930D-C9AB-F46A-8978-29FAE356581E}"/>
                  </a:ext>
                </a:extLst>
              </p:cNvPr>
              <p:cNvSpPr/>
              <p:nvPr/>
            </p:nvSpPr>
            <p:spPr>
              <a:xfrm>
                <a:off x="5660250" y="3042200"/>
                <a:ext cx="883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1001" extrusionOk="0">
                    <a:moveTo>
                      <a:pt x="3486" y="1"/>
                    </a:moveTo>
                    <a:lnTo>
                      <a:pt x="0" y="209"/>
                    </a:lnTo>
                    <a:lnTo>
                      <a:pt x="48" y="1001"/>
                    </a:lnTo>
                    <a:lnTo>
                      <a:pt x="3533" y="792"/>
                    </a:lnTo>
                    <a:lnTo>
                      <a:pt x="3486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5537;p109">
                <a:extLst>
                  <a:ext uri="{FF2B5EF4-FFF2-40B4-BE49-F238E27FC236}">
                    <a16:creationId xmlns:a16="http://schemas.microsoft.com/office/drawing/2014/main" id="{B9A90AA0-2D7B-A187-D899-54F25B0C6440}"/>
                  </a:ext>
                </a:extLst>
              </p:cNvPr>
              <p:cNvSpPr/>
              <p:nvPr/>
            </p:nvSpPr>
            <p:spPr>
              <a:xfrm>
                <a:off x="5700950" y="3111400"/>
                <a:ext cx="52575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21" extrusionOk="0">
                    <a:moveTo>
                      <a:pt x="2052" y="0"/>
                    </a:moveTo>
                    <a:lnTo>
                      <a:pt x="1" y="129"/>
                    </a:lnTo>
                    <a:lnTo>
                      <a:pt x="50" y="921"/>
                    </a:lnTo>
                    <a:lnTo>
                      <a:pt x="2102" y="791"/>
                    </a:lnTo>
                    <a:lnTo>
                      <a:pt x="2052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5538;p109">
                <a:extLst>
                  <a:ext uri="{FF2B5EF4-FFF2-40B4-BE49-F238E27FC236}">
                    <a16:creationId xmlns:a16="http://schemas.microsoft.com/office/drawing/2014/main" id="{F8F1ED8F-827F-3DEA-18BA-83F3DD0A35AF}"/>
                  </a:ext>
                </a:extLst>
              </p:cNvPr>
              <p:cNvSpPr/>
              <p:nvPr/>
            </p:nvSpPr>
            <p:spPr>
              <a:xfrm>
                <a:off x="5668450" y="3161600"/>
                <a:ext cx="88250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1009" extrusionOk="0">
                    <a:moveTo>
                      <a:pt x="3480" y="0"/>
                    </a:moveTo>
                    <a:lnTo>
                      <a:pt x="0" y="219"/>
                    </a:lnTo>
                    <a:lnTo>
                      <a:pt x="52" y="1008"/>
                    </a:lnTo>
                    <a:lnTo>
                      <a:pt x="3529" y="790"/>
                    </a:lnTo>
                    <a:lnTo>
                      <a:pt x="3480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5539;p109">
                <a:extLst>
                  <a:ext uri="{FF2B5EF4-FFF2-40B4-BE49-F238E27FC236}">
                    <a16:creationId xmlns:a16="http://schemas.microsoft.com/office/drawing/2014/main" id="{287E3AE3-491D-FA7D-312E-BF7D4ACBD138}"/>
                  </a:ext>
                </a:extLst>
              </p:cNvPr>
              <p:cNvSpPr/>
              <p:nvPr/>
            </p:nvSpPr>
            <p:spPr>
              <a:xfrm>
                <a:off x="5706875" y="3205075"/>
                <a:ext cx="52500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922" extrusionOk="0">
                    <a:moveTo>
                      <a:pt x="2050" y="1"/>
                    </a:moveTo>
                    <a:lnTo>
                      <a:pt x="0" y="130"/>
                    </a:lnTo>
                    <a:lnTo>
                      <a:pt x="50" y="922"/>
                    </a:lnTo>
                    <a:lnTo>
                      <a:pt x="2100" y="792"/>
                    </a:lnTo>
                    <a:lnTo>
                      <a:pt x="2050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5540;p109">
                <a:extLst>
                  <a:ext uri="{FF2B5EF4-FFF2-40B4-BE49-F238E27FC236}">
                    <a16:creationId xmlns:a16="http://schemas.microsoft.com/office/drawing/2014/main" id="{D2B5A4A7-696F-96A5-9790-E0A5A56EA78F}"/>
                  </a:ext>
                </a:extLst>
              </p:cNvPr>
              <p:cNvSpPr/>
              <p:nvPr/>
            </p:nvSpPr>
            <p:spPr>
              <a:xfrm>
                <a:off x="5674300" y="3255350"/>
                <a:ext cx="88275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1011" extrusionOk="0">
                    <a:moveTo>
                      <a:pt x="3480" y="0"/>
                    </a:moveTo>
                    <a:lnTo>
                      <a:pt x="1" y="219"/>
                    </a:lnTo>
                    <a:lnTo>
                      <a:pt x="53" y="1010"/>
                    </a:lnTo>
                    <a:lnTo>
                      <a:pt x="3530" y="789"/>
                    </a:lnTo>
                    <a:lnTo>
                      <a:pt x="3480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5541;p109">
                <a:extLst>
                  <a:ext uri="{FF2B5EF4-FFF2-40B4-BE49-F238E27FC236}">
                    <a16:creationId xmlns:a16="http://schemas.microsoft.com/office/drawing/2014/main" id="{26D261AE-74E0-F98B-D7C2-DFD6C9894E91}"/>
                  </a:ext>
                </a:extLst>
              </p:cNvPr>
              <p:cNvSpPr/>
              <p:nvPr/>
            </p:nvSpPr>
            <p:spPr>
              <a:xfrm>
                <a:off x="5712725" y="3298775"/>
                <a:ext cx="5257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20" extrusionOk="0">
                    <a:moveTo>
                      <a:pt x="2053" y="1"/>
                    </a:moveTo>
                    <a:lnTo>
                      <a:pt x="1" y="130"/>
                    </a:lnTo>
                    <a:lnTo>
                      <a:pt x="53" y="919"/>
                    </a:lnTo>
                    <a:lnTo>
                      <a:pt x="2102" y="790"/>
                    </a:lnTo>
                    <a:lnTo>
                      <a:pt x="2053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5542;p109">
                <a:extLst>
                  <a:ext uri="{FF2B5EF4-FFF2-40B4-BE49-F238E27FC236}">
                    <a16:creationId xmlns:a16="http://schemas.microsoft.com/office/drawing/2014/main" id="{2F9D4C4A-5CAA-2643-7952-25E311584E03}"/>
                  </a:ext>
                </a:extLst>
              </p:cNvPr>
              <p:cNvSpPr/>
              <p:nvPr/>
            </p:nvSpPr>
            <p:spPr>
              <a:xfrm>
                <a:off x="5680225" y="3349025"/>
                <a:ext cx="8825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1011" extrusionOk="0">
                    <a:moveTo>
                      <a:pt x="3480" y="1"/>
                    </a:moveTo>
                    <a:lnTo>
                      <a:pt x="1" y="220"/>
                    </a:lnTo>
                    <a:lnTo>
                      <a:pt x="50" y="1011"/>
                    </a:lnTo>
                    <a:lnTo>
                      <a:pt x="3530" y="790"/>
                    </a:lnTo>
                    <a:lnTo>
                      <a:pt x="3480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5543;p109">
                <a:extLst>
                  <a:ext uri="{FF2B5EF4-FFF2-40B4-BE49-F238E27FC236}">
                    <a16:creationId xmlns:a16="http://schemas.microsoft.com/office/drawing/2014/main" id="{818C56A1-8272-60DC-B59D-2BB6DF9CD80F}"/>
                  </a:ext>
                </a:extLst>
              </p:cNvPr>
              <p:cNvSpPr/>
              <p:nvPr/>
            </p:nvSpPr>
            <p:spPr>
              <a:xfrm>
                <a:off x="5718650" y="3392475"/>
                <a:ext cx="52550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20" extrusionOk="0">
                    <a:moveTo>
                      <a:pt x="2052" y="1"/>
                    </a:moveTo>
                    <a:lnTo>
                      <a:pt x="0" y="130"/>
                    </a:lnTo>
                    <a:lnTo>
                      <a:pt x="50" y="919"/>
                    </a:lnTo>
                    <a:lnTo>
                      <a:pt x="2102" y="790"/>
                    </a:lnTo>
                    <a:lnTo>
                      <a:pt x="2052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5544;p109">
                <a:extLst>
                  <a:ext uri="{FF2B5EF4-FFF2-40B4-BE49-F238E27FC236}">
                    <a16:creationId xmlns:a16="http://schemas.microsoft.com/office/drawing/2014/main" id="{EDE41ABB-5C28-8FCB-052F-986BF6F14625}"/>
                  </a:ext>
                </a:extLst>
              </p:cNvPr>
              <p:cNvSpPr/>
              <p:nvPr/>
            </p:nvSpPr>
            <p:spPr>
              <a:xfrm>
                <a:off x="5686150" y="3442725"/>
                <a:ext cx="8820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1011" extrusionOk="0">
                    <a:moveTo>
                      <a:pt x="3478" y="1"/>
                    </a:moveTo>
                    <a:lnTo>
                      <a:pt x="0" y="219"/>
                    </a:lnTo>
                    <a:lnTo>
                      <a:pt x="50" y="1011"/>
                    </a:lnTo>
                    <a:lnTo>
                      <a:pt x="3527" y="790"/>
                    </a:lnTo>
                    <a:lnTo>
                      <a:pt x="3478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5545;p109">
                <a:extLst>
                  <a:ext uri="{FF2B5EF4-FFF2-40B4-BE49-F238E27FC236}">
                    <a16:creationId xmlns:a16="http://schemas.microsoft.com/office/drawing/2014/main" id="{630FD5D0-FC78-9B06-27D0-7F28D6FA282E}"/>
                  </a:ext>
                </a:extLst>
              </p:cNvPr>
              <p:cNvSpPr/>
              <p:nvPr/>
            </p:nvSpPr>
            <p:spPr>
              <a:xfrm>
                <a:off x="5724575" y="3486175"/>
                <a:ext cx="52550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20" extrusionOk="0">
                    <a:moveTo>
                      <a:pt x="2052" y="1"/>
                    </a:moveTo>
                    <a:lnTo>
                      <a:pt x="0" y="130"/>
                    </a:lnTo>
                    <a:lnTo>
                      <a:pt x="50" y="919"/>
                    </a:lnTo>
                    <a:lnTo>
                      <a:pt x="2102" y="790"/>
                    </a:lnTo>
                    <a:lnTo>
                      <a:pt x="2052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5546;p109">
                <a:extLst>
                  <a:ext uri="{FF2B5EF4-FFF2-40B4-BE49-F238E27FC236}">
                    <a16:creationId xmlns:a16="http://schemas.microsoft.com/office/drawing/2014/main" id="{F875BF32-9686-0C08-30A3-48DC64AE6B2D}"/>
                  </a:ext>
                </a:extLst>
              </p:cNvPr>
              <p:cNvSpPr/>
              <p:nvPr/>
            </p:nvSpPr>
            <p:spPr>
              <a:xfrm>
                <a:off x="5225400" y="2058475"/>
                <a:ext cx="150500" cy="232700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9308" extrusionOk="0">
                    <a:moveTo>
                      <a:pt x="2790" y="0"/>
                    </a:moveTo>
                    <a:cubicBezTo>
                      <a:pt x="2518" y="81"/>
                      <a:pt x="2266" y="115"/>
                      <a:pt x="2034" y="115"/>
                    </a:cubicBezTo>
                    <a:cubicBezTo>
                      <a:pt x="1908" y="115"/>
                      <a:pt x="1788" y="105"/>
                      <a:pt x="1673" y="88"/>
                    </a:cubicBezTo>
                    <a:lnTo>
                      <a:pt x="1" y="6903"/>
                    </a:lnTo>
                    <a:cubicBezTo>
                      <a:pt x="705" y="8953"/>
                      <a:pt x="2527" y="9308"/>
                      <a:pt x="3706" y="9308"/>
                    </a:cubicBezTo>
                    <a:cubicBezTo>
                      <a:pt x="4332" y="9308"/>
                      <a:pt x="4777" y="9208"/>
                      <a:pt x="4777" y="9208"/>
                    </a:cubicBezTo>
                    <a:lnTo>
                      <a:pt x="6019" y="6172"/>
                    </a:lnTo>
                    <a:lnTo>
                      <a:pt x="279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5547;p109">
                <a:extLst>
                  <a:ext uri="{FF2B5EF4-FFF2-40B4-BE49-F238E27FC236}">
                    <a16:creationId xmlns:a16="http://schemas.microsoft.com/office/drawing/2014/main" id="{E995BBE9-9C32-380E-7A97-C884477810D3}"/>
                  </a:ext>
                </a:extLst>
              </p:cNvPr>
              <p:cNvSpPr/>
              <p:nvPr/>
            </p:nvSpPr>
            <p:spPr>
              <a:xfrm>
                <a:off x="5278450" y="2049125"/>
                <a:ext cx="97400" cy="198025"/>
              </a:xfrm>
              <a:custGeom>
                <a:avLst/>
                <a:gdLst/>
                <a:ahLst/>
                <a:cxnLst/>
                <a:rect l="l" t="t" r="r" b="b"/>
                <a:pathLst>
                  <a:path w="3896" h="7921" extrusionOk="0">
                    <a:moveTo>
                      <a:pt x="0" y="0"/>
                    </a:moveTo>
                    <a:lnTo>
                      <a:pt x="1030" y="6894"/>
                    </a:lnTo>
                    <a:cubicBezTo>
                      <a:pt x="1819" y="7656"/>
                      <a:pt x="2394" y="7921"/>
                      <a:pt x="2811" y="7921"/>
                    </a:cubicBezTo>
                    <a:cubicBezTo>
                      <a:pt x="3761" y="7921"/>
                      <a:pt x="3895" y="6546"/>
                      <a:pt x="3895" y="6546"/>
                    </a:cubicBezTo>
                    <a:lnTo>
                      <a:pt x="667" y="3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120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5548;p109">
                <a:extLst>
                  <a:ext uri="{FF2B5EF4-FFF2-40B4-BE49-F238E27FC236}">
                    <a16:creationId xmlns:a16="http://schemas.microsoft.com/office/drawing/2014/main" id="{DDD94B6C-0024-56A2-2D35-2575B4136990}"/>
                  </a:ext>
                </a:extLst>
              </p:cNvPr>
              <p:cNvSpPr/>
              <p:nvPr/>
            </p:nvSpPr>
            <p:spPr>
              <a:xfrm>
                <a:off x="5267225" y="2022925"/>
                <a:ext cx="27900" cy="38425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1537" extrusionOk="0">
                    <a:moveTo>
                      <a:pt x="370" y="1"/>
                    </a:moveTo>
                    <a:lnTo>
                      <a:pt x="0" y="1510"/>
                    </a:lnTo>
                    <a:cubicBezTo>
                      <a:pt x="115" y="1527"/>
                      <a:pt x="235" y="1537"/>
                      <a:pt x="361" y="1537"/>
                    </a:cubicBezTo>
                    <a:cubicBezTo>
                      <a:pt x="593" y="1537"/>
                      <a:pt x="845" y="1503"/>
                      <a:pt x="1116" y="1422"/>
                    </a:cubicBezTo>
                    <a:lnTo>
                      <a:pt x="37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5549;p109">
                <a:extLst>
                  <a:ext uri="{FF2B5EF4-FFF2-40B4-BE49-F238E27FC236}">
                    <a16:creationId xmlns:a16="http://schemas.microsoft.com/office/drawing/2014/main" id="{96629464-6DDE-C331-A879-214D9F74349C}"/>
                  </a:ext>
                </a:extLst>
              </p:cNvPr>
              <p:cNvSpPr/>
              <p:nvPr/>
            </p:nvSpPr>
            <p:spPr>
              <a:xfrm>
                <a:off x="5225400" y="2212750"/>
                <a:ext cx="251350" cy="903250"/>
              </a:xfrm>
              <a:custGeom>
                <a:avLst/>
                <a:gdLst/>
                <a:ahLst/>
                <a:cxnLst/>
                <a:rect l="l" t="t" r="r" b="b"/>
                <a:pathLst>
                  <a:path w="10054" h="36130" extrusionOk="0">
                    <a:moveTo>
                      <a:pt x="6017" y="1"/>
                    </a:moveTo>
                    <a:cubicBezTo>
                      <a:pt x="6017" y="1"/>
                      <a:pt x="6039" y="864"/>
                      <a:pt x="4747" y="1009"/>
                    </a:cubicBezTo>
                    <a:cubicBezTo>
                      <a:pt x="4672" y="1017"/>
                      <a:pt x="4600" y="1021"/>
                      <a:pt x="4530" y="1021"/>
                    </a:cubicBezTo>
                    <a:cubicBezTo>
                      <a:pt x="3619" y="1021"/>
                      <a:pt x="3152" y="349"/>
                      <a:pt x="3152" y="349"/>
                    </a:cubicBezTo>
                    <a:cubicBezTo>
                      <a:pt x="3152" y="349"/>
                      <a:pt x="2663" y="1082"/>
                      <a:pt x="1526" y="1219"/>
                    </a:cubicBezTo>
                    <a:cubicBezTo>
                      <a:pt x="1414" y="1233"/>
                      <a:pt x="1309" y="1239"/>
                      <a:pt x="1211" y="1239"/>
                    </a:cubicBezTo>
                    <a:cubicBezTo>
                      <a:pt x="318" y="1239"/>
                      <a:pt x="1" y="731"/>
                      <a:pt x="1" y="730"/>
                    </a:cubicBezTo>
                    <a:lnTo>
                      <a:pt x="1" y="730"/>
                    </a:lnTo>
                    <a:lnTo>
                      <a:pt x="5033" y="36129"/>
                    </a:lnTo>
                    <a:lnTo>
                      <a:pt x="10054" y="35519"/>
                    </a:lnTo>
                    <a:lnTo>
                      <a:pt x="601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5550;p109">
                <a:extLst>
                  <a:ext uri="{FF2B5EF4-FFF2-40B4-BE49-F238E27FC236}">
                    <a16:creationId xmlns:a16="http://schemas.microsoft.com/office/drawing/2014/main" id="{0F836AC5-01B2-73A7-9D41-02AAE4E90B29}"/>
                  </a:ext>
                </a:extLst>
              </p:cNvPr>
              <p:cNvSpPr/>
              <p:nvPr/>
            </p:nvSpPr>
            <p:spPr>
              <a:xfrm>
                <a:off x="5225400" y="2221450"/>
                <a:ext cx="192150" cy="894550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5782" extrusionOk="0">
                    <a:moveTo>
                      <a:pt x="3152" y="1"/>
                    </a:moveTo>
                    <a:cubicBezTo>
                      <a:pt x="3152" y="1"/>
                      <a:pt x="2663" y="734"/>
                      <a:pt x="1526" y="871"/>
                    </a:cubicBezTo>
                    <a:cubicBezTo>
                      <a:pt x="1414" y="885"/>
                      <a:pt x="1309" y="891"/>
                      <a:pt x="1211" y="891"/>
                    </a:cubicBezTo>
                    <a:cubicBezTo>
                      <a:pt x="318" y="891"/>
                      <a:pt x="1" y="383"/>
                      <a:pt x="1" y="382"/>
                    </a:cubicBezTo>
                    <a:lnTo>
                      <a:pt x="1" y="382"/>
                    </a:lnTo>
                    <a:lnTo>
                      <a:pt x="5033" y="35781"/>
                    </a:lnTo>
                    <a:lnTo>
                      <a:pt x="7686" y="35457"/>
                    </a:lnTo>
                    <a:lnTo>
                      <a:pt x="3152" y="1"/>
                    </a:lnTo>
                    <a:close/>
                  </a:path>
                </a:pathLst>
              </a:custGeom>
              <a:solidFill>
                <a:schemeClr val="accent1">
                  <a:alpha val="120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5551;p109">
                <a:extLst>
                  <a:ext uri="{FF2B5EF4-FFF2-40B4-BE49-F238E27FC236}">
                    <a16:creationId xmlns:a16="http://schemas.microsoft.com/office/drawing/2014/main" id="{D997B485-F994-07CF-CA68-586FD2C006F8}"/>
                  </a:ext>
                </a:extLst>
              </p:cNvPr>
              <p:cNvSpPr/>
              <p:nvPr/>
            </p:nvSpPr>
            <p:spPr>
              <a:xfrm>
                <a:off x="5355700" y="3151850"/>
                <a:ext cx="135475" cy="978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3914" extrusionOk="0">
                    <a:moveTo>
                      <a:pt x="4971" y="0"/>
                    </a:moveTo>
                    <a:cubicBezTo>
                      <a:pt x="4970" y="0"/>
                      <a:pt x="4968" y="0"/>
                      <a:pt x="4967" y="1"/>
                    </a:cubicBezTo>
                    <a:lnTo>
                      <a:pt x="48" y="599"/>
                    </a:lnTo>
                    <a:cubicBezTo>
                      <a:pt x="20" y="601"/>
                      <a:pt x="0" y="627"/>
                      <a:pt x="4" y="655"/>
                    </a:cubicBezTo>
                    <a:lnTo>
                      <a:pt x="394" y="3870"/>
                    </a:lnTo>
                    <a:cubicBezTo>
                      <a:pt x="397" y="3895"/>
                      <a:pt x="419" y="3914"/>
                      <a:pt x="444" y="3914"/>
                    </a:cubicBezTo>
                    <a:cubicBezTo>
                      <a:pt x="447" y="3914"/>
                      <a:pt x="449" y="3914"/>
                      <a:pt x="452" y="3913"/>
                    </a:cubicBezTo>
                    <a:lnTo>
                      <a:pt x="5370" y="3317"/>
                    </a:lnTo>
                    <a:cubicBezTo>
                      <a:pt x="5398" y="3313"/>
                      <a:pt x="5418" y="3289"/>
                      <a:pt x="5416" y="3259"/>
                    </a:cubicBezTo>
                    <a:lnTo>
                      <a:pt x="5025" y="46"/>
                    </a:lnTo>
                    <a:cubicBezTo>
                      <a:pt x="5023" y="20"/>
                      <a:pt x="4999" y="0"/>
                      <a:pt x="4971" y="0"/>
                    </a:cubicBezTo>
                    <a:close/>
                  </a:path>
                </a:pathLst>
              </a:custGeom>
              <a:solidFill>
                <a:srgbClr val="DC43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5552;p109">
                <a:extLst>
                  <a:ext uri="{FF2B5EF4-FFF2-40B4-BE49-F238E27FC236}">
                    <a16:creationId xmlns:a16="http://schemas.microsoft.com/office/drawing/2014/main" id="{FC60BEBF-4FFB-0437-7283-2BB6CEE07B1D}"/>
                  </a:ext>
                </a:extLst>
              </p:cNvPr>
              <p:cNvSpPr/>
              <p:nvPr/>
            </p:nvSpPr>
            <p:spPr>
              <a:xfrm>
                <a:off x="5339500" y="3085675"/>
                <a:ext cx="152075" cy="99875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3995" extrusionOk="0">
                    <a:moveTo>
                      <a:pt x="5640" y="1"/>
                    </a:moveTo>
                    <a:cubicBezTo>
                      <a:pt x="5637" y="1"/>
                      <a:pt x="5635" y="1"/>
                      <a:pt x="5633" y="1"/>
                    </a:cubicBezTo>
                    <a:lnTo>
                      <a:pt x="50" y="679"/>
                    </a:lnTo>
                    <a:cubicBezTo>
                      <a:pt x="22" y="681"/>
                      <a:pt x="0" y="707"/>
                      <a:pt x="4" y="735"/>
                    </a:cubicBezTo>
                    <a:lnTo>
                      <a:pt x="394" y="3950"/>
                    </a:lnTo>
                    <a:cubicBezTo>
                      <a:pt x="397" y="3975"/>
                      <a:pt x="419" y="3994"/>
                      <a:pt x="444" y="3994"/>
                    </a:cubicBezTo>
                    <a:cubicBezTo>
                      <a:pt x="447" y="3994"/>
                      <a:pt x="449" y="3994"/>
                      <a:pt x="451" y="3994"/>
                    </a:cubicBezTo>
                    <a:lnTo>
                      <a:pt x="6034" y="3318"/>
                    </a:lnTo>
                    <a:cubicBezTo>
                      <a:pt x="6062" y="3314"/>
                      <a:pt x="6082" y="3288"/>
                      <a:pt x="6080" y="3260"/>
                    </a:cubicBezTo>
                    <a:lnTo>
                      <a:pt x="5690" y="45"/>
                    </a:lnTo>
                    <a:cubicBezTo>
                      <a:pt x="5687" y="20"/>
                      <a:pt x="5665" y="1"/>
                      <a:pt x="5640" y="1"/>
                    </a:cubicBezTo>
                    <a:close/>
                  </a:path>
                </a:pathLst>
              </a:custGeom>
              <a:solidFill>
                <a:srgbClr val="D6D8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5553;p109">
                <a:extLst>
                  <a:ext uri="{FF2B5EF4-FFF2-40B4-BE49-F238E27FC236}">
                    <a16:creationId xmlns:a16="http://schemas.microsoft.com/office/drawing/2014/main" id="{AD120856-6A48-6927-477A-57D60A28D10C}"/>
                  </a:ext>
                </a:extLst>
              </p:cNvPr>
              <p:cNvSpPr/>
              <p:nvPr/>
            </p:nvSpPr>
            <p:spPr>
              <a:xfrm>
                <a:off x="5336250" y="3087675"/>
                <a:ext cx="125900" cy="32175"/>
              </a:xfrm>
              <a:custGeom>
                <a:avLst/>
                <a:gdLst/>
                <a:ahLst/>
                <a:cxnLst/>
                <a:rect l="l" t="t" r="r" b="b"/>
                <a:pathLst>
                  <a:path w="5036" h="1287" extrusionOk="0">
                    <a:moveTo>
                      <a:pt x="3843" y="1"/>
                    </a:moveTo>
                    <a:cubicBezTo>
                      <a:pt x="3421" y="1"/>
                      <a:pt x="2993" y="78"/>
                      <a:pt x="2562" y="136"/>
                    </a:cubicBezTo>
                    <a:cubicBezTo>
                      <a:pt x="1794" y="239"/>
                      <a:pt x="1041" y="371"/>
                      <a:pt x="319" y="663"/>
                    </a:cubicBezTo>
                    <a:cubicBezTo>
                      <a:pt x="92" y="754"/>
                      <a:pt x="1" y="1172"/>
                      <a:pt x="319" y="1218"/>
                    </a:cubicBezTo>
                    <a:cubicBezTo>
                      <a:pt x="658" y="1267"/>
                      <a:pt x="994" y="1287"/>
                      <a:pt x="1330" y="1287"/>
                    </a:cubicBezTo>
                    <a:cubicBezTo>
                      <a:pt x="1795" y="1287"/>
                      <a:pt x="2259" y="1248"/>
                      <a:pt x="2729" y="1198"/>
                    </a:cubicBezTo>
                    <a:cubicBezTo>
                      <a:pt x="3478" y="1118"/>
                      <a:pt x="4234" y="1088"/>
                      <a:pt x="4854" y="627"/>
                    </a:cubicBezTo>
                    <a:cubicBezTo>
                      <a:pt x="5035" y="492"/>
                      <a:pt x="4997" y="261"/>
                      <a:pt x="4794" y="178"/>
                    </a:cubicBezTo>
                    <a:cubicBezTo>
                      <a:pt x="4481" y="46"/>
                      <a:pt x="4164" y="1"/>
                      <a:pt x="3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554;p109">
                <a:extLst>
                  <a:ext uri="{FF2B5EF4-FFF2-40B4-BE49-F238E27FC236}">
                    <a16:creationId xmlns:a16="http://schemas.microsoft.com/office/drawing/2014/main" id="{6B65B9A4-6059-FE0B-DF16-527AA9EF78C6}"/>
                  </a:ext>
                </a:extLst>
              </p:cNvPr>
              <p:cNvSpPr/>
              <p:nvPr/>
            </p:nvSpPr>
            <p:spPr>
              <a:xfrm>
                <a:off x="5359075" y="3169575"/>
                <a:ext cx="124100" cy="40600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1624" extrusionOk="0">
                    <a:moveTo>
                      <a:pt x="3513" y="1"/>
                    </a:moveTo>
                    <a:cubicBezTo>
                      <a:pt x="3008" y="1"/>
                      <a:pt x="2502" y="84"/>
                      <a:pt x="1981" y="150"/>
                    </a:cubicBezTo>
                    <a:cubicBezTo>
                      <a:pt x="1327" y="232"/>
                      <a:pt x="404" y="156"/>
                      <a:pt x="78" y="828"/>
                    </a:cubicBezTo>
                    <a:cubicBezTo>
                      <a:pt x="0" y="990"/>
                      <a:pt x="24" y="1139"/>
                      <a:pt x="136" y="1274"/>
                    </a:cubicBezTo>
                    <a:cubicBezTo>
                      <a:pt x="359" y="1543"/>
                      <a:pt x="680" y="1623"/>
                      <a:pt x="1027" y="1623"/>
                    </a:cubicBezTo>
                    <a:cubicBezTo>
                      <a:pt x="1455" y="1623"/>
                      <a:pt x="1922" y="1501"/>
                      <a:pt x="2297" y="1457"/>
                    </a:cubicBezTo>
                    <a:cubicBezTo>
                      <a:pt x="3150" y="1357"/>
                      <a:pt x="3957" y="1294"/>
                      <a:pt x="4697" y="823"/>
                    </a:cubicBezTo>
                    <a:cubicBezTo>
                      <a:pt x="4963" y="652"/>
                      <a:pt x="4903" y="268"/>
                      <a:pt x="4611" y="168"/>
                    </a:cubicBezTo>
                    <a:cubicBezTo>
                      <a:pt x="4242" y="44"/>
                      <a:pt x="3878" y="1"/>
                      <a:pt x="35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555;p109">
                <a:extLst>
                  <a:ext uri="{FF2B5EF4-FFF2-40B4-BE49-F238E27FC236}">
                    <a16:creationId xmlns:a16="http://schemas.microsoft.com/office/drawing/2014/main" id="{58009B23-3FB3-284B-35E5-E8400D39AE9A}"/>
                  </a:ext>
                </a:extLst>
              </p:cNvPr>
              <p:cNvSpPr/>
              <p:nvPr/>
            </p:nvSpPr>
            <p:spPr>
              <a:xfrm>
                <a:off x="5749025" y="3245700"/>
                <a:ext cx="151475" cy="235075"/>
              </a:xfrm>
              <a:custGeom>
                <a:avLst/>
                <a:gdLst/>
                <a:ahLst/>
                <a:cxnLst/>
                <a:rect l="l" t="t" r="r" b="b"/>
                <a:pathLst>
                  <a:path w="6059" h="9403" extrusionOk="0">
                    <a:moveTo>
                      <a:pt x="4030" y="0"/>
                    </a:moveTo>
                    <a:cubicBezTo>
                      <a:pt x="2981" y="0"/>
                      <a:pt x="594" y="283"/>
                      <a:pt x="0" y="2782"/>
                    </a:cubicBezTo>
                    <a:lnTo>
                      <a:pt x="2327" y="9403"/>
                    </a:lnTo>
                    <a:cubicBezTo>
                      <a:pt x="2508" y="9356"/>
                      <a:pt x="2707" y="9329"/>
                      <a:pt x="2923" y="9329"/>
                    </a:cubicBezTo>
                    <a:cubicBezTo>
                      <a:pt x="3087" y="9329"/>
                      <a:pt x="3261" y="9345"/>
                      <a:pt x="3446" y="9381"/>
                    </a:cubicBezTo>
                    <a:lnTo>
                      <a:pt x="6058" y="2923"/>
                    </a:lnTo>
                    <a:lnTo>
                      <a:pt x="4528" y="24"/>
                    </a:lnTo>
                    <a:cubicBezTo>
                      <a:pt x="4528" y="24"/>
                      <a:pt x="4336" y="0"/>
                      <a:pt x="4030" y="0"/>
                    </a:cubicBezTo>
                    <a:close/>
                  </a:path>
                </a:pathLst>
              </a:custGeom>
              <a:solidFill>
                <a:srgbClr val="EE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556;p109">
                <a:extLst>
                  <a:ext uri="{FF2B5EF4-FFF2-40B4-BE49-F238E27FC236}">
                    <a16:creationId xmlns:a16="http://schemas.microsoft.com/office/drawing/2014/main" id="{2DF11657-E170-F403-1986-805633DAABDD}"/>
                  </a:ext>
                </a:extLst>
              </p:cNvPr>
              <p:cNvSpPr/>
              <p:nvPr/>
            </p:nvSpPr>
            <p:spPr>
              <a:xfrm>
                <a:off x="5819500" y="3287075"/>
                <a:ext cx="81000" cy="204100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8164" extrusionOk="0">
                    <a:moveTo>
                      <a:pt x="2117" y="1"/>
                    </a:moveTo>
                    <a:cubicBezTo>
                      <a:pt x="1692" y="1"/>
                      <a:pt x="1119" y="303"/>
                      <a:pt x="355" y="1200"/>
                    </a:cubicBezTo>
                    <a:lnTo>
                      <a:pt x="1" y="8163"/>
                    </a:lnTo>
                    <a:lnTo>
                      <a:pt x="1" y="8163"/>
                    </a:lnTo>
                    <a:lnTo>
                      <a:pt x="627" y="7726"/>
                    </a:lnTo>
                    <a:lnTo>
                      <a:pt x="3239" y="1268"/>
                    </a:lnTo>
                    <a:cubicBezTo>
                      <a:pt x="3239" y="1268"/>
                      <a:pt x="2989" y="1"/>
                      <a:pt x="2117" y="1"/>
                    </a:cubicBezTo>
                    <a:close/>
                  </a:path>
                </a:pathLst>
              </a:custGeom>
              <a:solidFill>
                <a:srgbClr val="DFBF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557;p109">
                <a:extLst>
                  <a:ext uri="{FF2B5EF4-FFF2-40B4-BE49-F238E27FC236}">
                    <a16:creationId xmlns:a16="http://schemas.microsoft.com/office/drawing/2014/main" id="{6F974E72-0281-68AE-48D5-122FE1050C74}"/>
                  </a:ext>
                </a:extLst>
              </p:cNvPr>
              <p:cNvSpPr/>
              <p:nvPr/>
            </p:nvSpPr>
            <p:spPr>
              <a:xfrm>
                <a:off x="5807175" y="3478900"/>
                <a:ext cx="28000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541" extrusionOk="0">
                    <a:moveTo>
                      <a:pt x="597" y="1"/>
                    </a:moveTo>
                    <a:cubicBezTo>
                      <a:pt x="381" y="1"/>
                      <a:pt x="182" y="28"/>
                      <a:pt x="1" y="75"/>
                    </a:cubicBezTo>
                    <a:lnTo>
                      <a:pt x="515" y="1540"/>
                    </a:lnTo>
                    <a:lnTo>
                      <a:pt x="1120" y="53"/>
                    </a:lnTo>
                    <a:cubicBezTo>
                      <a:pt x="935" y="17"/>
                      <a:pt x="761" y="1"/>
                      <a:pt x="597" y="1"/>
                    </a:cubicBezTo>
                    <a:close/>
                  </a:path>
                </a:pathLst>
              </a:custGeom>
              <a:solidFill>
                <a:srgbClr val="1D2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558;p109">
                <a:extLst>
                  <a:ext uri="{FF2B5EF4-FFF2-40B4-BE49-F238E27FC236}">
                    <a16:creationId xmlns:a16="http://schemas.microsoft.com/office/drawing/2014/main" id="{3BA1904B-6919-28E0-06FC-D815EBEC7715}"/>
                  </a:ext>
                </a:extLst>
              </p:cNvPr>
              <p:cNvSpPr/>
              <p:nvPr/>
            </p:nvSpPr>
            <p:spPr>
              <a:xfrm>
                <a:off x="5748975" y="2422325"/>
                <a:ext cx="165550" cy="896475"/>
              </a:xfrm>
              <a:custGeom>
                <a:avLst/>
                <a:gdLst/>
                <a:ahLst/>
                <a:cxnLst/>
                <a:rect l="l" t="t" r="r" b="b"/>
                <a:pathLst>
                  <a:path w="6622" h="35859" extrusionOk="0">
                    <a:moveTo>
                      <a:pt x="1565" y="0"/>
                    </a:moveTo>
                    <a:lnTo>
                      <a:pt x="0" y="35717"/>
                    </a:lnTo>
                    <a:cubicBezTo>
                      <a:pt x="0" y="35717"/>
                      <a:pt x="314" y="35082"/>
                      <a:pt x="1407" y="35082"/>
                    </a:cubicBezTo>
                    <a:cubicBezTo>
                      <a:pt x="1428" y="35082"/>
                      <a:pt x="1450" y="35082"/>
                      <a:pt x="1472" y="35083"/>
                    </a:cubicBezTo>
                    <a:cubicBezTo>
                      <a:pt x="2617" y="35111"/>
                      <a:pt x="3174" y="35790"/>
                      <a:pt x="3174" y="35790"/>
                    </a:cubicBezTo>
                    <a:cubicBezTo>
                      <a:pt x="3174" y="35790"/>
                      <a:pt x="3630" y="34979"/>
                      <a:pt x="4666" y="34979"/>
                    </a:cubicBezTo>
                    <a:cubicBezTo>
                      <a:pt x="4676" y="34979"/>
                      <a:pt x="4686" y="34979"/>
                      <a:pt x="4697" y="34979"/>
                    </a:cubicBezTo>
                    <a:cubicBezTo>
                      <a:pt x="5997" y="34999"/>
                      <a:pt x="6060" y="35858"/>
                      <a:pt x="6060" y="35858"/>
                    </a:cubicBezTo>
                    <a:lnTo>
                      <a:pt x="6621" y="117"/>
                    </a:lnTo>
                    <a:lnTo>
                      <a:pt x="156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59;p109">
                <a:extLst>
                  <a:ext uri="{FF2B5EF4-FFF2-40B4-BE49-F238E27FC236}">
                    <a16:creationId xmlns:a16="http://schemas.microsoft.com/office/drawing/2014/main" id="{10DC0B64-56AE-4CE4-C431-71495A64A44A}"/>
                  </a:ext>
                </a:extLst>
              </p:cNvPr>
              <p:cNvSpPr/>
              <p:nvPr/>
            </p:nvSpPr>
            <p:spPr>
              <a:xfrm>
                <a:off x="5749025" y="2422325"/>
                <a:ext cx="105900" cy="894775"/>
              </a:xfrm>
              <a:custGeom>
                <a:avLst/>
                <a:gdLst/>
                <a:ahLst/>
                <a:cxnLst/>
                <a:rect l="l" t="t" r="r" b="b"/>
                <a:pathLst>
                  <a:path w="4236" h="35791" extrusionOk="0">
                    <a:moveTo>
                      <a:pt x="1565" y="0"/>
                    </a:moveTo>
                    <a:lnTo>
                      <a:pt x="0" y="35717"/>
                    </a:lnTo>
                    <a:cubicBezTo>
                      <a:pt x="0" y="35717"/>
                      <a:pt x="314" y="35082"/>
                      <a:pt x="1406" y="35082"/>
                    </a:cubicBezTo>
                    <a:cubicBezTo>
                      <a:pt x="1428" y="35082"/>
                      <a:pt x="1450" y="35082"/>
                      <a:pt x="1472" y="35083"/>
                    </a:cubicBezTo>
                    <a:cubicBezTo>
                      <a:pt x="2615" y="35111"/>
                      <a:pt x="3174" y="35790"/>
                      <a:pt x="3174" y="35790"/>
                    </a:cubicBezTo>
                    <a:lnTo>
                      <a:pt x="4235" y="62"/>
                    </a:lnTo>
                    <a:lnTo>
                      <a:pt x="1565" y="0"/>
                    </a:lnTo>
                    <a:close/>
                  </a:path>
                </a:pathLst>
              </a:custGeom>
              <a:solidFill>
                <a:schemeClr val="accent1">
                  <a:alpha val="120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560;p109">
                <a:extLst>
                  <a:ext uri="{FF2B5EF4-FFF2-40B4-BE49-F238E27FC236}">
                    <a16:creationId xmlns:a16="http://schemas.microsoft.com/office/drawing/2014/main" id="{FC664DB7-4917-E840-C413-89E5CF1D8AD0}"/>
                  </a:ext>
                </a:extLst>
              </p:cNvPr>
              <p:cNvSpPr/>
              <p:nvPr/>
            </p:nvSpPr>
            <p:spPr>
              <a:xfrm>
                <a:off x="5786325" y="2281150"/>
                <a:ext cx="128175" cy="86075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3443" extrusionOk="0">
                    <a:moveTo>
                      <a:pt x="82" y="1"/>
                    </a:moveTo>
                    <a:cubicBezTo>
                      <a:pt x="74" y="1"/>
                      <a:pt x="68" y="7"/>
                      <a:pt x="68" y="15"/>
                    </a:cubicBezTo>
                    <a:lnTo>
                      <a:pt x="0" y="3327"/>
                    </a:lnTo>
                    <a:cubicBezTo>
                      <a:pt x="0" y="3335"/>
                      <a:pt x="8" y="3341"/>
                      <a:pt x="16" y="3341"/>
                    </a:cubicBezTo>
                    <a:lnTo>
                      <a:pt x="5045" y="3442"/>
                    </a:lnTo>
                    <a:cubicBezTo>
                      <a:pt x="5053" y="3442"/>
                      <a:pt x="5061" y="3437"/>
                      <a:pt x="5061" y="3427"/>
                    </a:cubicBezTo>
                    <a:lnTo>
                      <a:pt x="5126" y="116"/>
                    </a:lnTo>
                    <a:cubicBezTo>
                      <a:pt x="5126" y="108"/>
                      <a:pt x="5120" y="102"/>
                      <a:pt x="5112" y="102"/>
                    </a:cubicBezTo>
                    <a:lnTo>
                      <a:pt x="8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561;p109">
                <a:extLst>
                  <a:ext uri="{FF2B5EF4-FFF2-40B4-BE49-F238E27FC236}">
                    <a16:creationId xmlns:a16="http://schemas.microsoft.com/office/drawing/2014/main" id="{F247D83A-E652-1CD2-E56E-5DFE2F1AF593}"/>
                  </a:ext>
                </a:extLst>
              </p:cNvPr>
              <p:cNvSpPr/>
              <p:nvPr/>
            </p:nvSpPr>
            <p:spPr>
              <a:xfrm>
                <a:off x="5777850" y="2353575"/>
                <a:ext cx="145125" cy="86850"/>
              </a:xfrm>
              <a:custGeom>
                <a:avLst/>
                <a:gdLst/>
                <a:ahLst/>
                <a:cxnLst/>
                <a:rect l="l" t="t" r="r" b="b"/>
                <a:pathLst>
                  <a:path w="5805" h="3474" extrusionOk="0">
                    <a:moveTo>
                      <a:pt x="94" y="0"/>
                    </a:moveTo>
                    <a:cubicBezTo>
                      <a:pt x="86" y="0"/>
                      <a:pt x="80" y="6"/>
                      <a:pt x="78" y="14"/>
                    </a:cubicBezTo>
                    <a:lnTo>
                      <a:pt x="2" y="3325"/>
                    </a:lnTo>
                    <a:cubicBezTo>
                      <a:pt x="0" y="3333"/>
                      <a:pt x="8" y="3341"/>
                      <a:pt x="16" y="3341"/>
                    </a:cubicBezTo>
                    <a:lnTo>
                      <a:pt x="5711" y="3474"/>
                    </a:lnTo>
                    <a:cubicBezTo>
                      <a:pt x="5721" y="3474"/>
                      <a:pt x="5727" y="3466"/>
                      <a:pt x="5727" y="3458"/>
                    </a:cubicBezTo>
                    <a:lnTo>
                      <a:pt x="5804" y="149"/>
                    </a:lnTo>
                    <a:cubicBezTo>
                      <a:pt x="5804" y="140"/>
                      <a:pt x="5798" y="134"/>
                      <a:pt x="5790" y="134"/>
                    </a:cubicBez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562;p109">
                <a:extLst>
                  <a:ext uri="{FF2B5EF4-FFF2-40B4-BE49-F238E27FC236}">
                    <a16:creationId xmlns:a16="http://schemas.microsoft.com/office/drawing/2014/main" id="{188A44B7-4AE0-E8AB-442A-D8B6B8AFBC67}"/>
                  </a:ext>
                </a:extLst>
              </p:cNvPr>
              <p:cNvSpPr/>
              <p:nvPr/>
            </p:nvSpPr>
            <p:spPr>
              <a:xfrm>
                <a:off x="5879450" y="3106325"/>
                <a:ext cx="32675" cy="168825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6753" extrusionOk="0">
                    <a:moveTo>
                      <a:pt x="693" y="0"/>
                    </a:moveTo>
                    <a:cubicBezTo>
                      <a:pt x="609" y="0"/>
                      <a:pt x="529" y="40"/>
                      <a:pt x="484" y="136"/>
                    </a:cubicBezTo>
                    <a:cubicBezTo>
                      <a:pt x="78" y="981"/>
                      <a:pt x="167" y="1929"/>
                      <a:pt x="124" y="2853"/>
                    </a:cubicBezTo>
                    <a:cubicBezTo>
                      <a:pt x="70" y="4027"/>
                      <a:pt x="12" y="5198"/>
                      <a:pt x="2" y="6373"/>
                    </a:cubicBezTo>
                    <a:cubicBezTo>
                      <a:pt x="0" y="6629"/>
                      <a:pt x="182" y="6753"/>
                      <a:pt x="372" y="6753"/>
                    </a:cubicBezTo>
                    <a:cubicBezTo>
                      <a:pt x="566" y="6753"/>
                      <a:pt x="768" y="6624"/>
                      <a:pt x="792" y="6373"/>
                    </a:cubicBezTo>
                    <a:cubicBezTo>
                      <a:pt x="899" y="5279"/>
                      <a:pt x="963" y="4186"/>
                      <a:pt x="1028" y="3088"/>
                    </a:cubicBezTo>
                    <a:cubicBezTo>
                      <a:pt x="1084" y="2140"/>
                      <a:pt x="1307" y="1106"/>
                      <a:pt x="983" y="201"/>
                    </a:cubicBezTo>
                    <a:cubicBezTo>
                      <a:pt x="941" y="82"/>
                      <a:pt x="813" y="0"/>
                      <a:pt x="6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563;p109">
                <a:extLst>
                  <a:ext uri="{FF2B5EF4-FFF2-40B4-BE49-F238E27FC236}">
                    <a16:creationId xmlns:a16="http://schemas.microsoft.com/office/drawing/2014/main" id="{F3BDA15B-4D80-05A6-E8EF-DA3C6F8A337E}"/>
                  </a:ext>
                </a:extLst>
              </p:cNvPr>
              <p:cNvSpPr/>
              <p:nvPr/>
            </p:nvSpPr>
            <p:spPr>
              <a:xfrm>
                <a:off x="5013275" y="2807975"/>
                <a:ext cx="939950" cy="1266400"/>
              </a:xfrm>
              <a:custGeom>
                <a:avLst/>
                <a:gdLst/>
                <a:ahLst/>
                <a:cxnLst/>
                <a:rect l="l" t="t" r="r" b="b"/>
                <a:pathLst>
                  <a:path w="37598" h="50656" extrusionOk="0">
                    <a:moveTo>
                      <a:pt x="0" y="1"/>
                    </a:moveTo>
                    <a:lnTo>
                      <a:pt x="0" y="46534"/>
                    </a:lnTo>
                    <a:lnTo>
                      <a:pt x="37598" y="50655"/>
                    </a:lnTo>
                    <a:lnTo>
                      <a:pt x="3759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5564;p109">
                <a:extLst>
                  <a:ext uri="{FF2B5EF4-FFF2-40B4-BE49-F238E27FC236}">
                    <a16:creationId xmlns:a16="http://schemas.microsoft.com/office/drawing/2014/main" id="{0F60D353-A588-FC60-AE11-326CAF78A485}"/>
                  </a:ext>
                </a:extLst>
              </p:cNvPr>
              <p:cNvSpPr/>
              <p:nvPr/>
            </p:nvSpPr>
            <p:spPr>
              <a:xfrm>
                <a:off x="5953225" y="2807975"/>
                <a:ext cx="395175" cy="1266400"/>
              </a:xfrm>
              <a:custGeom>
                <a:avLst/>
                <a:gdLst/>
                <a:ahLst/>
                <a:cxnLst/>
                <a:rect l="l" t="t" r="r" b="b"/>
                <a:pathLst>
                  <a:path w="15807" h="50656" extrusionOk="0">
                    <a:moveTo>
                      <a:pt x="0" y="1"/>
                    </a:moveTo>
                    <a:lnTo>
                      <a:pt x="0" y="50655"/>
                    </a:lnTo>
                    <a:lnTo>
                      <a:pt x="15807" y="43587"/>
                    </a:lnTo>
                    <a:lnTo>
                      <a:pt x="1580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4CE5AA92-978E-2775-A937-42B4E83BB293}"/>
              </a:ext>
            </a:extLst>
          </p:cNvPr>
          <p:cNvSpPr txBox="1"/>
          <p:nvPr/>
        </p:nvSpPr>
        <p:spPr>
          <a:xfrm>
            <a:off x="806899" y="741016"/>
            <a:ext cx="1593397" cy="43614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-xi-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mét</a:t>
            </a:r>
            <a:endParaRPr lang="en-US" sz="24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2" name="Speech Bubble: Oval 121">
            <a:extLst>
              <a:ext uri="{FF2B5EF4-FFF2-40B4-BE49-F238E27FC236}">
                <a16:creationId xmlns:a16="http://schemas.microsoft.com/office/drawing/2014/main" id="{789F37CD-4FD6-5D33-BA09-E382444DB613}"/>
              </a:ext>
            </a:extLst>
          </p:cNvPr>
          <p:cNvSpPr/>
          <p:nvPr/>
        </p:nvSpPr>
        <p:spPr>
          <a:xfrm>
            <a:off x="1984990" y="3643242"/>
            <a:ext cx="1593398" cy="804396"/>
          </a:xfrm>
          <a:prstGeom prst="wedgeEllipseCallout">
            <a:avLst>
              <a:gd name="adj1" fmla="val -52360"/>
              <a:gd name="adj2" fmla="val -57594"/>
            </a:avLst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D6C854E1-CB00-DE26-8654-96711784184C}"/>
              </a:ext>
            </a:extLst>
          </p:cNvPr>
          <p:cNvSpPr txBox="1"/>
          <p:nvPr/>
        </p:nvSpPr>
        <p:spPr>
          <a:xfrm>
            <a:off x="1970568" y="3701587"/>
            <a:ext cx="1607820" cy="662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16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Bút</a:t>
            </a:r>
            <a:r>
              <a:rPr lang="en-US" sz="16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chì</a:t>
            </a:r>
            <a:r>
              <a:rPr lang="en-US" sz="16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16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sz="16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sz="16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16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-xi-</a:t>
            </a:r>
            <a:r>
              <a:rPr lang="en-US" sz="16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mét</a:t>
            </a:r>
            <a:r>
              <a:rPr lang="en-US" sz="16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305E7F74-E8AD-EE97-6D45-55B85B4DF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933" y="1034228"/>
            <a:ext cx="5213788" cy="1695670"/>
          </a:xfrm>
          <a:prstGeom prst="rect">
            <a:avLst/>
          </a:prstGeom>
        </p:spPr>
      </p:pic>
      <p:sp>
        <p:nvSpPr>
          <p:cNvPr id="127" name="Speech Bubble: Oval 126">
            <a:extLst>
              <a:ext uri="{FF2B5EF4-FFF2-40B4-BE49-F238E27FC236}">
                <a16:creationId xmlns:a16="http://schemas.microsoft.com/office/drawing/2014/main" id="{035911FC-58C2-2A91-8AF9-46DFA5D9B4B9}"/>
              </a:ext>
            </a:extLst>
          </p:cNvPr>
          <p:cNvSpPr/>
          <p:nvPr/>
        </p:nvSpPr>
        <p:spPr>
          <a:xfrm>
            <a:off x="3954780" y="2859550"/>
            <a:ext cx="2301240" cy="957438"/>
          </a:xfrm>
          <a:prstGeom prst="wedgeEllipseCallout">
            <a:avLst>
              <a:gd name="adj1" fmla="val 61934"/>
              <a:gd name="adj2" fmla="val 41891"/>
            </a:avLst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0" name="TextBox 5119">
            <a:extLst>
              <a:ext uri="{FF2B5EF4-FFF2-40B4-BE49-F238E27FC236}">
                <a16:creationId xmlns:a16="http://schemas.microsoft.com/office/drawing/2014/main" id="{47401315-4B85-A24C-442F-AFBC2D619C79}"/>
              </a:ext>
            </a:extLst>
          </p:cNvPr>
          <p:cNvSpPr txBox="1"/>
          <p:nvPr/>
        </p:nvSpPr>
        <p:spPr>
          <a:xfrm>
            <a:off x="3787823" y="2980368"/>
            <a:ext cx="2690958" cy="662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16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Gang </a:t>
            </a:r>
            <a:r>
              <a:rPr lang="en-US" sz="16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16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16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16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16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16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16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-xi-</a:t>
            </a:r>
            <a:r>
              <a:rPr lang="en-US" sz="16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mét</a:t>
            </a:r>
            <a:r>
              <a:rPr lang="en-US" sz="16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DBB0368-4DA0-7315-7C02-E5C2E5441106}"/>
              </a:ext>
            </a:extLst>
          </p:cNvPr>
          <p:cNvSpPr/>
          <p:nvPr/>
        </p:nvSpPr>
        <p:spPr>
          <a:xfrm>
            <a:off x="8234341" y="4327717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B3D2F80E-4DD3-1F7D-9F6C-0832EAE3B1AA}"/>
              </a:ext>
            </a:extLst>
          </p:cNvPr>
          <p:cNvSpPr txBox="1"/>
          <p:nvPr/>
        </p:nvSpPr>
        <p:spPr>
          <a:xfrm>
            <a:off x="8165782" y="4235075"/>
            <a:ext cx="692717" cy="77319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3600" b="1" dirty="0">
                <a:solidFill>
                  <a:srgbClr val="FFFFFF"/>
                </a:solidFill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218FFE1-D40D-FB2C-1147-C99E8094AF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6"/>
          <a:stretch/>
        </p:blipFill>
        <p:spPr bwMode="auto">
          <a:xfrm>
            <a:off x="6378039" y="2664447"/>
            <a:ext cx="1521464" cy="192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2B4200B-3B64-24BE-5472-8DFA17501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21" y="2412086"/>
            <a:ext cx="1852428" cy="212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113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 animBg="1"/>
      <p:bldP spid="123" grpId="0"/>
      <p:bldP spid="127" grpId="0" animBg="1"/>
      <p:bldP spid="51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239DF-756D-7326-B3F9-3AD2CBCA4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8365" y="326140"/>
            <a:ext cx="4392300" cy="486660"/>
          </a:xfrm>
        </p:spPr>
        <p:txBody>
          <a:bodyPr/>
          <a:lstStyle/>
          <a:p>
            <a:r>
              <a:rPr lang="en-US" sz="2000" dirty="0"/>
              <a:t>HÌNH THÀNH KIẾN THỨC MỚI</a:t>
            </a:r>
          </a:p>
        </p:txBody>
      </p:sp>
      <p:grpSp>
        <p:nvGrpSpPr>
          <p:cNvPr id="4" name="Google Shape;5455;p109">
            <a:extLst>
              <a:ext uri="{FF2B5EF4-FFF2-40B4-BE49-F238E27FC236}">
                <a16:creationId xmlns:a16="http://schemas.microsoft.com/office/drawing/2014/main" id="{1099EF84-E463-EA20-E4B3-250A1D979125}"/>
              </a:ext>
            </a:extLst>
          </p:cNvPr>
          <p:cNvGrpSpPr/>
          <p:nvPr/>
        </p:nvGrpSpPr>
        <p:grpSpPr>
          <a:xfrm>
            <a:off x="8252001" y="73496"/>
            <a:ext cx="719279" cy="1175100"/>
            <a:chOff x="5493092" y="1599025"/>
            <a:chExt cx="1515217" cy="2475438"/>
          </a:xfrm>
        </p:grpSpPr>
        <p:sp>
          <p:nvSpPr>
            <p:cNvPr id="5" name="Google Shape;5456;p109">
              <a:extLst>
                <a:ext uri="{FF2B5EF4-FFF2-40B4-BE49-F238E27FC236}">
                  <a16:creationId xmlns:a16="http://schemas.microsoft.com/office/drawing/2014/main" id="{692A9980-4A5C-9C98-9F38-053F2EF9BAB6}"/>
                </a:ext>
              </a:extLst>
            </p:cNvPr>
            <p:cNvSpPr/>
            <p:nvPr/>
          </p:nvSpPr>
          <p:spPr>
            <a:xfrm>
              <a:off x="5493100" y="1599025"/>
              <a:ext cx="1515208" cy="2475438"/>
            </a:xfrm>
            <a:custGeom>
              <a:avLst/>
              <a:gdLst/>
              <a:ahLst/>
              <a:cxnLst/>
              <a:rect l="l" t="t" r="r" b="b"/>
              <a:pathLst>
                <a:path w="50528" h="82549" extrusionOk="0">
                  <a:moveTo>
                    <a:pt x="12093" y="20463"/>
                  </a:moveTo>
                  <a:lnTo>
                    <a:pt x="12093" y="20463"/>
                  </a:lnTo>
                  <a:cubicBezTo>
                    <a:pt x="12091" y="20515"/>
                    <a:pt x="12083" y="20569"/>
                    <a:pt x="12068" y="20621"/>
                  </a:cubicBezTo>
                  <a:cubicBezTo>
                    <a:pt x="12086" y="20525"/>
                    <a:pt x="12093" y="20463"/>
                    <a:pt x="12093" y="20463"/>
                  </a:cubicBezTo>
                  <a:close/>
                  <a:moveTo>
                    <a:pt x="29998" y="31536"/>
                  </a:moveTo>
                  <a:cubicBezTo>
                    <a:pt x="30898" y="32261"/>
                    <a:pt x="31900" y="32851"/>
                    <a:pt x="32973" y="33287"/>
                  </a:cubicBezTo>
                  <a:lnTo>
                    <a:pt x="31433" y="40314"/>
                  </a:lnTo>
                  <a:lnTo>
                    <a:pt x="31351" y="40312"/>
                  </a:lnTo>
                  <a:lnTo>
                    <a:pt x="29859" y="40312"/>
                  </a:lnTo>
                  <a:lnTo>
                    <a:pt x="29998" y="31536"/>
                  </a:lnTo>
                  <a:close/>
                  <a:moveTo>
                    <a:pt x="21473" y="1"/>
                  </a:moveTo>
                  <a:lnTo>
                    <a:pt x="17756" y="235"/>
                  </a:lnTo>
                  <a:lnTo>
                    <a:pt x="16367" y="322"/>
                  </a:lnTo>
                  <a:lnTo>
                    <a:pt x="12650" y="557"/>
                  </a:lnTo>
                  <a:lnTo>
                    <a:pt x="12809" y="3071"/>
                  </a:lnTo>
                  <a:lnTo>
                    <a:pt x="12824" y="3317"/>
                  </a:lnTo>
                  <a:lnTo>
                    <a:pt x="12904" y="4591"/>
                  </a:lnTo>
                  <a:lnTo>
                    <a:pt x="12916" y="4767"/>
                  </a:lnTo>
                  <a:lnTo>
                    <a:pt x="13177" y="8920"/>
                  </a:lnTo>
                  <a:lnTo>
                    <a:pt x="13219" y="9567"/>
                  </a:lnTo>
                  <a:lnTo>
                    <a:pt x="13275" y="10441"/>
                  </a:lnTo>
                  <a:lnTo>
                    <a:pt x="13310" y="11016"/>
                  </a:lnTo>
                  <a:lnTo>
                    <a:pt x="13373" y="12032"/>
                  </a:lnTo>
                  <a:lnTo>
                    <a:pt x="13380" y="12132"/>
                  </a:lnTo>
                  <a:lnTo>
                    <a:pt x="13767" y="18281"/>
                  </a:lnTo>
                  <a:lnTo>
                    <a:pt x="13809" y="18940"/>
                  </a:lnTo>
                  <a:lnTo>
                    <a:pt x="13859" y="19731"/>
                  </a:lnTo>
                  <a:lnTo>
                    <a:pt x="13901" y="20389"/>
                  </a:lnTo>
                  <a:lnTo>
                    <a:pt x="14255" y="25980"/>
                  </a:lnTo>
                  <a:lnTo>
                    <a:pt x="14268" y="26206"/>
                  </a:lnTo>
                  <a:lnTo>
                    <a:pt x="14486" y="29669"/>
                  </a:lnTo>
                  <a:lnTo>
                    <a:pt x="14493" y="29764"/>
                  </a:lnTo>
                  <a:lnTo>
                    <a:pt x="14587" y="31262"/>
                  </a:lnTo>
                  <a:lnTo>
                    <a:pt x="14599" y="31440"/>
                  </a:lnTo>
                  <a:lnTo>
                    <a:pt x="14754" y="33905"/>
                  </a:lnTo>
                  <a:lnTo>
                    <a:pt x="14775" y="34250"/>
                  </a:lnTo>
                  <a:lnTo>
                    <a:pt x="14858" y="35579"/>
                  </a:lnTo>
                  <a:lnTo>
                    <a:pt x="14885" y="36013"/>
                  </a:lnTo>
                  <a:lnTo>
                    <a:pt x="14950" y="37029"/>
                  </a:lnTo>
                  <a:lnTo>
                    <a:pt x="14950" y="37032"/>
                  </a:lnTo>
                  <a:lnTo>
                    <a:pt x="15071" y="38963"/>
                  </a:lnTo>
                  <a:lnTo>
                    <a:pt x="15083" y="39139"/>
                  </a:lnTo>
                  <a:lnTo>
                    <a:pt x="15157" y="40312"/>
                  </a:lnTo>
                  <a:lnTo>
                    <a:pt x="14351" y="40312"/>
                  </a:lnTo>
                  <a:lnTo>
                    <a:pt x="12093" y="20463"/>
                  </a:lnTo>
                  <a:lnTo>
                    <a:pt x="9402" y="15315"/>
                  </a:lnTo>
                  <a:lnTo>
                    <a:pt x="8778" y="14130"/>
                  </a:lnTo>
                  <a:lnTo>
                    <a:pt x="8470" y="15387"/>
                  </a:lnTo>
                  <a:lnTo>
                    <a:pt x="7077" y="21070"/>
                  </a:lnTo>
                  <a:lnTo>
                    <a:pt x="9812" y="40312"/>
                  </a:lnTo>
                  <a:lnTo>
                    <a:pt x="0" y="40312"/>
                  </a:lnTo>
                  <a:lnTo>
                    <a:pt x="0" y="79112"/>
                  </a:lnTo>
                  <a:lnTo>
                    <a:pt x="31351" y="82549"/>
                  </a:lnTo>
                  <a:lnTo>
                    <a:pt x="44530" y="76655"/>
                  </a:lnTo>
                  <a:lnTo>
                    <a:pt x="44530" y="40312"/>
                  </a:lnTo>
                  <a:lnTo>
                    <a:pt x="35592" y="40312"/>
                  </a:lnTo>
                  <a:lnTo>
                    <a:pt x="36941" y="34155"/>
                  </a:lnTo>
                  <a:cubicBezTo>
                    <a:pt x="37122" y="34163"/>
                    <a:pt x="37303" y="34167"/>
                    <a:pt x="37483" y="34167"/>
                  </a:cubicBezTo>
                  <a:cubicBezTo>
                    <a:pt x="42961" y="34167"/>
                    <a:pt x="47895" y="30371"/>
                    <a:pt x="49117" y="24799"/>
                  </a:cubicBezTo>
                  <a:cubicBezTo>
                    <a:pt x="50528" y="18368"/>
                    <a:pt x="46455" y="12010"/>
                    <a:pt x="40023" y="10601"/>
                  </a:cubicBezTo>
                  <a:cubicBezTo>
                    <a:pt x="39164" y="10412"/>
                    <a:pt x="38306" y="10322"/>
                    <a:pt x="37461" y="10322"/>
                  </a:cubicBezTo>
                  <a:cubicBezTo>
                    <a:pt x="31982" y="10322"/>
                    <a:pt x="27048" y="14123"/>
                    <a:pt x="25825" y="19694"/>
                  </a:cubicBezTo>
                  <a:cubicBezTo>
                    <a:pt x="25446" y="21417"/>
                    <a:pt x="25455" y="23201"/>
                    <a:pt x="25852" y="24919"/>
                  </a:cubicBezTo>
                  <a:lnTo>
                    <a:pt x="25847" y="25161"/>
                  </a:lnTo>
                  <a:lnTo>
                    <a:pt x="25768" y="25159"/>
                  </a:lnTo>
                  <a:cubicBezTo>
                    <a:pt x="25766" y="25159"/>
                    <a:pt x="25764" y="25159"/>
                    <a:pt x="25762" y="25159"/>
                  </a:cubicBezTo>
                  <a:cubicBezTo>
                    <a:pt x="25654" y="25159"/>
                    <a:pt x="25565" y="25246"/>
                    <a:pt x="25564" y="25353"/>
                  </a:cubicBezTo>
                  <a:lnTo>
                    <a:pt x="25507" y="27740"/>
                  </a:lnTo>
                  <a:cubicBezTo>
                    <a:pt x="25505" y="27850"/>
                    <a:pt x="25592" y="27941"/>
                    <a:pt x="25703" y="27944"/>
                  </a:cubicBezTo>
                  <a:lnTo>
                    <a:pt x="25822" y="27946"/>
                  </a:lnTo>
                  <a:lnTo>
                    <a:pt x="25281" y="40312"/>
                  </a:lnTo>
                  <a:lnTo>
                    <a:pt x="24014" y="40312"/>
                  </a:lnTo>
                  <a:lnTo>
                    <a:pt x="23687" y="35108"/>
                  </a:lnTo>
                  <a:lnTo>
                    <a:pt x="23667" y="34798"/>
                  </a:lnTo>
                  <a:lnTo>
                    <a:pt x="23616" y="34007"/>
                  </a:lnTo>
                  <a:lnTo>
                    <a:pt x="23600" y="33728"/>
                  </a:lnTo>
                  <a:lnTo>
                    <a:pt x="23223" y="27758"/>
                  </a:lnTo>
                  <a:lnTo>
                    <a:pt x="23206" y="27515"/>
                  </a:lnTo>
                  <a:lnTo>
                    <a:pt x="23090" y="25667"/>
                  </a:lnTo>
                  <a:lnTo>
                    <a:pt x="23075" y="25424"/>
                  </a:lnTo>
                  <a:lnTo>
                    <a:pt x="22996" y="24188"/>
                  </a:lnTo>
                  <a:lnTo>
                    <a:pt x="22983" y="23976"/>
                  </a:lnTo>
                  <a:lnTo>
                    <a:pt x="22723" y="19835"/>
                  </a:lnTo>
                  <a:lnTo>
                    <a:pt x="22706" y="19565"/>
                  </a:lnTo>
                  <a:lnTo>
                    <a:pt x="22633" y="18383"/>
                  </a:lnTo>
                  <a:lnTo>
                    <a:pt x="22631" y="18358"/>
                  </a:lnTo>
                  <a:lnTo>
                    <a:pt x="22525" y="16709"/>
                  </a:lnTo>
                  <a:lnTo>
                    <a:pt x="22510" y="16471"/>
                  </a:lnTo>
                  <a:lnTo>
                    <a:pt x="22132" y="10458"/>
                  </a:lnTo>
                  <a:lnTo>
                    <a:pt x="22090" y="9799"/>
                  </a:lnTo>
                  <a:lnTo>
                    <a:pt x="22039" y="9008"/>
                  </a:lnTo>
                  <a:lnTo>
                    <a:pt x="21998" y="8350"/>
                  </a:lnTo>
                  <a:lnTo>
                    <a:pt x="21900" y="6783"/>
                  </a:lnTo>
                  <a:lnTo>
                    <a:pt x="21894" y="6676"/>
                  </a:lnTo>
                  <a:lnTo>
                    <a:pt x="21808" y="5298"/>
                  </a:lnTo>
                  <a:lnTo>
                    <a:pt x="21803" y="5226"/>
                  </a:lnTo>
                  <a:lnTo>
                    <a:pt x="214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5457;p109">
              <a:extLst>
                <a:ext uri="{FF2B5EF4-FFF2-40B4-BE49-F238E27FC236}">
                  <a16:creationId xmlns:a16="http://schemas.microsoft.com/office/drawing/2014/main" id="{8719FA65-F64D-C19D-70FC-9D4291E7A36A}"/>
                </a:ext>
              </a:extLst>
            </p:cNvPr>
            <p:cNvGrpSpPr/>
            <p:nvPr/>
          </p:nvGrpSpPr>
          <p:grpSpPr>
            <a:xfrm>
              <a:off x="5493092" y="1599069"/>
              <a:ext cx="1480975" cy="2475350"/>
              <a:chOff x="5013275" y="1599025"/>
              <a:chExt cx="1480975" cy="2475350"/>
            </a:xfrm>
          </p:grpSpPr>
          <p:sp>
            <p:nvSpPr>
              <p:cNvPr id="7" name="Google Shape;5458;p109">
                <a:extLst>
                  <a:ext uri="{FF2B5EF4-FFF2-40B4-BE49-F238E27FC236}">
                    <a16:creationId xmlns:a16="http://schemas.microsoft.com/office/drawing/2014/main" id="{D42D0CA9-279F-1A35-C936-8C8C89B2EDFA}"/>
                  </a:ext>
                </a:extLst>
              </p:cNvPr>
              <p:cNvSpPr/>
              <p:nvPr/>
            </p:nvSpPr>
            <p:spPr>
              <a:xfrm>
                <a:off x="5894900" y="2426200"/>
                <a:ext cx="263575" cy="685625"/>
              </a:xfrm>
              <a:custGeom>
                <a:avLst/>
                <a:gdLst/>
                <a:ahLst/>
                <a:cxnLst/>
                <a:rect l="l" t="t" r="r" b="b"/>
                <a:pathLst>
                  <a:path w="10543" h="27425" extrusionOk="0">
                    <a:moveTo>
                      <a:pt x="5783" y="0"/>
                    </a:moveTo>
                    <a:lnTo>
                      <a:pt x="1" y="26382"/>
                    </a:lnTo>
                    <a:lnTo>
                      <a:pt x="4761" y="27424"/>
                    </a:lnTo>
                    <a:lnTo>
                      <a:pt x="10543" y="1042"/>
                    </a:lnTo>
                    <a:lnTo>
                      <a:pt x="578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5459;p109">
                <a:extLst>
                  <a:ext uri="{FF2B5EF4-FFF2-40B4-BE49-F238E27FC236}">
                    <a16:creationId xmlns:a16="http://schemas.microsoft.com/office/drawing/2014/main" id="{65D252A3-E3E3-6095-778F-F9DB25B12ECE}"/>
                  </a:ext>
                </a:extLst>
              </p:cNvPr>
              <p:cNvSpPr/>
              <p:nvPr/>
            </p:nvSpPr>
            <p:spPr>
              <a:xfrm>
                <a:off x="5847675" y="2821350"/>
                <a:ext cx="244900" cy="411650"/>
              </a:xfrm>
              <a:custGeom>
                <a:avLst/>
                <a:gdLst/>
                <a:ahLst/>
                <a:cxnLst/>
                <a:rect l="l" t="t" r="r" b="b"/>
                <a:pathLst>
                  <a:path w="9796" h="16466" extrusionOk="0">
                    <a:moveTo>
                      <a:pt x="3297" y="1"/>
                    </a:moveTo>
                    <a:lnTo>
                      <a:pt x="1" y="15042"/>
                    </a:lnTo>
                    <a:lnTo>
                      <a:pt x="6499" y="16465"/>
                    </a:lnTo>
                    <a:lnTo>
                      <a:pt x="9795" y="142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rgbClr val="258A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5460;p109">
                <a:extLst>
                  <a:ext uri="{FF2B5EF4-FFF2-40B4-BE49-F238E27FC236}">
                    <a16:creationId xmlns:a16="http://schemas.microsoft.com/office/drawing/2014/main" id="{BCBA48A4-5433-F692-330F-F2358B661C25}"/>
                  </a:ext>
                </a:extLst>
              </p:cNvPr>
              <p:cNvSpPr/>
              <p:nvPr/>
            </p:nvSpPr>
            <p:spPr>
              <a:xfrm>
                <a:off x="5779300" y="1908850"/>
                <a:ext cx="714950" cy="714950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28598" extrusionOk="0">
                    <a:moveTo>
                      <a:pt x="14300" y="1"/>
                    </a:moveTo>
                    <a:cubicBezTo>
                      <a:pt x="10508" y="1"/>
                      <a:pt x="6870" y="1506"/>
                      <a:pt x="4189" y="4188"/>
                    </a:cubicBezTo>
                    <a:cubicBezTo>
                      <a:pt x="1507" y="6870"/>
                      <a:pt x="0" y="10506"/>
                      <a:pt x="0" y="14298"/>
                    </a:cubicBezTo>
                    <a:cubicBezTo>
                      <a:pt x="0" y="18090"/>
                      <a:pt x="1507" y="21728"/>
                      <a:pt x="4189" y="24408"/>
                    </a:cubicBezTo>
                    <a:cubicBezTo>
                      <a:pt x="6870" y="27090"/>
                      <a:pt x="10508" y="28597"/>
                      <a:pt x="14300" y="28597"/>
                    </a:cubicBezTo>
                    <a:cubicBezTo>
                      <a:pt x="18091" y="28597"/>
                      <a:pt x="21728" y="27090"/>
                      <a:pt x="24410" y="24408"/>
                    </a:cubicBezTo>
                    <a:cubicBezTo>
                      <a:pt x="27092" y="21728"/>
                      <a:pt x="28597" y="18090"/>
                      <a:pt x="28597" y="14298"/>
                    </a:cubicBezTo>
                    <a:cubicBezTo>
                      <a:pt x="28597" y="10506"/>
                      <a:pt x="27092" y="6870"/>
                      <a:pt x="24410" y="4188"/>
                    </a:cubicBezTo>
                    <a:cubicBezTo>
                      <a:pt x="21728" y="1506"/>
                      <a:pt x="18091" y="1"/>
                      <a:pt x="143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5461;p109">
                <a:extLst>
                  <a:ext uri="{FF2B5EF4-FFF2-40B4-BE49-F238E27FC236}">
                    <a16:creationId xmlns:a16="http://schemas.microsoft.com/office/drawing/2014/main" id="{3F4C006B-F960-3613-1572-8CB778598C2D}"/>
                  </a:ext>
                </a:extLst>
              </p:cNvPr>
              <p:cNvSpPr/>
              <p:nvPr/>
            </p:nvSpPr>
            <p:spPr>
              <a:xfrm>
                <a:off x="5856375" y="1985950"/>
                <a:ext cx="560775" cy="560750"/>
              </a:xfrm>
              <a:custGeom>
                <a:avLst/>
                <a:gdLst/>
                <a:ahLst/>
                <a:cxnLst/>
                <a:rect l="l" t="t" r="r" b="b"/>
                <a:pathLst>
                  <a:path w="22431" h="22430" extrusionOk="0">
                    <a:moveTo>
                      <a:pt x="11217" y="0"/>
                    </a:moveTo>
                    <a:cubicBezTo>
                      <a:pt x="8242" y="0"/>
                      <a:pt x="5389" y="1181"/>
                      <a:pt x="3285" y="3285"/>
                    </a:cubicBezTo>
                    <a:cubicBezTo>
                      <a:pt x="1184" y="5388"/>
                      <a:pt x="1" y="8240"/>
                      <a:pt x="1" y="11214"/>
                    </a:cubicBezTo>
                    <a:cubicBezTo>
                      <a:pt x="1" y="14188"/>
                      <a:pt x="1184" y="17042"/>
                      <a:pt x="3285" y="19145"/>
                    </a:cubicBezTo>
                    <a:cubicBezTo>
                      <a:pt x="5389" y="21247"/>
                      <a:pt x="8242" y="22430"/>
                      <a:pt x="11217" y="22430"/>
                    </a:cubicBezTo>
                    <a:cubicBezTo>
                      <a:pt x="14191" y="22430"/>
                      <a:pt x="17042" y="21247"/>
                      <a:pt x="19146" y="19145"/>
                    </a:cubicBezTo>
                    <a:cubicBezTo>
                      <a:pt x="21249" y="17042"/>
                      <a:pt x="22430" y="14188"/>
                      <a:pt x="22430" y="11214"/>
                    </a:cubicBezTo>
                    <a:cubicBezTo>
                      <a:pt x="22430" y="8240"/>
                      <a:pt x="21249" y="5388"/>
                      <a:pt x="19146" y="3285"/>
                    </a:cubicBezTo>
                    <a:cubicBezTo>
                      <a:pt x="17042" y="1181"/>
                      <a:pt x="14191" y="0"/>
                      <a:pt x="112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5462;p109">
                <a:extLst>
                  <a:ext uri="{FF2B5EF4-FFF2-40B4-BE49-F238E27FC236}">
                    <a16:creationId xmlns:a16="http://schemas.microsoft.com/office/drawing/2014/main" id="{851FDA60-9FCA-0153-4495-D943AA2CDE32}"/>
                  </a:ext>
                </a:extLst>
              </p:cNvPr>
              <p:cNvSpPr/>
              <p:nvPr/>
            </p:nvSpPr>
            <p:spPr>
              <a:xfrm>
                <a:off x="5470225" y="2843275"/>
                <a:ext cx="52500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922" extrusionOk="0">
                    <a:moveTo>
                      <a:pt x="2050" y="1"/>
                    </a:moveTo>
                    <a:lnTo>
                      <a:pt x="0" y="130"/>
                    </a:lnTo>
                    <a:lnTo>
                      <a:pt x="50" y="921"/>
                    </a:lnTo>
                    <a:lnTo>
                      <a:pt x="2100" y="792"/>
                    </a:lnTo>
                    <a:lnTo>
                      <a:pt x="2050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5463;p109">
                <a:extLst>
                  <a:ext uri="{FF2B5EF4-FFF2-40B4-BE49-F238E27FC236}">
                    <a16:creationId xmlns:a16="http://schemas.microsoft.com/office/drawing/2014/main" id="{CFBDC012-EA2E-9BAE-C1A3-D5B1948646AC}"/>
                  </a:ext>
                </a:extLst>
              </p:cNvPr>
              <p:cNvSpPr/>
              <p:nvPr/>
            </p:nvSpPr>
            <p:spPr>
              <a:xfrm>
                <a:off x="5473400" y="2891200"/>
                <a:ext cx="8825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1011" extrusionOk="0">
                    <a:moveTo>
                      <a:pt x="3480" y="0"/>
                    </a:moveTo>
                    <a:lnTo>
                      <a:pt x="0" y="219"/>
                    </a:lnTo>
                    <a:lnTo>
                      <a:pt x="50" y="1010"/>
                    </a:lnTo>
                    <a:lnTo>
                      <a:pt x="3530" y="790"/>
                    </a:lnTo>
                    <a:lnTo>
                      <a:pt x="3480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5464;p109">
                <a:extLst>
                  <a:ext uri="{FF2B5EF4-FFF2-40B4-BE49-F238E27FC236}">
                    <a16:creationId xmlns:a16="http://schemas.microsoft.com/office/drawing/2014/main" id="{01BB8F30-BD76-73F7-9045-660F98C6E243}"/>
                  </a:ext>
                </a:extLst>
              </p:cNvPr>
              <p:cNvSpPr/>
              <p:nvPr/>
            </p:nvSpPr>
            <p:spPr>
              <a:xfrm>
                <a:off x="5476125" y="2936975"/>
                <a:ext cx="52525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921" extrusionOk="0">
                    <a:moveTo>
                      <a:pt x="2051" y="0"/>
                    </a:moveTo>
                    <a:lnTo>
                      <a:pt x="1" y="130"/>
                    </a:lnTo>
                    <a:lnTo>
                      <a:pt x="50" y="921"/>
                    </a:lnTo>
                    <a:lnTo>
                      <a:pt x="2100" y="790"/>
                    </a:lnTo>
                    <a:lnTo>
                      <a:pt x="2051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5465;p109">
                <a:extLst>
                  <a:ext uri="{FF2B5EF4-FFF2-40B4-BE49-F238E27FC236}">
                    <a16:creationId xmlns:a16="http://schemas.microsoft.com/office/drawing/2014/main" id="{AC82F180-3923-82EE-9215-5D5F78FD2E80}"/>
                  </a:ext>
                </a:extLst>
              </p:cNvPr>
              <p:cNvSpPr/>
              <p:nvPr/>
            </p:nvSpPr>
            <p:spPr>
              <a:xfrm>
                <a:off x="5479300" y="2984900"/>
                <a:ext cx="88275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1011" extrusionOk="0">
                    <a:moveTo>
                      <a:pt x="3478" y="0"/>
                    </a:moveTo>
                    <a:lnTo>
                      <a:pt x="1" y="219"/>
                    </a:lnTo>
                    <a:lnTo>
                      <a:pt x="51" y="1010"/>
                    </a:lnTo>
                    <a:lnTo>
                      <a:pt x="3530" y="789"/>
                    </a:lnTo>
                    <a:lnTo>
                      <a:pt x="3478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5466;p109">
                <a:extLst>
                  <a:ext uri="{FF2B5EF4-FFF2-40B4-BE49-F238E27FC236}">
                    <a16:creationId xmlns:a16="http://schemas.microsoft.com/office/drawing/2014/main" id="{D2FB2984-86C7-45A2-9AB0-C27CBBB1B36E}"/>
                  </a:ext>
                </a:extLst>
              </p:cNvPr>
              <p:cNvSpPr/>
              <p:nvPr/>
            </p:nvSpPr>
            <p:spPr>
              <a:xfrm>
                <a:off x="5482100" y="3030575"/>
                <a:ext cx="525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19" extrusionOk="0">
                    <a:moveTo>
                      <a:pt x="2050" y="0"/>
                    </a:moveTo>
                    <a:lnTo>
                      <a:pt x="0" y="129"/>
                    </a:lnTo>
                    <a:lnTo>
                      <a:pt x="50" y="919"/>
                    </a:lnTo>
                    <a:lnTo>
                      <a:pt x="2102" y="790"/>
                    </a:lnTo>
                    <a:lnTo>
                      <a:pt x="2050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5467;p109">
                <a:extLst>
                  <a:ext uri="{FF2B5EF4-FFF2-40B4-BE49-F238E27FC236}">
                    <a16:creationId xmlns:a16="http://schemas.microsoft.com/office/drawing/2014/main" id="{977EE690-0E7D-D1C1-5575-0C0EF3FA2DF0}"/>
                  </a:ext>
                </a:extLst>
              </p:cNvPr>
              <p:cNvSpPr/>
              <p:nvPr/>
            </p:nvSpPr>
            <p:spPr>
              <a:xfrm>
                <a:off x="5485225" y="3078575"/>
                <a:ext cx="8820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1011" extrusionOk="0">
                    <a:moveTo>
                      <a:pt x="3478" y="1"/>
                    </a:moveTo>
                    <a:lnTo>
                      <a:pt x="1" y="220"/>
                    </a:lnTo>
                    <a:lnTo>
                      <a:pt x="50" y="1011"/>
                    </a:lnTo>
                    <a:lnTo>
                      <a:pt x="3528" y="790"/>
                    </a:lnTo>
                    <a:lnTo>
                      <a:pt x="3478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5468;p109">
                <a:extLst>
                  <a:ext uri="{FF2B5EF4-FFF2-40B4-BE49-F238E27FC236}">
                    <a16:creationId xmlns:a16="http://schemas.microsoft.com/office/drawing/2014/main" id="{7D4DAFAE-A56E-D9C8-BA08-B06C5BC85E12}"/>
                  </a:ext>
                </a:extLst>
              </p:cNvPr>
              <p:cNvSpPr/>
              <p:nvPr/>
            </p:nvSpPr>
            <p:spPr>
              <a:xfrm>
                <a:off x="5488000" y="3124225"/>
                <a:ext cx="52525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921" extrusionOk="0">
                    <a:moveTo>
                      <a:pt x="2051" y="0"/>
                    </a:moveTo>
                    <a:lnTo>
                      <a:pt x="1" y="129"/>
                    </a:lnTo>
                    <a:lnTo>
                      <a:pt x="51" y="921"/>
                    </a:lnTo>
                    <a:lnTo>
                      <a:pt x="2101" y="791"/>
                    </a:lnTo>
                    <a:lnTo>
                      <a:pt x="2051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5469;p109">
                <a:extLst>
                  <a:ext uri="{FF2B5EF4-FFF2-40B4-BE49-F238E27FC236}">
                    <a16:creationId xmlns:a16="http://schemas.microsoft.com/office/drawing/2014/main" id="{93ABE19A-6005-922B-8347-328D8099BD88}"/>
                  </a:ext>
                </a:extLst>
              </p:cNvPr>
              <p:cNvSpPr/>
              <p:nvPr/>
            </p:nvSpPr>
            <p:spPr>
              <a:xfrm>
                <a:off x="5491150" y="3172225"/>
                <a:ext cx="8820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1011" extrusionOk="0">
                    <a:moveTo>
                      <a:pt x="3478" y="1"/>
                    </a:moveTo>
                    <a:lnTo>
                      <a:pt x="0" y="221"/>
                    </a:lnTo>
                    <a:lnTo>
                      <a:pt x="50" y="1011"/>
                    </a:lnTo>
                    <a:lnTo>
                      <a:pt x="3527" y="792"/>
                    </a:lnTo>
                    <a:lnTo>
                      <a:pt x="3478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5470;p109">
                <a:extLst>
                  <a:ext uri="{FF2B5EF4-FFF2-40B4-BE49-F238E27FC236}">
                    <a16:creationId xmlns:a16="http://schemas.microsoft.com/office/drawing/2014/main" id="{CAEAD36C-EE1A-4583-CF1D-9E843FD23BB3}"/>
                  </a:ext>
                </a:extLst>
              </p:cNvPr>
              <p:cNvSpPr/>
              <p:nvPr/>
            </p:nvSpPr>
            <p:spPr>
              <a:xfrm>
                <a:off x="5495325" y="3243500"/>
                <a:ext cx="525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16" extrusionOk="0">
                    <a:moveTo>
                      <a:pt x="2056" y="1"/>
                    </a:moveTo>
                    <a:lnTo>
                      <a:pt x="0" y="124"/>
                    </a:lnTo>
                    <a:lnTo>
                      <a:pt x="48" y="915"/>
                    </a:lnTo>
                    <a:lnTo>
                      <a:pt x="2102" y="792"/>
                    </a:lnTo>
                    <a:lnTo>
                      <a:pt x="2056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5471;p109">
                <a:extLst>
                  <a:ext uri="{FF2B5EF4-FFF2-40B4-BE49-F238E27FC236}">
                    <a16:creationId xmlns:a16="http://schemas.microsoft.com/office/drawing/2014/main" id="{E8AB6D28-159A-BE66-6EAB-0C6FC95D29C7}"/>
                  </a:ext>
                </a:extLst>
              </p:cNvPr>
              <p:cNvSpPr/>
              <p:nvPr/>
            </p:nvSpPr>
            <p:spPr>
              <a:xfrm>
                <a:off x="5497050" y="3265925"/>
                <a:ext cx="8820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1011" extrusionOk="0">
                    <a:moveTo>
                      <a:pt x="3478" y="1"/>
                    </a:moveTo>
                    <a:lnTo>
                      <a:pt x="1" y="221"/>
                    </a:lnTo>
                    <a:lnTo>
                      <a:pt x="50" y="1011"/>
                    </a:lnTo>
                    <a:lnTo>
                      <a:pt x="3528" y="792"/>
                    </a:lnTo>
                    <a:lnTo>
                      <a:pt x="3478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5472;p109">
                <a:extLst>
                  <a:ext uri="{FF2B5EF4-FFF2-40B4-BE49-F238E27FC236}">
                    <a16:creationId xmlns:a16="http://schemas.microsoft.com/office/drawing/2014/main" id="{46C433C7-5259-3523-1C87-A01B604445D1}"/>
                  </a:ext>
                </a:extLst>
              </p:cNvPr>
              <p:cNvSpPr/>
              <p:nvPr/>
            </p:nvSpPr>
            <p:spPr>
              <a:xfrm>
                <a:off x="5499800" y="3311600"/>
                <a:ext cx="52550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22" extrusionOk="0">
                    <a:moveTo>
                      <a:pt x="2052" y="1"/>
                    </a:moveTo>
                    <a:lnTo>
                      <a:pt x="0" y="130"/>
                    </a:lnTo>
                    <a:lnTo>
                      <a:pt x="52" y="921"/>
                    </a:lnTo>
                    <a:lnTo>
                      <a:pt x="2102" y="792"/>
                    </a:lnTo>
                    <a:lnTo>
                      <a:pt x="2052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5473;p109">
                <a:extLst>
                  <a:ext uri="{FF2B5EF4-FFF2-40B4-BE49-F238E27FC236}">
                    <a16:creationId xmlns:a16="http://schemas.microsoft.com/office/drawing/2014/main" id="{6D20CF8B-6C41-4E92-0518-22BAE72AB0C5}"/>
                  </a:ext>
                </a:extLst>
              </p:cNvPr>
              <p:cNvSpPr/>
              <p:nvPr/>
            </p:nvSpPr>
            <p:spPr>
              <a:xfrm>
                <a:off x="5502975" y="3359625"/>
                <a:ext cx="8820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1011" extrusionOk="0">
                    <a:moveTo>
                      <a:pt x="3478" y="0"/>
                    </a:moveTo>
                    <a:lnTo>
                      <a:pt x="0" y="221"/>
                    </a:lnTo>
                    <a:lnTo>
                      <a:pt x="50" y="1010"/>
                    </a:lnTo>
                    <a:lnTo>
                      <a:pt x="3528" y="792"/>
                    </a:lnTo>
                    <a:lnTo>
                      <a:pt x="3478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5474;p109">
                <a:extLst>
                  <a:ext uri="{FF2B5EF4-FFF2-40B4-BE49-F238E27FC236}">
                    <a16:creationId xmlns:a16="http://schemas.microsoft.com/office/drawing/2014/main" id="{94ADEC16-AE6B-15C4-084C-E23904082760}"/>
                  </a:ext>
                </a:extLst>
              </p:cNvPr>
              <p:cNvSpPr/>
              <p:nvPr/>
            </p:nvSpPr>
            <p:spPr>
              <a:xfrm>
                <a:off x="5505700" y="3405300"/>
                <a:ext cx="52575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22" extrusionOk="0">
                    <a:moveTo>
                      <a:pt x="2053" y="1"/>
                    </a:moveTo>
                    <a:lnTo>
                      <a:pt x="1" y="130"/>
                    </a:lnTo>
                    <a:lnTo>
                      <a:pt x="50" y="921"/>
                    </a:lnTo>
                    <a:lnTo>
                      <a:pt x="2102" y="790"/>
                    </a:lnTo>
                    <a:lnTo>
                      <a:pt x="2053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5475;p109">
                <a:extLst>
                  <a:ext uri="{FF2B5EF4-FFF2-40B4-BE49-F238E27FC236}">
                    <a16:creationId xmlns:a16="http://schemas.microsoft.com/office/drawing/2014/main" id="{7E077B50-4C5C-EACF-EEC4-8DD608F2A597}"/>
                  </a:ext>
                </a:extLst>
              </p:cNvPr>
              <p:cNvSpPr/>
              <p:nvPr/>
            </p:nvSpPr>
            <p:spPr>
              <a:xfrm>
                <a:off x="5509575" y="3479525"/>
                <a:ext cx="88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1003" extrusionOk="0">
                    <a:moveTo>
                      <a:pt x="3486" y="0"/>
                    </a:moveTo>
                    <a:lnTo>
                      <a:pt x="1" y="209"/>
                    </a:lnTo>
                    <a:lnTo>
                      <a:pt x="49" y="1002"/>
                    </a:lnTo>
                    <a:lnTo>
                      <a:pt x="3534" y="793"/>
                    </a:lnTo>
                    <a:lnTo>
                      <a:pt x="3486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5476;p109">
                <a:extLst>
                  <a:ext uri="{FF2B5EF4-FFF2-40B4-BE49-F238E27FC236}">
                    <a16:creationId xmlns:a16="http://schemas.microsoft.com/office/drawing/2014/main" id="{7E86B0C2-4453-3D3C-2F4C-1FCB95E5D35A}"/>
                  </a:ext>
                </a:extLst>
              </p:cNvPr>
              <p:cNvSpPr/>
              <p:nvPr/>
            </p:nvSpPr>
            <p:spPr>
              <a:xfrm>
                <a:off x="5511625" y="3499000"/>
                <a:ext cx="52550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20" extrusionOk="0">
                    <a:moveTo>
                      <a:pt x="2052" y="0"/>
                    </a:moveTo>
                    <a:lnTo>
                      <a:pt x="0" y="130"/>
                    </a:lnTo>
                    <a:lnTo>
                      <a:pt x="50" y="919"/>
                    </a:lnTo>
                    <a:lnTo>
                      <a:pt x="2102" y="790"/>
                    </a:lnTo>
                    <a:lnTo>
                      <a:pt x="2052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" name="Google Shape;5477;p109">
                <a:extLst>
                  <a:ext uri="{FF2B5EF4-FFF2-40B4-BE49-F238E27FC236}">
                    <a16:creationId xmlns:a16="http://schemas.microsoft.com/office/drawing/2014/main" id="{E8225E44-8B0B-76BC-158F-74444E8AC686}"/>
                  </a:ext>
                </a:extLst>
              </p:cNvPr>
              <p:cNvGrpSpPr/>
              <p:nvPr/>
            </p:nvGrpSpPr>
            <p:grpSpPr>
              <a:xfrm>
                <a:off x="5392625" y="1599025"/>
                <a:ext cx="388775" cy="2005275"/>
                <a:chOff x="5392625" y="1599025"/>
                <a:chExt cx="388775" cy="2005275"/>
              </a:xfrm>
            </p:grpSpPr>
            <p:sp>
              <p:nvSpPr>
                <p:cNvPr id="61" name="Google Shape;5478;p109">
                  <a:extLst>
                    <a:ext uri="{FF2B5EF4-FFF2-40B4-BE49-F238E27FC236}">
                      <a16:creationId xmlns:a16="http://schemas.microsoft.com/office/drawing/2014/main" id="{8BFC4708-609D-68AE-6C88-BB2E21530E82}"/>
                    </a:ext>
                  </a:extLst>
                </p:cNvPr>
                <p:cNvSpPr/>
                <p:nvPr/>
              </p:nvSpPr>
              <p:spPr>
                <a:xfrm>
                  <a:off x="5392625" y="1599025"/>
                  <a:ext cx="388775" cy="198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51" h="79440" extrusionOk="0">
                      <a:moveTo>
                        <a:pt x="10580" y="1"/>
                      </a:moveTo>
                      <a:lnTo>
                        <a:pt x="0" y="667"/>
                      </a:lnTo>
                      <a:lnTo>
                        <a:pt x="4969" y="79439"/>
                      </a:lnTo>
                      <a:lnTo>
                        <a:pt x="15551" y="78773"/>
                      </a:lnTo>
                      <a:lnTo>
                        <a:pt x="1058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62" name="Google Shape;5479;p109">
                  <a:extLst>
                    <a:ext uri="{FF2B5EF4-FFF2-40B4-BE49-F238E27FC236}">
                      <a16:creationId xmlns:a16="http://schemas.microsoft.com/office/drawing/2014/main" id="{128889C6-9A44-3367-C99C-BCA61F3A0560}"/>
                    </a:ext>
                  </a:extLst>
                </p:cNvPr>
                <p:cNvGrpSpPr/>
                <p:nvPr/>
              </p:nvGrpSpPr>
              <p:grpSpPr>
                <a:xfrm>
                  <a:off x="5396550" y="1628550"/>
                  <a:ext cx="336525" cy="1975750"/>
                  <a:chOff x="5396550" y="1628550"/>
                  <a:chExt cx="336525" cy="1975750"/>
                </a:xfrm>
              </p:grpSpPr>
              <p:sp>
                <p:nvSpPr>
                  <p:cNvPr id="63" name="Google Shape;5480;p109">
                    <a:extLst>
                      <a:ext uri="{FF2B5EF4-FFF2-40B4-BE49-F238E27FC236}">
                        <a16:creationId xmlns:a16="http://schemas.microsoft.com/office/drawing/2014/main" id="{E0D818BF-B8F4-0B8A-2EB7-A3C58C2A694D}"/>
                      </a:ext>
                    </a:extLst>
                  </p:cNvPr>
                  <p:cNvSpPr/>
                  <p:nvPr/>
                </p:nvSpPr>
                <p:spPr>
                  <a:xfrm>
                    <a:off x="5510425" y="1628550"/>
                    <a:ext cx="160125" cy="1975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5" h="79030" extrusionOk="0">
                        <a:moveTo>
                          <a:pt x="1669" y="1"/>
                        </a:moveTo>
                        <a:lnTo>
                          <a:pt x="1" y="100"/>
                        </a:lnTo>
                        <a:lnTo>
                          <a:pt x="4735" y="79030"/>
                        </a:lnTo>
                        <a:lnTo>
                          <a:pt x="6405" y="78930"/>
                        </a:lnTo>
                        <a:lnTo>
                          <a:pt x="1669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" name="Google Shape;5481;p109">
                    <a:extLst>
                      <a:ext uri="{FF2B5EF4-FFF2-40B4-BE49-F238E27FC236}">
                        <a16:creationId xmlns:a16="http://schemas.microsoft.com/office/drawing/2014/main" id="{4BCD1D62-C4AE-BBEB-4BF5-85022E5A6DD4}"/>
                      </a:ext>
                    </a:extLst>
                  </p:cNvPr>
                  <p:cNvSpPr/>
                  <p:nvPr/>
                </p:nvSpPr>
                <p:spPr>
                  <a:xfrm>
                    <a:off x="5396550" y="1673250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0"/>
                        </a:moveTo>
                        <a:lnTo>
                          <a:pt x="1" y="219"/>
                        </a:lnTo>
                        <a:lnTo>
                          <a:pt x="50" y="1010"/>
                        </a:lnTo>
                        <a:lnTo>
                          <a:pt x="3530" y="790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" name="Google Shape;5482;p109">
                    <a:extLst>
                      <a:ext uri="{FF2B5EF4-FFF2-40B4-BE49-F238E27FC236}">
                        <a16:creationId xmlns:a16="http://schemas.microsoft.com/office/drawing/2014/main" id="{CF97FD8C-D69A-BDB1-385D-826FB43A5F71}"/>
                      </a:ext>
                    </a:extLst>
                  </p:cNvPr>
                  <p:cNvSpPr/>
                  <p:nvPr/>
                </p:nvSpPr>
                <p:spPr>
                  <a:xfrm>
                    <a:off x="5405000" y="1741250"/>
                    <a:ext cx="52575" cy="2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15" extrusionOk="0">
                        <a:moveTo>
                          <a:pt x="2054" y="0"/>
                        </a:moveTo>
                        <a:lnTo>
                          <a:pt x="1" y="123"/>
                        </a:lnTo>
                        <a:lnTo>
                          <a:pt x="48" y="915"/>
                        </a:lnTo>
                        <a:lnTo>
                          <a:pt x="2102" y="792"/>
                        </a:lnTo>
                        <a:lnTo>
                          <a:pt x="2054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6" name="Google Shape;5483;p109">
                    <a:extLst>
                      <a:ext uri="{FF2B5EF4-FFF2-40B4-BE49-F238E27FC236}">
                        <a16:creationId xmlns:a16="http://schemas.microsoft.com/office/drawing/2014/main" id="{C8A5E8F3-DE27-E127-D54E-4B98211B7347}"/>
                      </a:ext>
                    </a:extLst>
                  </p:cNvPr>
                  <p:cNvSpPr/>
                  <p:nvPr/>
                </p:nvSpPr>
                <p:spPr>
                  <a:xfrm>
                    <a:off x="5402475" y="1766950"/>
                    <a:ext cx="88250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09" extrusionOk="0">
                        <a:moveTo>
                          <a:pt x="3480" y="0"/>
                        </a:moveTo>
                        <a:lnTo>
                          <a:pt x="0" y="219"/>
                        </a:lnTo>
                        <a:lnTo>
                          <a:pt x="50" y="1008"/>
                        </a:lnTo>
                        <a:lnTo>
                          <a:pt x="3529" y="789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7" name="Google Shape;5484;p109">
                    <a:extLst>
                      <a:ext uri="{FF2B5EF4-FFF2-40B4-BE49-F238E27FC236}">
                        <a16:creationId xmlns:a16="http://schemas.microsoft.com/office/drawing/2014/main" id="{57126471-383F-8B9C-9436-C0233496DAF3}"/>
                      </a:ext>
                    </a:extLst>
                  </p:cNvPr>
                  <p:cNvSpPr/>
                  <p:nvPr/>
                </p:nvSpPr>
                <p:spPr>
                  <a:xfrm>
                    <a:off x="5405250" y="1812575"/>
                    <a:ext cx="52525" cy="2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1" h="921" extrusionOk="0">
                        <a:moveTo>
                          <a:pt x="2050" y="0"/>
                        </a:moveTo>
                        <a:lnTo>
                          <a:pt x="0" y="132"/>
                        </a:lnTo>
                        <a:lnTo>
                          <a:pt x="50" y="921"/>
                        </a:lnTo>
                        <a:lnTo>
                          <a:pt x="2100" y="792"/>
                        </a:lnTo>
                        <a:lnTo>
                          <a:pt x="205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8" name="Google Shape;5485;p109">
                    <a:extLst>
                      <a:ext uri="{FF2B5EF4-FFF2-40B4-BE49-F238E27FC236}">
                        <a16:creationId xmlns:a16="http://schemas.microsoft.com/office/drawing/2014/main" id="{1B8D95DA-3F71-A992-811D-C6A75E34F5EA}"/>
                      </a:ext>
                    </a:extLst>
                  </p:cNvPr>
                  <p:cNvSpPr/>
                  <p:nvPr/>
                </p:nvSpPr>
                <p:spPr>
                  <a:xfrm>
                    <a:off x="5408425" y="1860525"/>
                    <a:ext cx="8820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11" extrusionOk="0">
                        <a:moveTo>
                          <a:pt x="3478" y="1"/>
                        </a:moveTo>
                        <a:lnTo>
                          <a:pt x="1" y="220"/>
                        </a:lnTo>
                        <a:lnTo>
                          <a:pt x="50" y="1011"/>
                        </a:lnTo>
                        <a:lnTo>
                          <a:pt x="3528" y="790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9" name="Google Shape;5486;p109">
                    <a:extLst>
                      <a:ext uri="{FF2B5EF4-FFF2-40B4-BE49-F238E27FC236}">
                        <a16:creationId xmlns:a16="http://schemas.microsoft.com/office/drawing/2014/main" id="{E835A90C-1081-C35A-4078-4B8FEF19B66A}"/>
                      </a:ext>
                    </a:extLst>
                  </p:cNvPr>
                  <p:cNvSpPr/>
                  <p:nvPr/>
                </p:nvSpPr>
                <p:spPr>
                  <a:xfrm>
                    <a:off x="5411175" y="1906275"/>
                    <a:ext cx="52500" cy="2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0" h="921" extrusionOk="0">
                        <a:moveTo>
                          <a:pt x="2050" y="0"/>
                        </a:moveTo>
                        <a:lnTo>
                          <a:pt x="0" y="129"/>
                        </a:lnTo>
                        <a:lnTo>
                          <a:pt x="50" y="921"/>
                        </a:lnTo>
                        <a:lnTo>
                          <a:pt x="2100" y="791"/>
                        </a:lnTo>
                        <a:lnTo>
                          <a:pt x="205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0" name="Google Shape;5487;p109">
                    <a:extLst>
                      <a:ext uri="{FF2B5EF4-FFF2-40B4-BE49-F238E27FC236}">
                        <a16:creationId xmlns:a16="http://schemas.microsoft.com/office/drawing/2014/main" id="{DCB26374-5CA0-80CB-68B6-AA10F6290DED}"/>
                      </a:ext>
                    </a:extLst>
                  </p:cNvPr>
                  <p:cNvSpPr/>
                  <p:nvPr/>
                </p:nvSpPr>
                <p:spPr>
                  <a:xfrm>
                    <a:off x="5414300" y="1954225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1"/>
                        </a:moveTo>
                        <a:lnTo>
                          <a:pt x="0" y="220"/>
                        </a:lnTo>
                        <a:lnTo>
                          <a:pt x="52" y="1011"/>
                        </a:lnTo>
                        <a:lnTo>
                          <a:pt x="3529" y="790"/>
                        </a:lnTo>
                        <a:lnTo>
                          <a:pt x="348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1" name="Google Shape;5488;p109">
                    <a:extLst>
                      <a:ext uri="{FF2B5EF4-FFF2-40B4-BE49-F238E27FC236}">
                        <a16:creationId xmlns:a16="http://schemas.microsoft.com/office/drawing/2014/main" id="{E25ACB49-5772-2A27-C3F6-83ACC849D5DD}"/>
                      </a:ext>
                    </a:extLst>
                  </p:cNvPr>
                  <p:cNvSpPr/>
                  <p:nvPr/>
                </p:nvSpPr>
                <p:spPr>
                  <a:xfrm>
                    <a:off x="5417025" y="1999950"/>
                    <a:ext cx="52575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2" extrusionOk="0">
                        <a:moveTo>
                          <a:pt x="2053" y="1"/>
                        </a:moveTo>
                        <a:lnTo>
                          <a:pt x="1" y="130"/>
                        </a:lnTo>
                        <a:lnTo>
                          <a:pt x="52" y="922"/>
                        </a:lnTo>
                        <a:lnTo>
                          <a:pt x="2102" y="792"/>
                        </a:lnTo>
                        <a:lnTo>
                          <a:pt x="2053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2" name="Google Shape;5489;p109">
                    <a:extLst>
                      <a:ext uri="{FF2B5EF4-FFF2-40B4-BE49-F238E27FC236}">
                        <a16:creationId xmlns:a16="http://schemas.microsoft.com/office/drawing/2014/main" id="{2F166D77-FD13-1237-9228-41CAA78D493D}"/>
                      </a:ext>
                    </a:extLst>
                  </p:cNvPr>
                  <p:cNvSpPr/>
                  <p:nvPr/>
                </p:nvSpPr>
                <p:spPr>
                  <a:xfrm>
                    <a:off x="5420200" y="2047925"/>
                    <a:ext cx="88275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1" h="1011" extrusionOk="0">
                        <a:moveTo>
                          <a:pt x="3480" y="1"/>
                        </a:moveTo>
                        <a:lnTo>
                          <a:pt x="1" y="219"/>
                        </a:lnTo>
                        <a:lnTo>
                          <a:pt x="51" y="1011"/>
                        </a:lnTo>
                        <a:lnTo>
                          <a:pt x="3530" y="790"/>
                        </a:lnTo>
                        <a:lnTo>
                          <a:pt x="348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3" name="Google Shape;5490;p109">
                    <a:extLst>
                      <a:ext uri="{FF2B5EF4-FFF2-40B4-BE49-F238E27FC236}">
                        <a16:creationId xmlns:a16="http://schemas.microsoft.com/office/drawing/2014/main" id="{8D478EEF-D730-BB62-8149-419BF615680D}"/>
                      </a:ext>
                    </a:extLst>
                  </p:cNvPr>
                  <p:cNvSpPr/>
                  <p:nvPr/>
                </p:nvSpPr>
                <p:spPr>
                  <a:xfrm>
                    <a:off x="5423000" y="2093650"/>
                    <a:ext cx="52500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0" h="922" extrusionOk="0">
                        <a:moveTo>
                          <a:pt x="2050" y="1"/>
                        </a:moveTo>
                        <a:lnTo>
                          <a:pt x="0" y="130"/>
                        </a:lnTo>
                        <a:lnTo>
                          <a:pt x="50" y="921"/>
                        </a:lnTo>
                        <a:lnTo>
                          <a:pt x="2100" y="790"/>
                        </a:lnTo>
                        <a:lnTo>
                          <a:pt x="205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4" name="Google Shape;5491;p109">
                    <a:extLst>
                      <a:ext uri="{FF2B5EF4-FFF2-40B4-BE49-F238E27FC236}">
                        <a16:creationId xmlns:a16="http://schemas.microsoft.com/office/drawing/2014/main" id="{C2ECC02C-7D8A-1B23-340F-9BDDE288FFB6}"/>
                      </a:ext>
                    </a:extLst>
                  </p:cNvPr>
                  <p:cNvSpPr/>
                  <p:nvPr/>
                </p:nvSpPr>
                <p:spPr>
                  <a:xfrm>
                    <a:off x="5426125" y="2141625"/>
                    <a:ext cx="88250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09" extrusionOk="0">
                        <a:moveTo>
                          <a:pt x="3480" y="0"/>
                        </a:moveTo>
                        <a:lnTo>
                          <a:pt x="1" y="219"/>
                        </a:lnTo>
                        <a:lnTo>
                          <a:pt x="50" y="1009"/>
                        </a:lnTo>
                        <a:lnTo>
                          <a:pt x="3530" y="790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5" name="Google Shape;5492;p109">
                    <a:extLst>
                      <a:ext uri="{FF2B5EF4-FFF2-40B4-BE49-F238E27FC236}">
                        <a16:creationId xmlns:a16="http://schemas.microsoft.com/office/drawing/2014/main" id="{93FAD14D-98F1-9A83-E4DF-C334B6F58F4D}"/>
                      </a:ext>
                    </a:extLst>
                  </p:cNvPr>
                  <p:cNvSpPr/>
                  <p:nvPr/>
                </p:nvSpPr>
                <p:spPr>
                  <a:xfrm>
                    <a:off x="5428850" y="2187350"/>
                    <a:ext cx="52575" cy="23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0" extrusionOk="0">
                        <a:moveTo>
                          <a:pt x="2053" y="1"/>
                        </a:moveTo>
                        <a:lnTo>
                          <a:pt x="1" y="130"/>
                        </a:lnTo>
                        <a:lnTo>
                          <a:pt x="51" y="919"/>
                        </a:lnTo>
                        <a:lnTo>
                          <a:pt x="2102" y="790"/>
                        </a:lnTo>
                        <a:lnTo>
                          <a:pt x="2053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6" name="Google Shape;5493;p109">
                    <a:extLst>
                      <a:ext uri="{FF2B5EF4-FFF2-40B4-BE49-F238E27FC236}">
                        <a16:creationId xmlns:a16="http://schemas.microsoft.com/office/drawing/2014/main" id="{1ACF1DB5-9794-F23C-C1B7-53166AE2C4D9}"/>
                      </a:ext>
                    </a:extLst>
                  </p:cNvPr>
                  <p:cNvSpPr/>
                  <p:nvPr/>
                </p:nvSpPr>
                <p:spPr>
                  <a:xfrm>
                    <a:off x="5432050" y="2235275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0"/>
                        </a:moveTo>
                        <a:lnTo>
                          <a:pt x="0" y="221"/>
                        </a:lnTo>
                        <a:lnTo>
                          <a:pt x="50" y="1010"/>
                        </a:lnTo>
                        <a:lnTo>
                          <a:pt x="3529" y="792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7" name="Google Shape;5494;p109">
                    <a:extLst>
                      <a:ext uri="{FF2B5EF4-FFF2-40B4-BE49-F238E27FC236}">
                        <a16:creationId xmlns:a16="http://schemas.microsoft.com/office/drawing/2014/main" id="{6980CFE4-731E-1088-078F-287F56FF9146}"/>
                      </a:ext>
                    </a:extLst>
                  </p:cNvPr>
                  <p:cNvSpPr/>
                  <p:nvPr/>
                </p:nvSpPr>
                <p:spPr>
                  <a:xfrm>
                    <a:off x="5434725" y="2281150"/>
                    <a:ext cx="52575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2" extrusionOk="0">
                        <a:moveTo>
                          <a:pt x="2052" y="0"/>
                        </a:moveTo>
                        <a:lnTo>
                          <a:pt x="1" y="130"/>
                        </a:lnTo>
                        <a:lnTo>
                          <a:pt x="52" y="921"/>
                        </a:lnTo>
                        <a:lnTo>
                          <a:pt x="2102" y="792"/>
                        </a:lnTo>
                        <a:lnTo>
                          <a:pt x="2052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8" name="Google Shape;5495;p109">
                    <a:extLst>
                      <a:ext uri="{FF2B5EF4-FFF2-40B4-BE49-F238E27FC236}">
                        <a16:creationId xmlns:a16="http://schemas.microsoft.com/office/drawing/2014/main" id="{6E94BF5B-80E9-4823-E741-19727EDE4645}"/>
                      </a:ext>
                    </a:extLst>
                  </p:cNvPr>
                  <p:cNvSpPr/>
                  <p:nvPr/>
                </p:nvSpPr>
                <p:spPr>
                  <a:xfrm>
                    <a:off x="5437950" y="2328975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0"/>
                        </a:moveTo>
                        <a:lnTo>
                          <a:pt x="1" y="221"/>
                        </a:lnTo>
                        <a:lnTo>
                          <a:pt x="50" y="1010"/>
                        </a:lnTo>
                        <a:lnTo>
                          <a:pt x="3530" y="792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9" name="Google Shape;5496;p109">
                    <a:extLst>
                      <a:ext uri="{FF2B5EF4-FFF2-40B4-BE49-F238E27FC236}">
                        <a16:creationId xmlns:a16="http://schemas.microsoft.com/office/drawing/2014/main" id="{3A3A573D-ABC7-962C-6464-1BA56C3CC9A5}"/>
                      </a:ext>
                    </a:extLst>
                  </p:cNvPr>
                  <p:cNvSpPr/>
                  <p:nvPr/>
                </p:nvSpPr>
                <p:spPr>
                  <a:xfrm>
                    <a:off x="5444475" y="2398600"/>
                    <a:ext cx="52550" cy="22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916" extrusionOk="0">
                        <a:moveTo>
                          <a:pt x="2056" y="1"/>
                        </a:moveTo>
                        <a:lnTo>
                          <a:pt x="0" y="124"/>
                        </a:lnTo>
                        <a:lnTo>
                          <a:pt x="48" y="915"/>
                        </a:lnTo>
                        <a:lnTo>
                          <a:pt x="2102" y="792"/>
                        </a:lnTo>
                        <a:lnTo>
                          <a:pt x="205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" name="Google Shape;5497;p109">
                    <a:extLst>
                      <a:ext uri="{FF2B5EF4-FFF2-40B4-BE49-F238E27FC236}">
                        <a16:creationId xmlns:a16="http://schemas.microsoft.com/office/drawing/2014/main" id="{6B58E5DB-6363-3EFF-6036-98283F50B5C7}"/>
                      </a:ext>
                    </a:extLst>
                  </p:cNvPr>
                  <p:cNvSpPr/>
                  <p:nvPr/>
                </p:nvSpPr>
                <p:spPr>
                  <a:xfrm>
                    <a:off x="5443875" y="2422675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0"/>
                        </a:moveTo>
                        <a:lnTo>
                          <a:pt x="0" y="219"/>
                        </a:lnTo>
                        <a:lnTo>
                          <a:pt x="50" y="1010"/>
                        </a:lnTo>
                        <a:lnTo>
                          <a:pt x="3529" y="789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" name="Google Shape;5498;p109">
                    <a:extLst>
                      <a:ext uri="{FF2B5EF4-FFF2-40B4-BE49-F238E27FC236}">
                        <a16:creationId xmlns:a16="http://schemas.microsoft.com/office/drawing/2014/main" id="{E108642D-1CEF-29C1-ED2C-5BCB8E0C4953}"/>
                      </a:ext>
                    </a:extLst>
                  </p:cNvPr>
                  <p:cNvSpPr/>
                  <p:nvPr/>
                </p:nvSpPr>
                <p:spPr>
                  <a:xfrm>
                    <a:off x="5446550" y="2468550"/>
                    <a:ext cx="52575" cy="2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19" extrusionOk="0">
                        <a:moveTo>
                          <a:pt x="2053" y="0"/>
                        </a:moveTo>
                        <a:lnTo>
                          <a:pt x="1" y="129"/>
                        </a:lnTo>
                        <a:lnTo>
                          <a:pt x="50" y="919"/>
                        </a:lnTo>
                        <a:lnTo>
                          <a:pt x="2102" y="790"/>
                        </a:lnTo>
                        <a:lnTo>
                          <a:pt x="2053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" name="Google Shape;5499;p109">
                    <a:extLst>
                      <a:ext uri="{FF2B5EF4-FFF2-40B4-BE49-F238E27FC236}">
                        <a16:creationId xmlns:a16="http://schemas.microsoft.com/office/drawing/2014/main" id="{C8B6B447-F77C-1EC9-F4A9-5ABB53EF14FF}"/>
                      </a:ext>
                    </a:extLst>
                  </p:cNvPr>
                  <p:cNvSpPr/>
                  <p:nvPr/>
                </p:nvSpPr>
                <p:spPr>
                  <a:xfrm>
                    <a:off x="5449775" y="2516350"/>
                    <a:ext cx="88225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9" h="1011" extrusionOk="0">
                        <a:moveTo>
                          <a:pt x="3478" y="1"/>
                        </a:moveTo>
                        <a:lnTo>
                          <a:pt x="1" y="220"/>
                        </a:lnTo>
                        <a:lnTo>
                          <a:pt x="51" y="1011"/>
                        </a:lnTo>
                        <a:lnTo>
                          <a:pt x="3528" y="790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3" name="Google Shape;5500;p109">
                    <a:extLst>
                      <a:ext uri="{FF2B5EF4-FFF2-40B4-BE49-F238E27FC236}">
                        <a16:creationId xmlns:a16="http://schemas.microsoft.com/office/drawing/2014/main" id="{64D7B347-0FF8-D381-E333-17AF1AC580D2}"/>
                      </a:ext>
                    </a:extLst>
                  </p:cNvPr>
                  <p:cNvSpPr/>
                  <p:nvPr/>
                </p:nvSpPr>
                <p:spPr>
                  <a:xfrm>
                    <a:off x="5452475" y="2562250"/>
                    <a:ext cx="52550" cy="2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919" extrusionOk="0">
                        <a:moveTo>
                          <a:pt x="2052" y="0"/>
                        </a:moveTo>
                        <a:lnTo>
                          <a:pt x="0" y="129"/>
                        </a:lnTo>
                        <a:lnTo>
                          <a:pt x="50" y="919"/>
                        </a:lnTo>
                        <a:lnTo>
                          <a:pt x="2102" y="789"/>
                        </a:lnTo>
                        <a:lnTo>
                          <a:pt x="2052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" name="Google Shape;5501;p109">
                    <a:extLst>
                      <a:ext uri="{FF2B5EF4-FFF2-40B4-BE49-F238E27FC236}">
                        <a16:creationId xmlns:a16="http://schemas.microsoft.com/office/drawing/2014/main" id="{6653AA01-6939-2427-05C7-7C2BF153F853}"/>
                      </a:ext>
                    </a:extLst>
                  </p:cNvPr>
                  <p:cNvSpPr/>
                  <p:nvPr/>
                </p:nvSpPr>
                <p:spPr>
                  <a:xfrm>
                    <a:off x="5455700" y="2610050"/>
                    <a:ext cx="8820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11" extrusionOk="0">
                        <a:moveTo>
                          <a:pt x="3478" y="1"/>
                        </a:moveTo>
                        <a:lnTo>
                          <a:pt x="1" y="219"/>
                        </a:lnTo>
                        <a:lnTo>
                          <a:pt x="50" y="1011"/>
                        </a:lnTo>
                        <a:lnTo>
                          <a:pt x="3528" y="790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" name="Google Shape;5502;p109">
                    <a:extLst>
                      <a:ext uri="{FF2B5EF4-FFF2-40B4-BE49-F238E27FC236}">
                        <a16:creationId xmlns:a16="http://schemas.microsoft.com/office/drawing/2014/main" id="{4D89B075-0C33-4D29-EC06-572957E50E8F}"/>
                      </a:ext>
                    </a:extLst>
                  </p:cNvPr>
                  <p:cNvSpPr/>
                  <p:nvPr/>
                </p:nvSpPr>
                <p:spPr>
                  <a:xfrm>
                    <a:off x="5461375" y="2680300"/>
                    <a:ext cx="52600" cy="2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4" h="915" extrusionOk="0">
                        <a:moveTo>
                          <a:pt x="2056" y="0"/>
                        </a:moveTo>
                        <a:lnTo>
                          <a:pt x="0" y="123"/>
                        </a:lnTo>
                        <a:lnTo>
                          <a:pt x="48" y="915"/>
                        </a:lnTo>
                        <a:lnTo>
                          <a:pt x="2104" y="791"/>
                        </a:lnTo>
                        <a:lnTo>
                          <a:pt x="2056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" name="Google Shape;5503;p109">
                    <a:extLst>
                      <a:ext uri="{FF2B5EF4-FFF2-40B4-BE49-F238E27FC236}">
                        <a16:creationId xmlns:a16="http://schemas.microsoft.com/office/drawing/2014/main" id="{41AFBC40-003F-FC49-7EC8-668DAA6ACDAB}"/>
                      </a:ext>
                    </a:extLst>
                  </p:cNvPr>
                  <p:cNvSpPr/>
                  <p:nvPr/>
                </p:nvSpPr>
                <p:spPr>
                  <a:xfrm>
                    <a:off x="5461625" y="2703750"/>
                    <a:ext cx="8820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11" extrusionOk="0">
                        <a:moveTo>
                          <a:pt x="3478" y="1"/>
                        </a:moveTo>
                        <a:lnTo>
                          <a:pt x="0" y="219"/>
                        </a:lnTo>
                        <a:lnTo>
                          <a:pt x="50" y="1011"/>
                        </a:lnTo>
                        <a:lnTo>
                          <a:pt x="3527" y="790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7" name="Google Shape;5504;p109">
                    <a:extLst>
                      <a:ext uri="{FF2B5EF4-FFF2-40B4-BE49-F238E27FC236}">
                        <a16:creationId xmlns:a16="http://schemas.microsoft.com/office/drawing/2014/main" id="{7C17B34F-AE30-5C53-7278-DE43511B9A81}"/>
                      </a:ext>
                    </a:extLst>
                  </p:cNvPr>
                  <p:cNvSpPr/>
                  <p:nvPr/>
                </p:nvSpPr>
                <p:spPr>
                  <a:xfrm>
                    <a:off x="5464300" y="2749575"/>
                    <a:ext cx="52575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2" extrusionOk="0">
                        <a:moveTo>
                          <a:pt x="2050" y="1"/>
                        </a:moveTo>
                        <a:lnTo>
                          <a:pt x="1" y="132"/>
                        </a:lnTo>
                        <a:lnTo>
                          <a:pt x="50" y="921"/>
                        </a:lnTo>
                        <a:lnTo>
                          <a:pt x="2102" y="792"/>
                        </a:lnTo>
                        <a:lnTo>
                          <a:pt x="205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8" name="Google Shape;5505;p109">
                    <a:extLst>
                      <a:ext uri="{FF2B5EF4-FFF2-40B4-BE49-F238E27FC236}">
                        <a16:creationId xmlns:a16="http://schemas.microsoft.com/office/drawing/2014/main" id="{CBAD720E-410B-BAF2-A415-8236B34EAA1D}"/>
                      </a:ext>
                    </a:extLst>
                  </p:cNvPr>
                  <p:cNvSpPr/>
                  <p:nvPr/>
                </p:nvSpPr>
                <p:spPr>
                  <a:xfrm>
                    <a:off x="5467475" y="2797500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0"/>
                        </a:moveTo>
                        <a:lnTo>
                          <a:pt x="1" y="219"/>
                        </a:lnTo>
                        <a:lnTo>
                          <a:pt x="50" y="1010"/>
                        </a:lnTo>
                        <a:lnTo>
                          <a:pt x="3530" y="792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9" name="Google Shape;5506;p109">
                    <a:extLst>
                      <a:ext uri="{FF2B5EF4-FFF2-40B4-BE49-F238E27FC236}">
                        <a16:creationId xmlns:a16="http://schemas.microsoft.com/office/drawing/2014/main" id="{2A3D0777-C3FF-3137-D30A-9843129FEFFB}"/>
                      </a:ext>
                    </a:extLst>
                  </p:cNvPr>
                  <p:cNvSpPr/>
                  <p:nvPr/>
                </p:nvSpPr>
                <p:spPr>
                  <a:xfrm>
                    <a:off x="5574000" y="1662500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1"/>
                        </a:moveTo>
                        <a:lnTo>
                          <a:pt x="1" y="221"/>
                        </a:lnTo>
                        <a:lnTo>
                          <a:pt x="50" y="1011"/>
                        </a:lnTo>
                        <a:lnTo>
                          <a:pt x="3530" y="792"/>
                        </a:lnTo>
                        <a:lnTo>
                          <a:pt x="348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0" name="Google Shape;5507;p109">
                    <a:extLst>
                      <a:ext uri="{FF2B5EF4-FFF2-40B4-BE49-F238E27FC236}">
                        <a16:creationId xmlns:a16="http://schemas.microsoft.com/office/drawing/2014/main" id="{BBB48970-4D6F-25D1-EB2D-4586E8B79DC0}"/>
                      </a:ext>
                    </a:extLst>
                  </p:cNvPr>
                  <p:cNvSpPr/>
                  <p:nvPr/>
                </p:nvSpPr>
                <p:spPr>
                  <a:xfrm>
                    <a:off x="5612425" y="1706050"/>
                    <a:ext cx="52575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2" extrusionOk="0">
                        <a:moveTo>
                          <a:pt x="2050" y="1"/>
                        </a:moveTo>
                        <a:lnTo>
                          <a:pt x="1" y="130"/>
                        </a:lnTo>
                        <a:lnTo>
                          <a:pt x="50" y="921"/>
                        </a:lnTo>
                        <a:lnTo>
                          <a:pt x="2102" y="790"/>
                        </a:lnTo>
                        <a:lnTo>
                          <a:pt x="205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" name="Google Shape;5508;p109">
                    <a:extLst>
                      <a:ext uri="{FF2B5EF4-FFF2-40B4-BE49-F238E27FC236}">
                        <a16:creationId xmlns:a16="http://schemas.microsoft.com/office/drawing/2014/main" id="{04D25E92-FE26-D30C-4D44-9C995CF2FDB0}"/>
                      </a:ext>
                    </a:extLst>
                  </p:cNvPr>
                  <p:cNvSpPr/>
                  <p:nvPr/>
                </p:nvSpPr>
                <p:spPr>
                  <a:xfrm>
                    <a:off x="5579925" y="1756200"/>
                    <a:ext cx="8820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11" extrusionOk="0">
                        <a:moveTo>
                          <a:pt x="3478" y="1"/>
                        </a:moveTo>
                        <a:lnTo>
                          <a:pt x="0" y="221"/>
                        </a:lnTo>
                        <a:lnTo>
                          <a:pt x="50" y="1011"/>
                        </a:lnTo>
                        <a:lnTo>
                          <a:pt x="3527" y="792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2" name="Google Shape;5509;p109">
                    <a:extLst>
                      <a:ext uri="{FF2B5EF4-FFF2-40B4-BE49-F238E27FC236}">
                        <a16:creationId xmlns:a16="http://schemas.microsoft.com/office/drawing/2014/main" id="{B556D853-38CA-1F27-8325-69EAD35C2187}"/>
                      </a:ext>
                    </a:extLst>
                  </p:cNvPr>
                  <p:cNvSpPr/>
                  <p:nvPr/>
                </p:nvSpPr>
                <p:spPr>
                  <a:xfrm>
                    <a:off x="5618350" y="1799750"/>
                    <a:ext cx="52500" cy="2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0" h="919" extrusionOk="0">
                        <a:moveTo>
                          <a:pt x="2050" y="0"/>
                        </a:moveTo>
                        <a:lnTo>
                          <a:pt x="0" y="130"/>
                        </a:lnTo>
                        <a:lnTo>
                          <a:pt x="50" y="919"/>
                        </a:lnTo>
                        <a:lnTo>
                          <a:pt x="2100" y="790"/>
                        </a:lnTo>
                        <a:lnTo>
                          <a:pt x="205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" name="Google Shape;5510;p109">
                    <a:extLst>
                      <a:ext uri="{FF2B5EF4-FFF2-40B4-BE49-F238E27FC236}">
                        <a16:creationId xmlns:a16="http://schemas.microsoft.com/office/drawing/2014/main" id="{095EDF83-C62F-43CB-8348-E2898A1F4035}"/>
                      </a:ext>
                    </a:extLst>
                  </p:cNvPr>
                  <p:cNvSpPr/>
                  <p:nvPr/>
                </p:nvSpPr>
                <p:spPr>
                  <a:xfrm>
                    <a:off x="5580075" y="1826875"/>
                    <a:ext cx="88350" cy="25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4" h="1002" extrusionOk="0">
                        <a:moveTo>
                          <a:pt x="3486" y="1"/>
                        </a:moveTo>
                        <a:lnTo>
                          <a:pt x="0" y="210"/>
                        </a:lnTo>
                        <a:lnTo>
                          <a:pt x="48" y="1001"/>
                        </a:lnTo>
                        <a:lnTo>
                          <a:pt x="3533" y="792"/>
                        </a:lnTo>
                        <a:lnTo>
                          <a:pt x="348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4" name="Google Shape;5511;p109">
                    <a:extLst>
                      <a:ext uri="{FF2B5EF4-FFF2-40B4-BE49-F238E27FC236}">
                        <a16:creationId xmlns:a16="http://schemas.microsoft.com/office/drawing/2014/main" id="{9768305E-A60E-12E7-D00F-DF1A0B68F4F5}"/>
                      </a:ext>
                    </a:extLst>
                  </p:cNvPr>
                  <p:cNvSpPr/>
                  <p:nvPr/>
                </p:nvSpPr>
                <p:spPr>
                  <a:xfrm>
                    <a:off x="5624250" y="1893300"/>
                    <a:ext cx="52575" cy="2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1" extrusionOk="0">
                        <a:moveTo>
                          <a:pt x="2053" y="0"/>
                        </a:moveTo>
                        <a:lnTo>
                          <a:pt x="1" y="131"/>
                        </a:lnTo>
                        <a:lnTo>
                          <a:pt x="50" y="921"/>
                        </a:lnTo>
                        <a:lnTo>
                          <a:pt x="2102" y="792"/>
                        </a:lnTo>
                        <a:lnTo>
                          <a:pt x="2053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5" name="Google Shape;5512;p109">
                    <a:extLst>
                      <a:ext uri="{FF2B5EF4-FFF2-40B4-BE49-F238E27FC236}">
                        <a16:creationId xmlns:a16="http://schemas.microsoft.com/office/drawing/2014/main" id="{56782222-3BCD-A56C-FB03-36C98D6041AE}"/>
                      </a:ext>
                    </a:extLst>
                  </p:cNvPr>
                  <p:cNvSpPr/>
                  <p:nvPr/>
                </p:nvSpPr>
                <p:spPr>
                  <a:xfrm>
                    <a:off x="5586225" y="1920375"/>
                    <a:ext cx="88350" cy="2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4" h="1001" extrusionOk="0">
                        <a:moveTo>
                          <a:pt x="3486" y="1"/>
                        </a:moveTo>
                        <a:lnTo>
                          <a:pt x="1" y="210"/>
                        </a:lnTo>
                        <a:lnTo>
                          <a:pt x="48" y="1001"/>
                        </a:lnTo>
                        <a:lnTo>
                          <a:pt x="3534" y="792"/>
                        </a:lnTo>
                        <a:lnTo>
                          <a:pt x="348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6" name="Google Shape;5513;p109">
                    <a:extLst>
                      <a:ext uri="{FF2B5EF4-FFF2-40B4-BE49-F238E27FC236}">
                        <a16:creationId xmlns:a16="http://schemas.microsoft.com/office/drawing/2014/main" id="{CFCE5E53-1E64-10F8-85E8-D091B424BA4A}"/>
                      </a:ext>
                    </a:extLst>
                  </p:cNvPr>
                  <p:cNvSpPr/>
                  <p:nvPr/>
                </p:nvSpPr>
                <p:spPr>
                  <a:xfrm>
                    <a:off x="5630175" y="1987000"/>
                    <a:ext cx="52550" cy="2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921" extrusionOk="0">
                        <a:moveTo>
                          <a:pt x="2050" y="0"/>
                        </a:moveTo>
                        <a:lnTo>
                          <a:pt x="0" y="129"/>
                        </a:lnTo>
                        <a:lnTo>
                          <a:pt x="50" y="921"/>
                        </a:lnTo>
                        <a:lnTo>
                          <a:pt x="2102" y="791"/>
                        </a:lnTo>
                        <a:lnTo>
                          <a:pt x="205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7" name="Google Shape;5514;p109">
                    <a:extLst>
                      <a:ext uri="{FF2B5EF4-FFF2-40B4-BE49-F238E27FC236}">
                        <a16:creationId xmlns:a16="http://schemas.microsoft.com/office/drawing/2014/main" id="{AB149FAA-EBC4-388D-FF4E-F70F00A9620C}"/>
                      </a:ext>
                    </a:extLst>
                  </p:cNvPr>
                  <p:cNvSpPr/>
                  <p:nvPr/>
                </p:nvSpPr>
                <p:spPr>
                  <a:xfrm>
                    <a:off x="5597625" y="2037300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79" y="0"/>
                        </a:moveTo>
                        <a:lnTo>
                          <a:pt x="0" y="219"/>
                        </a:lnTo>
                        <a:lnTo>
                          <a:pt x="50" y="1010"/>
                        </a:lnTo>
                        <a:lnTo>
                          <a:pt x="3529" y="789"/>
                        </a:lnTo>
                        <a:lnTo>
                          <a:pt x="3479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" name="Google Shape;5515;p109">
                    <a:extLst>
                      <a:ext uri="{FF2B5EF4-FFF2-40B4-BE49-F238E27FC236}">
                        <a16:creationId xmlns:a16="http://schemas.microsoft.com/office/drawing/2014/main" id="{2A690C89-1F2F-BC8D-4199-998541EB1836}"/>
                      </a:ext>
                    </a:extLst>
                  </p:cNvPr>
                  <p:cNvSpPr/>
                  <p:nvPr/>
                </p:nvSpPr>
                <p:spPr>
                  <a:xfrm>
                    <a:off x="5636075" y="2080675"/>
                    <a:ext cx="52525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1" h="922" extrusionOk="0">
                        <a:moveTo>
                          <a:pt x="2051" y="1"/>
                        </a:moveTo>
                        <a:lnTo>
                          <a:pt x="1" y="130"/>
                        </a:lnTo>
                        <a:lnTo>
                          <a:pt x="51" y="921"/>
                        </a:lnTo>
                        <a:lnTo>
                          <a:pt x="2101" y="790"/>
                        </a:lnTo>
                        <a:lnTo>
                          <a:pt x="2051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" name="Google Shape;5516;p109">
                    <a:extLst>
                      <a:ext uri="{FF2B5EF4-FFF2-40B4-BE49-F238E27FC236}">
                        <a16:creationId xmlns:a16="http://schemas.microsoft.com/office/drawing/2014/main" id="{15BD3FD4-A9A6-AEF5-1766-6AAC13DA09DA}"/>
                      </a:ext>
                    </a:extLst>
                  </p:cNvPr>
                  <p:cNvSpPr/>
                  <p:nvPr/>
                </p:nvSpPr>
                <p:spPr>
                  <a:xfrm>
                    <a:off x="5603525" y="2131000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78" y="0"/>
                        </a:moveTo>
                        <a:lnTo>
                          <a:pt x="1" y="219"/>
                        </a:lnTo>
                        <a:lnTo>
                          <a:pt x="50" y="1010"/>
                        </a:lnTo>
                        <a:lnTo>
                          <a:pt x="3530" y="789"/>
                        </a:lnTo>
                        <a:lnTo>
                          <a:pt x="3478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0" name="Google Shape;5517;p109">
                    <a:extLst>
                      <a:ext uri="{FF2B5EF4-FFF2-40B4-BE49-F238E27FC236}">
                        <a16:creationId xmlns:a16="http://schemas.microsoft.com/office/drawing/2014/main" id="{C24CEDBF-6242-1DAD-DD84-75BAF7C10AF5}"/>
                      </a:ext>
                    </a:extLst>
                  </p:cNvPr>
                  <p:cNvSpPr/>
                  <p:nvPr/>
                </p:nvSpPr>
                <p:spPr>
                  <a:xfrm>
                    <a:off x="5637125" y="2150525"/>
                    <a:ext cx="52625" cy="2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5" h="917" extrusionOk="0">
                        <a:moveTo>
                          <a:pt x="2057" y="0"/>
                        </a:moveTo>
                        <a:lnTo>
                          <a:pt x="1" y="124"/>
                        </a:lnTo>
                        <a:lnTo>
                          <a:pt x="48" y="917"/>
                        </a:lnTo>
                        <a:lnTo>
                          <a:pt x="2104" y="794"/>
                        </a:lnTo>
                        <a:lnTo>
                          <a:pt x="2057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" name="Google Shape;5518;p109">
                    <a:extLst>
                      <a:ext uri="{FF2B5EF4-FFF2-40B4-BE49-F238E27FC236}">
                        <a16:creationId xmlns:a16="http://schemas.microsoft.com/office/drawing/2014/main" id="{15E4FC76-C0CB-71AA-5110-E53BA526317B}"/>
                      </a:ext>
                    </a:extLst>
                  </p:cNvPr>
                  <p:cNvSpPr/>
                  <p:nvPr/>
                </p:nvSpPr>
                <p:spPr>
                  <a:xfrm>
                    <a:off x="5609450" y="2224675"/>
                    <a:ext cx="88200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09" extrusionOk="0">
                        <a:moveTo>
                          <a:pt x="3478" y="1"/>
                        </a:moveTo>
                        <a:lnTo>
                          <a:pt x="0" y="220"/>
                        </a:lnTo>
                        <a:lnTo>
                          <a:pt x="50" y="1009"/>
                        </a:lnTo>
                        <a:lnTo>
                          <a:pt x="3527" y="790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2" name="Google Shape;5519;p109">
                    <a:extLst>
                      <a:ext uri="{FF2B5EF4-FFF2-40B4-BE49-F238E27FC236}">
                        <a16:creationId xmlns:a16="http://schemas.microsoft.com/office/drawing/2014/main" id="{B769D18D-6CC8-643A-A7D3-0B4D29968729}"/>
                      </a:ext>
                    </a:extLst>
                  </p:cNvPr>
                  <p:cNvSpPr/>
                  <p:nvPr/>
                </p:nvSpPr>
                <p:spPr>
                  <a:xfrm>
                    <a:off x="5647875" y="2268075"/>
                    <a:ext cx="52550" cy="23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920" extrusionOk="0">
                        <a:moveTo>
                          <a:pt x="2052" y="1"/>
                        </a:moveTo>
                        <a:lnTo>
                          <a:pt x="0" y="130"/>
                        </a:lnTo>
                        <a:lnTo>
                          <a:pt x="50" y="919"/>
                        </a:lnTo>
                        <a:lnTo>
                          <a:pt x="2102" y="790"/>
                        </a:lnTo>
                        <a:lnTo>
                          <a:pt x="2052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3" name="Google Shape;5520;p109">
                    <a:extLst>
                      <a:ext uri="{FF2B5EF4-FFF2-40B4-BE49-F238E27FC236}">
                        <a16:creationId xmlns:a16="http://schemas.microsoft.com/office/drawing/2014/main" id="{61C82A4D-07EF-002B-B571-3F646F718568}"/>
                      </a:ext>
                    </a:extLst>
                  </p:cNvPr>
                  <p:cNvSpPr/>
                  <p:nvPr/>
                </p:nvSpPr>
                <p:spPr>
                  <a:xfrm>
                    <a:off x="5615350" y="2318325"/>
                    <a:ext cx="8820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11" extrusionOk="0">
                        <a:moveTo>
                          <a:pt x="3478" y="1"/>
                        </a:moveTo>
                        <a:lnTo>
                          <a:pt x="1" y="221"/>
                        </a:lnTo>
                        <a:lnTo>
                          <a:pt x="51" y="1011"/>
                        </a:lnTo>
                        <a:lnTo>
                          <a:pt x="3528" y="792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" name="Google Shape;5521;p109">
                    <a:extLst>
                      <a:ext uri="{FF2B5EF4-FFF2-40B4-BE49-F238E27FC236}">
                        <a16:creationId xmlns:a16="http://schemas.microsoft.com/office/drawing/2014/main" id="{E2ACC5E5-2844-2276-079B-2EF98F7BBC1F}"/>
                      </a:ext>
                    </a:extLst>
                  </p:cNvPr>
                  <p:cNvSpPr/>
                  <p:nvPr/>
                </p:nvSpPr>
                <p:spPr>
                  <a:xfrm>
                    <a:off x="5653775" y="2361775"/>
                    <a:ext cx="52575" cy="2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19" extrusionOk="0">
                        <a:moveTo>
                          <a:pt x="2053" y="0"/>
                        </a:moveTo>
                        <a:lnTo>
                          <a:pt x="1" y="130"/>
                        </a:lnTo>
                        <a:lnTo>
                          <a:pt x="50" y="919"/>
                        </a:lnTo>
                        <a:lnTo>
                          <a:pt x="2102" y="790"/>
                        </a:lnTo>
                        <a:lnTo>
                          <a:pt x="2053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" name="Google Shape;5522;p109">
                    <a:extLst>
                      <a:ext uri="{FF2B5EF4-FFF2-40B4-BE49-F238E27FC236}">
                        <a16:creationId xmlns:a16="http://schemas.microsoft.com/office/drawing/2014/main" id="{46882AA3-E63C-0023-DB17-7621DF5A7A74}"/>
                      </a:ext>
                    </a:extLst>
                  </p:cNvPr>
                  <p:cNvSpPr/>
                  <p:nvPr/>
                </p:nvSpPr>
                <p:spPr>
                  <a:xfrm>
                    <a:off x="5617100" y="2387775"/>
                    <a:ext cx="88300" cy="2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2" h="1003" extrusionOk="0">
                        <a:moveTo>
                          <a:pt x="3484" y="0"/>
                        </a:moveTo>
                        <a:lnTo>
                          <a:pt x="0" y="211"/>
                        </a:lnTo>
                        <a:lnTo>
                          <a:pt x="46" y="1002"/>
                        </a:lnTo>
                        <a:lnTo>
                          <a:pt x="3532" y="794"/>
                        </a:lnTo>
                        <a:lnTo>
                          <a:pt x="3484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6" name="Google Shape;5523;p109">
                    <a:extLst>
                      <a:ext uri="{FF2B5EF4-FFF2-40B4-BE49-F238E27FC236}">
                        <a16:creationId xmlns:a16="http://schemas.microsoft.com/office/drawing/2014/main" id="{F5DC5F08-861F-DAFC-B3F9-EB9D7F5F8901}"/>
                      </a:ext>
                    </a:extLst>
                  </p:cNvPr>
                  <p:cNvSpPr/>
                  <p:nvPr/>
                </p:nvSpPr>
                <p:spPr>
                  <a:xfrm>
                    <a:off x="5659700" y="2455425"/>
                    <a:ext cx="52500" cy="2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0" h="921" extrusionOk="0">
                        <a:moveTo>
                          <a:pt x="2050" y="0"/>
                        </a:moveTo>
                        <a:lnTo>
                          <a:pt x="0" y="132"/>
                        </a:lnTo>
                        <a:lnTo>
                          <a:pt x="50" y="921"/>
                        </a:lnTo>
                        <a:lnTo>
                          <a:pt x="2100" y="792"/>
                        </a:lnTo>
                        <a:lnTo>
                          <a:pt x="205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7" name="Google Shape;5524;p109">
                    <a:extLst>
                      <a:ext uri="{FF2B5EF4-FFF2-40B4-BE49-F238E27FC236}">
                        <a16:creationId xmlns:a16="http://schemas.microsoft.com/office/drawing/2014/main" id="{E9BF1D18-B3A0-2A65-C2BF-C3415746F2CD}"/>
                      </a:ext>
                    </a:extLst>
                  </p:cNvPr>
                  <p:cNvSpPr/>
                  <p:nvPr/>
                </p:nvSpPr>
                <p:spPr>
                  <a:xfrm>
                    <a:off x="5627150" y="2505725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79" y="0"/>
                        </a:moveTo>
                        <a:lnTo>
                          <a:pt x="0" y="221"/>
                        </a:lnTo>
                        <a:lnTo>
                          <a:pt x="50" y="1010"/>
                        </a:lnTo>
                        <a:lnTo>
                          <a:pt x="3529" y="792"/>
                        </a:lnTo>
                        <a:lnTo>
                          <a:pt x="3479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8" name="Google Shape;5525;p109">
                    <a:extLst>
                      <a:ext uri="{FF2B5EF4-FFF2-40B4-BE49-F238E27FC236}">
                        <a16:creationId xmlns:a16="http://schemas.microsoft.com/office/drawing/2014/main" id="{2406B448-EAAE-F0B3-517C-2F9D978E7670}"/>
                      </a:ext>
                    </a:extLst>
                  </p:cNvPr>
                  <p:cNvSpPr/>
                  <p:nvPr/>
                </p:nvSpPr>
                <p:spPr>
                  <a:xfrm>
                    <a:off x="5665550" y="2549125"/>
                    <a:ext cx="52575" cy="2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1" extrusionOk="0">
                        <a:moveTo>
                          <a:pt x="2053" y="0"/>
                        </a:moveTo>
                        <a:lnTo>
                          <a:pt x="1" y="129"/>
                        </a:lnTo>
                        <a:lnTo>
                          <a:pt x="51" y="921"/>
                        </a:lnTo>
                        <a:lnTo>
                          <a:pt x="2103" y="791"/>
                        </a:lnTo>
                        <a:lnTo>
                          <a:pt x="2053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9" name="Google Shape;5526;p109">
                    <a:extLst>
                      <a:ext uri="{FF2B5EF4-FFF2-40B4-BE49-F238E27FC236}">
                        <a16:creationId xmlns:a16="http://schemas.microsoft.com/office/drawing/2014/main" id="{D4718044-9757-889A-FC74-1CD1A190FC46}"/>
                      </a:ext>
                    </a:extLst>
                  </p:cNvPr>
                  <p:cNvSpPr/>
                  <p:nvPr/>
                </p:nvSpPr>
                <p:spPr>
                  <a:xfrm>
                    <a:off x="5633050" y="2599425"/>
                    <a:ext cx="8820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11" extrusionOk="0">
                        <a:moveTo>
                          <a:pt x="3478" y="0"/>
                        </a:moveTo>
                        <a:lnTo>
                          <a:pt x="1" y="221"/>
                        </a:lnTo>
                        <a:lnTo>
                          <a:pt x="50" y="1010"/>
                        </a:lnTo>
                        <a:lnTo>
                          <a:pt x="3528" y="792"/>
                        </a:lnTo>
                        <a:lnTo>
                          <a:pt x="3478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0" name="Google Shape;5527;p109">
                    <a:extLst>
                      <a:ext uri="{FF2B5EF4-FFF2-40B4-BE49-F238E27FC236}">
                        <a16:creationId xmlns:a16="http://schemas.microsoft.com/office/drawing/2014/main" id="{3435D384-4D74-B5AA-F655-CF3B703FFB32}"/>
                      </a:ext>
                    </a:extLst>
                  </p:cNvPr>
                  <p:cNvSpPr/>
                  <p:nvPr/>
                </p:nvSpPr>
                <p:spPr>
                  <a:xfrm>
                    <a:off x="5668000" y="2617950"/>
                    <a:ext cx="52550" cy="22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916" extrusionOk="0">
                        <a:moveTo>
                          <a:pt x="2056" y="1"/>
                        </a:moveTo>
                        <a:lnTo>
                          <a:pt x="0" y="124"/>
                        </a:lnTo>
                        <a:lnTo>
                          <a:pt x="48" y="915"/>
                        </a:lnTo>
                        <a:lnTo>
                          <a:pt x="2102" y="792"/>
                        </a:lnTo>
                        <a:lnTo>
                          <a:pt x="205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1" name="Google Shape;5528;p109">
                    <a:extLst>
                      <a:ext uri="{FF2B5EF4-FFF2-40B4-BE49-F238E27FC236}">
                        <a16:creationId xmlns:a16="http://schemas.microsoft.com/office/drawing/2014/main" id="{7E41D154-12FA-AF18-CBD7-E196E70E96EC}"/>
                      </a:ext>
                    </a:extLst>
                  </p:cNvPr>
                  <p:cNvSpPr/>
                  <p:nvPr/>
                </p:nvSpPr>
                <p:spPr>
                  <a:xfrm>
                    <a:off x="5635600" y="2668250"/>
                    <a:ext cx="88350" cy="25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4" h="1002" extrusionOk="0">
                        <a:moveTo>
                          <a:pt x="3485" y="1"/>
                        </a:moveTo>
                        <a:lnTo>
                          <a:pt x="0" y="210"/>
                        </a:lnTo>
                        <a:lnTo>
                          <a:pt x="48" y="1001"/>
                        </a:lnTo>
                        <a:lnTo>
                          <a:pt x="3533" y="792"/>
                        </a:lnTo>
                        <a:lnTo>
                          <a:pt x="348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2" name="Google Shape;5529;p109">
                    <a:extLst>
                      <a:ext uri="{FF2B5EF4-FFF2-40B4-BE49-F238E27FC236}">
                        <a16:creationId xmlns:a16="http://schemas.microsoft.com/office/drawing/2014/main" id="{B5D04A43-7EDF-48C2-0E5C-50D61380AB2E}"/>
                      </a:ext>
                    </a:extLst>
                  </p:cNvPr>
                  <p:cNvSpPr/>
                  <p:nvPr/>
                </p:nvSpPr>
                <p:spPr>
                  <a:xfrm>
                    <a:off x="5677350" y="2736600"/>
                    <a:ext cx="52550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922" extrusionOk="0">
                        <a:moveTo>
                          <a:pt x="2052" y="1"/>
                        </a:moveTo>
                        <a:lnTo>
                          <a:pt x="0" y="132"/>
                        </a:lnTo>
                        <a:lnTo>
                          <a:pt x="50" y="921"/>
                        </a:lnTo>
                        <a:lnTo>
                          <a:pt x="2102" y="792"/>
                        </a:lnTo>
                        <a:lnTo>
                          <a:pt x="2052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3" name="Google Shape;5530;p109">
                    <a:extLst>
                      <a:ext uri="{FF2B5EF4-FFF2-40B4-BE49-F238E27FC236}">
                        <a16:creationId xmlns:a16="http://schemas.microsoft.com/office/drawing/2014/main" id="{5CFC29CC-A6B4-9223-A154-9C09501DEEB9}"/>
                      </a:ext>
                    </a:extLst>
                  </p:cNvPr>
                  <p:cNvSpPr/>
                  <p:nvPr/>
                </p:nvSpPr>
                <p:spPr>
                  <a:xfrm>
                    <a:off x="5644825" y="2786800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1"/>
                        </a:moveTo>
                        <a:lnTo>
                          <a:pt x="1" y="220"/>
                        </a:lnTo>
                        <a:lnTo>
                          <a:pt x="53" y="1011"/>
                        </a:lnTo>
                        <a:lnTo>
                          <a:pt x="3530" y="790"/>
                        </a:lnTo>
                        <a:lnTo>
                          <a:pt x="348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27" name="Google Shape;5531;p109">
                <a:extLst>
                  <a:ext uri="{FF2B5EF4-FFF2-40B4-BE49-F238E27FC236}">
                    <a16:creationId xmlns:a16="http://schemas.microsoft.com/office/drawing/2014/main" id="{9FEB42C9-8F5A-0695-FEB3-10821BBD005E}"/>
                  </a:ext>
                </a:extLst>
              </p:cNvPr>
              <p:cNvSpPr/>
              <p:nvPr/>
            </p:nvSpPr>
            <p:spPr>
              <a:xfrm>
                <a:off x="5683250" y="2830300"/>
                <a:ext cx="52525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922" extrusionOk="0">
                    <a:moveTo>
                      <a:pt x="2051" y="1"/>
                    </a:moveTo>
                    <a:lnTo>
                      <a:pt x="1" y="130"/>
                    </a:lnTo>
                    <a:lnTo>
                      <a:pt x="50" y="921"/>
                    </a:lnTo>
                    <a:lnTo>
                      <a:pt x="2100" y="792"/>
                    </a:lnTo>
                    <a:lnTo>
                      <a:pt x="2051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5532;p109">
                <a:extLst>
                  <a:ext uri="{FF2B5EF4-FFF2-40B4-BE49-F238E27FC236}">
                    <a16:creationId xmlns:a16="http://schemas.microsoft.com/office/drawing/2014/main" id="{0F6513EC-6F2A-6B1F-2F56-E6215A4DBDD0}"/>
                  </a:ext>
                </a:extLst>
              </p:cNvPr>
              <p:cNvSpPr/>
              <p:nvPr/>
            </p:nvSpPr>
            <p:spPr>
              <a:xfrm>
                <a:off x="5650750" y="2880500"/>
                <a:ext cx="8825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1011" extrusionOk="0">
                    <a:moveTo>
                      <a:pt x="3480" y="1"/>
                    </a:moveTo>
                    <a:lnTo>
                      <a:pt x="0" y="219"/>
                    </a:lnTo>
                    <a:lnTo>
                      <a:pt x="50" y="1011"/>
                    </a:lnTo>
                    <a:lnTo>
                      <a:pt x="3530" y="790"/>
                    </a:lnTo>
                    <a:lnTo>
                      <a:pt x="3480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5533;p109">
                <a:extLst>
                  <a:ext uri="{FF2B5EF4-FFF2-40B4-BE49-F238E27FC236}">
                    <a16:creationId xmlns:a16="http://schemas.microsoft.com/office/drawing/2014/main" id="{7AAC0A87-A8D3-B874-6625-3F7FDA00E6CE}"/>
                  </a:ext>
                </a:extLst>
              </p:cNvPr>
              <p:cNvSpPr/>
              <p:nvPr/>
            </p:nvSpPr>
            <p:spPr>
              <a:xfrm>
                <a:off x="5689125" y="2924000"/>
                <a:ext cx="52550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22" extrusionOk="0">
                    <a:moveTo>
                      <a:pt x="2052" y="0"/>
                    </a:moveTo>
                    <a:lnTo>
                      <a:pt x="0" y="130"/>
                    </a:lnTo>
                    <a:lnTo>
                      <a:pt x="52" y="921"/>
                    </a:lnTo>
                    <a:lnTo>
                      <a:pt x="2102" y="792"/>
                    </a:lnTo>
                    <a:lnTo>
                      <a:pt x="2052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5534;p109">
                <a:extLst>
                  <a:ext uri="{FF2B5EF4-FFF2-40B4-BE49-F238E27FC236}">
                    <a16:creationId xmlns:a16="http://schemas.microsoft.com/office/drawing/2014/main" id="{D1004328-4184-53B5-8F56-5DE3A1767DA5}"/>
                  </a:ext>
                </a:extLst>
              </p:cNvPr>
              <p:cNvSpPr/>
              <p:nvPr/>
            </p:nvSpPr>
            <p:spPr>
              <a:xfrm>
                <a:off x="5656675" y="2974200"/>
                <a:ext cx="8820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1011" extrusionOk="0">
                    <a:moveTo>
                      <a:pt x="3478" y="1"/>
                    </a:moveTo>
                    <a:lnTo>
                      <a:pt x="0" y="219"/>
                    </a:lnTo>
                    <a:lnTo>
                      <a:pt x="50" y="1011"/>
                    </a:lnTo>
                    <a:lnTo>
                      <a:pt x="3527" y="790"/>
                    </a:lnTo>
                    <a:lnTo>
                      <a:pt x="3478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5535;p109">
                <a:extLst>
                  <a:ext uri="{FF2B5EF4-FFF2-40B4-BE49-F238E27FC236}">
                    <a16:creationId xmlns:a16="http://schemas.microsoft.com/office/drawing/2014/main" id="{AC4894DF-7870-128F-15C9-E55E3989F450}"/>
                  </a:ext>
                </a:extLst>
              </p:cNvPr>
              <p:cNvSpPr/>
              <p:nvPr/>
            </p:nvSpPr>
            <p:spPr>
              <a:xfrm>
                <a:off x="5695050" y="3017700"/>
                <a:ext cx="5255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21" extrusionOk="0">
                    <a:moveTo>
                      <a:pt x="2052" y="0"/>
                    </a:moveTo>
                    <a:lnTo>
                      <a:pt x="0" y="130"/>
                    </a:lnTo>
                    <a:lnTo>
                      <a:pt x="50" y="921"/>
                    </a:lnTo>
                    <a:lnTo>
                      <a:pt x="2102" y="792"/>
                    </a:lnTo>
                    <a:lnTo>
                      <a:pt x="2052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5536;p109">
                <a:extLst>
                  <a:ext uri="{FF2B5EF4-FFF2-40B4-BE49-F238E27FC236}">
                    <a16:creationId xmlns:a16="http://schemas.microsoft.com/office/drawing/2014/main" id="{92A3930D-C9AB-F46A-8978-29FAE356581E}"/>
                  </a:ext>
                </a:extLst>
              </p:cNvPr>
              <p:cNvSpPr/>
              <p:nvPr/>
            </p:nvSpPr>
            <p:spPr>
              <a:xfrm>
                <a:off x="5660250" y="3042200"/>
                <a:ext cx="883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1001" extrusionOk="0">
                    <a:moveTo>
                      <a:pt x="3486" y="1"/>
                    </a:moveTo>
                    <a:lnTo>
                      <a:pt x="0" y="209"/>
                    </a:lnTo>
                    <a:lnTo>
                      <a:pt x="48" y="1001"/>
                    </a:lnTo>
                    <a:lnTo>
                      <a:pt x="3533" y="792"/>
                    </a:lnTo>
                    <a:lnTo>
                      <a:pt x="3486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5537;p109">
                <a:extLst>
                  <a:ext uri="{FF2B5EF4-FFF2-40B4-BE49-F238E27FC236}">
                    <a16:creationId xmlns:a16="http://schemas.microsoft.com/office/drawing/2014/main" id="{B9A90AA0-2D7B-A187-D899-54F25B0C6440}"/>
                  </a:ext>
                </a:extLst>
              </p:cNvPr>
              <p:cNvSpPr/>
              <p:nvPr/>
            </p:nvSpPr>
            <p:spPr>
              <a:xfrm>
                <a:off x="5700950" y="3111400"/>
                <a:ext cx="52575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21" extrusionOk="0">
                    <a:moveTo>
                      <a:pt x="2052" y="0"/>
                    </a:moveTo>
                    <a:lnTo>
                      <a:pt x="1" y="129"/>
                    </a:lnTo>
                    <a:lnTo>
                      <a:pt x="50" y="921"/>
                    </a:lnTo>
                    <a:lnTo>
                      <a:pt x="2102" y="791"/>
                    </a:lnTo>
                    <a:lnTo>
                      <a:pt x="2052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5538;p109">
                <a:extLst>
                  <a:ext uri="{FF2B5EF4-FFF2-40B4-BE49-F238E27FC236}">
                    <a16:creationId xmlns:a16="http://schemas.microsoft.com/office/drawing/2014/main" id="{F8F1ED8F-827F-3DEA-18BA-83F3DD0A35AF}"/>
                  </a:ext>
                </a:extLst>
              </p:cNvPr>
              <p:cNvSpPr/>
              <p:nvPr/>
            </p:nvSpPr>
            <p:spPr>
              <a:xfrm>
                <a:off x="5668450" y="3161600"/>
                <a:ext cx="88250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1009" extrusionOk="0">
                    <a:moveTo>
                      <a:pt x="3480" y="0"/>
                    </a:moveTo>
                    <a:lnTo>
                      <a:pt x="0" y="219"/>
                    </a:lnTo>
                    <a:lnTo>
                      <a:pt x="52" y="1008"/>
                    </a:lnTo>
                    <a:lnTo>
                      <a:pt x="3529" y="790"/>
                    </a:lnTo>
                    <a:lnTo>
                      <a:pt x="3480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5539;p109">
                <a:extLst>
                  <a:ext uri="{FF2B5EF4-FFF2-40B4-BE49-F238E27FC236}">
                    <a16:creationId xmlns:a16="http://schemas.microsoft.com/office/drawing/2014/main" id="{287E3AE3-491D-FA7D-312E-BF7D4ACBD138}"/>
                  </a:ext>
                </a:extLst>
              </p:cNvPr>
              <p:cNvSpPr/>
              <p:nvPr/>
            </p:nvSpPr>
            <p:spPr>
              <a:xfrm>
                <a:off x="5706875" y="3205075"/>
                <a:ext cx="52500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922" extrusionOk="0">
                    <a:moveTo>
                      <a:pt x="2050" y="1"/>
                    </a:moveTo>
                    <a:lnTo>
                      <a:pt x="0" y="130"/>
                    </a:lnTo>
                    <a:lnTo>
                      <a:pt x="50" y="922"/>
                    </a:lnTo>
                    <a:lnTo>
                      <a:pt x="2100" y="792"/>
                    </a:lnTo>
                    <a:lnTo>
                      <a:pt x="2050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5540;p109">
                <a:extLst>
                  <a:ext uri="{FF2B5EF4-FFF2-40B4-BE49-F238E27FC236}">
                    <a16:creationId xmlns:a16="http://schemas.microsoft.com/office/drawing/2014/main" id="{D2B5A4A7-696F-96A5-9790-E0A5A56EA78F}"/>
                  </a:ext>
                </a:extLst>
              </p:cNvPr>
              <p:cNvSpPr/>
              <p:nvPr/>
            </p:nvSpPr>
            <p:spPr>
              <a:xfrm>
                <a:off x="5674300" y="3255350"/>
                <a:ext cx="88275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1011" extrusionOk="0">
                    <a:moveTo>
                      <a:pt x="3480" y="0"/>
                    </a:moveTo>
                    <a:lnTo>
                      <a:pt x="1" y="219"/>
                    </a:lnTo>
                    <a:lnTo>
                      <a:pt x="53" y="1010"/>
                    </a:lnTo>
                    <a:lnTo>
                      <a:pt x="3530" y="789"/>
                    </a:lnTo>
                    <a:lnTo>
                      <a:pt x="3480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5541;p109">
                <a:extLst>
                  <a:ext uri="{FF2B5EF4-FFF2-40B4-BE49-F238E27FC236}">
                    <a16:creationId xmlns:a16="http://schemas.microsoft.com/office/drawing/2014/main" id="{26D261AE-74E0-F98B-D7C2-DFD6C9894E91}"/>
                  </a:ext>
                </a:extLst>
              </p:cNvPr>
              <p:cNvSpPr/>
              <p:nvPr/>
            </p:nvSpPr>
            <p:spPr>
              <a:xfrm>
                <a:off x="5712725" y="3298775"/>
                <a:ext cx="5257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20" extrusionOk="0">
                    <a:moveTo>
                      <a:pt x="2053" y="1"/>
                    </a:moveTo>
                    <a:lnTo>
                      <a:pt x="1" y="130"/>
                    </a:lnTo>
                    <a:lnTo>
                      <a:pt x="53" y="919"/>
                    </a:lnTo>
                    <a:lnTo>
                      <a:pt x="2102" y="790"/>
                    </a:lnTo>
                    <a:lnTo>
                      <a:pt x="2053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5542;p109">
                <a:extLst>
                  <a:ext uri="{FF2B5EF4-FFF2-40B4-BE49-F238E27FC236}">
                    <a16:creationId xmlns:a16="http://schemas.microsoft.com/office/drawing/2014/main" id="{2F9D4C4A-5CAA-2643-7952-25E311584E03}"/>
                  </a:ext>
                </a:extLst>
              </p:cNvPr>
              <p:cNvSpPr/>
              <p:nvPr/>
            </p:nvSpPr>
            <p:spPr>
              <a:xfrm>
                <a:off x="5680225" y="3349025"/>
                <a:ext cx="8825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1011" extrusionOk="0">
                    <a:moveTo>
                      <a:pt x="3480" y="1"/>
                    </a:moveTo>
                    <a:lnTo>
                      <a:pt x="1" y="220"/>
                    </a:lnTo>
                    <a:lnTo>
                      <a:pt x="50" y="1011"/>
                    </a:lnTo>
                    <a:lnTo>
                      <a:pt x="3530" y="790"/>
                    </a:lnTo>
                    <a:lnTo>
                      <a:pt x="3480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5543;p109">
                <a:extLst>
                  <a:ext uri="{FF2B5EF4-FFF2-40B4-BE49-F238E27FC236}">
                    <a16:creationId xmlns:a16="http://schemas.microsoft.com/office/drawing/2014/main" id="{818C56A1-8272-60DC-B59D-2BB6DF9CD80F}"/>
                  </a:ext>
                </a:extLst>
              </p:cNvPr>
              <p:cNvSpPr/>
              <p:nvPr/>
            </p:nvSpPr>
            <p:spPr>
              <a:xfrm>
                <a:off x="5718650" y="3392475"/>
                <a:ext cx="52550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20" extrusionOk="0">
                    <a:moveTo>
                      <a:pt x="2052" y="1"/>
                    </a:moveTo>
                    <a:lnTo>
                      <a:pt x="0" y="130"/>
                    </a:lnTo>
                    <a:lnTo>
                      <a:pt x="50" y="919"/>
                    </a:lnTo>
                    <a:lnTo>
                      <a:pt x="2102" y="790"/>
                    </a:lnTo>
                    <a:lnTo>
                      <a:pt x="2052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5544;p109">
                <a:extLst>
                  <a:ext uri="{FF2B5EF4-FFF2-40B4-BE49-F238E27FC236}">
                    <a16:creationId xmlns:a16="http://schemas.microsoft.com/office/drawing/2014/main" id="{EDE41ABB-5C28-8FCB-052F-986BF6F14625}"/>
                  </a:ext>
                </a:extLst>
              </p:cNvPr>
              <p:cNvSpPr/>
              <p:nvPr/>
            </p:nvSpPr>
            <p:spPr>
              <a:xfrm>
                <a:off x="5686150" y="3442725"/>
                <a:ext cx="8820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1011" extrusionOk="0">
                    <a:moveTo>
                      <a:pt x="3478" y="1"/>
                    </a:moveTo>
                    <a:lnTo>
                      <a:pt x="0" y="219"/>
                    </a:lnTo>
                    <a:lnTo>
                      <a:pt x="50" y="1011"/>
                    </a:lnTo>
                    <a:lnTo>
                      <a:pt x="3527" y="790"/>
                    </a:lnTo>
                    <a:lnTo>
                      <a:pt x="3478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5545;p109">
                <a:extLst>
                  <a:ext uri="{FF2B5EF4-FFF2-40B4-BE49-F238E27FC236}">
                    <a16:creationId xmlns:a16="http://schemas.microsoft.com/office/drawing/2014/main" id="{630FD5D0-FC78-9B06-27D0-7F28D6FA282E}"/>
                  </a:ext>
                </a:extLst>
              </p:cNvPr>
              <p:cNvSpPr/>
              <p:nvPr/>
            </p:nvSpPr>
            <p:spPr>
              <a:xfrm>
                <a:off x="5724575" y="3486175"/>
                <a:ext cx="52550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20" extrusionOk="0">
                    <a:moveTo>
                      <a:pt x="2052" y="1"/>
                    </a:moveTo>
                    <a:lnTo>
                      <a:pt x="0" y="130"/>
                    </a:lnTo>
                    <a:lnTo>
                      <a:pt x="50" y="919"/>
                    </a:lnTo>
                    <a:lnTo>
                      <a:pt x="2102" y="790"/>
                    </a:lnTo>
                    <a:lnTo>
                      <a:pt x="2052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5546;p109">
                <a:extLst>
                  <a:ext uri="{FF2B5EF4-FFF2-40B4-BE49-F238E27FC236}">
                    <a16:creationId xmlns:a16="http://schemas.microsoft.com/office/drawing/2014/main" id="{F875BF32-9686-0C08-30A3-48DC64AE6B2D}"/>
                  </a:ext>
                </a:extLst>
              </p:cNvPr>
              <p:cNvSpPr/>
              <p:nvPr/>
            </p:nvSpPr>
            <p:spPr>
              <a:xfrm>
                <a:off x="5225400" y="2058475"/>
                <a:ext cx="150500" cy="232700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9308" extrusionOk="0">
                    <a:moveTo>
                      <a:pt x="2790" y="0"/>
                    </a:moveTo>
                    <a:cubicBezTo>
                      <a:pt x="2518" y="81"/>
                      <a:pt x="2266" y="115"/>
                      <a:pt x="2034" y="115"/>
                    </a:cubicBezTo>
                    <a:cubicBezTo>
                      <a:pt x="1908" y="115"/>
                      <a:pt x="1788" y="105"/>
                      <a:pt x="1673" y="88"/>
                    </a:cubicBezTo>
                    <a:lnTo>
                      <a:pt x="1" y="6903"/>
                    </a:lnTo>
                    <a:cubicBezTo>
                      <a:pt x="705" y="8953"/>
                      <a:pt x="2527" y="9308"/>
                      <a:pt x="3706" y="9308"/>
                    </a:cubicBezTo>
                    <a:cubicBezTo>
                      <a:pt x="4332" y="9308"/>
                      <a:pt x="4777" y="9208"/>
                      <a:pt x="4777" y="9208"/>
                    </a:cubicBezTo>
                    <a:lnTo>
                      <a:pt x="6019" y="6172"/>
                    </a:lnTo>
                    <a:lnTo>
                      <a:pt x="279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5547;p109">
                <a:extLst>
                  <a:ext uri="{FF2B5EF4-FFF2-40B4-BE49-F238E27FC236}">
                    <a16:creationId xmlns:a16="http://schemas.microsoft.com/office/drawing/2014/main" id="{E995BBE9-9C32-380E-7A97-C884477810D3}"/>
                  </a:ext>
                </a:extLst>
              </p:cNvPr>
              <p:cNvSpPr/>
              <p:nvPr/>
            </p:nvSpPr>
            <p:spPr>
              <a:xfrm>
                <a:off x="5278450" y="2049125"/>
                <a:ext cx="97400" cy="198025"/>
              </a:xfrm>
              <a:custGeom>
                <a:avLst/>
                <a:gdLst/>
                <a:ahLst/>
                <a:cxnLst/>
                <a:rect l="l" t="t" r="r" b="b"/>
                <a:pathLst>
                  <a:path w="3896" h="7921" extrusionOk="0">
                    <a:moveTo>
                      <a:pt x="0" y="0"/>
                    </a:moveTo>
                    <a:lnTo>
                      <a:pt x="1030" y="6894"/>
                    </a:lnTo>
                    <a:cubicBezTo>
                      <a:pt x="1819" y="7656"/>
                      <a:pt x="2394" y="7921"/>
                      <a:pt x="2811" y="7921"/>
                    </a:cubicBezTo>
                    <a:cubicBezTo>
                      <a:pt x="3761" y="7921"/>
                      <a:pt x="3895" y="6546"/>
                      <a:pt x="3895" y="6546"/>
                    </a:cubicBezTo>
                    <a:lnTo>
                      <a:pt x="667" y="3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120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5548;p109">
                <a:extLst>
                  <a:ext uri="{FF2B5EF4-FFF2-40B4-BE49-F238E27FC236}">
                    <a16:creationId xmlns:a16="http://schemas.microsoft.com/office/drawing/2014/main" id="{DDD94B6C-0024-56A2-2D35-2575B4136990}"/>
                  </a:ext>
                </a:extLst>
              </p:cNvPr>
              <p:cNvSpPr/>
              <p:nvPr/>
            </p:nvSpPr>
            <p:spPr>
              <a:xfrm>
                <a:off x="5267225" y="2022925"/>
                <a:ext cx="27900" cy="38425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1537" extrusionOk="0">
                    <a:moveTo>
                      <a:pt x="370" y="1"/>
                    </a:moveTo>
                    <a:lnTo>
                      <a:pt x="0" y="1510"/>
                    </a:lnTo>
                    <a:cubicBezTo>
                      <a:pt x="115" y="1527"/>
                      <a:pt x="235" y="1537"/>
                      <a:pt x="361" y="1537"/>
                    </a:cubicBezTo>
                    <a:cubicBezTo>
                      <a:pt x="593" y="1537"/>
                      <a:pt x="845" y="1503"/>
                      <a:pt x="1116" y="1422"/>
                    </a:cubicBezTo>
                    <a:lnTo>
                      <a:pt x="37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5549;p109">
                <a:extLst>
                  <a:ext uri="{FF2B5EF4-FFF2-40B4-BE49-F238E27FC236}">
                    <a16:creationId xmlns:a16="http://schemas.microsoft.com/office/drawing/2014/main" id="{96629464-6DDE-C331-A879-214D9F74349C}"/>
                  </a:ext>
                </a:extLst>
              </p:cNvPr>
              <p:cNvSpPr/>
              <p:nvPr/>
            </p:nvSpPr>
            <p:spPr>
              <a:xfrm>
                <a:off x="5225400" y="2212750"/>
                <a:ext cx="251350" cy="903250"/>
              </a:xfrm>
              <a:custGeom>
                <a:avLst/>
                <a:gdLst/>
                <a:ahLst/>
                <a:cxnLst/>
                <a:rect l="l" t="t" r="r" b="b"/>
                <a:pathLst>
                  <a:path w="10054" h="36130" extrusionOk="0">
                    <a:moveTo>
                      <a:pt x="6017" y="1"/>
                    </a:moveTo>
                    <a:cubicBezTo>
                      <a:pt x="6017" y="1"/>
                      <a:pt x="6039" y="864"/>
                      <a:pt x="4747" y="1009"/>
                    </a:cubicBezTo>
                    <a:cubicBezTo>
                      <a:pt x="4672" y="1017"/>
                      <a:pt x="4600" y="1021"/>
                      <a:pt x="4530" y="1021"/>
                    </a:cubicBezTo>
                    <a:cubicBezTo>
                      <a:pt x="3619" y="1021"/>
                      <a:pt x="3152" y="349"/>
                      <a:pt x="3152" y="349"/>
                    </a:cubicBezTo>
                    <a:cubicBezTo>
                      <a:pt x="3152" y="349"/>
                      <a:pt x="2663" y="1082"/>
                      <a:pt x="1526" y="1219"/>
                    </a:cubicBezTo>
                    <a:cubicBezTo>
                      <a:pt x="1414" y="1233"/>
                      <a:pt x="1309" y="1239"/>
                      <a:pt x="1211" y="1239"/>
                    </a:cubicBezTo>
                    <a:cubicBezTo>
                      <a:pt x="318" y="1239"/>
                      <a:pt x="1" y="731"/>
                      <a:pt x="1" y="730"/>
                    </a:cubicBezTo>
                    <a:lnTo>
                      <a:pt x="1" y="730"/>
                    </a:lnTo>
                    <a:lnTo>
                      <a:pt x="5033" y="36129"/>
                    </a:lnTo>
                    <a:lnTo>
                      <a:pt x="10054" y="35519"/>
                    </a:lnTo>
                    <a:lnTo>
                      <a:pt x="601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5550;p109">
                <a:extLst>
                  <a:ext uri="{FF2B5EF4-FFF2-40B4-BE49-F238E27FC236}">
                    <a16:creationId xmlns:a16="http://schemas.microsoft.com/office/drawing/2014/main" id="{0F836AC5-01B2-73A7-9D41-02AAE4E90B29}"/>
                  </a:ext>
                </a:extLst>
              </p:cNvPr>
              <p:cNvSpPr/>
              <p:nvPr/>
            </p:nvSpPr>
            <p:spPr>
              <a:xfrm>
                <a:off x="5225400" y="2221450"/>
                <a:ext cx="192150" cy="894550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5782" extrusionOk="0">
                    <a:moveTo>
                      <a:pt x="3152" y="1"/>
                    </a:moveTo>
                    <a:cubicBezTo>
                      <a:pt x="3152" y="1"/>
                      <a:pt x="2663" y="734"/>
                      <a:pt x="1526" y="871"/>
                    </a:cubicBezTo>
                    <a:cubicBezTo>
                      <a:pt x="1414" y="885"/>
                      <a:pt x="1309" y="891"/>
                      <a:pt x="1211" y="891"/>
                    </a:cubicBezTo>
                    <a:cubicBezTo>
                      <a:pt x="318" y="891"/>
                      <a:pt x="1" y="383"/>
                      <a:pt x="1" y="382"/>
                    </a:cubicBezTo>
                    <a:lnTo>
                      <a:pt x="1" y="382"/>
                    </a:lnTo>
                    <a:lnTo>
                      <a:pt x="5033" y="35781"/>
                    </a:lnTo>
                    <a:lnTo>
                      <a:pt x="7686" y="35457"/>
                    </a:lnTo>
                    <a:lnTo>
                      <a:pt x="3152" y="1"/>
                    </a:lnTo>
                    <a:close/>
                  </a:path>
                </a:pathLst>
              </a:custGeom>
              <a:solidFill>
                <a:schemeClr val="accent1">
                  <a:alpha val="120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5551;p109">
                <a:extLst>
                  <a:ext uri="{FF2B5EF4-FFF2-40B4-BE49-F238E27FC236}">
                    <a16:creationId xmlns:a16="http://schemas.microsoft.com/office/drawing/2014/main" id="{D997B485-F994-07CF-CA68-586FD2C006F8}"/>
                  </a:ext>
                </a:extLst>
              </p:cNvPr>
              <p:cNvSpPr/>
              <p:nvPr/>
            </p:nvSpPr>
            <p:spPr>
              <a:xfrm>
                <a:off x="5355700" y="3151850"/>
                <a:ext cx="135475" cy="978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3914" extrusionOk="0">
                    <a:moveTo>
                      <a:pt x="4971" y="0"/>
                    </a:moveTo>
                    <a:cubicBezTo>
                      <a:pt x="4970" y="0"/>
                      <a:pt x="4968" y="0"/>
                      <a:pt x="4967" y="1"/>
                    </a:cubicBezTo>
                    <a:lnTo>
                      <a:pt x="48" y="599"/>
                    </a:lnTo>
                    <a:cubicBezTo>
                      <a:pt x="20" y="601"/>
                      <a:pt x="0" y="627"/>
                      <a:pt x="4" y="655"/>
                    </a:cubicBezTo>
                    <a:lnTo>
                      <a:pt x="394" y="3870"/>
                    </a:lnTo>
                    <a:cubicBezTo>
                      <a:pt x="397" y="3895"/>
                      <a:pt x="419" y="3914"/>
                      <a:pt x="444" y="3914"/>
                    </a:cubicBezTo>
                    <a:cubicBezTo>
                      <a:pt x="447" y="3914"/>
                      <a:pt x="449" y="3914"/>
                      <a:pt x="452" y="3913"/>
                    </a:cubicBezTo>
                    <a:lnTo>
                      <a:pt x="5370" y="3317"/>
                    </a:lnTo>
                    <a:cubicBezTo>
                      <a:pt x="5398" y="3313"/>
                      <a:pt x="5418" y="3289"/>
                      <a:pt x="5416" y="3259"/>
                    </a:cubicBezTo>
                    <a:lnTo>
                      <a:pt x="5025" y="46"/>
                    </a:lnTo>
                    <a:cubicBezTo>
                      <a:pt x="5023" y="20"/>
                      <a:pt x="4999" y="0"/>
                      <a:pt x="4971" y="0"/>
                    </a:cubicBezTo>
                    <a:close/>
                  </a:path>
                </a:pathLst>
              </a:custGeom>
              <a:solidFill>
                <a:srgbClr val="DC43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5552;p109">
                <a:extLst>
                  <a:ext uri="{FF2B5EF4-FFF2-40B4-BE49-F238E27FC236}">
                    <a16:creationId xmlns:a16="http://schemas.microsoft.com/office/drawing/2014/main" id="{FC60BEBF-4FFB-0437-7283-2BB6CEE07B1D}"/>
                  </a:ext>
                </a:extLst>
              </p:cNvPr>
              <p:cNvSpPr/>
              <p:nvPr/>
            </p:nvSpPr>
            <p:spPr>
              <a:xfrm>
                <a:off x="5339500" y="3085675"/>
                <a:ext cx="152075" cy="99875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3995" extrusionOk="0">
                    <a:moveTo>
                      <a:pt x="5640" y="1"/>
                    </a:moveTo>
                    <a:cubicBezTo>
                      <a:pt x="5637" y="1"/>
                      <a:pt x="5635" y="1"/>
                      <a:pt x="5633" y="1"/>
                    </a:cubicBezTo>
                    <a:lnTo>
                      <a:pt x="50" y="679"/>
                    </a:lnTo>
                    <a:cubicBezTo>
                      <a:pt x="22" y="681"/>
                      <a:pt x="0" y="707"/>
                      <a:pt x="4" y="735"/>
                    </a:cubicBezTo>
                    <a:lnTo>
                      <a:pt x="394" y="3950"/>
                    </a:lnTo>
                    <a:cubicBezTo>
                      <a:pt x="397" y="3975"/>
                      <a:pt x="419" y="3994"/>
                      <a:pt x="444" y="3994"/>
                    </a:cubicBezTo>
                    <a:cubicBezTo>
                      <a:pt x="447" y="3994"/>
                      <a:pt x="449" y="3994"/>
                      <a:pt x="451" y="3994"/>
                    </a:cubicBezTo>
                    <a:lnTo>
                      <a:pt x="6034" y="3318"/>
                    </a:lnTo>
                    <a:cubicBezTo>
                      <a:pt x="6062" y="3314"/>
                      <a:pt x="6082" y="3288"/>
                      <a:pt x="6080" y="3260"/>
                    </a:cubicBezTo>
                    <a:lnTo>
                      <a:pt x="5690" y="45"/>
                    </a:lnTo>
                    <a:cubicBezTo>
                      <a:pt x="5687" y="20"/>
                      <a:pt x="5665" y="1"/>
                      <a:pt x="5640" y="1"/>
                    </a:cubicBezTo>
                    <a:close/>
                  </a:path>
                </a:pathLst>
              </a:custGeom>
              <a:solidFill>
                <a:srgbClr val="D6D8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5553;p109">
                <a:extLst>
                  <a:ext uri="{FF2B5EF4-FFF2-40B4-BE49-F238E27FC236}">
                    <a16:creationId xmlns:a16="http://schemas.microsoft.com/office/drawing/2014/main" id="{AD120856-6A48-6927-477A-57D60A28D10C}"/>
                  </a:ext>
                </a:extLst>
              </p:cNvPr>
              <p:cNvSpPr/>
              <p:nvPr/>
            </p:nvSpPr>
            <p:spPr>
              <a:xfrm>
                <a:off x="5336250" y="3087675"/>
                <a:ext cx="125900" cy="32175"/>
              </a:xfrm>
              <a:custGeom>
                <a:avLst/>
                <a:gdLst/>
                <a:ahLst/>
                <a:cxnLst/>
                <a:rect l="l" t="t" r="r" b="b"/>
                <a:pathLst>
                  <a:path w="5036" h="1287" extrusionOk="0">
                    <a:moveTo>
                      <a:pt x="3843" y="1"/>
                    </a:moveTo>
                    <a:cubicBezTo>
                      <a:pt x="3421" y="1"/>
                      <a:pt x="2993" y="78"/>
                      <a:pt x="2562" y="136"/>
                    </a:cubicBezTo>
                    <a:cubicBezTo>
                      <a:pt x="1794" y="239"/>
                      <a:pt x="1041" y="371"/>
                      <a:pt x="319" y="663"/>
                    </a:cubicBezTo>
                    <a:cubicBezTo>
                      <a:pt x="92" y="754"/>
                      <a:pt x="1" y="1172"/>
                      <a:pt x="319" y="1218"/>
                    </a:cubicBezTo>
                    <a:cubicBezTo>
                      <a:pt x="658" y="1267"/>
                      <a:pt x="994" y="1287"/>
                      <a:pt x="1330" y="1287"/>
                    </a:cubicBezTo>
                    <a:cubicBezTo>
                      <a:pt x="1795" y="1287"/>
                      <a:pt x="2259" y="1248"/>
                      <a:pt x="2729" y="1198"/>
                    </a:cubicBezTo>
                    <a:cubicBezTo>
                      <a:pt x="3478" y="1118"/>
                      <a:pt x="4234" y="1088"/>
                      <a:pt x="4854" y="627"/>
                    </a:cubicBezTo>
                    <a:cubicBezTo>
                      <a:pt x="5035" y="492"/>
                      <a:pt x="4997" y="261"/>
                      <a:pt x="4794" y="178"/>
                    </a:cubicBezTo>
                    <a:cubicBezTo>
                      <a:pt x="4481" y="46"/>
                      <a:pt x="4164" y="1"/>
                      <a:pt x="3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554;p109">
                <a:extLst>
                  <a:ext uri="{FF2B5EF4-FFF2-40B4-BE49-F238E27FC236}">
                    <a16:creationId xmlns:a16="http://schemas.microsoft.com/office/drawing/2014/main" id="{6B65B9A4-6059-FE0B-DF16-527AA9EF78C6}"/>
                  </a:ext>
                </a:extLst>
              </p:cNvPr>
              <p:cNvSpPr/>
              <p:nvPr/>
            </p:nvSpPr>
            <p:spPr>
              <a:xfrm>
                <a:off x="5359075" y="3169575"/>
                <a:ext cx="124100" cy="40600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1624" extrusionOk="0">
                    <a:moveTo>
                      <a:pt x="3513" y="1"/>
                    </a:moveTo>
                    <a:cubicBezTo>
                      <a:pt x="3008" y="1"/>
                      <a:pt x="2502" y="84"/>
                      <a:pt x="1981" y="150"/>
                    </a:cubicBezTo>
                    <a:cubicBezTo>
                      <a:pt x="1327" y="232"/>
                      <a:pt x="404" y="156"/>
                      <a:pt x="78" y="828"/>
                    </a:cubicBezTo>
                    <a:cubicBezTo>
                      <a:pt x="0" y="990"/>
                      <a:pt x="24" y="1139"/>
                      <a:pt x="136" y="1274"/>
                    </a:cubicBezTo>
                    <a:cubicBezTo>
                      <a:pt x="359" y="1543"/>
                      <a:pt x="680" y="1623"/>
                      <a:pt x="1027" y="1623"/>
                    </a:cubicBezTo>
                    <a:cubicBezTo>
                      <a:pt x="1455" y="1623"/>
                      <a:pt x="1922" y="1501"/>
                      <a:pt x="2297" y="1457"/>
                    </a:cubicBezTo>
                    <a:cubicBezTo>
                      <a:pt x="3150" y="1357"/>
                      <a:pt x="3957" y="1294"/>
                      <a:pt x="4697" y="823"/>
                    </a:cubicBezTo>
                    <a:cubicBezTo>
                      <a:pt x="4963" y="652"/>
                      <a:pt x="4903" y="268"/>
                      <a:pt x="4611" y="168"/>
                    </a:cubicBezTo>
                    <a:cubicBezTo>
                      <a:pt x="4242" y="44"/>
                      <a:pt x="3878" y="1"/>
                      <a:pt x="35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555;p109">
                <a:extLst>
                  <a:ext uri="{FF2B5EF4-FFF2-40B4-BE49-F238E27FC236}">
                    <a16:creationId xmlns:a16="http://schemas.microsoft.com/office/drawing/2014/main" id="{58009B23-3FB3-284B-35E5-E8400D39AE9A}"/>
                  </a:ext>
                </a:extLst>
              </p:cNvPr>
              <p:cNvSpPr/>
              <p:nvPr/>
            </p:nvSpPr>
            <p:spPr>
              <a:xfrm>
                <a:off x="5749025" y="3245700"/>
                <a:ext cx="151475" cy="235075"/>
              </a:xfrm>
              <a:custGeom>
                <a:avLst/>
                <a:gdLst/>
                <a:ahLst/>
                <a:cxnLst/>
                <a:rect l="l" t="t" r="r" b="b"/>
                <a:pathLst>
                  <a:path w="6059" h="9403" extrusionOk="0">
                    <a:moveTo>
                      <a:pt x="4030" y="0"/>
                    </a:moveTo>
                    <a:cubicBezTo>
                      <a:pt x="2981" y="0"/>
                      <a:pt x="594" y="283"/>
                      <a:pt x="0" y="2782"/>
                    </a:cubicBezTo>
                    <a:lnTo>
                      <a:pt x="2327" y="9403"/>
                    </a:lnTo>
                    <a:cubicBezTo>
                      <a:pt x="2508" y="9356"/>
                      <a:pt x="2707" y="9329"/>
                      <a:pt x="2923" y="9329"/>
                    </a:cubicBezTo>
                    <a:cubicBezTo>
                      <a:pt x="3087" y="9329"/>
                      <a:pt x="3261" y="9345"/>
                      <a:pt x="3446" y="9381"/>
                    </a:cubicBezTo>
                    <a:lnTo>
                      <a:pt x="6058" y="2923"/>
                    </a:lnTo>
                    <a:lnTo>
                      <a:pt x="4528" y="24"/>
                    </a:lnTo>
                    <a:cubicBezTo>
                      <a:pt x="4528" y="24"/>
                      <a:pt x="4336" y="0"/>
                      <a:pt x="4030" y="0"/>
                    </a:cubicBezTo>
                    <a:close/>
                  </a:path>
                </a:pathLst>
              </a:custGeom>
              <a:solidFill>
                <a:srgbClr val="EE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556;p109">
                <a:extLst>
                  <a:ext uri="{FF2B5EF4-FFF2-40B4-BE49-F238E27FC236}">
                    <a16:creationId xmlns:a16="http://schemas.microsoft.com/office/drawing/2014/main" id="{2DF11657-E170-F403-1986-805633DAABDD}"/>
                  </a:ext>
                </a:extLst>
              </p:cNvPr>
              <p:cNvSpPr/>
              <p:nvPr/>
            </p:nvSpPr>
            <p:spPr>
              <a:xfrm>
                <a:off x="5819500" y="3287075"/>
                <a:ext cx="81000" cy="204100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8164" extrusionOk="0">
                    <a:moveTo>
                      <a:pt x="2117" y="1"/>
                    </a:moveTo>
                    <a:cubicBezTo>
                      <a:pt x="1692" y="1"/>
                      <a:pt x="1119" y="303"/>
                      <a:pt x="355" y="1200"/>
                    </a:cubicBezTo>
                    <a:lnTo>
                      <a:pt x="1" y="8163"/>
                    </a:lnTo>
                    <a:lnTo>
                      <a:pt x="1" y="8163"/>
                    </a:lnTo>
                    <a:lnTo>
                      <a:pt x="627" y="7726"/>
                    </a:lnTo>
                    <a:lnTo>
                      <a:pt x="3239" y="1268"/>
                    </a:lnTo>
                    <a:cubicBezTo>
                      <a:pt x="3239" y="1268"/>
                      <a:pt x="2989" y="1"/>
                      <a:pt x="2117" y="1"/>
                    </a:cubicBezTo>
                    <a:close/>
                  </a:path>
                </a:pathLst>
              </a:custGeom>
              <a:solidFill>
                <a:srgbClr val="DFBF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557;p109">
                <a:extLst>
                  <a:ext uri="{FF2B5EF4-FFF2-40B4-BE49-F238E27FC236}">
                    <a16:creationId xmlns:a16="http://schemas.microsoft.com/office/drawing/2014/main" id="{6F974E72-0281-68AE-48D5-122FE1050C74}"/>
                  </a:ext>
                </a:extLst>
              </p:cNvPr>
              <p:cNvSpPr/>
              <p:nvPr/>
            </p:nvSpPr>
            <p:spPr>
              <a:xfrm>
                <a:off x="5807175" y="3478900"/>
                <a:ext cx="28000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541" extrusionOk="0">
                    <a:moveTo>
                      <a:pt x="597" y="1"/>
                    </a:moveTo>
                    <a:cubicBezTo>
                      <a:pt x="381" y="1"/>
                      <a:pt x="182" y="28"/>
                      <a:pt x="1" y="75"/>
                    </a:cubicBezTo>
                    <a:lnTo>
                      <a:pt x="515" y="1540"/>
                    </a:lnTo>
                    <a:lnTo>
                      <a:pt x="1120" y="53"/>
                    </a:lnTo>
                    <a:cubicBezTo>
                      <a:pt x="935" y="17"/>
                      <a:pt x="761" y="1"/>
                      <a:pt x="597" y="1"/>
                    </a:cubicBezTo>
                    <a:close/>
                  </a:path>
                </a:pathLst>
              </a:custGeom>
              <a:solidFill>
                <a:srgbClr val="1D2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558;p109">
                <a:extLst>
                  <a:ext uri="{FF2B5EF4-FFF2-40B4-BE49-F238E27FC236}">
                    <a16:creationId xmlns:a16="http://schemas.microsoft.com/office/drawing/2014/main" id="{3BA1904B-6919-28E0-06FC-D815EBEC7715}"/>
                  </a:ext>
                </a:extLst>
              </p:cNvPr>
              <p:cNvSpPr/>
              <p:nvPr/>
            </p:nvSpPr>
            <p:spPr>
              <a:xfrm>
                <a:off x="5748975" y="2422325"/>
                <a:ext cx="165550" cy="896475"/>
              </a:xfrm>
              <a:custGeom>
                <a:avLst/>
                <a:gdLst/>
                <a:ahLst/>
                <a:cxnLst/>
                <a:rect l="l" t="t" r="r" b="b"/>
                <a:pathLst>
                  <a:path w="6622" h="35859" extrusionOk="0">
                    <a:moveTo>
                      <a:pt x="1565" y="0"/>
                    </a:moveTo>
                    <a:lnTo>
                      <a:pt x="0" y="35717"/>
                    </a:lnTo>
                    <a:cubicBezTo>
                      <a:pt x="0" y="35717"/>
                      <a:pt x="314" y="35082"/>
                      <a:pt x="1407" y="35082"/>
                    </a:cubicBezTo>
                    <a:cubicBezTo>
                      <a:pt x="1428" y="35082"/>
                      <a:pt x="1450" y="35082"/>
                      <a:pt x="1472" y="35083"/>
                    </a:cubicBezTo>
                    <a:cubicBezTo>
                      <a:pt x="2617" y="35111"/>
                      <a:pt x="3174" y="35790"/>
                      <a:pt x="3174" y="35790"/>
                    </a:cubicBezTo>
                    <a:cubicBezTo>
                      <a:pt x="3174" y="35790"/>
                      <a:pt x="3630" y="34979"/>
                      <a:pt x="4666" y="34979"/>
                    </a:cubicBezTo>
                    <a:cubicBezTo>
                      <a:pt x="4676" y="34979"/>
                      <a:pt x="4686" y="34979"/>
                      <a:pt x="4697" y="34979"/>
                    </a:cubicBezTo>
                    <a:cubicBezTo>
                      <a:pt x="5997" y="34999"/>
                      <a:pt x="6060" y="35858"/>
                      <a:pt x="6060" y="35858"/>
                    </a:cubicBezTo>
                    <a:lnTo>
                      <a:pt x="6621" y="117"/>
                    </a:lnTo>
                    <a:lnTo>
                      <a:pt x="156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59;p109">
                <a:extLst>
                  <a:ext uri="{FF2B5EF4-FFF2-40B4-BE49-F238E27FC236}">
                    <a16:creationId xmlns:a16="http://schemas.microsoft.com/office/drawing/2014/main" id="{10DC0B64-56AE-4CE4-C431-71495A64A44A}"/>
                  </a:ext>
                </a:extLst>
              </p:cNvPr>
              <p:cNvSpPr/>
              <p:nvPr/>
            </p:nvSpPr>
            <p:spPr>
              <a:xfrm>
                <a:off x="5749025" y="2422325"/>
                <a:ext cx="105900" cy="894775"/>
              </a:xfrm>
              <a:custGeom>
                <a:avLst/>
                <a:gdLst/>
                <a:ahLst/>
                <a:cxnLst/>
                <a:rect l="l" t="t" r="r" b="b"/>
                <a:pathLst>
                  <a:path w="4236" h="35791" extrusionOk="0">
                    <a:moveTo>
                      <a:pt x="1565" y="0"/>
                    </a:moveTo>
                    <a:lnTo>
                      <a:pt x="0" y="35717"/>
                    </a:lnTo>
                    <a:cubicBezTo>
                      <a:pt x="0" y="35717"/>
                      <a:pt x="314" y="35082"/>
                      <a:pt x="1406" y="35082"/>
                    </a:cubicBezTo>
                    <a:cubicBezTo>
                      <a:pt x="1428" y="35082"/>
                      <a:pt x="1450" y="35082"/>
                      <a:pt x="1472" y="35083"/>
                    </a:cubicBezTo>
                    <a:cubicBezTo>
                      <a:pt x="2615" y="35111"/>
                      <a:pt x="3174" y="35790"/>
                      <a:pt x="3174" y="35790"/>
                    </a:cubicBezTo>
                    <a:lnTo>
                      <a:pt x="4235" y="62"/>
                    </a:lnTo>
                    <a:lnTo>
                      <a:pt x="1565" y="0"/>
                    </a:lnTo>
                    <a:close/>
                  </a:path>
                </a:pathLst>
              </a:custGeom>
              <a:solidFill>
                <a:schemeClr val="accent1">
                  <a:alpha val="120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560;p109">
                <a:extLst>
                  <a:ext uri="{FF2B5EF4-FFF2-40B4-BE49-F238E27FC236}">
                    <a16:creationId xmlns:a16="http://schemas.microsoft.com/office/drawing/2014/main" id="{FC664DB7-4917-E840-C413-89E5CF1D8AD0}"/>
                  </a:ext>
                </a:extLst>
              </p:cNvPr>
              <p:cNvSpPr/>
              <p:nvPr/>
            </p:nvSpPr>
            <p:spPr>
              <a:xfrm>
                <a:off x="5786325" y="2281150"/>
                <a:ext cx="128175" cy="86075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3443" extrusionOk="0">
                    <a:moveTo>
                      <a:pt x="82" y="1"/>
                    </a:moveTo>
                    <a:cubicBezTo>
                      <a:pt x="74" y="1"/>
                      <a:pt x="68" y="7"/>
                      <a:pt x="68" y="15"/>
                    </a:cubicBezTo>
                    <a:lnTo>
                      <a:pt x="0" y="3327"/>
                    </a:lnTo>
                    <a:cubicBezTo>
                      <a:pt x="0" y="3335"/>
                      <a:pt x="8" y="3341"/>
                      <a:pt x="16" y="3341"/>
                    </a:cubicBezTo>
                    <a:lnTo>
                      <a:pt x="5045" y="3442"/>
                    </a:lnTo>
                    <a:cubicBezTo>
                      <a:pt x="5053" y="3442"/>
                      <a:pt x="5061" y="3437"/>
                      <a:pt x="5061" y="3427"/>
                    </a:cubicBezTo>
                    <a:lnTo>
                      <a:pt x="5126" y="116"/>
                    </a:lnTo>
                    <a:cubicBezTo>
                      <a:pt x="5126" y="108"/>
                      <a:pt x="5120" y="102"/>
                      <a:pt x="5112" y="102"/>
                    </a:cubicBezTo>
                    <a:lnTo>
                      <a:pt x="8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561;p109">
                <a:extLst>
                  <a:ext uri="{FF2B5EF4-FFF2-40B4-BE49-F238E27FC236}">
                    <a16:creationId xmlns:a16="http://schemas.microsoft.com/office/drawing/2014/main" id="{F247D83A-E652-1CD2-E56E-5DFE2F1AF593}"/>
                  </a:ext>
                </a:extLst>
              </p:cNvPr>
              <p:cNvSpPr/>
              <p:nvPr/>
            </p:nvSpPr>
            <p:spPr>
              <a:xfrm>
                <a:off x="5777850" y="2353575"/>
                <a:ext cx="145125" cy="86850"/>
              </a:xfrm>
              <a:custGeom>
                <a:avLst/>
                <a:gdLst/>
                <a:ahLst/>
                <a:cxnLst/>
                <a:rect l="l" t="t" r="r" b="b"/>
                <a:pathLst>
                  <a:path w="5805" h="3474" extrusionOk="0">
                    <a:moveTo>
                      <a:pt x="94" y="0"/>
                    </a:moveTo>
                    <a:cubicBezTo>
                      <a:pt x="86" y="0"/>
                      <a:pt x="80" y="6"/>
                      <a:pt x="78" y="14"/>
                    </a:cubicBezTo>
                    <a:lnTo>
                      <a:pt x="2" y="3325"/>
                    </a:lnTo>
                    <a:cubicBezTo>
                      <a:pt x="0" y="3333"/>
                      <a:pt x="8" y="3341"/>
                      <a:pt x="16" y="3341"/>
                    </a:cubicBezTo>
                    <a:lnTo>
                      <a:pt x="5711" y="3474"/>
                    </a:lnTo>
                    <a:cubicBezTo>
                      <a:pt x="5721" y="3474"/>
                      <a:pt x="5727" y="3466"/>
                      <a:pt x="5727" y="3458"/>
                    </a:cubicBezTo>
                    <a:lnTo>
                      <a:pt x="5804" y="149"/>
                    </a:lnTo>
                    <a:cubicBezTo>
                      <a:pt x="5804" y="140"/>
                      <a:pt x="5798" y="134"/>
                      <a:pt x="5790" y="134"/>
                    </a:cubicBez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562;p109">
                <a:extLst>
                  <a:ext uri="{FF2B5EF4-FFF2-40B4-BE49-F238E27FC236}">
                    <a16:creationId xmlns:a16="http://schemas.microsoft.com/office/drawing/2014/main" id="{188A44B7-4AE0-E8AB-442A-D8B6B8AFBC67}"/>
                  </a:ext>
                </a:extLst>
              </p:cNvPr>
              <p:cNvSpPr/>
              <p:nvPr/>
            </p:nvSpPr>
            <p:spPr>
              <a:xfrm>
                <a:off x="5879450" y="3106325"/>
                <a:ext cx="32675" cy="168825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6753" extrusionOk="0">
                    <a:moveTo>
                      <a:pt x="693" y="0"/>
                    </a:moveTo>
                    <a:cubicBezTo>
                      <a:pt x="609" y="0"/>
                      <a:pt x="529" y="40"/>
                      <a:pt x="484" y="136"/>
                    </a:cubicBezTo>
                    <a:cubicBezTo>
                      <a:pt x="78" y="981"/>
                      <a:pt x="167" y="1929"/>
                      <a:pt x="124" y="2853"/>
                    </a:cubicBezTo>
                    <a:cubicBezTo>
                      <a:pt x="70" y="4027"/>
                      <a:pt x="12" y="5198"/>
                      <a:pt x="2" y="6373"/>
                    </a:cubicBezTo>
                    <a:cubicBezTo>
                      <a:pt x="0" y="6629"/>
                      <a:pt x="182" y="6753"/>
                      <a:pt x="372" y="6753"/>
                    </a:cubicBezTo>
                    <a:cubicBezTo>
                      <a:pt x="566" y="6753"/>
                      <a:pt x="768" y="6624"/>
                      <a:pt x="792" y="6373"/>
                    </a:cubicBezTo>
                    <a:cubicBezTo>
                      <a:pt x="899" y="5279"/>
                      <a:pt x="963" y="4186"/>
                      <a:pt x="1028" y="3088"/>
                    </a:cubicBezTo>
                    <a:cubicBezTo>
                      <a:pt x="1084" y="2140"/>
                      <a:pt x="1307" y="1106"/>
                      <a:pt x="983" y="201"/>
                    </a:cubicBezTo>
                    <a:cubicBezTo>
                      <a:pt x="941" y="82"/>
                      <a:pt x="813" y="0"/>
                      <a:pt x="6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563;p109">
                <a:extLst>
                  <a:ext uri="{FF2B5EF4-FFF2-40B4-BE49-F238E27FC236}">
                    <a16:creationId xmlns:a16="http://schemas.microsoft.com/office/drawing/2014/main" id="{F3BDA15B-4D80-05A6-E8EF-DA3C6F8A337E}"/>
                  </a:ext>
                </a:extLst>
              </p:cNvPr>
              <p:cNvSpPr/>
              <p:nvPr/>
            </p:nvSpPr>
            <p:spPr>
              <a:xfrm>
                <a:off x="5013275" y="2807975"/>
                <a:ext cx="939950" cy="1266400"/>
              </a:xfrm>
              <a:custGeom>
                <a:avLst/>
                <a:gdLst/>
                <a:ahLst/>
                <a:cxnLst/>
                <a:rect l="l" t="t" r="r" b="b"/>
                <a:pathLst>
                  <a:path w="37598" h="50656" extrusionOk="0">
                    <a:moveTo>
                      <a:pt x="0" y="1"/>
                    </a:moveTo>
                    <a:lnTo>
                      <a:pt x="0" y="46534"/>
                    </a:lnTo>
                    <a:lnTo>
                      <a:pt x="37598" y="50655"/>
                    </a:lnTo>
                    <a:lnTo>
                      <a:pt x="3759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5564;p109">
                <a:extLst>
                  <a:ext uri="{FF2B5EF4-FFF2-40B4-BE49-F238E27FC236}">
                    <a16:creationId xmlns:a16="http://schemas.microsoft.com/office/drawing/2014/main" id="{0F60D353-A588-FC60-AE11-326CAF78A485}"/>
                  </a:ext>
                </a:extLst>
              </p:cNvPr>
              <p:cNvSpPr/>
              <p:nvPr/>
            </p:nvSpPr>
            <p:spPr>
              <a:xfrm>
                <a:off x="5953225" y="2807975"/>
                <a:ext cx="395175" cy="1266400"/>
              </a:xfrm>
              <a:custGeom>
                <a:avLst/>
                <a:gdLst/>
                <a:ahLst/>
                <a:cxnLst/>
                <a:rect l="l" t="t" r="r" b="b"/>
                <a:pathLst>
                  <a:path w="15807" h="50656" extrusionOk="0">
                    <a:moveTo>
                      <a:pt x="0" y="1"/>
                    </a:moveTo>
                    <a:lnTo>
                      <a:pt x="0" y="50655"/>
                    </a:lnTo>
                    <a:lnTo>
                      <a:pt x="15807" y="43587"/>
                    </a:lnTo>
                    <a:lnTo>
                      <a:pt x="1580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4CE5AA92-978E-2775-A937-42B4E83BB293}"/>
              </a:ext>
            </a:extLst>
          </p:cNvPr>
          <p:cNvSpPr txBox="1"/>
          <p:nvPr/>
        </p:nvSpPr>
        <p:spPr>
          <a:xfrm>
            <a:off x="806899" y="741016"/>
            <a:ext cx="1593397" cy="43614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-xi-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mét</a:t>
            </a:r>
            <a:endParaRPr lang="en-US" sz="24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305E7F74-E8AD-EE97-6D45-55B85B4DF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383" y="1213123"/>
            <a:ext cx="4401235" cy="1431405"/>
          </a:xfrm>
          <a:prstGeom prst="rect">
            <a:avLst/>
          </a:prstGeom>
        </p:spPr>
      </p:pic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3F78A4FA-8B15-B91D-05BE-A0E06415CC14}"/>
              </a:ext>
            </a:extLst>
          </p:cNvPr>
          <p:cNvSpPr/>
          <p:nvPr/>
        </p:nvSpPr>
        <p:spPr>
          <a:xfrm>
            <a:off x="2082800" y="2844800"/>
            <a:ext cx="4988560" cy="1598324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AC7725D-ED3E-9C2E-D887-A2FD434D3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303" y="2312309"/>
            <a:ext cx="1046311" cy="159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FF8ABC34-EC32-B71E-09FD-32FC110083D2}"/>
              </a:ext>
            </a:extLst>
          </p:cNvPr>
          <p:cNvSpPr txBox="1"/>
          <p:nvPr/>
        </p:nvSpPr>
        <p:spPr>
          <a:xfrm>
            <a:off x="2530065" y="2951326"/>
            <a:ext cx="5090632" cy="400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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-xi-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mét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đơn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vị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đo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độ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dài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endParaRPr lang="en-US" sz="1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AD202B6D-46CC-D4EA-AD8D-99FDEBACFFA2}"/>
              </a:ext>
            </a:extLst>
          </p:cNvPr>
          <p:cNvSpPr txBox="1"/>
          <p:nvPr/>
        </p:nvSpPr>
        <p:spPr>
          <a:xfrm>
            <a:off x="2530065" y="3455938"/>
            <a:ext cx="5090632" cy="400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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-xi-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mét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viết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tắt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dm.</a:t>
            </a:r>
            <a:endParaRPr lang="en-US" sz="1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19927C8E-EE7D-8ADF-B928-4028D5285155}"/>
              </a:ext>
            </a:extLst>
          </p:cNvPr>
          <p:cNvSpPr txBox="1"/>
          <p:nvPr/>
        </p:nvSpPr>
        <p:spPr>
          <a:xfrm>
            <a:off x="2530065" y="3954570"/>
            <a:ext cx="5090632" cy="400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 1 dm  =  10 cm      ;        10 cm  =  1 dm.</a:t>
            </a:r>
            <a:endParaRPr lang="en-US" sz="1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AC0887E-A9CA-5C1F-CD2C-D79C20889B0C}"/>
              </a:ext>
            </a:extLst>
          </p:cNvPr>
          <p:cNvSpPr/>
          <p:nvPr/>
        </p:nvSpPr>
        <p:spPr>
          <a:xfrm>
            <a:off x="8234341" y="4327717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168" name="TextBox 7167">
            <a:extLst>
              <a:ext uri="{FF2B5EF4-FFF2-40B4-BE49-F238E27FC236}">
                <a16:creationId xmlns:a16="http://schemas.microsoft.com/office/drawing/2014/main" id="{0EE342CA-928F-82D2-2CC1-7A977141B972}"/>
              </a:ext>
            </a:extLst>
          </p:cNvPr>
          <p:cNvSpPr txBox="1"/>
          <p:nvPr/>
        </p:nvSpPr>
        <p:spPr>
          <a:xfrm>
            <a:off x="8165782" y="4235075"/>
            <a:ext cx="692717" cy="77319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3600" b="1" dirty="0">
                <a:solidFill>
                  <a:srgbClr val="FFFFFF"/>
                </a:solidFill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70533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  <p:bldP spid="115" grpId="0"/>
      <p:bldP spid="116" grpId="0"/>
      <p:bldP spid="1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239DF-756D-7326-B3F9-3AD2CBCA4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8365" y="326140"/>
            <a:ext cx="4392300" cy="486660"/>
          </a:xfrm>
        </p:spPr>
        <p:txBody>
          <a:bodyPr/>
          <a:lstStyle/>
          <a:p>
            <a:r>
              <a:rPr lang="en-US" sz="2000" dirty="0"/>
              <a:t>HÌNH THÀNH KIẾN THỨC MỚI</a:t>
            </a:r>
          </a:p>
        </p:txBody>
      </p:sp>
      <p:grpSp>
        <p:nvGrpSpPr>
          <p:cNvPr id="4" name="Google Shape;5455;p109">
            <a:extLst>
              <a:ext uri="{FF2B5EF4-FFF2-40B4-BE49-F238E27FC236}">
                <a16:creationId xmlns:a16="http://schemas.microsoft.com/office/drawing/2014/main" id="{1099EF84-E463-EA20-E4B3-250A1D979125}"/>
              </a:ext>
            </a:extLst>
          </p:cNvPr>
          <p:cNvGrpSpPr/>
          <p:nvPr/>
        </p:nvGrpSpPr>
        <p:grpSpPr>
          <a:xfrm>
            <a:off x="8252001" y="73496"/>
            <a:ext cx="719279" cy="1175100"/>
            <a:chOff x="5493092" y="1599025"/>
            <a:chExt cx="1515217" cy="2475438"/>
          </a:xfrm>
        </p:grpSpPr>
        <p:sp>
          <p:nvSpPr>
            <p:cNvPr id="5" name="Google Shape;5456;p109">
              <a:extLst>
                <a:ext uri="{FF2B5EF4-FFF2-40B4-BE49-F238E27FC236}">
                  <a16:creationId xmlns:a16="http://schemas.microsoft.com/office/drawing/2014/main" id="{692A9980-4A5C-9C98-9F38-053F2EF9BAB6}"/>
                </a:ext>
              </a:extLst>
            </p:cNvPr>
            <p:cNvSpPr/>
            <p:nvPr/>
          </p:nvSpPr>
          <p:spPr>
            <a:xfrm>
              <a:off x="5493100" y="1599025"/>
              <a:ext cx="1515208" cy="2475438"/>
            </a:xfrm>
            <a:custGeom>
              <a:avLst/>
              <a:gdLst/>
              <a:ahLst/>
              <a:cxnLst/>
              <a:rect l="l" t="t" r="r" b="b"/>
              <a:pathLst>
                <a:path w="50528" h="82549" extrusionOk="0">
                  <a:moveTo>
                    <a:pt x="12093" y="20463"/>
                  </a:moveTo>
                  <a:lnTo>
                    <a:pt x="12093" y="20463"/>
                  </a:lnTo>
                  <a:cubicBezTo>
                    <a:pt x="12091" y="20515"/>
                    <a:pt x="12083" y="20569"/>
                    <a:pt x="12068" y="20621"/>
                  </a:cubicBezTo>
                  <a:cubicBezTo>
                    <a:pt x="12086" y="20525"/>
                    <a:pt x="12093" y="20463"/>
                    <a:pt x="12093" y="20463"/>
                  </a:cubicBezTo>
                  <a:close/>
                  <a:moveTo>
                    <a:pt x="29998" y="31536"/>
                  </a:moveTo>
                  <a:cubicBezTo>
                    <a:pt x="30898" y="32261"/>
                    <a:pt x="31900" y="32851"/>
                    <a:pt x="32973" y="33287"/>
                  </a:cubicBezTo>
                  <a:lnTo>
                    <a:pt x="31433" y="40314"/>
                  </a:lnTo>
                  <a:lnTo>
                    <a:pt x="31351" y="40312"/>
                  </a:lnTo>
                  <a:lnTo>
                    <a:pt x="29859" y="40312"/>
                  </a:lnTo>
                  <a:lnTo>
                    <a:pt x="29998" y="31536"/>
                  </a:lnTo>
                  <a:close/>
                  <a:moveTo>
                    <a:pt x="21473" y="1"/>
                  </a:moveTo>
                  <a:lnTo>
                    <a:pt x="17756" y="235"/>
                  </a:lnTo>
                  <a:lnTo>
                    <a:pt x="16367" y="322"/>
                  </a:lnTo>
                  <a:lnTo>
                    <a:pt x="12650" y="557"/>
                  </a:lnTo>
                  <a:lnTo>
                    <a:pt x="12809" y="3071"/>
                  </a:lnTo>
                  <a:lnTo>
                    <a:pt x="12824" y="3317"/>
                  </a:lnTo>
                  <a:lnTo>
                    <a:pt x="12904" y="4591"/>
                  </a:lnTo>
                  <a:lnTo>
                    <a:pt x="12916" y="4767"/>
                  </a:lnTo>
                  <a:lnTo>
                    <a:pt x="13177" y="8920"/>
                  </a:lnTo>
                  <a:lnTo>
                    <a:pt x="13219" y="9567"/>
                  </a:lnTo>
                  <a:lnTo>
                    <a:pt x="13275" y="10441"/>
                  </a:lnTo>
                  <a:lnTo>
                    <a:pt x="13310" y="11016"/>
                  </a:lnTo>
                  <a:lnTo>
                    <a:pt x="13373" y="12032"/>
                  </a:lnTo>
                  <a:lnTo>
                    <a:pt x="13380" y="12132"/>
                  </a:lnTo>
                  <a:lnTo>
                    <a:pt x="13767" y="18281"/>
                  </a:lnTo>
                  <a:lnTo>
                    <a:pt x="13809" y="18940"/>
                  </a:lnTo>
                  <a:lnTo>
                    <a:pt x="13859" y="19731"/>
                  </a:lnTo>
                  <a:lnTo>
                    <a:pt x="13901" y="20389"/>
                  </a:lnTo>
                  <a:lnTo>
                    <a:pt x="14255" y="25980"/>
                  </a:lnTo>
                  <a:lnTo>
                    <a:pt x="14268" y="26206"/>
                  </a:lnTo>
                  <a:lnTo>
                    <a:pt x="14486" y="29669"/>
                  </a:lnTo>
                  <a:lnTo>
                    <a:pt x="14493" y="29764"/>
                  </a:lnTo>
                  <a:lnTo>
                    <a:pt x="14587" y="31262"/>
                  </a:lnTo>
                  <a:lnTo>
                    <a:pt x="14599" y="31440"/>
                  </a:lnTo>
                  <a:lnTo>
                    <a:pt x="14754" y="33905"/>
                  </a:lnTo>
                  <a:lnTo>
                    <a:pt x="14775" y="34250"/>
                  </a:lnTo>
                  <a:lnTo>
                    <a:pt x="14858" y="35579"/>
                  </a:lnTo>
                  <a:lnTo>
                    <a:pt x="14885" y="36013"/>
                  </a:lnTo>
                  <a:lnTo>
                    <a:pt x="14950" y="37029"/>
                  </a:lnTo>
                  <a:lnTo>
                    <a:pt x="14950" y="37032"/>
                  </a:lnTo>
                  <a:lnTo>
                    <a:pt x="15071" y="38963"/>
                  </a:lnTo>
                  <a:lnTo>
                    <a:pt x="15083" y="39139"/>
                  </a:lnTo>
                  <a:lnTo>
                    <a:pt x="15157" y="40312"/>
                  </a:lnTo>
                  <a:lnTo>
                    <a:pt x="14351" y="40312"/>
                  </a:lnTo>
                  <a:lnTo>
                    <a:pt x="12093" y="20463"/>
                  </a:lnTo>
                  <a:lnTo>
                    <a:pt x="9402" y="15315"/>
                  </a:lnTo>
                  <a:lnTo>
                    <a:pt x="8778" y="14130"/>
                  </a:lnTo>
                  <a:lnTo>
                    <a:pt x="8470" y="15387"/>
                  </a:lnTo>
                  <a:lnTo>
                    <a:pt x="7077" y="21070"/>
                  </a:lnTo>
                  <a:lnTo>
                    <a:pt x="9812" y="40312"/>
                  </a:lnTo>
                  <a:lnTo>
                    <a:pt x="0" y="40312"/>
                  </a:lnTo>
                  <a:lnTo>
                    <a:pt x="0" y="79112"/>
                  </a:lnTo>
                  <a:lnTo>
                    <a:pt x="31351" y="82549"/>
                  </a:lnTo>
                  <a:lnTo>
                    <a:pt x="44530" y="76655"/>
                  </a:lnTo>
                  <a:lnTo>
                    <a:pt x="44530" y="40312"/>
                  </a:lnTo>
                  <a:lnTo>
                    <a:pt x="35592" y="40312"/>
                  </a:lnTo>
                  <a:lnTo>
                    <a:pt x="36941" y="34155"/>
                  </a:lnTo>
                  <a:cubicBezTo>
                    <a:pt x="37122" y="34163"/>
                    <a:pt x="37303" y="34167"/>
                    <a:pt x="37483" y="34167"/>
                  </a:cubicBezTo>
                  <a:cubicBezTo>
                    <a:pt x="42961" y="34167"/>
                    <a:pt x="47895" y="30371"/>
                    <a:pt x="49117" y="24799"/>
                  </a:cubicBezTo>
                  <a:cubicBezTo>
                    <a:pt x="50528" y="18368"/>
                    <a:pt x="46455" y="12010"/>
                    <a:pt x="40023" y="10601"/>
                  </a:cubicBezTo>
                  <a:cubicBezTo>
                    <a:pt x="39164" y="10412"/>
                    <a:pt x="38306" y="10322"/>
                    <a:pt x="37461" y="10322"/>
                  </a:cubicBezTo>
                  <a:cubicBezTo>
                    <a:pt x="31982" y="10322"/>
                    <a:pt x="27048" y="14123"/>
                    <a:pt x="25825" y="19694"/>
                  </a:cubicBezTo>
                  <a:cubicBezTo>
                    <a:pt x="25446" y="21417"/>
                    <a:pt x="25455" y="23201"/>
                    <a:pt x="25852" y="24919"/>
                  </a:cubicBezTo>
                  <a:lnTo>
                    <a:pt x="25847" y="25161"/>
                  </a:lnTo>
                  <a:lnTo>
                    <a:pt x="25768" y="25159"/>
                  </a:lnTo>
                  <a:cubicBezTo>
                    <a:pt x="25766" y="25159"/>
                    <a:pt x="25764" y="25159"/>
                    <a:pt x="25762" y="25159"/>
                  </a:cubicBezTo>
                  <a:cubicBezTo>
                    <a:pt x="25654" y="25159"/>
                    <a:pt x="25565" y="25246"/>
                    <a:pt x="25564" y="25353"/>
                  </a:cubicBezTo>
                  <a:lnTo>
                    <a:pt x="25507" y="27740"/>
                  </a:lnTo>
                  <a:cubicBezTo>
                    <a:pt x="25505" y="27850"/>
                    <a:pt x="25592" y="27941"/>
                    <a:pt x="25703" y="27944"/>
                  </a:cubicBezTo>
                  <a:lnTo>
                    <a:pt x="25822" y="27946"/>
                  </a:lnTo>
                  <a:lnTo>
                    <a:pt x="25281" y="40312"/>
                  </a:lnTo>
                  <a:lnTo>
                    <a:pt x="24014" y="40312"/>
                  </a:lnTo>
                  <a:lnTo>
                    <a:pt x="23687" y="35108"/>
                  </a:lnTo>
                  <a:lnTo>
                    <a:pt x="23667" y="34798"/>
                  </a:lnTo>
                  <a:lnTo>
                    <a:pt x="23616" y="34007"/>
                  </a:lnTo>
                  <a:lnTo>
                    <a:pt x="23600" y="33728"/>
                  </a:lnTo>
                  <a:lnTo>
                    <a:pt x="23223" y="27758"/>
                  </a:lnTo>
                  <a:lnTo>
                    <a:pt x="23206" y="27515"/>
                  </a:lnTo>
                  <a:lnTo>
                    <a:pt x="23090" y="25667"/>
                  </a:lnTo>
                  <a:lnTo>
                    <a:pt x="23075" y="25424"/>
                  </a:lnTo>
                  <a:lnTo>
                    <a:pt x="22996" y="24188"/>
                  </a:lnTo>
                  <a:lnTo>
                    <a:pt x="22983" y="23976"/>
                  </a:lnTo>
                  <a:lnTo>
                    <a:pt x="22723" y="19835"/>
                  </a:lnTo>
                  <a:lnTo>
                    <a:pt x="22706" y="19565"/>
                  </a:lnTo>
                  <a:lnTo>
                    <a:pt x="22633" y="18383"/>
                  </a:lnTo>
                  <a:lnTo>
                    <a:pt x="22631" y="18358"/>
                  </a:lnTo>
                  <a:lnTo>
                    <a:pt x="22525" y="16709"/>
                  </a:lnTo>
                  <a:lnTo>
                    <a:pt x="22510" y="16471"/>
                  </a:lnTo>
                  <a:lnTo>
                    <a:pt x="22132" y="10458"/>
                  </a:lnTo>
                  <a:lnTo>
                    <a:pt x="22090" y="9799"/>
                  </a:lnTo>
                  <a:lnTo>
                    <a:pt x="22039" y="9008"/>
                  </a:lnTo>
                  <a:lnTo>
                    <a:pt x="21998" y="8350"/>
                  </a:lnTo>
                  <a:lnTo>
                    <a:pt x="21900" y="6783"/>
                  </a:lnTo>
                  <a:lnTo>
                    <a:pt x="21894" y="6676"/>
                  </a:lnTo>
                  <a:lnTo>
                    <a:pt x="21808" y="5298"/>
                  </a:lnTo>
                  <a:lnTo>
                    <a:pt x="21803" y="5226"/>
                  </a:lnTo>
                  <a:lnTo>
                    <a:pt x="214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5457;p109">
              <a:extLst>
                <a:ext uri="{FF2B5EF4-FFF2-40B4-BE49-F238E27FC236}">
                  <a16:creationId xmlns:a16="http://schemas.microsoft.com/office/drawing/2014/main" id="{8719FA65-F64D-C19D-70FC-9D4291E7A36A}"/>
                </a:ext>
              </a:extLst>
            </p:cNvPr>
            <p:cNvGrpSpPr/>
            <p:nvPr/>
          </p:nvGrpSpPr>
          <p:grpSpPr>
            <a:xfrm>
              <a:off x="5493092" y="1599069"/>
              <a:ext cx="1480975" cy="2475350"/>
              <a:chOff x="5013275" y="1599025"/>
              <a:chExt cx="1480975" cy="2475350"/>
            </a:xfrm>
          </p:grpSpPr>
          <p:sp>
            <p:nvSpPr>
              <p:cNvPr id="7" name="Google Shape;5458;p109">
                <a:extLst>
                  <a:ext uri="{FF2B5EF4-FFF2-40B4-BE49-F238E27FC236}">
                    <a16:creationId xmlns:a16="http://schemas.microsoft.com/office/drawing/2014/main" id="{D42D0CA9-279F-1A35-C936-8C8C89B2EDFA}"/>
                  </a:ext>
                </a:extLst>
              </p:cNvPr>
              <p:cNvSpPr/>
              <p:nvPr/>
            </p:nvSpPr>
            <p:spPr>
              <a:xfrm>
                <a:off x="5894900" y="2426200"/>
                <a:ext cx="263575" cy="685625"/>
              </a:xfrm>
              <a:custGeom>
                <a:avLst/>
                <a:gdLst/>
                <a:ahLst/>
                <a:cxnLst/>
                <a:rect l="l" t="t" r="r" b="b"/>
                <a:pathLst>
                  <a:path w="10543" h="27425" extrusionOk="0">
                    <a:moveTo>
                      <a:pt x="5783" y="0"/>
                    </a:moveTo>
                    <a:lnTo>
                      <a:pt x="1" y="26382"/>
                    </a:lnTo>
                    <a:lnTo>
                      <a:pt x="4761" y="27424"/>
                    </a:lnTo>
                    <a:lnTo>
                      <a:pt x="10543" y="1042"/>
                    </a:lnTo>
                    <a:lnTo>
                      <a:pt x="578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5459;p109">
                <a:extLst>
                  <a:ext uri="{FF2B5EF4-FFF2-40B4-BE49-F238E27FC236}">
                    <a16:creationId xmlns:a16="http://schemas.microsoft.com/office/drawing/2014/main" id="{65D252A3-E3E3-6095-778F-F9DB25B12ECE}"/>
                  </a:ext>
                </a:extLst>
              </p:cNvPr>
              <p:cNvSpPr/>
              <p:nvPr/>
            </p:nvSpPr>
            <p:spPr>
              <a:xfrm>
                <a:off x="5847675" y="2821350"/>
                <a:ext cx="244900" cy="411650"/>
              </a:xfrm>
              <a:custGeom>
                <a:avLst/>
                <a:gdLst/>
                <a:ahLst/>
                <a:cxnLst/>
                <a:rect l="l" t="t" r="r" b="b"/>
                <a:pathLst>
                  <a:path w="9796" h="16466" extrusionOk="0">
                    <a:moveTo>
                      <a:pt x="3297" y="1"/>
                    </a:moveTo>
                    <a:lnTo>
                      <a:pt x="1" y="15042"/>
                    </a:lnTo>
                    <a:lnTo>
                      <a:pt x="6499" y="16465"/>
                    </a:lnTo>
                    <a:lnTo>
                      <a:pt x="9795" y="142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rgbClr val="258A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5460;p109">
                <a:extLst>
                  <a:ext uri="{FF2B5EF4-FFF2-40B4-BE49-F238E27FC236}">
                    <a16:creationId xmlns:a16="http://schemas.microsoft.com/office/drawing/2014/main" id="{BCBA48A4-5433-F692-330F-F2358B661C25}"/>
                  </a:ext>
                </a:extLst>
              </p:cNvPr>
              <p:cNvSpPr/>
              <p:nvPr/>
            </p:nvSpPr>
            <p:spPr>
              <a:xfrm>
                <a:off x="5779300" y="1908850"/>
                <a:ext cx="714950" cy="714950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28598" extrusionOk="0">
                    <a:moveTo>
                      <a:pt x="14300" y="1"/>
                    </a:moveTo>
                    <a:cubicBezTo>
                      <a:pt x="10508" y="1"/>
                      <a:pt x="6870" y="1506"/>
                      <a:pt x="4189" y="4188"/>
                    </a:cubicBezTo>
                    <a:cubicBezTo>
                      <a:pt x="1507" y="6870"/>
                      <a:pt x="0" y="10506"/>
                      <a:pt x="0" y="14298"/>
                    </a:cubicBezTo>
                    <a:cubicBezTo>
                      <a:pt x="0" y="18090"/>
                      <a:pt x="1507" y="21728"/>
                      <a:pt x="4189" y="24408"/>
                    </a:cubicBezTo>
                    <a:cubicBezTo>
                      <a:pt x="6870" y="27090"/>
                      <a:pt x="10508" y="28597"/>
                      <a:pt x="14300" y="28597"/>
                    </a:cubicBezTo>
                    <a:cubicBezTo>
                      <a:pt x="18091" y="28597"/>
                      <a:pt x="21728" y="27090"/>
                      <a:pt x="24410" y="24408"/>
                    </a:cubicBezTo>
                    <a:cubicBezTo>
                      <a:pt x="27092" y="21728"/>
                      <a:pt x="28597" y="18090"/>
                      <a:pt x="28597" y="14298"/>
                    </a:cubicBezTo>
                    <a:cubicBezTo>
                      <a:pt x="28597" y="10506"/>
                      <a:pt x="27092" y="6870"/>
                      <a:pt x="24410" y="4188"/>
                    </a:cubicBezTo>
                    <a:cubicBezTo>
                      <a:pt x="21728" y="1506"/>
                      <a:pt x="18091" y="1"/>
                      <a:pt x="143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5461;p109">
                <a:extLst>
                  <a:ext uri="{FF2B5EF4-FFF2-40B4-BE49-F238E27FC236}">
                    <a16:creationId xmlns:a16="http://schemas.microsoft.com/office/drawing/2014/main" id="{3F4C006B-F960-3613-1572-8CB778598C2D}"/>
                  </a:ext>
                </a:extLst>
              </p:cNvPr>
              <p:cNvSpPr/>
              <p:nvPr/>
            </p:nvSpPr>
            <p:spPr>
              <a:xfrm>
                <a:off x="5856375" y="1985950"/>
                <a:ext cx="560775" cy="560750"/>
              </a:xfrm>
              <a:custGeom>
                <a:avLst/>
                <a:gdLst/>
                <a:ahLst/>
                <a:cxnLst/>
                <a:rect l="l" t="t" r="r" b="b"/>
                <a:pathLst>
                  <a:path w="22431" h="22430" extrusionOk="0">
                    <a:moveTo>
                      <a:pt x="11217" y="0"/>
                    </a:moveTo>
                    <a:cubicBezTo>
                      <a:pt x="8242" y="0"/>
                      <a:pt x="5389" y="1181"/>
                      <a:pt x="3285" y="3285"/>
                    </a:cubicBezTo>
                    <a:cubicBezTo>
                      <a:pt x="1184" y="5388"/>
                      <a:pt x="1" y="8240"/>
                      <a:pt x="1" y="11214"/>
                    </a:cubicBezTo>
                    <a:cubicBezTo>
                      <a:pt x="1" y="14188"/>
                      <a:pt x="1184" y="17042"/>
                      <a:pt x="3285" y="19145"/>
                    </a:cubicBezTo>
                    <a:cubicBezTo>
                      <a:pt x="5389" y="21247"/>
                      <a:pt x="8242" y="22430"/>
                      <a:pt x="11217" y="22430"/>
                    </a:cubicBezTo>
                    <a:cubicBezTo>
                      <a:pt x="14191" y="22430"/>
                      <a:pt x="17042" y="21247"/>
                      <a:pt x="19146" y="19145"/>
                    </a:cubicBezTo>
                    <a:cubicBezTo>
                      <a:pt x="21249" y="17042"/>
                      <a:pt x="22430" y="14188"/>
                      <a:pt x="22430" y="11214"/>
                    </a:cubicBezTo>
                    <a:cubicBezTo>
                      <a:pt x="22430" y="8240"/>
                      <a:pt x="21249" y="5388"/>
                      <a:pt x="19146" y="3285"/>
                    </a:cubicBezTo>
                    <a:cubicBezTo>
                      <a:pt x="17042" y="1181"/>
                      <a:pt x="14191" y="0"/>
                      <a:pt x="112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5462;p109">
                <a:extLst>
                  <a:ext uri="{FF2B5EF4-FFF2-40B4-BE49-F238E27FC236}">
                    <a16:creationId xmlns:a16="http://schemas.microsoft.com/office/drawing/2014/main" id="{851FDA60-9FCA-0153-4495-D943AA2CDE32}"/>
                  </a:ext>
                </a:extLst>
              </p:cNvPr>
              <p:cNvSpPr/>
              <p:nvPr/>
            </p:nvSpPr>
            <p:spPr>
              <a:xfrm>
                <a:off x="5470225" y="2843275"/>
                <a:ext cx="52500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922" extrusionOk="0">
                    <a:moveTo>
                      <a:pt x="2050" y="1"/>
                    </a:moveTo>
                    <a:lnTo>
                      <a:pt x="0" y="130"/>
                    </a:lnTo>
                    <a:lnTo>
                      <a:pt x="50" y="921"/>
                    </a:lnTo>
                    <a:lnTo>
                      <a:pt x="2100" y="792"/>
                    </a:lnTo>
                    <a:lnTo>
                      <a:pt x="2050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5463;p109">
                <a:extLst>
                  <a:ext uri="{FF2B5EF4-FFF2-40B4-BE49-F238E27FC236}">
                    <a16:creationId xmlns:a16="http://schemas.microsoft.com/office/drawing/2014/main" id="{CFBDC012-EA2E-9BAE-C1A3-D5B1948646AC}"/>
                  </a:ext>
                </a:extLst>
              </p:cNvPr>
              <p:cNvSpPr/>
              <p:nvPr/>
            </p:nvSpPr>
            <p:spPr>
              <a:xfrm>
                <a:off x="5473400" y="2891200"/>
                <a:ext cx="8825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1011" extrusionOk="0">
                    <a:moveTo>
                      <a:pt x="3480" y="0"/>
                    </a:moveTo>
                    <a:lnTo>
                      <a:pt x="0" y="219"/>
                    </a:lnTo>
                    <a:lnTo>
                      <a:pt x="50" y="1010"/>
                    </a:lnTo>
                    <a:lnTo>
                      <a:pt x="3530" y="790"/>
                    </a:lnTo>
                    <a:lnTo>
                      <a:pt x="3480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5464;p109">
                <a:extLst>
                  <a:ext uri="{FF2B5EF4-FFF2-40B4-BE49-F238E27FC236}">
                    <a16:creationId xmlns:a16="http://schemas.microsoft.com/office/drawing/2014/main" id="{01BB8F30-BD76-73F7-9045-660F98C6E243}"/>
                  </a:ext>
                </a:extLst>
              </p:cNvPr>
              <p:cNvSpPr/>
              <p:nvPr/>
            </p:nvSpPr>
            <p:spPr>
              <a:xfrm>
                <a:off x="5476125" y="2936975"/>
                <a:ext cx="52525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921" extrusionOk="0">
                    <a:moveTo>
                      <a:pt x="2051" y="0"/>
                    </a:moveTo>
                    <a:lnTo>
                      <a:pt x="1" y="130"/>
                    </a:lnTo>
                    <a:lnTo>
                      <a:pt x="50" y="921"/>
                    </a:lnTo>
                    <a:lnTo>
                      <a:pt x="2100" y="790"/>
                    </a:lnTo>
                    <a:lnTo>
                      <a:pt x="2051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5465;p109">
                <a:extLst>
                  <a:ext uri="{FF2B5EF4-FFF2-40B4-BE49-F238E27FC236}">
                    <a16:creationId xmlns:a16="http://schemas.microsoft.com/office/drawing/2014/main" id="{AC82F180-3923-82EE-9215-5D5F78FD2E80}"/>
                  </a:ext>
                </a:extLst>
              </p:cNvPr>
              <p:cNvSpPr/>
              <p:nvPr/>
            </p:nvSpPr>
            <p:spPr>
              <a:xfrm>
                <a:off x="5479300" y="2984900"/>
                <a:ext cx="88275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1011" extrusionOk="0">
                    <a:moveTo>
                      <a:pt x="3478" y="0"/>
                    </a:moveTo>
                    <a:lnTo>
                      <a:pt x="1" y="219"/>
                    </a:lnTo>
                    <a:lnTo>
                      <a:pt x="51" y="1010"/>
                    </a:lnTo>
                    <a:lnTo>
                      <a:pt x="3530" y="789"/>
                    </a:lnTo>
                    <a:lnTo>
                      <a:pt x="3478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5466;p109">
                <a:extLst>
                  <a:ext uri="{FF2B5EF4-FFF2-40B4-BE49-F238E27FC236}">
                    <a16:creationId xmlns:a16="http://schemas.microsoft.com/office/drawing/2014/main" id="{D2FB2984-86C7-45A2-9AB0-C27CBBB1B36E}"/>
                  </a:ext>
                </a:extLst>
              </p:cNvPr>
              <p:cNvSpPr/>
              <p:nvPr/>
            </p:nvSpPr>
            <p:spPr>
              <a:xfrm>
                <a:off x="5482100" y="3030575"/>
                <a:ext cx="525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19" extrusionOk="0">
                    <a:moveTo>
                      <a:pt x="2050" y="0"/>
                    </a:moveTo>
                    <a:lnTo>
                      <a:pt x="0" y="129"/>
                    </a:lnTo>
                    <a:lnTo>
                      <a:pt x="50" y="919"/>
                    </a:lnTo>
                    <a:lnTo>
                      <a:pt x="2102" y="790"/>
                    </a:lnTo>
                    <a:lnTo>
                      <a:pt x="2050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5467;p109">
                <a:extLst>
                  <a:ext uri="{FF2B5EF4-FFF2-40B4-BE49-F238E27FC236}">
                    <a16:creationId xmlns:a16="http://schemas.microsoft.com/office/drawing/2014/main" id="{977EE690-0E7D-D1C1-5575-0C0EF3FA2DF0}"/>
                  </a:ext>
                </a:extLst>
              </p:cNvPr>
              <p:cNvSpPr/>
              <p:nvPr/>
            </p:nvSpPr>
            <p:spPr>
              <a:xfrm>
                <a:off x="5485225" y="3078575"/>
                <a:ext cx="8820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1011" extrusionOk="0">
                    <a:moveTo>
                      <a:pt x="3478" y="1"/>
                    </a:moveTo>
                    <a:lnTo>
                      <a:pt x="1" y="220"/>
                    </a:lnTo>
                    <a:lnTo>
                      <a:pt x="50" y="1011"/>
                    </a:lnTo>
                    <a:lnTo>
                      <a:pt x="3528" y="790"/>
                    </a:lnTo>
                    <a:lnTo>
                      <a:pt x="3478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5468;p109">
                <a:extLst>
                  <a:ext uri="{FF2B5EF4-FFF2-40B4-BE49-F238E27FC236}">
                    <a16:creationId xmlns:a16="http://schemas.microsoft.com/office/drawing/2014/main" id="{7D4DAFAE-A56E-D9C8-BA08-B06C5BC85E12}"/>
                  </a:ext>
                </a:extLst>
              </p:cNvPr>
              <p:cNvSpPr/>
              <p:nvPr/>
            </p:nvSpPr>
            <p:spPr>
              <a:xfrm>
                <a:off x="5488000" y="3124225"/>
                <a:ext cx="52525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921" extrusionOk="0">
                    <a:moveTo>
                      <a:pt x="2051" y="0"/>
                    </a:moveTo>
                    <a:lnTo>
                      <a:pt x="1" y="129"/>
                    </a:lnTo>
                    <a:lnTo>
                      <a:pt x="51" y="921"/>
                    </a:lnTo>
                    <a:lnTo>
                      <a:pt x="2101" y="791"/>
                    </a:lnTo>
                    <a:lnTo>
                      <a:pt x="2051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5469;p109">
                <a:extLst>
                  <a:ext uri="{FF2B5EF4-FFF2-40B4-BE49-F238E27FC236}">
                    <a16:creationId xmlns:a16="http://schemas.microsoft.com/office/drawing/2014/main" id="{93ABE19A-6005-922B-8347-328D8099BD88}"/>
                  </a:ext>
                </a:extLst>
              </p:cNvPr>
              <p:cNvSpPr/>
              <p:nvPr/>
            </p:nvSpPr>
            <p:spPr>
              <a:xfrm>
                <a:off x="5491150" y="3172225"/>
                <a:ext cx="8820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1011" extrusionOk="0">
                    <a:moveTo>
                      <a:pt x="3478" y="1"/>
                    </a:moveTo>
                    <a:lnTo>
                      <a:pt x="0" y="221"/>
                    </a:lnTo>
                    <a:lnTo>
                      <a:pt x="50" y="1011"/>
                    </a:lnTo>
                    <a:lnTo>
                      <a:pt x="3527" y="792"/>
                    </a:lnTo>
                    <a:lnTo>
                      <a:pt x="3478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5470;p109">
                <a:extLst>
                  <a:ext uri="{FF2B5EF4-FFF2-40B4-BE49-F238E27FC236}">
                    <a16:creationId xmlns:a16="http://schemas.microsoft.com/office/drawing/2014/main" id="{CAEAD36C-EE1A-4583-CF1D-9E843FD23BB3}"/>
                  </a:ext>
                </a:extLst>
              </p:cNvPr>
              <p:cNvSpPr/>
              <p:nvPr/>
            </p:nvSpPr>
            <p:spPr>
              <a:xfrm>
                <a:off x="5495325" y="3243500"/>
                <a:ext cx="525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16" extrusionOk="0">
                    <a:moveTo>
                      <a:pt x="2056" y="1"/>
                    </a:moveTo>
                    <a:lnTo>
                      <a:pt x="0" y="124"/>
                    </a:lnTo>
                    <a:lnTo>
                      <a:pt x="48" y="915"/>
                    </a:lnTo>
                    <a:lnTo>
                      <a:pt x="2102" y="792"/>
                    </a:lnTo>
                    <a:lnTo>
                      <a:pt x="2056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5471;p109">
                <a:extLst>
                  <a:ext uri="{FF2B5EF4-FFF2-40B4-BE49-F238E27FC236}">
                    <a16:creationId xmlns:a16="http://schemas.microsoft.com/office/drawing/2014/main" id="{E8AB6D28-159A-BE66-6EAB-0C6FC95D29C7}"/>
                  </a:ext>
                </a:extLst>
              </p:cNvPr>
              <p:cNvSpPr/>
              <p:nvPr/>
            </p:nvSpPr>
            <p:spPr>
              <a:xfrm>
                <a:off x="5497050" y="3265925"/>
                <a:ext cx="8820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1011" extrusionOk="0">
                    <a:moveTo>
                      <a:pt x="3478" y="1"/>
                    </a:moveTo>
                    <a:lnTo>
                      <a:pt x="1" y="221"/>
                    </a:lnTo>
                    <a:lnTo>
                      <a:pt x="50" y="1011"/>
                    </a:lnTo>
                    <a:lnTo>
                      <a:pt x="3528" y="792"/>
                    </a:lnTo>
                    <a:lnTo>
                      <a:pt x="3478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5472;p109">
                <a:extLst>
                  <a:ext uri="{FF2B5EF4-FFF2-40B4-BE49-F238E27FC236}">
                    <a16:creationId xmlns:a16="http://schemas.microsoft.com/office/drawing/2014/main" id="{46C433C7-5259-3523-1C87-A01B604445D1}"/>
                  </a:ext>
                </a:extLst>
              </p:cNvPr>
              <p:cNvSpPr/>
              <p:nvPr/>
            </p:nvSpPr>
            <p:spPr>
              <a:xfrm>
                <a:off x="5499800" y="3311600"/>
                <a:ext cx="52550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22" extrusionOk="0">
                    <a:moveTo>
                      <a:pt x="2052" y="1"/>
                    </a:moveTo>
                    <a:lnTo>
                      <a:pt x="0" y="130"/>
                    </a:lnTo>
                    <a:lnTo>
                      <a:pt x="52" y="921"/>
                    </a:lnTo>
                    <a:lnTo>
                      <a:pt x="2102" y="792"/>
                    </a:lnTo>
                    <a:lnTo>
                      <a:pt x="2052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5473;p109">
                <a:extLst>
                  <a:ext uri="{FF2B5EF4-FFF2-40B4-BE49-F238E27FC236}">
                    <a16:creationId xmlns:a16="http://schemas.microsoft.com/office/drawing/2014/main" id="{6D20CF8B-6C41-4E92-0518-22BAE72AB0C5}"/>
                  </a:ext>
                </a:extLst>
              </p:cNvPr>
              <p:cNvSpPr/>
              <p:nvPr/>
            </p:nvSpPr>
            <p:spPr>
              <a:xfrm>
                <a:off x="5502975" y="3359625"/>
                <a:ext cx="8820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1011" extrusionOk="0">
                    <a:moveTo>
                      <a:pt x="3478" y="0"/>
                    </a:moveTo>
                    <a:lnTo>
                      <a:pt x="0" y="221"/>
                    </a:lnTo>
                    <a:lnTo>
                      <a:pt x="50" y="1010"/>
                    </a:lnTo>
                    <a:lnTo>
                      <a:pt x="3528" y="792"/>
                    </a:lnTo>
                    <a:lnTo>
                      <a:pt x="3478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5474;p109">
                <a:extLst>
                  <a:ext uri="{FF2B5EF4-FFF2-40B4-BE49-F238E27FC236}">
                    <a16:creationId xmlns:a16="http://schemas.microsoft.com/office/drawing/2014/main" id="{94ADEC16-AE6B-15C4-084C-E23904082760}"/>
                  </a:ext>
                </a:extLst>
              </p:cNvPr>
              <p:cNvSpPr/>
              <p:nvPr/>
            </p:nvSpPr>
            <p:spPr>
              <a:xfrm>
                <a:off x="5505700" y="3405300"/>
                <a:ext cx="52575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22" extrusionOk="0">
                    <a:moveTo>
                      <a:pt x="2053" y="1"/>
                    </a:moveTo>
                    <a:lnTo>
                      <a:pt x="1" y="130"/>
                    </a:lnTo>
                    <a:lnTo>
                      <a:pt x="50" y="921"/>
                    </a:lnTo>
                    <a:lnTo>
                      <a:pt x="2102" y="790"/>
                    </a:lnTo>
                    <a:lnTo>
                      <a:pt x="2053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5475;p109">
                <a:extLst>
                  <a:ext uri="{FF2B5EF4-FFF2-40B4-BE49-F238E27FC236}">
                    <a16:creationId xmlns:a16="http://schemas.microsoft.com/office/drawing/2014/main" id="{7E077B50-4C5C-EACF-EEC4-8DD608F2A597}"/>
                  </a:ext>
                </a:extLst>
              </p:cNvPr>
              <p:cNvSpPr/>
              <p:nvPr/>
            </p:nvSpPr>
            <p:spPr>
              <a:xfrm>
                <a:off x="5509575" y="3479525"/>
                <a:ext cx="88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1003" extrusionOk="0">
                    <a:moveTo>
                      <a:pt x="3486" y="0"/>
                    </a:moveTo>
                    <a:lnTo>
                      <a:pt x="1" y="209"/>
                    </a:lnTo>
                    <a:lnTo>
                      <a:pt x="49" y="1002"/>
                    </a:lnTo>
                    <a:lnTo>
                      <a:pt x="3534" y="793"/>
                    </a:lnTo>
                    <a:lnTo>
                      <a:pt x="3486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5476;p109">
                <a:extLst>
                  <a:ext uri="{FF2B5EF4-FFF2-40B4-BE49-F238E27FC236}">
                    <a16:creationId xmlns:a16="http://schemas.microsoft.com/office/drawing/2014/main" id="{7E86B0C2-4453-3D3C-2F4C-1FCB95E5D35A}"/>
                  </a:ext>
                </a:extLst>
              </p:cNvPr>
              <p:cNvSpPr/>
              <p:nvPr/>
            </p:nvSpPr>
            <p:spPr>
              <a:xfrm>
                <a:off x="5511625" y="3499000"/>
                <a:ext cx="52550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20" extrusionOk="0">
                    <a:moveTo>
                      <a:pt x="2052" y="0"/>
                    </a:moveTo>
                    <a:lnTo>
                      <a:pt x="0" y="130"/>
                    </a:lnTo>
                    <a:lnTo>
                      <a:pt x="50" y="919"/>
                    </a:lnTo>
                    <a:lnTo>
                      <a:pt x="2102" y="790"/>
                    </a:lnTo>
                    <a:lnTo>
                      <a:pt x="2052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" name="Google Shape;5477;p109">
                <a:extLst>
                  <a:ext uri="{FF2B5EF4-FFF2-40B4-BE49-F238E27FC236}">
                    <a16:creationId xmlns:a16="http://schemas.microsoft.com/office/drawing/2014/main" id="{E8225E44-8B0B-76BC-158F-74444E8AC686}"/>
                  </a:ext>
                </a:extLst>
              </p:cNvPr>
              <p:cNvGrpSpPr/>
              <p:nvPr/>
            </p:nvGrpSpPr>
            <p:grpSpPr>
              <a:xfrm>
                <a:off x="5392625" y="1599025"/>
                <a:ext cx="388775" cy="2005275"/>
                <a:chOff x="5392625" y="1599025"/>
                <a:chExt cx="388775" cy="2005275"/>
              </a:xfrm>
            </p:grpSpPr>
            <p:sp>
              <p:nvSpPr>
                <p:cNvPr id="61" name="Google Shape;5478;p109">
                  <a:extLst>
                    <a:ext uri="{FF2B5EF4-FFF2-40B4-BE49-F238E27FC236}">
                      <a16:creationId xmlns:a16="http://schemas.microsoft.com/office/drawing/2014/main" id="{8BFC4708-609D-68AE-6C88-BB2E21530E82}"/>
                    </a:ext>
                  </a:extLst>
                </p:cNvPr>
                <p:cNvSpPr/>
                <p:nvPr/>
              </p:nvSpPr>
              <p:spPr>
                <a:xfrm>
                  <a:off x="5392625" y="1599025"/>
                  <a:ext cx="388775" cy="198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51" h="79440" extrusionOk="0">
                      <a:moveTo>
                        <a:pt x="10580" y="1"/>
                      </a:moveTo>
                      <a:lnTo>
                        <a:pt x="0" y="667"/>
                      </a:lnTo>
                      <a:lnTo>
                        <a:pt x="4969" y="79439"/>
                      </a:lnTo>
                      <a:lnTo>
                        <a:pt x="15551" y="78773"/>
                      </a:lnTo>
                      <a:lnTo>
                        <a:pt x="1058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62" name="Google Shape;5479;p109">
                  <a:extLst>
                    <a:ext uri="{FF2B5EF4-FFF2-40B4-BE49-F238E27FC236}">
                      <a16:creationId xmlns:a16="http://schemas.microsoft.com/office/drawing/2014/main" id="{128889C6-9A44-3367-C99C-BCA61F3A0560}"/>
                    </a:ext>
                  </a:extLst>
                </p:cNvPr>
                <p:cNvGrpSpPr/>
                <p:nvPr/>
              </p:nvGrpSpPr>
              <p:grpSpPr>
                <a:xfrm>
                  <a:off x="5396550" y="1628550"/>
                  <a:ext cx="336525" cy="1975750"/>
                  <a:chOff x="5396550" y="1628550"/>
                  <a:chExt cx="336525" cy="1975750"/>
                </a:xfrm>
              </p:grpSpPr>
              <p:sp>
                <p:nvSpPr>
                  <p:cNvPr id="63" name="Google Shape;5480;p109">
                    <a:extLst>
                      <a:ext uri="{FF2B5EF4-FFF2-40B4-BE49-F238E27FC236}">
                        <a16:creationId xmlns:a16="http://schemas.microsoft.com/office/drawing/2014/main" id="{E0D818BF-B8F4-0B8A-2EB7-A3C58C2A694D}"/>
                      </a:ext>
                    </a:extLst>
                  </p:cNvPr>
                  <p:cNvSpPr/>
                  <p:nvPr/>
                </p:nvSpPr>
                <p:spPr>
                  <a:xfrm>
                    <a:off x="5510425" y="1628550"/>
                    <a:ext cx="160125" cy="1975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5" h="79030" extrusionOk="0">
                        <a:moveTo>
                          <a:pt x="1669" y="1"/>
                        </a:moveTo>
                        <a:lnTo>
                          <a:pt x="1" y="100"/>
                        </a:lnTo>
                        <a:lnTo>
                          <a:pt x="4735" y="79030"/>
                        </a:lnTo>
                        <a:lnTo>
                          <a:pt x="6405" y="78930"/>
                        </a:lnTo>
                        <a:lnTo>
                          <a:pt x="1669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" name="Google Shape;5481;p109">
                    <a:extLst>
                      <a:ext uri="{FF2B5EF4-FFF2-40B4-BE49-F238E27FC236}">
                        <a16:creationId xmlns:a16="http://schemas.microsoft.com/office/drawing/2014/main" id="{4BCD1D62-C4AE-BBEB-4BF5-85022E5A6DD4}"/>
                      </a:ext>
                    </a:extLst>
                  </p:cNvPr>
                  <p:cNvSpPr/>
                  <p:nvPr/>
                </p:nvSpPr>
                <p:spPr>
                  <a:xfrm>
                    <a:off x="5396550" y="1673250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0"/>
                        </a:moveTo>
                        <a:lnTo>
                          <a:pt x="1" y="219"/>
                        </a:lnTo>
                        <a:lnTo>
                          <a:pt x="50" y="1010"/>
                        </a:lnTo>
                        <a:lnTo>
                          <a:pt x="3530" y="790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" name="Google Shape;5482;p109">
                    <a:extLst>
                      <a:ext uri="{FF2B5EF4-FFF2-40B4-BE49-F238E27FC236}">
                        <a16:creationId xmlns:a16="http://schemas.microsoft.com/office/drawing/2014/main" id="{CF97FD8C-D69A-BDB1-385D-826FB43A5F71}"/>
                      </a:ext>
                    </a:extLst>
                  </p:cNvPr>
                  <p:cNvSpPr/>
                  <p:nvPr/>
                </p:nvSpPr>
                <p:spPr>
                  <a:xfrm>
                    <a:off x="5405000" y="1741250"/>
                    <a:ext cx="52575" cy="2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15" extrusionOk="0">
                        <a:moveTo>
                          <a:pt x="2054" y="0"/>
                        </a:moveTo>
                        <a:lnTo>
                          <a:pt x="1" y="123"/>
                        </a:lnTo>
                        <a:lnTo>
                          <a:pt x="48" y="915"/>
                        </a:lnTo>
                        <a:lnTo>
                          <a:pt x="2102" y="792"/>
                        </a:lnTo>
                        <a:lnTo>
                          <a:pt x="2054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6" name="Google Shape;5483;p109">
                    <a:extLst>
                      <a:ext uri="{FF2B5EF4-FFF2-40B4-BE49-F238E27FC236}">
                        <a16:creationId xmlns:a16="http://schemas.microsoft.com/office/drawing/2014/main" id="{C8A5E8F3-DE27-E127-D54E-4B98211B7347}"/>
                      </a:ext>
                    </a:extLst>
                  </p:cNvPr>
                  <p:cNvSpPr/>
                  <p:nvPr/>
                </p:nvSpPr>
                <p:spPr>
                  <a:xfrm>
                    <a:off x="5402475" y="1766950"/>
                    <a:ext cx="88250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09" extrusionOk="0">
                        <a:moveTo>
                          <a:pt x="3480" y="0"/>
                        </a:moveTo>
                        <a:lnTo>
                          <a:pt x="0" y="219"/>
                        </a:lnTo>
                        <a:lnTo>
                          <a:pt x="50" y="1008"/>
                        </a:lnTo>
                        <a:lnTo>
                          <a:pt x="3529" y="789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7" name="Google Shape;5484;p109">
                    <a:extLst>
                      <a:ext uri="{FF2B5EF4-FFF2-40B4-BE49-F238E27FC236}">
                        <a16:creationId xmlns:a16="http://schemas.microsoft.com/office/drawing/2014/main" id="{57126471-383F-8B9C-9436-C0233496DAF3}"/>
                      </a:ext>
                    </a:extLst>
                  </p:cNvPr>
                  <p:cNvSpPr/>
                  <p:nvPr/>
                </p:nvSpPr>
                <p:spPr>
                  <a:xfrm>
                    <a:off x="5405250" y="1812575"/>
                    <a:ext cx="52525" cy="2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1" h="921" extrusionOk="0">
                        <a:moveTo>
                          <a:pt x="2050" y="0"/>
                        </a:moveTo>
                        <a:lnTo>
                          <a:pt x="0" y="132"/>
                        </a:lnTo>
                        <a:lnTo>
                          <a:pt x="50" y="921"/>
                        </a:lnTo>
                        <a:lnTo>
                          <a:pt x="2100" y="792"/>
                        </a:lnTo>
                        <a:lnTo>
                          <a:pt x="205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8" name="Google Shape;5485;p109">
                    <a:extLst>
                      <a:ext uri="{FF2B5EF4-FFF2-40B4-BE49-F238E27FC236}">
                        <a16:creationId xmlns:a16="http://schemas.microsoft.com/office/drawing/2014/main" id="{1B8D95DA-3F71-A992-811D-C6A75E34F5EA}"/>
                      </a:ext>
                    </a:extLst>
                  </p:cNvPr>
                  <p:cNvSpPr/>
                  <p:nvPr/>
                </p:nvSpPr>
                <p:spPr>
                  <a:xfrm>
                    <a:off x="5408425" y="1860525"/>
                    <a:ext cx="8820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11" extrusionOk="0">
                        <a:moveTo>
                          <a:pt x="3478" y="1"/>
                        </a:moveTo>
                        <a:lnTo>
                          <a:pt x="1" y="220"/>
                        </a:lnTo>
                        <a:lnTo>
                          <a:pt x="50" y="1011"/>
                        </a:lnTo>
                        <a:lnTo>
                          <a:pt x="3528" y="790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9" name="Google Shape;5486;p109">
                    <a:extLst>
                      <a:ext uri="{FF2B5EF4-FFF2-40B4-BE49-F238E27FC236}">
                        <a16:creationId xmlns:a16="http://schemas.microsoft.com/office/drawing/2014/main" id="{E835A90C-1081-C35A-4078-4B8FEF19B66A}"/>
                      </a:ext>
                    </a:extLst>
                  </p:cNvPr>
                  <p:cNvSpPr/>
                  <p:nvPr/>
                </p:nvSpPr>
                <p:spPr>
                  <a:xfrm>
                    <a:off x="5411175" y="1906275"/>
                    <a:ext cx="52500" cy="2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0" h="921" extrusionOk="0">
                        <a:moveTo>
                          <a:pt x="2050" y="0"/>
                        </a:moveTo>
                        <a:lnTo>
                          <a:pt x="0" y="129"/>
                        </a:lnTo>
                        <a:lnTo>
                          <a:pt x="50" y="921"/>
                        </a:lnTo>
                        <a:lnTo>
                          <a:pt x="2100" y="791"/>
                        </a:lnTo>
                        <a:lnTo>
                          <a:pt x="205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0" name="Google Shape;5487;p109">
                    <a:extLst>
                      <a:ext uri="{FF2B5EF4-FFF2-40B4-BE49-F238E27FC236}">
                        <a16:creationId xmlns:a16="http://schemas.microsoft.com/office/drawing/2014/main" id="{DCB26374-5CA0-80CB-68B6-AA10F6290DED}"/>
                      </a:ext>
                    </a:extLst>
                  </p:cNvPr>
                  <p:cNvSpPr/>
                  <p:nvPr/>
                </p:nvSpPr>
                <p:spPr>
                  <a:xfrm>
                    <a:off x="5414300" y="1954225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1"/>
                        </a:moveTo>
                        <a:lnTo>
                          <a:pt x="0" y="220"/>
                        </a:lnTo>
                        <a:lnTo>
                          <a:pt x="52" y="1011"/>
                        </a:lnTo>
                        <a:lnTo>
                          <a:pt x="3529" y="790"/>
                        </a:lnTo>
                        <a:lnTo>
                          <a:pt x="348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1" name="Google Shape;5488;p109">
                    <a:extLst>
                      <a:ext uri="{FF2B5EF4-FFF2-40B4-BE49-F238E27FC236}">
                        <a16:creationId xmlns:a16="http://schemas.microsoft.com/office/drawing/2014/main" id="{E25ACB49-5772-2A27-C3F6-83ACC849D5DD}"/>
                      </a:ext>
                    </a:extLst>
                  </p:cNvPr>
                  <p:cNvSpPr/>
                  <p:nvPr/>
                </p:nvSpPr>
                <p:spPr>
                  <a:xfrm>
                    <a:off x="5417025" y="1999950"/>
                    <a:ext cx="52575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2" extrusionOk="0">
                        <a:moveTo>
                          <a:pt x="2053" y="1"/>
                        </a:moveTo>
                        <a:lnTo>
                          <a:pt x="1" y="130"/>
                        </a:lnTo>
                        <a:lnTo>
                          <a:pt x="52" y="922"/>
                        </a:lnTo>
                        <a:lnTo>
                          <a:pt x="2102" y="792"/>
                        </a:lnTo>
                        <a:lnTo>
                          <a:pt x="2053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2" name="Google Shape;5489;p109">
                    <a:extLst>
                      <a:ext uri="{FF2B5EF4-FFF2-40B4-BE49-F238E27FC236}">
                        <a16:creationId xmlns:a16="http://schemas.microsoft.com/office/drawing/2014/main" id="{2F166D77-FD13-1237-9228-41CAA78D493D}"/>
                      </a:ext>
                    </a:extLst>
                  </p:cNvPr>
                  <p:cNvSpPr/>
                  <p:nvPr/>
                </p:nvSpPr>
                <p:spPr>
                  <a:xfrm>
                    <a:off x="5420200" y="2047925"/>
                    <a:ext cx="88275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1" h="1011" extrusionOk="0">
                        <a:moveTo>
                          <a:pt x="3480" y="1"/>
                        </a:moveTo>
                        <a:lnTo>
                          <a:pt x="1" y="219"/>
                        </a:lnTo>
                        <a:lnTo>
                          <a:pt x="51" y="1011"/>
                        </a:lnTo>
                        <a:lnTo>
                          <a:pt x="3530" y="790"/>
                        </a:lnTo>
                        <a:lnTo>
                          <a:pt x="348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3" name="Google Shape;5490;p109">
                    <a:extLst>
                      <a:ext uri="{FF2B5EF4-FFF2-40B4-BE49-F238E27FC236}">
                        <a16:creationId xmlns:a16="http://schemas.microsoft.com/office/drawing/2014/main" id="{8D478EEF-D730-BB62-8149-419BF615680D}"/>
                      </a:ext>
                    </a:extLst>
                  </p:cNvPr>
                  <p:cNvSpPr/>
                  <p:nvPr/>
                </p:nvSpPr>
                <p:spPr>
                  <a:xfrm>
                    <a:off x="5423000" y="2093650"/>
                    <a:ext cx="52500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0" h="922" extrusionOk="0">
                        <a:moveTo>
                          <a:pt x="2050" y="1"/>
                        </a:moveTo>
                        <a:lnTo>
                          <a:pt x="0" y="130"/>
                        </a:lnTo>
                        <a:lnTo>
                          <a:pt x="50" y="921"/>
                        </a:lnTo>
                        <a:lnTo>
                          <a:pt x="2100" y="790"/>
                        </a:lnTo>
                        <a:lnTo>
                          <a:pt x="205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4" name="Google Shape;5491;p109">
                    <a:extLst>
                      <a:ext uri="{FF2B5EF4-FFF2-40B4-BE49-F238E27FC236}">
                        <a16:creationId xmlns:a16="http://schemas.microsoft.com/office/drawing/2014/main" id="{C2ECC02C-7D8A-1B23-340F-9BDDE288FFB6}"/>
                      </a:ext>
                    </a:extLst>
                  </p:cNvPr>
                  <p:cNvSpPr/>
                  <p:nvPr/>
                </p:nvSpPr>
                <p:spPr>
                  <a:xfrm>
                    <a:off x="5426125" y="2141625"/>
                    <a:ext cx="88250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09" extrusionOk="0">
                        <a:moveTo>
                          <a:pt x="3480" y="0"/>
                        </a:moveTo>
                        <a:lnTo>
                          <a:pt x="1" y="219"/>
                        </a:lnTo>
                        <a:lnTo>
                          <a:pt x="50" y="1009"/>
                        </a:lnTo>
                        <a:lnTo>
                          <a:pt x="3530" y="790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5" name="Google Shape;5492;p109">
                    <a:extLst>
                      <a:ext uri="{FF2B5EF4-FFF2-40B4-BE49-F238E27FC236}">
                        <a16:creationId xmlns:a16="http://schemas.microsoft.com/office/drawing/2014/main" id="{93FAD14D-98F1-9A83-E4DF-C334B6F58F4D}"/>
                      </a:ext>
                    </a:extLst>
                  </p:cNvPr>
                  <p:cNvSpPr/>
                  <p:nvPr/>
                </p:nvSpPr>
                <p:spPr>
                  <a:xfrm>
                    <a:off x="5428850" y="2187350"/>
                    <a:ext cx="52575" cy="23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0" extrusionOk="0">
                        <a:moveTo>
                          <a:pt x="2053" y="1"/>
                        </a:moveTo>
                        <a:lnTo>
                          <a:pt x="1" y="130"/>
                        </a:lnTo>
                        <a:lnTo>
                          <a:pt x="51" y="919"/>
                        </a:lnTo>
                        <a:lnTo>
                          <a:pt x="2102" y="790"/>
                        </a:lnTo>
                        <a:lnTo>
                          <a:pt x="2053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6" name="Google Shape;5493;p109">
                    <a:extLst>
                      <a:ext uri="{FF2B5EF4-FFF2-40B4-BE49-F238E27FC236}">
                        <a16:creationId xmlns:a16="http://schemas.microsoft.com/office/drawing/2014/main" id="{1ACF1DB5-9794-F23C-C1B7-53166AE2C4D9}"/>
                      </a:ext>
                    </a:extLst>
                  </p:cNvPr>
                  <p:cNvSpPr/>
                  <p:nvPr/>
                </p:nvSpPr>
                <p:spPr>
                  <a:xfrm>
                    <a:off x="5432050" y="2235275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0"/>
                        </a:moveTo>
                        <a:lnTo>
                          <a:pt x="0" y="221"/>
                        </a:lnTo>
                        <a:lnTo>
                          <a:pt x="50" y="1010"/>
                        </a:lnTo>
                        <a:lnTo>
                          <a:pt x="3529" y="792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7" name="Google Shape;5494;p109">
                    <a:extLst>
                      <a:ext uri="{FF2B5EF4-FFF2-40B4-BE49-F238E27FC236}">
                        <a16:creationId xmlns:a16="http://schemas.microsoft.com/office/drawing/2014/main" id="{6980CFE4-731E-1088-078F-287F56FF9146}"/>
                      </a:ext>
                    </a:extLst>
                  </p:cNvPr>
                  <p:cNvSpPr/>
                  <p:nvPr/>
                </p:nvSpPr>
                <p:spPr>
                  <a:xfrm>
                    <a:off x="5434725" y="2281150"/>
                    <a:ext cx="52575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2" extrusionOk="0">
                        <a:moveTo>
                          <a:pt x="2052" y="0"/>
                        </a:moveTo>
                        <a:lnTo>
                          <a:pt x="1" y="130"/>
                        </a:lnTo>
                        <a:lnTo>
                          <a:pt x="52" y="921"/>
                        </a:lnTo>
                        <a:lnTo>
                          <a:pt x="2102" y="792"/>
                        </a:lnTo>
                        <a:lnTo>
                          <a:pt x="2052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8" name="Google Shape;5495;p109">
                    <a:extLst>
                      <a:ext uri="{FF2B5EF4-FFF2-40B4-BE49-F238E27FC236}">
                        <a16:creationId xmlns:a16="http://schemas.microsoft.com/office/drawing/2014/main" id="{6E94BF5B-80E9-4823-E741-19727EDE4645}"/>
                      </a:ext>
                    </a:extLst>
                  </p:cNvPr>
                  <p:cNvSpPr/>
                  <p:nvPr/>
                </p:nvSpPr>
                <p:spPr>
                  <a:xfrm>
                    <a:off x="5437950" y="2328975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0"/>
                        </a:moveTo>
                        <a:lnTo>
                          <a:pt x="1" y="221"/>
                        </a:lnTo>
                        <a:lnTo>
                          <a:pt x="50" y="1010"/>
                        </a:lnTo>
                        <a:lnTo>
                          <a:pt x="3530" y="792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9" name="Google Shape;5496;p109">
                    <a:extLst>
                      <a:ext uri="{FF2B5EF4-FFF2-40B4-BE49-F238E27FC236}">
                        <a16:creationId xmlns:a16="http://schemas.microsoft.com/office/drawing/2014/main" id="{3A3A573D-ABC7-962C-6464-1BA56C3CC9A5}"/>
                      </a:ext>
                    </a:extLst>
                  </p:cNvPr>
                  <p:cNvSpPr/>
                  <p:nvPr/>
                </p:nvSpPr>
                <p:spPr>
                  <a:xfrm>
                    <a:off x="5444475" y="2398600"/>
                    <a:ext cx="52550" cy="22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916" extrusionOk="0">
                        <a:moveTo>
                          <a:pt x="2056" y="1"/>
                        </a:moveTo>
                        <a:lnTo>
                          <a:pt x="0" y="124"/>
                        </a:lnTo>
                        <a:lnTo>
                          <a:pt x="48" y="915"/>
                        </a:lnTo>
                        <a:lnTo>
                          <a:pt x="2102" y="792"/>
                        </a:lnTo>
                        <a:lnTo>
                          <a:pt x="205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" name="Google Shape;5497;p109">
                    <a:extLst>
                      <a:ext uri="{FF2B5EF4-FFF2-40B4-BE49-F238E27FC236}">
                        <a16:creationId xmlns:a16="http://schemas.microsoft.com/office/drawing/2014/main" id="{6B58E5DB-6363-3EFF-6036-98283F50B5C7}"/>
                      </a:ext>
                    </a:extLst>
                  </p:cNvPr>
                  <p:cNvSpPr/>
                  <p:nvPr/>
                </p:nvSpPr>
                <p:spPr>
                  <a:xfrm>
                    <a:off x="5443875" y="2422675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0"/>
                        </a:moveTo>
                        <a:lnTo>
                          <a:pt x="0" y="219"/>
                        </a:lnTo>
                        <a:lnTo>
                          <a:pt x="50" y="1010"/>
                        </a:lnTo>
                        <a:lnTo>
                          <a:pt x="3529" y="789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" name="Google Shape;5498;p109">
                    <a:extLst>
                      <a:ext uri="{FF2B5EF4-FFF2-40B4-BE49-F238E27FC236}">
                        <a16:creationId xmlns:a16="http://schemas.microsoft.com/office/drawing/2014/main" id="{E108642D-1CEF-29C1-ED2C-5BCB8E0C4953}"/>
                      </a:ext>
                    </a:extLst>
                  </p:cNvPr>
                  <p:cNvSpPr/>
                  <p:nvPr/>
                </p:nvSpPr>
                <p:spPr>
                  <a:xfrm>
                    <a:off x="5446550" y="2468550"/>
                    <a:ext cx="52575" cy="2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19" extrusionOk="0">
                        <a:moveTo>
                          <a:pt x="2053" y="0"/>
                        </a:moveTo>
                        <a:lnTo>
                          <a:pt x="1" y="129"/>
                        </a:lnTo>
                        <a:lnTo>
                          <a:pt x="50" y="919"/>
                        </a:lnTo>
                        <a:lnTo>
                          <a:pt x="2102" y="790"/>
                        </a:lnTo>
                        <a:lnTo>
                          <a:pt x="2053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" name="Google Shape;5499;p109">
                    <a:extLst>
                      <a:ext uri="{FF2B5EF4-FFF2-40B4-BE49-F238E27FC236}">
                        <a16:creationId xmlns:a16="http://schemas.microsoft.com/office/drawing/2014/main" id="{C8B6B447-F77C-1EC9-F4A9-5ABB53EF14FF}"/>
                      </a:ext>
                    </a:extLst>
                  </p:cNvPr>
                  <p:cNvSpPr/>
                  <p:nvPr/>
                </p:nvSpPr>
                <p:spPr>
                  <a:xfrm>
                    <a:off x="5449775" y="2516350"/>
                    <a:ext cx="88225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9" h="1011" extrusionOk="0">
                        <a:moveTo>
                          <a:pt x="3478" y="1"/>
                        </a:moveTo>
                        <a:lnTo>
                          <a:pt x="1" y="220"/>
                        </a:lnTo>
                        <a:lnTo>
                          <a:pt x="51" y="1011"/>
                        </a:lnTo>
                        <a:lnTo>
                          <a:pt x="3528" y="790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3" name="Google Shape;5500;p109">
                    <a:extLst>
                      <a:ext uri="{FF2B5EF4-FFF2-40B4-BE49-F238E27FC236}">
                        <a16:creationId xmlns:a16="http://schemas.microsoft.com/office/drawing/2014/main" id="{64D7B347-0FF8-D381-E333-17AF1AC580D2}"/>
                      </a:ext>
                    </a:extLst>
                  </p:cNvPr>
                  <p:cNvSpPr/>
                  <p:nvPr/>
                </p:nvSpPr>
                <p:spPr>
                  <a:xfrm>
                    <a:off x="5452475" y="2562250"/>
                    <a:ext cx="52550" cy="2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919" extrusionOk="0">
                        <a:moveTo>
                          <a:pt x="2052" y="0"/>
                        </a:moveTo>
                        <a:lnTo>
                          <a:pt x="0" y="129"/>
                        </a:lnTo>
                        <a:lnTo>
                          <a:pt x="50" y="919"/>
                        </a:lnTo>
                        <a:lnTo>
                          <a:pt x="2102" y="789"/>
                        </a:lnTo>
                        <a:lnTo>
                          <a:pt x="2052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" name="Google Shape;5501;p109">
                    <a:extLst>
                      <a:ext uri="{FF2B5EF4-FFF2-40B4-BE49-F238E27FC236}">
                        <a16:creationId xmlns:a16="http://schemas.microsoft.com/office/drawing/2014/main" id="{6653AA01-6939-2427-05C7-7C2BF153F853}"/>
                      </a:ext>
                    </a:extLst>
                  </p:cNvPr>
                  <p:cNvSpPr/>
                  <p:nvPr/>
                </p:nvSpPr>
                <p:spPr>
                  <a:xfrm>
                    <a:off x="5455700" y="2610050"/>
                    <a:ext cx="8820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11" extrusionOk="0">
                        <a:moveTo>
                          <a:pt x="3478" y="1"/>
                        </a:moveTo>
                        <a:lnTo>
                          <a:pt x="1" y="219"/>
                        </a:lnTo>
                        <a:lnTo>
                          <a:pt x="50" y="1011"/>
                        </a:lnTo>
                        <a:lnTo>
                          <a:pt x="3528" y="790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" name="Google Shape;5502;p109">
                    <a:extLst>
                      <a:ext uri="{FF2B5EF4-FFF2-40B4-BE49-F238E27FC236}">
                        <a16:creationId xmlns:a16="http://schemas.microsoft.com/office/drawing/2014/main" id="{4D89B075-0C33-4D29-EC06-572957E50E8F}"/>
                      </a:ext>
                    </a:extLst>
                  </p:cNvPr>
                  <p:cNvSpPr/>
                  <p:nvPr/>
                </p:nvSpPr>
                <p:spPr>
                  <a:xfrm>
                    <a:off x="5461375" y="2680300"/>
                    <a:ext cx="52600" cy="2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4" h="915" extrusionOk="0">
                        <a:moveTo>
                          <a:pt x="2056" y="0"/>
                        </a:moveTo>
                        <a:lnTo>
                          <a:pt x="0" y="123"/>
                        </a:lnTo>
                        <a:lnTo>
                          <a:pt x="48" y="915"/>
                        </a:lnTo>
                        <a:lnTo>
                          <a:pt x="2104" y="791"/>
                        </a:lnTo>
                        <a:lnTo>
                          <a:pt x="2056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" name="Google Shape;5503;p109">
                    <a:extLst>
                      <a:ext uri="{FF2B5EF4-FFF2-40B4-BE49-F238E27FC236}">
                        <a16:creationId xmlns:a16="http://schemas.microsoft.com/office/drawing/2014/main" id="{41AFBC40-003F-FC49-7EC8-668DAA6ACDAB}"/>
                      </a:ext>
                    </a:extLst>
                  </p:cNvPr>
                  <p:cNvSpPr/>
                  <p:nvPr/>
                </p:nvSpPr>
                <p:spPr>
                  <a:xfrm>
                    <a:off x="5461625" y="2703750"/>
                    <a:ext cx="8820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11" extrusionOk="0">
                        <a:moveTo>
                          <a:pt x="3478" y="1"/>
                        </a:moveTo>
                        <a:lnTo>
                          <a:pt x="0" y="219"/>
                        </a:lnTo>
                        <a:lnTo>
                          <a:pt x="50" y="1011"/>
                        </a:lnTo>
                        <a:lnTo>
                          <a:pt x="3527" y="790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7" name="Google Shape;5504;p109">
                    <a:extLst>
                      <a:ext uri="{FF2B5EF4-FFF2-40B4-BE49-F238E27FC236}">
                        <a16:creationId xmlns:a16="http://schemas.microsoft.com/office/drawing/2014/main" id="{7C17B34F-AE30-5C53-7278-DE43511B9A81}"/>
                      </a:ext>
                    </a:extLst>
                  </p:cNvPr>
                  <p:cNvSpPr/>
                  <p:nvPr/>
                </p:nvSpPr>
                <p:spPr>
                  <a:xfrm>
                    <a:off x="5464300" y="2749575"/>
                    <a:ext cx="52575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2" extrusionOk="0">
                        <a:moveTo>
                          <a:pt x="2050" y="1"/>
                        </a:moveTo>
                        <a:lnTo>
                          <a:pt x="1" y="132"/>
                        </a:lnTo>
                        <a:lnTo>
                          <a:pt x="50" y="921"/>
                        </a:lnTo>
                        <a:lnTo>
                          <a:pt x="2102" y="792"/>
                        </a:lnTo>
                        <a:lnTo>
                          <a:pt x="205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8" name="Google Shape;5505;p109">
                    <a:extLst>
                      <a:ext uri="{FF2B5EF4-FFF2-40B4-BE49-F238E27FC236}">
                        <a16:creationId xmlns:a16="http://schemas.microsoft.com/office/drawing/2014/main" id="{CBAD720E-410B-BAF2-A415-8236B34EAA1D}"/>
                      </a:ext>
                    </a:extLst>
                  </p:cNvPr>
                  <p:cNvSpPr/>
                  <p:nvPr/>
                </p:nvSpPr>
                <p:spPr>
                  <a:xfrm>
                    <a:off x="5467475" y="2797500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0"/>
                        </a:moveTo>
                        <a:lnTo>
                          <a:pt x="1" y="219"/>
                        </a:lnTo>
                        <a:lnTo>
                          <a:pt x="50" y="1010"/>
                        </a:lnTo>
                        <a:lnTo>
                          <a:pt x="3530" y="792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9" name="Google Shape;5506;p109">
                    <a:extLst>
                      <a:ext uri="{FF2B5EF4-FFF2-40B4-BE49-F238E27FC236}">
                        <a16:creationId xmlns:a16="http://schemas.microsoft.com/office/drawing/2014/main" id="{2A3D0777-C3FF-3137-D30A-9843129FEFFB}"/>
                      </a:ext>
                    </a:extLst>
                  </p:cNvPr>
                  <p:cNvSpPr/>
                  <p:nvPr/>
                </p:nvSpPr>
                <p:spPr>
                  <a:xfrm>
                    <a:off x="5574000" y="1662500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1"/>
                        </a:moveTo>
                        <a:lnTo>
                          <a:pt x="1" y="221"/>
                        </a:lnTo>
                        <a:lnTo>
                          <a:pt x="50" y="1011"/>
                        </a:lnTo>
                        <a:lnTo>
                          <a:pt x="3530" y="792"/>
                        </a:lnTo>
                        <a:lnTo>
                          <a:pt x="348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0" name="Google Shape;5507;p109">
                    <a:extLst>
                      <a:ext uri="{FF2B5EF4-FFF2-40B4-BE49-F238E27FC236}">
                        <a16:creationId xmlns:a16="http://schemas.microsoft.com/office/drawing/2014/main" id="{BBB48970-4D6F-25D1-EB2D-4586E8B79DC0}"/>
                      </a:ext>
                    </a:extLst>
                  </p:cNvPr>
                  <p:cNvSpPr/>
                  <p:nvPr/>
                </p:nvSpPr>
                <p:spPr>
                  <a:xfrm>
                    <a:off x="5612425" y="1706050"/>
                    <a:ext cx="52575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2" extrusionOk="0">
                        <a:moveTo>
                          <a:pt x="2050" y="1"/>
                        </a:moveTo>
                        <a:lnTo>
                          <a:pt x="1" y="130"/>
                        </a:lnTo>
                        <a:lnTo>
                          <a:pt x="50" y="921"/>
                        </a:lnTo>
                        <a:lnTo>
                          <a:pt x="2102" y="790"/>
                        </a:lnTo>
                        <a:lnTo>
                          <a:pt x="205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" name="Google Shape;5508;p109">
                    <a:extLst>
                      <a:ext uri="{FF2B5EF4-FFF2-40B4-BE49-F238E27FC236}">
                        <a16:creationId xmlns:a16="http://schemas.microsoft.com/office/drawing/2014/main" id="{04D25E92-FE26-D30C-4D44-9C995CF2FDB0}"/>
                      </a:ext>
                    </a:extLst>
                  </p:cNvPr>
                  <p:cNvSpPr/>
                  <p:nvPr/>
                </p:nvSpPr>
                <p:spPr>
                  <a:xfrm>
                    <a:off x="5579925" y="1756200"/>
                    <a:ext cx="8820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11" extrusionOk="0">
                        <a:moveTo>
                          <a:pt x="3478" y="1"/>
                        </a:moveTo>
                        <a:lnTo>
                          <a:pt x="0" y="221"/>
                        </a:lnTo>
                        <a:lnTo>
                          <a:pt x="50" y="1011"/>
                        </a:lnTo>
                        <a:lnTo>
                          <a:pt x="3527" y="792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2" name="Google Shape;5509;p109">
                    <a:extLst>
                      <a:ext uri="{FF2B5EF4-FFF2-40B4-BE49-F238E27FC236}">
                        <a16:creationId xmlns:a16="http://schemas.microsoft.com/office/drawing/2014/main" id="{B556D853-38CA-1F27-8325-69EAD35C2187}"/>
                      </a:ext>
                    </a:extLst>
                  </p:cNvPr>
                  <p:cNvSpPr/>
                  <p:nvPr/>
                </p:nvSpPr>
                <p:spPr>
                  <a:xfrm>
                    <a:off x="5618350" y="1799750"/>
                    <a:ext cx="52500" cy="2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0" h="919" extrusionOk="0">
                        <a:moveTo>
                          <a:pt x="2050" y="0"/>
                        </a:moveTo>
                        <a:lnTo>
                          <a:pt x="0" y="130"/>
                        </a:lnTo>
                        <a:lnTo>
                          <a:pt x="50" y="919"/>
                        </a:lnTo>
                        <a:lnTo>
                          <a:pt x="2100" y="790"/>
                        </a:lnTo>
                        <a:lnTo>
                          <a:pt x="205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" name="Google Shape;5510;p109">
                    <a:extLst>
                      <a:ext uri="{FF2B5EF4-FFF2-40B4-BE49-F238E27FC236}">
                        <a16:creationId xmlns:a16="http://schemas.microsoft.com/office/drawing/2014/main" id="{095EDF83-C62F-43CB-8348-E2898A1F4035}"/>
                      </a:ext>
                    </a:extLst>
                  </p:cNvPr>
                  <p:cNvSpPr/>
                  <p:nvPr/>
                </p:nvSpPr>
                <p:spPr>
                  <a:xfrm>
                    <a:off x="5580075" y="1826875"/>
                    <a:ext cx="88350" cy="25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4" h="1002" extrusionOk="0">
                        <a:moveTo>
                          <a:pt x="3486" y="1"/>
                        </a:moveTo>
                        <a:lnTo>
                          <a:pt x="0" y="210"/>
                        </a:lnTo>
                        <a:lnTo>
                          <a:pt x="48" y="1001"/>
                        </a:lnTo>
                        <a:lnTo>
                          <a:pt x="3533" y="792"/>
                        </a:lnTo>
                        <a:lnTo>
                          <a:pt x="348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4" name="Google Shape;5511;p109">
                    <a:extLst>
                      <a:ext uri="{FF2B5EF4-FFF2-40B4-BE49-F238E27FC236}">
                        <a16:creationId xmlns:a16="http://schemas.microsoft.com/office/drawing/2014/main" id="{9768305E-A60E-12E7-D00F-DF1A0B68F4F5}"/>
                      </a:ext>
                    </a:extLst>
                  </p:cNvPr>
                  <p:cNvSpPr/>
                  <p:nvPr/>
                </p:nvSpPr>
                <p:spPr>
                  <a:xfrm>
                    <a:off x="5624250" y="1893300"/>
                    <a:ext cx="52575" cy="2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1" extrusionOk="0">
                        <a:moveTo>
                          <a:pt x="2053" y="0"/>
                        </a:moveTo>
                        <a:lnTo>
                          <a:pt x="1" y="131"/>
                        </a:lnTo>
                        <a:lnTo>
                          <a:pt x="50" y="921"/>
                        </a:lnTo>
                        <a:lnTo>
                          <a:pt x="2102" y="792"/>
                        </a:lnTo>
                        <a:lnTo>
                          <a:pt x="2053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5" name="Google Shape;5512;p109">
                    <a:extLst>
                      <a:ext uri="{FF2B5EF4-FFF2-40B4-BE49-F238E27FC236}">
                        <a16:creationId xmlns:a16="http://schemas.microsoft.com/office/drawing/2014/main" id="{56782222-3BCD-A56C-FB03-36C98D6041AE}"/>
                      </a:ext>
                    </a:extLst>
                  </p:cNvPr>
                  <p:cNvSpPr/>
                  <p:nvPr/>
                </p:nvSpPr>
                <p:spPr>
                  <a:xfrm>
                    <a:off x="5586225" y="1920375"/>
                    <a:ext cx="88350" cy="2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4" h="1001" extrusionOk="0">
                        <a:moveTo>
                          <a:pt x="3486" y="1"/>
                        </a:moveTo>
                        <a:lnTo>
                          <a:pt x="1" y="210"/>
                        </a:lnTo>
                        <a:lnTo>
                          <a:pt x="48" y="1001"/>
                        </a:lnTo>
                        <a:lnTo>
                          <a:pt x="3534" y="792"/>
                        </a:lnTo>
                        <a:lnTo>
                          <a:pt x="348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6" name="Google Shape;5513;p109">
                    <a:extLst>
                      <a:ext uri="{FF2B5EF4-FFF2-40B4-BE49-F238E27FC236}">
                        <a16:creationId xmlns:a16="http://schemas.microsoft.com/office/drawing/2014/main" id="{CFCE5E53-1E64-10F8-85E8-D091B424BA4A}"/>
                      </a:ext>
                    </a:extLst>
                  </p:cNvPr>
                  <p:cNvSpPr/>
                  <p:nvPr/>
                </p:nvSpPr>
                <p:spPr>
                  <a:xfrm>
                    <a:off x="5630175" y="1987000"/>
                    <a:ext cx="52550" cy="2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921" extrusionOk="0">
                        <a:moveTo>
                          <a:pt x="2050" y="0"/>
                        </a:moveTo>
                        <a:lnTo>
                          <a:pt x="0" y="129"/>
                        </a:lnTo>
                        <a:lnTo>
                          <a:pt x="50" y="921"/>
                        </a:lnTo>
                        <a:lnTo>
                          <a:pt x="2102" y="791"/>
                        </a:lnTo>
                        <a:lnTo>
                          <a:pt x="205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7" name="Google Shape;5514;p109">
                    <a:extLst>
                      <a:ext uri="{FF2B5EF4-FFF2-40B4-BE49-F238E27FC236}">
                        <a16:creationId xmlns:a16="http://schemas.microsoft.com/office/drawing/2014/main" id="{AB149FAA-EBC4-388D-FF4E-F70F00A9620C}"/>
                      </a:ext>
                    </a:extLst>
                  </p:cNvPr>
                  <p:cNvSpPr/>
                  <p:nvPr/>
                </p:nvSpPr>
                <p:spPr>
                  <a:xfrm>
                    <a:off x="5597625" y="2037300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79" y="0"/>
                        </a:moveTo>
                        <a:lnTo>
                          <a:pt x="0" y="219"/>
                        </a:lnTo>
                        <a:lnTo>
                          <a:pt x="50" y="1010"/>
                        </a:lnTo>
                        <a:lnTo>
                          <a:pt x="3529" y="789"/>
                        </a:lnTo>
                        <a:lnTo>
                          <a:pt x="3479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" name="Google Shape;5515;p109">
                    <a:extLst>
                      <a:ext uri="{FF2B5EF4-FFF2-40B4-BE49-F238E27FC236}">
                        <a16:creationId xmlns:a16="http://schemas.microsoft.com/office/drawing/2014/main" id="{2A690C89-1F2F-BC8D-4199-998541EB1836}"/>
                      </a:ext>
                    </a:extLst>
                  </p:cNvPr>
                  <p:cNvSpPr/>
                  <p:nvPr/>
                </p:nvSpPr>
                <p:spPr>
                  <a:xfrm>
                    <a:off x="5636075" y="2080675"/>
                    <a:ext cx="52525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1" h="922" extrusionOk="0">
                        <a:moveTo>
                          <a:pt x="2051" y="1"/>
                        </a:moveTo>
                        <a:lnTo>
                          <a:pt x="1" y="130"/>
                        </a:lnTo>
                        <a:lnTo>
                          <a:pt x="51" y="921"/>
                        </a:lnTo>
                        <a:lnTo>
                          <a:pt x="2101" y="790"/>
                        </a:lnTo>
                        <a:lnTo>
                          <a:pt x="2051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" name="Google Shape;5516;p109">
                    <a:extLst>
                      <a:ext uri="{FF2B5EF4-FFF2-40B4-BE49-F238E27FC236}">
                        <a16:creationId xmlns:a16="http://schemas.microsoft.com/office/drawing/2014/main" id="{15BD3FD4-A9A6-AEF5-1766-6AAC13DA09DA}"/>
                      </a:ext>
                    </a:extLst>
                  </p:cNvPr>
                  <p:cNvSpPr/>
                  <p:nvPr/>
                </p:nvSpPr>
                <p:spPr>
                  <a:xfrm>
                    <a:off x="5603525" y="2131000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78" y="0"/>
                        </a:moveTo>
                        <a:lnTo>
                          <a:pt x="1" y="219"/>
                        </a:lnTo>
                        <a:lnTo>
                          <a:pt x="50" y="1010"/>
                        </a:lnTo>
                        <a:lnTo>
                          <a:pt x="3530" y="789"/>
                        </a:lnTo>
                        <a:lnTo>
                          <a:pt x="3478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0" name="Google Shape;5517;p109">
                    <a:extLst>
                      <a:ext uri="{FF2B5EF4-FFF2-40B4-BE49-F238E27FC236}">
                        <a16:creationId xmlns:a16="http://schemas.microsoft.com/office/drawing/2014/main" id="{C24CEDBF-6242-1DAD-DD84-75BAF7C10AF5}"/>
                      </a:ext>
                    </a:extLst>
                  </p:cNvPr>
                  <p:cNvSpPr/>
                  <p:nvPr/>
                </p:nvSpPr>
                <p:spPr>
                  <a:xfrm>
                    <a:off x="5637125" y="2150525"/>
                    <a:ext cx="52625" cy="2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5" h="917" extrusionOk="0">
                        <a:moveTo>
                          <a:pt x="2057" y="0"/>
                        </a:moveTo>
                        <a:lnTo>
                          <a:pt x="1" y="124"/>
                        </a:lnTo>
                        <a:lnTo>
                          <a:pt x="48" y="917"/>
                        </a:lnTo>
                        <a:lnTo>
                          <a:pt x="2104" y="794"/>
                        </a:lnTo>
                        <a:lnTo>
                          <a:pt x="2057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" name="Google Shape;5518;p109">
                    <a:extLst>
                      <a:ext uri="{FF2B5EF4-FFF2-40B4-BE49-F238E27FC236}">
                        <a16:creationId xmlns:a16="http://schemas.microsoft.com/office/drawing/2014/main" id="{15E4FC76-C0CB-71AA-5110-E53BA526317B}"/>
                      </a:ext>
                    </a:extLst>
                  </p:cNvPr>
                  <p:cNvSpPr/>
                  <p:nvPr/>
                </p:nvSpPr>
                <p:spPr>
                  <a:xfrm>
                    <a:off x="5609450" y="2224675"/>
                    <a:ext cx="88200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09" extrusionOk="0">
                        <a:moveTo>
                          <a:pt x="3478" y="1"/>
                        </a:moveTo>
                        <a:lnTo>
                          <a:pt x="0" y="220"/>
                        </a:lnTo>
                        <a:lnTo>
                          <a:pt x="50" y="1009"/>
                        </a:lnTo>
                        <a:lnTo>
                          <a:pt x="3527" y="790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2" name="Google Shape;5519;p109">
                    <a:extLst>
                      <a:ext uri="{FF2B5EF4-FFF2-40B4-BE49-F238E27FC236}">
                        <a16:creationId xmlns:a16="http://schemas.microsoft.com/office/drawing/2014/main" id="{B769D18D-6CC8-643A-A7D3-0B4D29968729}"/>
                      </a:ext>
                    </a:extLst>
                  </p:cNvPr>
                  <p:cNvSpPr/>
                  <p:nvPr/>
                </p:nvSpPr>
                <p:spPr>
                  <a:xfrm>
                    <a:off x="5647875" y="2268075"/>
                    <a:ext cx="52550" cy="23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920" extrusionOk="0">
                        <a:moveTo>
                          <a:pt x="2052" y="1"/>
                        </a:moveTo>
                        <a:lnTo>
                          <a:pt x="0" y="130"/>
                        </a:lnTo>
                        <a:lnTo>
                          <a:pt x="50" y="919"/>
                        </a:lnTo>
                        <a:lnTo>
                          <a:pt x="2102" y="790"/>
                        </a:lnTo>
                        <a:lnTo>
                          <a:pt x="2052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3" name="Google Shape;5520;p109">
                    <a:extLst>
                      <a:ext uri="{FF2B5EF4-FFF2-40B4-BE49-F238E27FC236}">
                        <a16:creationId xmlns:a16="http://schemas.microsoft.com/office/drawing/2014/main" id="{61C82A4D-07EF-002B-B571-3F646F718568}"/>
                      </a:ext>
                    </a:extLst>
                  </p:cNvPr>
                  <p:cNvSpPr/>
                  <p:nvPr/>
                </p:nvSpPr>
                <p:spPr>
                  <a:xfrm>
                    <a:off x="5615350" y="2318325"/>
                    <a:ext cx="8820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11" extrusionOk="0">
                        <a:moveTo>
                          <a:pt x="3478" y="1"/>
                        </a:moveTo>
                        <a:lnTo>
                          <a:pt x="1" y="221"/>
                        </a:lnTo>
                        <a:lnTo>
                          <a:pt x="51" y="1011"/>
                        </a:lnTo>
                        <a:lnTo>
                          <a:pt x="3528" y="792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" name="Google Shape;5521;p109">
                    <a:extLst>
                      <a:ext uri="{FF2B5EF4-FFF2-40B4-BE49-F238E27FC236}">
                        <a16:creationId xmlns:a16="http://schemas.microsoft.com/office/drawing/2014/main" id="{E2ACC5E5-2844-2276-079B-2EF98F7BBC1F}"/>
                      </a:ext>
                    </a:extLst>
                  </p:cNvPr>
                  <p:cNvSpPr/>
                  <p:nvPr/>
                </p:nvSpPr>
                <p:spPr>
                  <a:xfrm>
                    <a:off x="5653775" y="2361775"/>
                    <a:ext cx="52575" cy="2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19" extrusionOk="0">
                        <a:moveTo>
                          <a:pt x="2053" y="0"/>
                        </a:moveTo>
                        <a:lnTo>
                          <a:pt x="1" y="130"/>
                        </a:lnTo>
                        <a:lnTo>
                          <a:pt x="50" y="919"/>
                        </a:lnTo>
                        <a:lnTo>
                          <a:pt x="2102" y="790"/>
                        </a:lnTo>
                        <a:lnTo>
                          <a:pt x="2053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" name="Google Shape;5522;p109">
                    <a:extLst>
                      <a:ext uri="{FF2B5EF4-FFF2-40B4-BE49-F238E27FC236}">
                        <a16:creationId xmlns:a16="http://schemas.microsoft.com/office/drawing/2014/main" id="{46882AA3-E63C-0023-DB17-7621DF5A7A74}"/>
                      </a:ext>
                    </a:extLst>
                  </p:cNvPr>
                  <p:cNvSpPr/>
                  <p:nvPr/>
                </p:nvSpPr>
                <p:spPr>
                  <a:xfrm>
                    <a:off x="5617100" y="2387775"/>
                    <a:ext cx="88300" cy="2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2" h="1003" extrusionOk="0">
                        <a:moveTo>
                          <a:pt x="3484" y="0"/>
                        </a:moveTo>
                        <a:lnTo>
                          <a:pt x="0" y="211"/>
                        </a:lnTo>
                        <a:lnTo>
                          <a:pt x="46" y="1002"/>
                        </a:lnTo>
                        <a:lnTo>
                          <a:pt x="3532" y="794"/>
                        </a:lnTo>
                        <a:lnTo>
                          <a:pt x="3484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6" name="Google Shape;5523;p109">
                    <a:extLst>
                      <a:ext uri="{FF2B5EF4-FFF2-40B4-BE49-F238E27FC236}">
                        <a16:creationId xmlns:a16="http://schemas.microsoft.com/office/drawing/2014/main" id="{F5DC5F08-861F-DAFC-B3F9-EB9D7F5F8901}"/>
                      </a:ext>
                    </a:extLst>
                  </p:cNvPr>
                  <p:cNvSpPr/>
                  <p:nvPr/>
                </p:nvSpPr>
                <p:spPr>
                  <a:xfrm>
                    <a:off x="5659700" y="2455425"/>
                    <a:ext cx="52500" cy="2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0" h="921" extrusionOk="0">
                        <a:moveTo>
                          <a:pt x="2050" y="0"/>
                        </a:moveTo>
                        <a:lnTo>
                          <a:pt x="0" y="132"/>
                        </a:lnTo>
                        <a:lnTo>
                          <a:pt x="50" y="921"/>
                        </a:lnTo>
                        <a:lnTo>
                          <a:pt x="2100" y="792"/>
                        </a:lnTo>
                        <a:lnTo>
                          <a:pt x="205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7" name="Google Shape;5524;p109">
                    <a:extLst>
                      <a:ext uri="{FF2B5EF4-FFF2-40B4-BE49-F238E27FC236}">
                        <a16:creationId xmlns:a16="http://schemas.microsoft.com/office/drawing/2014/main" id="{E9BF1D18-B3A0-2A65-C2BF-C3415746F2CD}"/>
                      </a:ext>
                    </a:extLst>
                  </p:cNvPr>
                  <p:cNvSpPr/>
                  <p:nvPr/>
                </p:nvSpPr>
                <p:spPr>
                  <a:xfrm>
                    <a:off x="5627150" y="2505725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79" y="0"/>
                        </a:moveTo>
                        <a:lnTo>
                          <a:pt x="0" y="221"/>
                        </a:lnTo>
                        <a:lnTo>
                          <a:pt x="50" y="1010"/>
                        </a:lnTo>
                        <a:lnTo>
                          <a:pt x="3529" y="792"/>
                        </a:lnTo>
                        <a:lnTo>
                          <a:pt x="3479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8" name="Google Shape;5525;p109">
                    <a:extLst>
                      <a:ext uri="{FF2B5EF4-FFF2-40B4-BE49-F238E27FC236}">
                        <a16:creationId xmlns:a16="http://schemas.microsoft.com/office/drawing/2014/main" id="{2406B448-EAAE-F0B3-517C-2F9D978E7670}"/>
                      </a:ext>
                    </a:extLst>
                  </p:cNvPr>
                  <p:cNvSpPr/>
                  <p:nvPr/>
                </p:nvSpPr>
                <p:spPr>
                  <a:xfrm>
                    <a:off x="5665550" y="2549125"/>
                    <a:ext cx="52575" cy="2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1" extrusionOk="0">
                        <a:moveTo>
                          <a:pt x="2053" y="0"/>
                        </a:moveTo>
                        <a:lnTo>
                          <a:pt x="1" y="129"/>
                        </a:lnTo>
                        <a:lnTo>
                          <a:pt x="51" y="921"/>
                        </a:lnTo>
                        <a:lnTo>
                          <a:pt x="2103" y="791"/>
                        </a:lnTo>
                        <a:lnTo>
                          <a:pt x="2053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9" name="Google Shape;5526;p109">
                    <a:extLst>
                      <a:ext uri="{FF2B5EF4-FFF2-40B4-BE49-F238E27FC236}">
                        <a16:creationId xmlns:a16="http://schemas.microsoft.com/office/drawing/2014/main" id="{D4718044-9757-889A-FC74-1CD1A190FC46}"/>
                      </a:ext>
                    </a:extLst>
                  </p:cNvPr>
                  <p:cNvSpPr/>
                  <p:nvPr/>
                </p:nvSpPr>
                <p:spPr>
                  <a:xfrm>
                    <a:off x="5633050" y="2599425"/>
                    <a:ext cx="8820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11" extrusionOk="0">
                        <a:moveTo>
                          <a:pt x="3478" y="0"/>
                        </a:moveTo>
                        <a:lnTo>
                          <a:pt x="1" y="221"/>
                        </a:lnTo>
                        <a:lnTo>
                          <a:pt x="50" y="1010"/>
                        </a:lnTo>
                        <a:lnTo>
                          <a:pt x="3528" y="792"/>
                        </a:lnTo>
                        <a:lnTo>
                          <a:pt x="3478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0" name="Google Shape;5527;p109">
                    <a:extLst>
                      <a:ext uri="{FF2B5EF4-FFF2-40B4-BE49-F238E27FC236}">
                        <a16:creationId xmlns:a16="http://schemas.microsoft.com/office/drawing/2014/main" id="{3435D384-4D74-B5AA-F655-CF3B703FFB32}"/>
                      </a:ext>
                    </a:extLst>
                  </p:cNvPr>
                  <p:cNvSpPr/>
                  <p:nvPr/>
                </p:nvSpPr>
                <p:spPr>
                  <a:xfrm>
                    <a:off x="5668000" y="2617950"/>
                    <a:ext cx="52550" cy="22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916" extrusionOk="0">
                        <a:moveTo>
                          <a:pt x="2056" y="1"/>
                        </a:moveTo>
                        <a:lnTo>
                          <a:pt x="0" y="124"/>
                        </a:lnTo>
                        <a:lnTo>
                          <a:pt x="48" y="915"/>
                        </a:lnTo>
                        <a:lnTo>
                          <a:pt x="2102" y="792"/>
                        </a:lnTo>
                        <a:lnTo>
                          <a:pt x="205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1" name="Google Shape;5528;p109">
                    <a:extLst>
                      <a:ext uri="{FF2B5EF4-FFF2-40B4-BE49-F238E27FC236}">
                        <a16:creationId xmlns:a16="http://schemas.microsoft.com/office/drawing/2014/main" id="{7E41D154-12FA-AF18-CBD7-E196E70E96EC}"/>
                      </a:ext>
                    </a:extLst>
                  </p:cNvPr>
                  <p:cNvSpPr/>
                  <p:nvPr/>
                </p:nvSpPr>
                <p:spPr>
                  <a:xfrm>
                    <a:off x="5635600" y="2668250"/>
                    <a:ext cx="88350" cy="25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4" h="1002" extrusionOk="0">
                        <a:moveTo>
                          <a:pt x="3485" y="1"/>
                        </a:moveTo>
                        <a:lnTo>
                          <a:pt x="0" y="210"/>
                        </a:lnTo>
                        <a:lnTo>
                          <a:pt x="48" y="1001"/>
                        </a:lnTo>
                        <a:lnTo>
                          <a:pt x="3533" y="792"/>
                        </a:lnTo>
                        <a:lnTo>
                          <a:pt x="348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2" name="Google Shape;5529;p109">
                    <a:extLst>
                      <a:ext uri="{FF2B5EF4-FFF2-40B4-BE49-F238E27FC236}">
                        <a16:creationId xmlns:a16="http://schemas.microsoft.com/office/drawing/2014/main" id="{B5D04A43-7EDF-48C2-0E5C-50D61380AB2E}"/>
                      </a:ext>
                    </a:extLst>
                  </p:cNvPr>
                  <p:cNvSpPr/>
                  <p:nvPr/>
                </p:nvSpPr>
                <p:spPr>
                  <a:xfrm>
                    <a:off x="5677350" y="2736600"/>
                    <a:ext cx="52550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922" extrusionOk="0">
                        <a:moveTo>
                          <a:pt x="2052" y="1"/>
                        </a:moveTo>
                        <a:lnTo>
                          <a:pt x="0" y="132"/>
                        </a:lnTo>
                        <a:lnTo>
                          <a:pt x="50" y="921"/>
                        </a:lnTo>
                        <a:lnTo>
                          <a:pt x="2102" y="792"/>
                        </a:lnTo>
                        <a:lnTo>
                          <a:pt x="2052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3" name="Google Shape;5530;p109">
                    <a:extLst>
                      <a:ext uri="{FF2B5EF4-FFF2-40B4-BE49-F238E27FC236}">
                        <a16:creationId xmlns:a16="http://schemas.microsoft.com/office/drawing/2014/main" id="{5CFC29CC-A6B4-9223-A154-9C09501DEEB9}"/>
                      </a:ext>
                    </a:extLst>
                  </p:cNvPr>
                  <p:cNvSpPr/>
                  <p:nvPr/>
                </p:nvSpPr>
                <p:spPr>
                  <a:xfrm>
                    <a:off x="5644825" y="2786800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1"/>
                        </a:moveTo>
                        <a:lnTo>
                          <a:pt x="1" y="220"/>
                        </a:lnTo>
                        <a:lnTo>
                          <a:pt x="53" y="1011"/>
                        </a:lnTo>
                        <a:lnTo>
                          <a:pt x="3530" y="790"/>
                        </a:lnTo>
                        <a:lnTo>
                          <a:pt x="348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27" name="Google Shape;5531;p109">
                <a:extLst>
                  <a:ext uri="{FF2B5EF4-FFF2-40B4-BE49-F238E27FC236}">
                    <a16:creationId xmlns:a16="http://schemas.microsoft.com/office/drawing/2014/main" id="{9FEB42C9-8F5A-0695-FEB3-10821BBD005E}"/>
                  </a:ext>
                </a:extLst>
              </p:cNvPr>
              <p:cNvSpPr/>
              <p:nvPr/>
            </p:nvSpPr>
            <p:spPr>
              <a:xfrm>
                <a:off x="5683250" y="2830300"/>
                <a:ext cx="52525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922" extrusionOk="0">
                    <a:moveTo>
                      <a:pt x="2051" y="1"/>
                    </a:moveTo>
                    <a:lnTo>
                      <a:pt x="1" y="130"/>
                    </a:lnTo>
                    <a:lnTo>
                      <a:pt x="50" y="921"/>
                    </a:lnTo>
                    <a:lnTo>
                      <a:pt x="2100" y="792"/>
                    </a:lnTo>
                    <a:lnTo>
                      <a:pt x="2051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5532;p109">
                <a:extLst>
                  <a:ext uri="{FF2B5EF4-FFF2-40B4-BE49-F238E27FC236}">
                    <a16:creationId xmlns:a16="http://schemas.microsoft.com/office/drawing/2014/main" id="{0F6513EC-6F2A-6B1F-2F56-E6215A4DBDD0}"/>
                  </a:ext>
                </a:extLst>
              </p:cNvPr>
              <p:cNvSpPr/>
              <p:nvPr/>
            </p:nvSpPr>
            <p:spPr>
              <a:xfrm>
                <a:off x="5650750" y="2880500"/>
                <a:ext cx="8825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1011" extrusionOk="0">
                    <a:moveTo>
                      <a:pt x="3480" y="1"/>
                    </a:moveTo>
                    <a:lnTo>
                      <a:pt x="0" y="219"/>
                    </a:lnTo>
                    <a:lnTo>
                      <a:pt x="50" y="1011"/>
                    </a:lnTo>
                    <a:lnTo>
                      <a:pt x="3530" y="790"/>
                    </a:lnTo>
                    <a:lnTo>
                      <a:pt x="3480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5533;p109">
                <a:extLst>
                  <a:ext uri="{FF2B5EF4-FFF2-40B4-BE49-F238E27FC236}">
                    <a16:creationId xmlns:a16="http://schemas.microsoft.com/office/drawing/2014/main" id="{7AAC0A87-A8D3-B874-6625-3F7FDA00E6CE}"/>
                  </a:ext>
                </a:extLst>
              </p:cNvPr>
              <p:cNvSpPr/>
              <p:nvPr/>
            </p:nvSpPr>
            <p:spPr>
              <a:xfrm>
                <a:off x="5689125" y="2924000"/>
                <a:ext cx="52550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22" extrusionOk="0">
                    <a:moveTo>
                      <a:pt x="2052" y="0"/>
                    </a:moveTo>
                    <a:lnTo>
                      <a:pt x="0" y="130"/>
                    </a:lnTo>
                    <a:lnTo>
                      <a:pt x="52" y="921"/>
                    </a:lnTo>
                    <a:lnTo>
                      <a:pt x="2102" y="792"/>
                    </a:lnTo>
                    <a:lnTo>
                      <a:pt x="2052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5534;p109">
                <a:extLst>
                  <a:ext uri="{FF2B5EF4-FFF2-40B4-BE49-F238E27FC236}">
                    <a16:creationId xmlns:a16="http://schemas.microsoft.com/office/drawing/2014/main" id="{D1004328-4184-53B5-8F56-5DE3A1767DA5}"/>
                  </a:ext>
                </a:extLst>
              </p:cNvPr>
              <p:cNvSpPr/>
              <p:nvPr/>
            </p:nvSpPr>
            <p:spPr>
              <a:xfrm>
                <a:off x="5656675" y="2974200"/>
                <a:ext cx="8820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1011" extrusionOk="0">
                    <a:moveTo>
                      <a:pt x="3478" y="1"/>
                    </a:moveTo>
                    <a:lnTo>
                      <a:pt x="0" y="219"/>
                    </a:lnTo>
                    <a:lnTo>
                      <a:pt x="50" y="1011"/>
                    </a:lnTo>
                    <a:lnTo>
                      <a:pt x="3527" y="790"/>
                    </a:lnTo>
                    <a:lnTo>
                      <a:pt x="3478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5535;p109">
                <a:extLst>
                  <a:ext uri="{FF2B5EF4-FFF2-40B4-BE49-F238E27FC236}">
                    <a16:creationId xmlns:a16="http://schemas.microsoft.com/office/drawing/2014/main" id="{AC4894DF-7870-128F-15C9-E55E3989F450}"/>
                  </a:ext>
                </a:extLst>
              </p:cNvPr>
              <p:cNvSpPr/>
              <p:nvPr/>
            </p:nvSpPr>
            <p:spPr>
              <a:xfrm>
                <a:off x="5695050" y="3017700"/>
                <a:ext cx="5255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21" extrusionOk="0">
                    <a:moveTo>
                      <a:pt x="2052" y="0"/>
                    </a:moveTo>
                    <a:lnTo>
                      <a:pt x="0" y="130"/>
                    </a:lnTo>
                    <a:lnTo>
                      <a:pt x="50" y="921"/>
                    </a:lnTo>
                    <a:lnTo>
                      <a:pt x="2102" y="792"/>
                    </a:lnTo>
                    <a:lnTo>
                      <a:pt x="2052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5536;p109">
                <a:extLst>
                  <a:ext uri="{FF2B5EF4-FFF2-40B4-BE49-F238E27FC236}">
                    <a16:creationId xmlns:a16="http://schemas.microsoft.com/office/drawing/2014/main" id="{92A3930D-C9AB-F46A-8978-29FAE356581E}"/>
                  </a:ext>
                </a:extLst>
              </p:cNvPr>
              <p:cNvSpPr/>
              <p:nvPr/>
            </p:nvSpPr>
            <p:spPr>
              <a:xfrm>
                <a:off x="5660250" y="3042200"/>
                <a:ext cx="883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1001" extrusionOk="0">
                    <a:moveTo>
                      <a:pt x="3486" y="1"/>
                    </a:moveTo>
                    <a:lnTo>
                      <a:pt x="0" y="209"/>
                    </a:lnTo>
                    <a:lnTo>
                      <a:pt x="48" y="1001"/>
                    </a:lnTo>
                    <a:lnTo>
                      <a:pt x="3533" y="792"/>
                    </a:lnTo>
                    <a:lnTo>
                      <a:pt x="3486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5537;p109">
                <a:extLst>
                  <a:ext uri="{FF2B5EF4-FFF2-40B4-BE49-F238E27FC236}">
                    <a16:creationId xmlns:a16="http://schemas.microsoft.com/office/drawing/2014/main" id="{B9A90AA0-2D7B-A187-D899-54F25B0C6440}"/>
                  </a:ext>
                </a:extLst>
              </p:cNvPr>
              <p:cNvSpPr/>
              <p:nvPr/>
            </p:nvSpPr>
            <p:spPr>
              <a:xfrm>
                <a:off x="5700950" y="3111400"/>
                <a:ext cx="52575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21" extrusionOk="0">
                    <a:moveTo>
                      <a:pt x="2052" y="0"/>
                    </a:moveTo>
                    <a:lnTo>
                      <a:pt x="1" y="129"/>
                    </a:lnTo>
                    <a:lnTo>
                      <a:pt x="50" y="921"/>
                    </a:lnTo>
                    <a:lnTo>
                      <a:pt x="2102" y="791"/>
                    </a:lnTo>
                    <a:lnTo>
                      <a:pt x="2052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5538;p109">
                <a:extLst>
                  <a:ext uri="{FF2B5EF4-FFF2-40B4-BE49-F238E27FC236}">
                    <a16:creationId xmlns:a16="http://schemas.microsoft.com/office/drawing/2014/main" id="{F8F1ED8F-827F-3DEA-18BA-83F3DD0A35AF}"/>
                  </a:ext>
                </a:extLst>
              </p:cNvPr>
              <p:cNvSpPr/>
              <p:nvPr/>
            </p:nvSpPr>
            <p:spPr>
              <a:xfrm>
                <a:off x="5668450" y="3161600"/>
                <a:ext cx="88250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1009" extrusionOk="0">
                    <a:moveTo>
                      <a:pt x="3480" y="0"/>
                    </a:moveTo>
                    <a:lnTo>
                      <a:pt x="0" y="219"/>
                    </a:lnTo>
                    <a:lnTo>
                      <a:pt x="52" y="1008"/>
                    </a:lnTo>
                    <a:lnTo>
                      <a:pt x="3529" y="790"/>
                    </a:lnTo>
                    <a:lnTo>
                      <a:pt x="3480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5539;p109">
                <a:extLst>
                  <a:ext uri="{FF2B5EF4-FFF2-40B4-BE49-F238E27FC236}">
                    <a16:creationId xmlns:a16="http://schemas.microsoft.com/office/drawing/2014/main" id="{287E3AE3-491D-FA7D-312E-BF7D4ACBD138}"/>
                  </a:ext>
                </a:extLst>
              </p:cNvPr>
              <p:cNvSpPr/>
              <p:nvPr/>
            </p:nvSpPr>
            <p:spPr>
              <a:xfrm>
                <a:off x="5706875" y="3205075"/>
                <a:ext cx="52500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922" extrusionOk="0">
                    <a:moveTo>
                      <a:pt x="2050" y="1"/>
                    </a:moveTo>
                    <a:lnTo>
                      <a:pt x="0" y="130"/>
                    </a:lnTo>
                    <a:lnTo>
                      <a:pt x="50" y="922"/>
                    </a:lnTo>
                    <a:lnTo>
                      <a:pt x="2100" y="792"/>
                    </a:lnTo>
                    <a:lnTo>
                      <a:pt x="2050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5540;p109">
                <a:extLst>
                  <a:ext uri="{FF2B5EF4-FFF2-40B4-BE49-F238E27FC236}">
                    <a16:creationId xmlns:a16="http://schemas.microsoft.com/office/drawing/2014/main" id="{D2B5A4A7-696F-96A5-9790-E0A5A56EA78F}"/>
                  </a:ext>
                </a:extLst>
              </p:cNvPr>
              <p:cNvSpPr/>
              <p:nvPr/>
            </p:nvSpPr>
            <p:spPr>
              <a:xfrm>
                <a:off x="5674300" y="3255350"/>
                <a:ext cx="88275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1011" extrusionOk="0">
                    <a:moveTo>
                      <a:pt x="3480" y="0"/>
                    </a:moveTo>
                    <a:lnTo>
                      <a:pt x="1" y="219"/>
                    </a:lnTo>
                    <a:lnTo>
                      <a:pt x="53" y="1010"/>
                    </a:lnTo>
                    <a:lnTo>
                      <a:pt x="3530" y="789"/>
                    </a:lnTo>
                    <a:lnTo>
                      <a:pt x="3480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5541;p109">
                <a:extLst>
                  <a:ext uri="{FF2B5EF4-FFF2-40B4-BE49-F238E27FC236}">
                    <a16:creationId xmlns:a16="http://schemas.microsoft.com/office/drawing/2014/main" id="{26D261AE-74E0-F98B-D7C2-DFD6C9894E91}"/>
                  </a:ext>
                </a:extLst>
              </p:cNvPr>
              <p:cNvSpPr/>
              <p:nvPr/>
            </p:nvSpPr>
            <p:spPr>
              <a:xfrm>
                <a:off x="5712725" y="3298775"/>
                <a:ext cx="5257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20" extrusionOk="0">
                    <a:moveTo>
                      <a:pt x="2053" y="1"/>
                    </a:moveTo>
                    <a:lnTo>
                      <a:pt x="1" y="130"/>
                    </a:lnTo>
                    <a:lnTo>
                      <a:pt x="53" y="919"/>
                    </a:lnTo>
                    <a:lnTo>
                      <a:pt x="2102" y="790"/>
                    </a:lnTo>
                    <a:lnTo>
                      <a:pt x="2053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5542;p109">
                <a:extLst>
                  <a:ext uri="{FF2B5EF4-FFF2-40B4-BE49-F238E27FC236}">
                    <a16:creationId xmlns:a16="http://schemas.microsoft.com/office/drawing/2014/main" id="{2F9D4C4A-5CAA-2643-7952-25E311584E03}"/>
                  </a:ext>
                </a:extLst>
              </p:cNvPr>
              <p:cNvSpPr/>
              <p:nvPr/>
            </p:nvSpPr>
            <p:spPr>
              <a:xfrm>
                <a:off x="5680225" y="3349025"/>
                <a:ext cx="8825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1011" extrusionOk="0">
                    <a:moveTo>
                      <a:pt x="3480" y="1"/>
                    </a:moveTo>
                    <a:lnTo>
                      <a:pt x="1" y="220"/>
                    </a:lnTo>
                    <a:lnTo>
                      <a:pt x="50" y="1011"/>
                    </a:lnTo>
                    <a:lnTo>
                      <a:pt x="3530" y="790"/>
                    </a:lnTo>
                    <a:lnTo>
                      <a:pt x="3480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5543;p109">
                <a:extLst>
                  <a:ext uri="{FF2B5EF4-FFF2-40B4-BE49-F238E27FC236}">
                    <a16:creationId xmlns:a16="http://schemas.microsoft.com/office/drawing/2014/main" id="{818C56A1-8272-60DC-B59D-2BB6DF9CD80F}"/>
                  </a:ext>
                </a:extLst>
              </p:cNvPr>
              <p:cNvSpPr/>
              <p:nvPr/>
            </p:nvSpPr>
            <p:spPr>
              <a:xfrm>
                <a:off x="5718650" y="3392475"/>
                <a:ext cx="52550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20" extrusionOk="0">
                    <a:moveTo>
                      <a:pt x="2052" y="1"/>
                    </a:moveTo>
                    <a:lnTo>
                      <a:pt x="0" y="130"/>
                    </a:lnTo>
                    <a:lnTo>
                      <a:pt x="50" y="919"/>
                    </a:lnTo>
                    <a:lnTo>
                      <a:pt x="2102" y="790"/>
                    </a:lnTo>
                    <a:lnTo>
                      <a:pt x="2052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5544;p109">
                <a:extLst>
                  <a:ext uri="{FF2B5EF4-FFF2-40B4-BE49-F238E27FC236}">
                    <a16:creationId xmlns:a16="http://schemas.microsoft.com/office/drawing/2014/main" id="{EDE41ABB-5C28-8FCB-052F-986BF6F14625}"/>
                  </a:ext>
                </a:extLst>
              </p:cNvPr>
              <p:cNvSpPr/>
              <p:nvPr/>
            </p:nvSpPr>
            <p:spPr>
              <a:xfrm>
                <a:off x="5686150" y="3442725"/>
                <a:ext cx="8820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1011" extrusionOk="0">
                    <a:moveTo>
                      <a:pt x="3478" y="1"/>
                    </a:moveTo>
                    <a:lnTo>
                      <a:pt x="0" y="219"/>
                    </a:lnTo>
                    <a:lnTo>
                      <a:pt x="50" y="1011"/>
                    </a:lnTo>
                    <a:lnTo>
                      <a:pt x="3527" y="790"/>
                    </a:lnTo>
                    <a:lnTo>
                      <a:pt x="3478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5545;p109">
                <a:extLst>
                  <a:ext uri="{FF2B5EF4-FFF2-40B4-BE49-F238E27FC236}">
                    <a16:creationId xmlns:a16="http://schemas.microsoft.com/office/drawing/2014/main" id="{630FD5D0-FC78-9B06-27D0-7F28D6FA282E}"/>
                  </a:ext>
                </a:extLst>
              </p:cNvPr>
              <p:cNvSpPr/>
              <p:nvPr/>
            </p:nvSpPr>
            <p:spPr>
              <a:xfrm>
                <a:off x="5724575" y="3486175"/>
                <a:ext cx="52550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20" extrusionOk="0">
                    <a:moveTo>
                      <a:pt x="2052" y="1"/>
                    </a:moveTo>
                    <a:lnTo>
                      <a:pt x="0" y="130"/>
                    </a:lnTo>
                    <a:lnTo>
                      <a:pt x="50" y="919"/>
                    </a:lnTo>
                    <a:lnTo>
                      <a:pt x="2102" y="790"/>
                    </a:lnTo>
                    <a:lnTo>
                      <a:pt x="2052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5546;p109">
                <a:extLst>
                  <a:ext uri="{FF2B5EF4-FFF2-40B4-BE49-F238E27FC236}">
                    <a16:creationId xmlns:a16="http://schemas.microsoft.com/office/drawing/2014/main" id="{F875BF32-9686-0C08-30A3-48DC64AE6B2D}"/>
                  </a:ext>
                </a:extLst>
              </p:cNvPr>
              <p:cNvSpPr/>
              <p:nvPr/>
            </p:nvSpPr>
            <p:spPr>
              <a:xfrm>
                <a:off x="5225400" y="2058475"/>
                <a:ext cx="150500" cy="232700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9308" extrusionOk="0">
                    <a:moveTo>
                      <a:pt x="2790" y="0"/>
                    </a:moveTo>
                    <a:cubicBezTo>
                      <a:pt x="2518" y="81"/>
                      <a:pt x="2266" y="115"/>
                      <a:pt x="2034" y="115"/>
                    </a:cubicBezTo>
                    <a:cubicBezTo>
                      <a:pt x="1908" y="115"/>
                      <a:pt x="1788" y="105"/>
                      <a:pt x="1673" y="88"/>
                    </a:cubicBezTo>
                    <a:lnTo>
                      <a:pt x="1" y="6903"/>
                    </a:lnTo>
                    <a:cubicBezTo>
                      <a:pt x="705" y="8953"/>
                      <a:pt x="2527" y="9308"/>
                      <a:pt x="3706" y="9308"/>
                    </a:cubicBezTo>
                    <a:cubicBezTo>
                      <a:pt x="4332" y="9308"/>
                      <a:pt x="4777" y="9208"/>
                      <a:pt x="4777" y="9208"/>
                    </a:cubicBezTo>
                    <a:lnTo>
                      <a:pt x="6019" y="6172"/>
                    </a:lnTo>
                    <a:lnTo>
                      <a:pt x="279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5547;p109">
                <a:extLst>
                  <a:ext uri="{FF2B5EF4-FFF2-40B4-BE49-F238E27FC236}">
                    <a16:creationId xmlns:a16="http://schemas.microsoft.com/office/drawing/2014/main" id="{E995BBE9-9C32-380E-7A97-C884477810D3}"/>
                  </a:ext>
                </a:extLst>
              </p:cNvPr>
              <p:cNvSpPr/>
              <p:nvPr/>
            </p:nvSpPr>
            <p:spPr>
              <a:xfrm>
                <a:off x="5278450" y="2049125"/>
                <a:ext cx="97400" cy="198025"/>
              </a:xfrm>
              <a:custGeom>
                <a:avLst/>
                <a:gdLst/>
                <a:ahLst/>
                <a:cxnLst/>
                <a:rect l="l" t="t" r="r" b="b"/>
                <a:pathLst>
                  <a:path w="3896" h="7921" extrusionOk="0">
                    <a:moveTo>
                      <a:pt x="0" y="0"/>
                    </a:moveTo>
                    <a:lnTo>
                      <a:pt x="1030" y="6894"/>
                    </a:lnTo>
                    <a:cubicBezTo>
                      <a:pt x="1819" y="7656"/>
                      <a:pt x="2394" y="7921"/>
                      <a:pt x="2811" y="7921"/>
                    </a:cubicBezTo>
                    <a:cubicBezTo>
                      <a:pt x="3761" y="7921"/>
                      <a:pt x="3895" y="6546"/>
                      <a:pt x="3895" y="6546"/>
                    </a:cubicBezTo>
                    <a:lnTo>
                      <a:pt x="667" y="3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120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5548;p109">
                <a:extLst>
                  <a:ext uri="{FF2B5EF4-FFF2-40B4-BE49-F238E27FC236}">
                    <a16:creationId xmlns:a16="http://schemas.microsoft.com/office/drawing/2014/main" id="{DDD94B6C-0024-56A2-2D35-2575B4136990}"/>
                  </a:ext>
                </a:extLst>
              </p:cNvPr>
              <p:cNvSpPr/>
              <p:nvPr/>
            </p:nvSpPr>
            <p:spPr>
              <a:xfrm>
                <a:off x="5267225" y="2022925"/>
                <a:ext cx="27900" cy="38425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1537" extrusionOk="0">
                    <a:moveTo>
                      <a:pt x="370" y="1"/>
                    </a:moveTo>
                    <a:lnTo>
                      <a:pt x="0" y="1510"/>
                    </a:lnTo>
                    <a:cubicBezTo>
                      <a:pt x="115" y="1527"/>
                      <a:pt x="235" y="1537"/>
                      <a:pt x="361" y="1537"/>
                    </a:cubicBezTo>
                    <a:cubicBezTo>
                      <a:pt x="593" y="1537"/>
                      <a:pt x="845" y="1503"/>
                      <a:pt x="1116" y="1422"/>
                    </a:cubicBezTo>
                    <a:lnTo>
                      <a:pt x="37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5549;p109">
                <a:extLst>
                  <a:ext uri="{FF2B5EF4-FFF2-40B4-BE49-F238E27FC236}">
                    <a16:creationId xmlns:a16="http://schemas.microsoft.com/office/drawing/2014/main" id="{96629464-6DDE-C331-A879-214D9F74349C}"/>
                  </a:ext>
                </a:extLst>
              </p:cNvPr>
              <p:cNvSpPr/>
              <p:nvPr/>
            </p:nvSpPr>
            <p:spPr>
              <a:xfrm>
                <a:off x="5225400" y="2212750"/>
                <a:ext cx="251350" cy="903250"/>
              </a:xfrm>
              <a:custGeom>
                <a:avLst/>
                <a:gdLst/>
                <a:ahLst/>
                <a:cxnLst/>
                <a:rect l="l" t="t" r="r" b="b"/>
                <a:pathLst>
                  <a:path w="10054" h="36130" extrusionOk="0">
                    <a:moveTo>
                      <a:pt x="6017" y="1"/>
                    </a:moveTo>
                    <a:cubicBezTo>
                      <a:pt x="6017" y="1"/>
                      <a:pt x="6039" y="864"/>
                      <a:pt x="4747" y="1009"/>
                    </a:cubicBezTo>
                    <a:cubicBezTo>
                      <a:pt x="4672" y="1017"/>
                      <a:pt x="4600" y="1021"/>
                      <a:pt x="4530" y="1021"/>
                    </a:cubicBezTo>
                    <a:cubicBezTo>
                      <a:pt x="3619" y="1021"/>
                      <a:pt x="3152" y="349"/>
                      <a:pt x="3152" y="349"/>
                    </a:cubicBezTo>
                    <a:cubicBezTo>
                      <a:pt x="3152" y="349"/>
                      <a:pt x="2663" y="1082"/>
                      <a:pt x="1526" y="1219"/>
                    </a:cubicBezTo>
                    <a:cubicBezTo>
                      <a:pt x="1414" y="1233"/>
                      <a:pt x="1309" y="1239"/>
                      <a:pt x="1211" y="1239"/>
                    </a:cubicBezTo>
                    <a:cubicBezTo>
                      <a:pt x="318" y="1239"/>
                      <a:pt x="1" y="731"/>
                      <a:pt x="1" y="730"/>
                    </a:cubicBezTo>
                    <a:lnTo>
                      <a:pt x="1" y="730"/>
                    </a:lnTo>
                    <a:lnTo>
                      <a:pt x="5033" y="36129"/>
                    </a:lnTo>
                    <a:lnTo>
                      <a:pt x="10054" y="35519"/>
                    </a:lnTo>
                    <a:lnTo>
                      <a:pt x="601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5550;p109">
                <a:extLst>
                  <a:ext uri="{FF2B5EF4-FFF2-40B4-BE49-F238E27FC236}">
                    <a16:creationId xmlns:a16="http://schemas.microsoft.com/office/drawing/2014/main" id="{0F836AC5-01B2-73A7-9D41-02AAE4E90B29}"/>
                  </a:ext>
                </a:extLst>
              </p:cNvPr>
              <p:cNvSpPr/>
              <p:nvPr/>
            </p:nvSpPr>
            <p:spPr>
              <a:xfrm>
                <a:off x="5225400" y="2221450"/>
                <a:ext cx="192150" cy="894550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5782" extrusionOk="0">
                    <a:moveTo>
                      <a:pt x="3152" y="1"/>
                    </a:moveTo>
                    <a:cubicBezTo>
                      <a:pt x="3152" y="1"/>
                      <a:pt x="2663" y="734"/>
                      <a:pt x="1526" y="871"/>
                    </a:cubicBezTo>
                    <a:cubicBezTo>
                      <a:pt x="1414" y="885"/>
                      <a:pt x="1309" y="891"/>
                      <a:pt x="1211" y="891"/>
                    </a:cubicBezTo>
                    <a:cubicBezTo>
                      <a:pt x="318" y="891"/>
                      <a:pt x="1" y="383"/>
                      <a:pt x="1" y="382"/>
                    </a:cubicBezTo>
                    <a:lnTo>
                      <a:pt x="1" y="382"/>
                    </a:lnTo>
                    <a:lnTo>
                      <a:pt x="5033" y="35781"/>
                    </a:lnTo>
                    <a:lnTo>
                      <a:pt x="7686" y="35457"/>
                    </a:lnTo>
                    <a:lnTo>
                      <a:pt x="3152" y="1"/>
                    </a:lnTo>
                    <a:close/>
                  </a:path>
                </a:pathLst>
              </a:custGeom>
              <a:solidFill>
                <a:schemeClr val="accent1">
                  <a:alpha val="120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5551;p109">
                <a:extLst>
                  <a:ext uri="{FF2B5EF4-FFF2-40B4-BE49-F238E27FC236}">
                    <a16:creationId xmlns:a16="http://schemas.microsoft.com/office/drawing/2014/main" id="{D997B485-F994-07CF-CA68-586FD2C006F8}"/>
                  </a:ext>
                </a:extLst>
              </p:cNvPr>
              <p:cNvSpPr/>
              <p:nvPr/>
            </p:nvSpPr>
            <p:spPr>
              <a:xfrm>
                <a:off x="5355700" y="3151850"/>
                <a:ext cx="135475" cy="978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3914" extrusionOk="0">
                    <a:moveTo>
                      <a:pt x="4971" y="0"/>
                    </a:moveTo>
                    <a:cubicBezTo>
                      <a:pt x="4970" y="0"/>
                      <a:pt x="4968" y="0"/>
                      <a:pt x="4967" y="1"/>
                    </a:cubicBezTo>
                    <a:lnTo>
                      <a:pt x="48" y="599"/>
                    </a:lnTo>
                    <a:cubicBezTo>
                      <a:pt x="20" y="601"/>
                      <a:pt x="0" y="627"/>
                      <a:pt x="4" y="655"/>
                    </a:cubicBezTo>
                    <a:lnTo>
                      <a:pt x="394" y="3870"/>
                    </a:lnTo>
                    <a:cubicBezTo>
                      <a:pt x="397" y="3895"/>
                      <a:pt x="419" y="3914"/>
                      <a:pt x="444" y="3914"/>
                    </a:cubicBezTo>
                    <a:cubicBezTo>
                      <a:pt x="447" y="3914"/>
                      <a:pt x="449" y="3914"/>
                      <a:pt x="452" y="3913"/>
                    </a:cubicBezTo>
                    <a:lnTo>
                      <a:pt x="5370" y="3317"/>
                    </a:lnTo>
                    <a:cubicBezTo>
                      <a:pt x="5398" y="3313"/>
                      <a:pt x="5418" y="3289"/>
                      <a:pt x="5416" y="3259"/>
                    </a:cubicBezTo>
                    <a:lnTo>
                      <a:pt x="5025" y="46"/>
                    </a:lnTo>
                    <a:cubicBezTo>
                      <a:pt x="5023" y="20"/>
                      <a:pt x="4999" y="0"/>
                      <a:pt x="4971" y="0"/>
                    </a:cubicBezTo>
                    <a:close/>
                  </a:path>
                </a:pathLst>
              </a:custGeom>
              <a:solidFill>
                <a:srgbClr val="DC43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5552;p109">
                <a:extLst>
                  <a:ext uri="{FF2B5EF4-FFF2-40B4-BE49-F238E27FC236}">
                    <a16:creationId xmlns:a16="http://schemas.microsoft.com/office/drawing/2014/main" id="{FC60BEBF-4FFB-0437-7283-2BB6CEE07B1D}"/>
                  </a:ext>
                </a:extLst>
              </p:cNvPr>
              <p:cNvSpPr/>
              <p:nvPr/>
            </p:nvSpPr>
            <p:spPr>
              <a:xfrm>
                <a:off x="5339500" y="3085675"/>
                <a:ext cx="152075" cy="99875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3995" extrusionOk="0">
                    <a:moveTo>
                      <a:pt x="5640" y="1"/>
                    </a:moveTo>
                    <a:cubicBezTo>
                      <a:pt x="5637" y="1"/>
                      <a:pt x="5635" y="1"/>
                      <a:pt x="5633" y="1"/>
                    </a:cubicBezTo>
                    <a:lnTo>
                      <a:pt x="50" y="679"/>
                    </a:lnTo>
                    <a:cubicBezTo>
                      <a:pt x="22" y="681"/>
                      <a:pt x="0" y="707"/>
                      <a:pt x="4" y="735"/>
                    </a:cubicBezTo>
                    <a:lnTo>
                      <a:pt x="394" y="3950"/>
                    </a:lnTo>
                    <a:cubicBezTo>
                      <a:pt x="397" y="3975"/>
                      <a:pt x="419" y="3994"/>
                      <a:pt x="444" y="3994"/>
                    </a:cubicBezTo>
                    <a:cubicBezTo>
                      <a:pt x="447" y="3994"/>
                      <a:pt x="449" y="3994"/>
                      <a:pt x="451" y="3994"/>
                    </a:cubicBezTo>
                    <a:lnTo>
                      <a:pt x="6034" y="3318"/>
                    </a:lnTo>
                    <a:cubicBezTo>
                      <a:pt x="6062" y="3314"/>
                      <a:pt x="6082" y="3288"/>
                      <a:pt x="6080" y="3260"/>
                    </a:cubicBezTo>
                    <a:lnTo>
                      <a:pt x="5690" y="45"/>
                    </a:lnTo>
                    <a:cubicBezTo>
                      <a:pt x="5687" y="20"/>
                      <a:pt x="5665" y="1"/>
                      <a:pt x="5640" y="1"/>
                    </a:cubicBezTo>
                    <a:close/>
                  </a:path>
                </a:pathLst>
              </a:custGeom>
              <a:solidFill>
                <a:srgbClr val="D6D8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5553;p109">
                <a:extLst>
                  <a:ext uri="{FF2B5EF4-FFF2-40B4-BE49-F238E27FC236}">
                    <a16:creationId xmlns:a16="http://schemas.microsoft.com/office/drawing/2014/main" id="{AD120856-6A48-6927-477A-57D60A28D10C}"/>
                  </a:ext>
                </a:extLst>
              </p:cNvPr>
              <p:cNvSpPr/>
              <p:nvPr/>
            </p:nvSpPr>
            <p:spPr>
              <a:xfrm>
                <a:off x="5336250" y="3087675"/>
                <a:ext cx="125900" cy="32175"/>
              </a:xfrm>
              <a:custGeom>
                <a:avLst/>
                <a:gdLst/>
                <a:ahLst/>
                <a:cxnLst/>
                <a:rect l="l" t="t" r="r" b="b"/>
                <a:pathLst>
                  <a:path w="5036" h="1287" extrusionOk="0">
                    <a:moveTo>
                      <a:pt x="3843" y="1"/>
                    </a:moveTo>
                    <a:cubicBezTo>
                      <a:pt x="3421" y="1"/>
                      <a:pt x="2993" y="78"/>
                      <a:pt x="2562" y="136"/>
                    </a:cubicBezTo>
                    <a:cubicBezTo>
                      <a:pt x="1794" y="239"/>
                      <a:pt x="1041" y="371"/>
                      <a:pt x="319" y="663"/>
                    </a:cubicBezTo>
                    <a:cubicBezTo>
                      <a:pt x="92" y="754"/>
                      <a:pt x="1" y="1172"/>
                      <a:pt x="319" y="1218"/>
                    </a:cubicBezTo>
                    <a:cubicBezTo>
                      <a:pt x="658" y="1267"/>
                      <a:pt x="994" y="1287"/>
                      <a:pt x="1330" y="1287"/>
                    </a:cubicBezTo>
                    <a:cubicBezTo>
                      <a:pt x="1795" y="1287"/>
                      <a:pt x="2259" y="1248"/>
                      <a:pt x="2729" y="1198"/>
                    </a:cubicBezTo>
                    <a:cubicBezTo>
                      <a:pt x="3478" y="1118"/>
                      <a:pt x="4234" y="1088"/>
                      <a:pt x="4854" y="627"/>
                    </a:cubicBezTo>
                    <a:cubicBezTo>
                      <a:pt x="5035" y="492"/>
                      <a:pt x="4997" y="261"/>
                      <a:pt x="4794" y="178"/>
                    </a:cubicBezTo>
                    <a:cubicBezTo>
                      <a:pt x="4481" y="46"/>
                      <a:pt x="4164" y="1"/>
                      <a:pt x="3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554;p109">
                <a:extLst>
                  <a:ext uri="{FF2B5EF4-FFF2-40B4-BE49-F238E27FC236}">
                    <a16:creationId xmlns:a16="http://schemas.microsoft.com/office/drawing/2014/main" id="{6B65B9A4-6059-FE0B-DF16-527AA9EF78C6}"/>
                  </a:ext>
                </a:extLst>
              </p:cNvPr>
              <p:cNvSpPr/>
              <p:nvPr/>
            </p:nvSpPr>
            <p:spPr>
              <a:xfrm>
                <a:off x="5359075" y="3169575"/>
                <a:ext cx="124100" cy="40600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1624" extrusionOk="0">
                    <a:moveTo>
                      <a:pt x="3513" y="1"/>
                    </a:moveTo>
                    <a:cubicBezTo>
                      <a:pt x="3008" y="1"/>
                      <a:pt x="2502" y="84"/>
                      <a:pt x="1981" y="150"/>
                    </a:cubicBezTo>
                    <a:cubicBezTo>
                      <a:pt x="1327" y="232"/>
                      <a:pt x="404" y="156"/>
                      <a:pt x="78" y="828"/>
                    </a:cubicBezTo>
                    <a:cubicBezTo>
                      <a:pt x="0" y="990"/>
                      <a:pt x="24" y="1139"/>
                      <a:pt x="136" y="1274"/>
                    </a:cubicBezTo>
                    <a:cubicBezTo>
                      <a:pt x="359" y="1543"/>
                      <a:pt x="680" y="1623"/>
                      <a:pt x="1027" y="1623"/>
                    </a:cubicBezTo>
                    <a:cubicBezTo>
                      <a:pt x="1455" y="1623"/>
                      <a:pt x="1922" y="1501"/>
                      <a:pt x="2297" y="1457"/>
                    </a:cubicBezTo>
                    <a:cubicBezTo>
                      <a:pt x="3150" y="1357"/>
                      <a:pt x="3957" y="1294"/>
                      <a:pt x="4697" y="823"/>
                    </a:cubicBezTo>
                    <a:cubicBezTo>
                      <a:pt x="4963" y="652"/>
                      <a:pt x="4903" y="268"/>
                      <a:pt x="4611" y="168"/>
                    </a:cubicBezTo>
                    <a:cubicBezTo>
                      <a:pt x="4242" y="44"/>
                      <a:pt x="3878" y="1"/>
                      <a:pt x="35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555;p109">
                <a:extLst>
                  <a:ext uri="{FF2B5EF4-FFF2-40B4-BE49-F238E27FC236}">
                    <a16:creationId xmlns:a16="http://schemas.microsoft.com/office/drawing/2014/main" id="{58009B23-3FB3-284B-35E5-E8400D39AE9A}"/>
                  </a:ext>
                </a:extLst>
              </p:cNvPr>
              <p:cNvSpPr/>
              <p:nvPr/>
            </p:nvSpPr>
            <p:spPr>
              <a:xfrm>
                <a:off x="5749025" y="3245700"/>
                <a:ext cx="151475" cy="235075"/>
              </a:xfrm>
              <a:custGeom>
                <a:avLst/>
                <a:gdLst/>
                <a:ahLst/>
                <a:cxnLst/>
                <a:rect l="l" t="t" r="r" b="b"/>
                <a:pathLst>
                  <a:path w="6059" h="9403" extrusionOk="0">
                    <a:moveTo>
                      <a:pt x="4030" y="0"/>
                    </a:moveTo>
                    <a:cubicBezTo>
                      <a:pt x="2981" y="0"/>
                      <a:pt x="594" y="283"/>
                      <a:pt x="0" y="2782"/>
                    </a:cubicBezTo>
                    <a:lnTo>
                      <a:pt x="2327" y="9403"/>
                    </a:lnTo>
                    <a:cubicBezTo>
                      <a:pt x="2508" y="9356"/>
                      <a:pt x="2707" y="9329"/>
                      <a:pt x="2923" y="9329"/>
                    </a:cubicBezTo>
                    <a:cubicBezTo>
                      <a:pt x="3087" y="9329"/>
                      <a:pt x="3261" y="9345"/>
                      <a:pt x="3446" y="9381"/>
                    </a:cubicBezTo>
                    <a:lnTo>
                      <a:pt x="6058" y="2923"/>
                    </a:lnTo>
                    <a:lnTo>
                      <a:pt x="4528" y="24"/>
                    </a:lnTo>
                    <a:cubicBezTo>
                      <a:pt x="4528" y="24"/>
                      <a:pt x="4336" y="0"/>
                      <a:pt x="4030" y="0"/>
                    </a:cubicBezTo>
                    <a:close/>
                  </a:path>
                </a:pathLst>
              </a:custGeom>
              <a:solidFill>
                <a:srgbClr val="EE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556;p109">
                <a:extLst>
                  <a:ext uri="{FF2B5EF4-FFF2-40B4-BE49-F238E27FC236}">
                    <a16:creationId xmlns:a16="http://schemas.microsoft.com/office/drawing/2014/main" id="{2DF11657-E170-F403-1986-805633DAABDD}"/>
                  </a:ext>
                </a:extLst>
              </p:cNvPr>
              <p:cNvSpPr/>
              <p:nvPr/>
            </p:nvSpPr>
            <p:spPr>
              <a:xfrm>
                <a:off x="5819500" y="3287075"/>
                <a:ext cx="81000" cy="204100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8164" extrusionOk="0">
                    <a:moveTo>
                      <a:pt x="2117" y="1"/>
                    </a:moveTo>
                    <a:cubicBezTo>
                      <a:pt x="1692" y="1"/>
                      <a:pt x="1119" y="303"/>
                      <a:pt x="355" y="1200"/>
                    </a:cubicBezTo>
                    <a:lnTo>
                      <a:pt x="1" y="8163"/>
                    </a:lnTo>
                    <a:lnTo>
                      <a:pt x="1" y="8163"/>
                    </a:lnTo>
                    <a:lnTo>
                      <a:pt x="627" y="7726"/>
                    </a:lnTo>
                    <a:lnTo>
                      <a:pt x="3239" y="1268"/>
                    </a:lnTo>
                    <a:cubicBezTo>
                      <a:pt x="3239" y="1268"/>
                      <a:pt x="2989" y="1"/>
                      <a:pt x="2117" y="1"/>
                    </a:cubicBezTo>
                    <a:close/>
                  </a:path>
                </a:pathLst>
              </a:custGeom>
              <a:solidFill>
                <a:srgbClr val="DFBF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557;p109">
                <a:extLst>
                  <a:ext uri="{FF2B5EF4-FFF2-40B4-BE49-F238E27FC236}">
                    <a16:creationId xmlns:a16="http://schemas.microsoft.com/office/drawing/2014/main" id="{6F974E72-0281-68AE-48D5-122FE1050C74}"/>
                  </a:ext>
                </a:extLst>
              </p:cNvPr>
              <p:cNvSpPr/>
              <p:nvPr/>
            </p:nvSpPr>
            <p:spPr>
              <a:xfrm>
                <a:off x="5807175" y="3478900"/>
                <a:ext cx="28000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541" extrusionOk="0">
                    <a:moveTo>
                      <a:pt x="597" y="1"/>
                    </a:moveTo>
                    <a:cubicBezTo>
                      <a:pt x="381" y="1"/>
                      <a:pt x="182" y="28"/>
                      <a:pt x="1" y="75"/>
                    </a:cubicBezTo>
                    <a:lnTo>
                      <a:pt x="515" y="1540"/>
                    </a:lnTo>
                    <a:lnTo>
                      <a:pt x="1120" y="53"/>
                    </a:lnTo>
                    <a:cubicBezTo>
                      <a:pt x="935" y="17"/>
                      <a:pt x="761" y="1"/>
                      <a:pt x="597" y="1"/>
                    </a:cubicBezTo>
                    <a:close/>
                  </a:path>
                </a:pathLst>
              </a:custGeom>
              <a:solidFill>
                <a:srgbClr val="1D2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558;p109">
                <a:extLst>
                  <a:ext uri="{FF2B5EF4-FFF2-40B4-BE49-F238E27FC236}">
                    <a16:creationId xmlns:a16="http://schemas.microsoft.com/office/drawing/2014/main" id="{3BA1904B-6919-28E0-06FC-D815EBEC7715}"/>
                  </a:ext>
                </a:extLst>
              </p:cNvPr>
              <p:cNvSpPr/>
              <p:nvPr/>
            </p:nvSpPr>
            <p:spPr>
              <a:xfrm>
                <a:off x="5748975" y="2422325"/>
                <a:ext cx="165550" cy="896475"/>
              </a:xfrm>
              <a:custGeom>
                <a:avLst/>
                <a:gdLst/>
                <a:ahLst/>
                <a:cxnLst/>
                <a:rect l="l" t="t" r="r" b="b"/>
                <a:pathLst>
                  <a:path w="6622" h="35859" extrusionOk="0">
                    <a:moveTo>
                      <a:pt x="1565" y="0"/>
                    </a:moveTo>
                    <a:lnTo>
                      <a:pt x="0" y="35717"/>
                    </a:lnTo>
                    <a:cubicBezTo>
                      <a:pt x="0" y="35717"/>
                      <a:pt x="314" y="35082"/>
                      <a:pt x="1407" y="35082"/>
                    </a:cubicBezTo>
                    <a:cubicBezTo>
                      <a:pt x="1428" y="35082"/>
                      <a:pt x="1450" y="35082"/>
                      <a:pt x="1472" y="35083"/>
                    </a:cubicBezTo>
                    <a:cubicBezTo>
                      <a:pt x="2617" y="35111"/>
                      <a:pt x="3174" y="35790"/>
                      <a:pt x="3174" y="35790"/>
                    </a:cubicBezTo>
                    <a:cubicBezTo>
                      <a:pt x="3174" y="35790"/>
                      <a:pt x="3630" y="34979"/>
                      <a:pt x="4666" y="34979"/>
                    </a:cubicBezTo>
                    <a:cubicBezTo>
                      <a:pt x="4676" y="34979"/>
                      <a:pt x="4686" y="34979"/>
                      <a:pt x="4697" y="34979"/>
                    </a:cubicBezTo>
                    <a:cubicBezTo>
                      <a:pt x="5997" y="34999"/>
                      <a:pt x="6060" y="35858"/>
                      <a:pt x="6060" y="35858"/>
                    </a:cubicBezTo>
                    <a:lnTo>
                      <a:pt x="6621" y="117"/>
                    </a:lnTo>
                    <a:lnTo>
                      <a:pt x="156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59;p109">
                <a:extLst>
                  <a:ext uri="{FF2B5EF4-FFF2-40B4-BE49-F238E27FC236}">
                    <a16:creationId xmlns:a16="http://schemas.microsoft.com/office/drawing/2014/main" id="{10DC0B64-56AE-4CE4-C431-71495A64A44A}"/>
                  </a:ext>
                </a:extLst>
              </p:cNvPr>
              <p:cNvSpPr/>
              <p:nvPr/>
            </p:nvSpPr>
            <p:spPr>
              <a:xfrm>
                <a:off x="5749025" y="2422325"/>
                <a:ext cx="105900" cy="894775"/>
              </a:xfrm>
              <a:custGeom>
                <a:avLst/>
                <a:gdLst/>
                <a:ahLst/>
                <a:cxnLst/>
                <a:rect l="l" t="t" r="r" b="b"/>
                <a:pathLst>
                  <a:path w="4236" h="35791" extrusionOk="0">
                    <a:moveTo>
                      <a:pt x="1565" y="0"/>
                    </a:moveTo>
                    <a:lnTo>
                      <a:pt x="0" y="35717"/>
                    </a:lnTo>
                    <a:cubicBezTo>
                      <a:pt x="0" y="35717"/>
                      <a:pt x="314" y="35082"/>
                      <a:pt x="1406" y="35082"/>
                    </a:cubicBezTo>
                    <a:cubicBezTo>
                      <a:pt x="1428" y="35082"/>
                      <a:pt x="1450" y="35082"/>
                      <a:pt x="1472" y="35083"/>
                    </a:cubicBezTo>
                    <a:cubicBezTo>
                      <a:pt x="2615" y="35111"/>
                      <a:pt x="3174" y="35790"/>
                      <a:pt x="3174" y="35790"/>
                    </a:cubicBezTo>
                    <a:lnTo>
                      <a:pt x="4235" y="62"/>
                    </a:lnTo>
                    <a:lnTo>
                      <a:pt x="1565" y="0"/>
                    </a:lnTo>
                    <a:close/>
                  </a:path>
                </a:pathLst>
              </a:custGeom>
              <a:solidFill>
                <a:schemeClr val="accent1">
                  <a:alpha val="120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560;p109">
                <a:extLst>
                  <a:ext uri="{FF2B5EF4-FFF2-40B4-BE49-F238E27FC236}">
                    <a16:creationId xmlns:a16="http://schemas.microsoft.com/office/drawing/2014/main" id="{FC664DB7-4917-E840-C413-89E5CF1D8AD0}"/>
                  </a:ext>
                </a:extLst>
              </p:cNvPr>
              <p:cNvSpPr/>
              <p:nvPr/>
            </p:nvSpPr>
            <p:spPr>
              <a:xfrm>
                <a:off x="5786325" y="2281150"/>
                <a:ext cx="128175" cy="86075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3443" extrusionOk="0">
                    <a:moveTo>
                      <a:pt x="82" y="1"/>
                    </a:moveTo>
                    <a:cubicBezTo>
                      <a:pt x="74" y="1"/>
                      <a:pt x="68" y="7"/>
                      <a:pt x="68" y="15"/>
                    </a:cubicBezTo>
                    <a:lnTo>
                      <a:pt x="0" y="3327"/>
                    </a:lnTo>
                    <a:cubicBezTo>
                      <a:pt x="0" y="3335"/>
                      <a:pt x="8" y="3341"/>
                      <a:pt x="16" y="3341"/>
                    </a:cubicBezTo>
                    <a:lnTo>
                      <a:pt x="5045" y="3442"/>
                    </a:lnTo>
                    <a:cubicBezTo>
                      <a:pt x="5053" y="3442"/>
                      <a:pt x="5061" y="3437"/>
                      <a:pt x="5061" y="3427"/>
                    </a:cubicBezTo>
                    <a:lnTo>
                      <a:pt x="5126" y="116"/>
                    </a:lnTo>
                    <a:cubicBezTo>
                      <a:pt x="5126" y="108"/>
                      <a:pt x="5120" y="102"/>
                      <a:pt x="5112" y="102"/>
                    </a:cubicBezTo>
                    <a:lnTo>
                      <a:pt x="8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561;p109">
                <a:extLst>
                  <a:ext uri="{FF2B5EF4-FFF2-40B4-BE49-F238E27FC236}">
                    <a16:creationId xmlns:a16="http://schemas.microsoft.com/office/drawing/2014/main" id="{F247D83A-E652-1CD2-E56E-5DFE2F1AF593}"/>
                  </a:ext>
                </a:extLst>
              </p:cNvPr>
              <p:cNvSpPr/>
              <p:nvPr/>
            </p:nvSpPr>
            <p:spPr>
              <a:xfrm>
                <a:off x="5777850" y="2353575"/>
                <a:ext cx="145125" cy="86850"/>
              </a:xfrm>
              <a:custGeom>
                <a:avLst/>
                <a:gdLst/>
                <a:ahLst/>
                <a:cxnLst/>
                <a:rect l="l" t="t" r="r" b="b"/>
                <a:pathLst>
                  <a:path w="5805" h="3474" extrusionOk="0">
                    <a:moveTo>
                      <a:pt x="94" y="0"/>
                    </a:moveTo>
                    <a:cubicBezTo>
                      <a:pt x="86" y="0"/>
                      <a:pt x="80" y="6"/>
                      <a:pt x="78" y="14"/>
                    </a:cubicBezTo>
                    <a:lnTo>
                      <a:pt x="2" y="3325"/>
                    </a:lnTo>
                    <a:cubicBezTo>
                      <a:pt x="0" y="3333"/>
                      <a:pt x="8" y="3341"/>
                      <a:pt x="16" y="3341"/>
                    </a:cubicBezTo>
                    <a:lnTo>
                      <a:pt x="5711" y="3474"/>
                    </a:lnTo>
                    <a:cubicBezTo>
                      <a:pt x="5721" y="3474"/>
                      <a:pt x="5727" y="3466"/>
                      <a:pt x="5727" y="3458"/>
                    </a:cubicBezTo>
                    <a:lnTo>
                      <a:pt x="5804" y="149"/>
                    </a:lnTo>
                    <a:cubicBezTo>
                      <a:pt x="5804" y="140"/>
                      <a:pt x="5798" y="134"/>
                      <a:pt x="5790" y="134"/>
                    </a:cubicBez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562;p109">
                <a:extLst>
                  <a:ext uri="{FF2B5EF4-FFF2-40B4-BE49-F238E27FC236}">
                    <a16:creationId xmlns:a16="http://schemas.microsoft.com/office/drawing/2014/main" id="{188A44B7-4AE0-E8AB-442A-D8B6B8AFBC67}"/>
                  </a:ext>
                </a:extLst>
              </p:cNvPr>
              <p:cNvSpPr/>
              <p:nvPr/>
            </p:nvSpPr>
            <p:spPr>
              <a:xfrm>
                <a:off x="5879450" y="3106325"/>
                <a:ext cx="32675" cy="168825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6753" extrusionOk="0">
                    <a:moveTo>
                      <a:pt x="693" y="0"/>
                    </a:moveTo>
                    <a:cubicBezTo>
                      <a:pt x="609" y="0"/>
                      <a:pt x="529" y="40"/>
                      <a:pt x="484" y="136"/>
                    </a:cubicBezTo>
                    <a:cubicBezTo>
                      <a:pt x="78" y="981"/>
                      <a:pt x="167" y="1929"/>
                      <a:pt x="124" y="2853"/>
                    </a:cubicBezTo>
                    <a:cubicBezTo>
                      <a:pt x="70" y="4027"/>
                      <a:pt x="12" y="5198"/>
                      <a:pt x="2" y="6373"/>
                    </a:cubicBezTo>
                    <a:cubicBezTo>
                      <a:pt x="0" y="6629"/>
                      <a:pt x="182" y="6753"/>
                      <a:pt x="372" y="6753"/>
                    </a:cubicBezTo>
                    <a:cubicBezTo>
                      <a:pt x="566" y="6753"/>
                      <a:pt x="768" y="6624"/>
                      <a:pt x="792" y="6373"/>
                    </a:cubicBezTo>
                    <a:cubicBezTo>
                      <a:pt x="899" y="5279"/>
                      <a:pt x="963" y="4186"/>
                      <a:pt x="1028" y="3088"/>
                    </a:cubicBezTo>
                    <a:cubicBezTo>
                      <a:pt x="1084" y="2140"/>
                      <a:pt x="1307" y="1106"/>
                      <a:pt x="983" y="201"/>
                    </a:cubicBezTo>
                    <a:cubicBezTo>
                      <a:pt x="941" y="82"/>
                      <a:pt x="813" y="0"/>
                      <a:pt x="6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563;p109">
                <a:extLst>
                  <a:ext uri="{FF2B5EF4-FFF2-40B4-BE49-F238E27FC236}">
                    <a16:creationId xmlns:a16="http://schemas.microsoft.com/office/drawing/2014/main" id="{F3BDA15B-4D80-05A6-E8EF-DA3C6F8A337E}"/>
                  </a:ext>
                </a:extLst>
              </p:cNvPr>
              <p:cNvSpPr/>
              <p:nvPr/>
            </p:nvSpPr>
            <p:spPr>
              <a:xfrm>
                <a:off x="5013275" y="2807975"/>
                <a:ext cx="939950" cy="1266400"/>
              </a:xfrm>
              <a:custGeom>
                <a:avLst/>
                <a:gdLst/>
                <a:ahLst/>
                <a:cxnLst/>
                <a:rect l="l" t="t" r="r" b="b"/>
                <a:pathLst>
                  <a:path w="37598" h="50656" extrusionOk="0">
                    <a:moveTo>
                      <a:pt x="0" y="1"/>
                    </a:moveTo>
                    <a:lnTo>
                      <a:pt x="0" y="46534"/>
                    </a:lnTo>
                    <a:lnTo>
                      <a:pt x="37598" y="50655"/>
                    </a:lnTo>
                    <a:lnTo>
                      <a:pt x="3759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5564;p109">
                <a:extLst>
                  <a:ext uri="{FF2B5EF4-FFF2-40B4-BE49-F238E27FC236}">
                    <a16:creationId xmlns:a16="http://schemas.microsoft.com/office/drawing/2014/main" id="{0F60D353-A588-FC60-AE11-326CAF78A485}"/>
                  </a:ext>
                </a:extLst>
              </p:cNvPr>
              <p:cNvSpPr/>
              <p:nvPr/>
            </p:nvSpPr>
            <p:spPr>
              <a:xfrm>
                <a:off x="5953225" y="2807975"/>
                <a:ext cx="395175" cy="1266400"/>
              </a:xfrm>
              <a:custGeom>
                <a:avLst/>
                <a:gdLst/>
                <a:ahLst/>
                <a:cxnLst/>
                <a:rect l="l" t="t" r="r" b="b"/>
                <a:pathLst>
                  <a:path w="15807" h="50656" extrusionOk="0">
                    <a:moveTo>
                      <a:pt x="0" y="1"/>
                    </a:moveTo>
                    <a:lnTo>
                      <a:pt x="0" y="50655"/>
                    </a:lnTo>
                    <a:lnTo>
                      <a:pt x="15807" y="43587"/>
                    </a:lnTo>
                    <a:lnTo>
                      <a:pt x="1580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4CE5AA92-978E-2775-A937-42B4E83BB293}"/>
              </a:ext>
            </a:extLst>
          </p:cNvPr>
          <p:cNvSpPr txBox="1"/>
          <p:nvPr/>
        </p:nvSpPr>
        <p:spPr>
          <a:xfrm>
            <a:off x="806899" y="987049"/>
            <a:ext cx="5767489" cy="43614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Mét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-xi-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mét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xăng-ti-mét</a:t>
            </a:r>
            <a:endParaRPr lang="en-US" sz="24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7F69323-9FAA-25A8-1DFC-0DB930D52C91}"/>
              </a:ext>
            </a:extLst>
          </p:cNvPr>
          <p:cNvSpPr/>
          <p:nvPr/>
        </p:nvSpPr>
        <p:spPr>
          <a:xfrm>
            <a:off x="8234341" y="4327717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169" name="TextBox 7168">
            <a:extLst>
              <a:ext uri="{FF2B5EF4-FFF2-40B4-BE49-F238E27FC236}">
                <a16:creationId xmlns:a16="http://schemas.microsoft.com/office/drawing/2014/main" id="{07CBBBF1-743F-03EB-7FF3-C7F9CAD8C0A6}"/>
              </a:ext>
            </a:extLst>
          </p:cNvPr>
          <p:cNvSpPr txBox="1"/>
          <p:nvPr/>
        </p:nvSpPr>
        <p:spPr>
          <a:xfrm>
            <a:off x="8165782" y="4235075"/>
            <a:ext cx="692717" cy="7046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endParaRPr lang="en-US" sz="36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7869631-4EAF-4354-B643-A333A4107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382" y="1995155"/>
            <a:ext cx="6259235" cy="264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0" name="Speech Bubble: Oval 7169">
            <a:extLst>
              <a:ext uri="{FF2B5EF4-FFF2-40B4-BE49-F238E27FC236}">
                <a16:creationId xmlns:a16="http://schemas.microsoft.com/office/drawing/2014/main" id="{A42D2711-60DA-CFEC-501B-4A8E384D2FE3}"/>
              </a:ext>
            </a:extLst>
          </p:cNvPr>
          <p:cNvSpPr/>
          <p:nvPr/>
        </p:nvSpPr>
        <p:spPr>
          <a:xfrm>
            <a:off x="1412594" y="1717993"/>
            <a:ext cx="2301240" cy="957438"/>
          </a:xfrm>
          <a:prstGeom prst="wedgeEllipseCallout">
            <a:avLst>
              <a:gd name="adj1" fmla="val -30106"/>
              <a:gd name="adj2" fmla="val 71728"/>
            </a:avLst>
          </a:prstGeom>
          <a:solidFill>
            <a:srgbClr val="B6DF89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5" name="TextBox 7174">
            <a:extLst>
              <a:ext uri="{FF2B5EF4-FFF2-40B4-BE49-F238E27FC236}">
                <a16:creationId xmlns:a16="http://schemas.microsoft.com/office/drawing/2014/main" id="{864B5623-5F81-3192-319D-1A808A501E63}"/>
              </a:ext>
            </a:extLst>
          </p:cNvPr>
          <p:cNvSpPr txBox="1"/>
          <p:nvPr/>
        </p:nvSpPr>
        <p:spPr>
          <a:xfrm>
            <a:off x="1326558" y="1905915"/>
            <a:ext cx="2468197" cy="662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16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16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6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16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16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100 </a:t>
            </a:r>
            <a:r>
              <a:rPr lang="en-US" sz="16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xăng</a:t>
            </a:r>
            <a:r>
              <a:rPr lang="en-US" sz="16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-ti-mét</a:t>
            </a:r>
            <a:r>
              <a:rPr lang="en-US" sz="16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76" name="Speech Bubble: Oval 7175">
            <a:extLst>
              <a:ext uri="{FF2B5EF4-FFF2-40B4-BE49-F238E27FC236}">
                <a16:creationId xmlns:a16="http://schemas.microsoft.com/office/drawing/2014/main" id="{35F9CF39-865C-AE17-0B66-0FE2F6EE9C91}"/>
              </a:ext>
            </a:extLst>
          </p:cNvPr>
          <p:cNvSpPr/>
          <p:nvPr/>
        </p:nvSpPr>
        <p:spPr>
          <a:xfrm>
            <a:off x="5118549" y="1512434"/>
            <a:ext cx="2207425" cy="874304"/>
          </a:xfrm>
          <a:prstGeom prst="wedgeEllipseCallout">
            <a:avLst>
              <a:gd name="adj1" fmla="val 29045"/>
              <a:gd name="adj2" fmla="val 81707"/>
            </a:avLst>
          </a:prstGeom>
          <a:solidFill>
            <a:srgbClr val="B6DF89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7" name="TextBox 7176">
            <a:extLst>
              <a:ext uri="{FF2B5EF4-FFF2-40B4-BE49-F238E27FC236}">
                <a16:creationId xmlns:a16="http://schemas.microsoft.com/office/drawing/2014/main" id="{6AB07A74-7B3D-A408-78D0-63731C09589D}"/>
              </a:ext>
            </a:extLst>
          </p:cNvPr>
          <p:cNvSpPr txBox="1"/>
          <p:nvPr/>
        </p:nvSpPr>
        <p:spPr>
          <a:xfrm>
            <a:off x="5262053" y="1654840"/>
            <a:ext cx="1903621" cy="662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16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100 </a:t>
            </a:r>
            <a:r>
              <a:rPr lang="en-US" sz="16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xăng-ti-mét</a:t>
            </a:r>
            <a:r>
              <a:rPr lang="en-US" sz="16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6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16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mét</a:t>
            </a:r>
            <a:r>
              <a:rPr lang="en-US" sz="16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23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nimBg="1"/>
      <p:bldP spid="7175" grpId="0"/>
      <p:bldP spid="7176" grpId="0" animBg="1"/>
      <p:bldP spid="717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239DF-756D-7326-B3F9-3AD2CBCA4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8365" y="326140"/>
            <a:ext cx="4392300" cy="486660"/>
          </a:xfrm>
        </p:spPr>
        <p:txBody>
          <a:bodyPr/>
          <a:lstStyle/>
          <a:p>
            <a:r>
              <a:rPr lang="en-US" sz="2000" dirty="0"/>
              <a:t>HÌNH THÀNH KIẾN THỨC MỚI</a:t>
            </a:r>
          </a:p>
        </p:txBody>
      </p:sp>
      <p:grpSp>
        <p:nvGrpSpPr>
          <p:cNvPr id="4" name="Google Shape;5455;p109">
            <a:extLst>
              <a:ext uri="{FF2B5EF4-FFF2-40B4-BE49-F238E27FC236}">
                <a16:creationId xmlns:a16="http://schemas.microsoft.com/office/drawing/2014/main" id="{1099EF84-E463-EA20-E4B3-250A1D979125}"/>
              </a:ext>
            </a:extLst>
          </p:cNvPr>
          <p:cNvGrpSpPr/>
          <p:nvPr/>
        </p:nvGrpSpPr>
        <p:grpSpPr>
          <a:xfrm>
            <a:off x="8252001" y="73496"/>
            <a:ext cx="719279" cy="1175100"/>
            <a:chOff x="5493092" y="1599025"/>
            <a:chExt cx="1515217" cy="2475438"/>
          </a:xfrm>
        </p:grpSpPr>
        <p:sp>
          <p:nvSpPr>
            <p:cNvPr id="5" name="Google Shape;5456;p109">
              <a:extLst>
                <a:ext uri="{FF2B5EF4-FFF2-40B4-BE49-F238E27FC236}">
                  <a16:creationId xmlns:a16="http://schemas.microsoft.com/office/drawing/2014/main" id="{692A9980-4A5C-9C98-9F38-053F2EF9BAB6}"/>
                </a:ext>
              </a:extLst>
            </p:cNvPr>
            <p:cNvSpPr/>
            <p:nvPr/>
          </p:nvSpPr>
          <p:spPr>
            <a:xfrm>
              <a:off x="5493100" y="1599025"/>
              <a:ext cx="1515208" cy="2475438"/>
            </a:xfrm>
            <a:custGeom>
              <a:avLst/>
              <a:gdLst/>
              <a:ahLst/>
              <a:cxnLst/>
              <a:rect l="l" t="t" r="r" b="b"/>
              <a:pathLst>
                <a:path w="50528" h="82549" extrusionOk="0">
                  <a:moveTo>
                    <a:pt x="12093" y="20463"/>
                  </a:moveTo>
                  <a:lnTo>
                    <a:pt x="12093" y="20463"/>
                  </a:lnTo>
                  <a:cubicBezTo>
                    <a:pt x="12091" y="20515"/>
                    <a:pt x="12083" y="20569"/>
                    <a:pt x="12068" y="20621"/>
                  </a:cubicBezTo>
                  <a:cubicBezTo>
                    <a:pt x="12086" y="20525"/>
                    <a:pt x="12093" y="20463"/>
                    <a:pt x="12093" y="20463"/>
                  </a:cubicBezTo>
                  <a:close/>
                  <a:moveTo>
                    <a:pt x="29998" y="31536"/>
                  </a:moveTo>
                  <a:cubicBezTo>
                    <a:pt x="30898" y="32261"/>
                    <a:pt x="31900" y="32851"/>
                    <a:pt x="32973" y="33287"/>
                  </a:cubicBezTo>
                  <a:lnTo>
                    <a:pt x="31433" y="40314"/>
                  </a:lnTo>
                  <a:lnTo>
                    <a:pt x="31351" y="40312"/>
                  </a:lnTo>
                  <a:lnTo>
                    <a:pt x="29859" y="40312"/>
                  </a:lnTo>
                  <a:lnTo>
                    <a:pt x="29998" y="31536"/>
                  </a:lnTo>
                  <a:close/>
                  <a:moveTo>
                    <a:pt x="21473" y="1"/>
                  </a:moveTo>
                  <a:lnTo>
                    <a:pt x="17756" y="235"/>
                  </a:lnTo>
                  <a:lnTo>
                    <a:pt x="16367" y="322"/>
                  </a:lnTo>
                  <a:lnTo>
                    <a:pt x="12650" y="557"/>
                  </a:lnTo>
                  <a:lnTo>
                    <a:pt x="12809" y="3071"/>
                  </a:lnTo>
                  <a:lnTo>
                    <a:pt x="12824" y="3317"/>
                  </a:lnTo>
                  <a:lnTo>
                    <a:pt x="12904" y="4591"/>
                  </a:lnTo>
                  <a:lnTo>
                    <a:pt x="12916" y="4767"/>
                  </a:lnTo>
                  <a:lnTo>
                    <a:pt x="13177" y="8920"/>
                  </a:lnTo>
                  <a:lnTo>
                    <a:pt x="13219" y="9567"/>
                  </a:lnTo>
                  <a:lnTo>
                    <a:pt x="13275" y="10441"/>
                  </a:lnTo>
                  <a:lnTo>
                    <a:pt x="13310" y="11016"/>
                  </a:lnTo>
                  <a:lnTo>
                    <a:pt x="13373" y="12032"/>
                  </a:lnTo>
                  <a:lnTo>
                    <a:pt x="13380" y="12132"/>
                  </a:lnTo>
                  <a:lnTo>
                    <a:pt x="13767" y="18281"/>
                  </a:lnTo>
                  <a:lnTo>
                    <a:pt x="13809" y="18940"/>
                  </a:lnTo>
                  <a:lnTo>
                    <a:pt x="13859" y="19731"/>
                  </a:lnTo>
                  <a:lnTo>
                    <a:pt x="13901" y="20389"/>
                  </a:lnTo>
                  <a:lnTo>
                    <a:pt x="14255" y="25980"/>
                  </a:lnTo>
                  <a:lnTo>
                    <a:pt x="14268" y="26206"/>
                  </a:lnTo>
                  <a:lnTo>
                    <a:pt x="14486" y="29669"/>
                  </a:lnTo>
                  <a:lnTo>
                    <a:pt x="14493" y="29764"/>
                  </a:lnTo>
                  <a:lnTo>
                    <a:pt x="14587" y="31262"/>
                  </a:lnTo>
                  <a:lnTo>
                    <a:pt x="14599" y="31440"/>
                  </a:lnTo>
                  <a:lnTo>
                    <a:pt x="14754" y="33905"/>
                  </a:lnTo>
                  <a:lnTo>
                    <a:pt x="14775" y="34250"/>
                  </a:lnTo>
                  <a:lnTo>
                    <a:pt x="14858" y="35579"/>
                  </a:lnTo>
                  <a:lnTo>
                    <a:pt x="14885" y="36013"/>
                  </a:lnTo>
                  <a:lnTo>
                    <a:pt x="14950" y="37029"/>
                  </a:lnTo>
                  <a:lnTo>
                    <a:pt x="14950" y="37032"/>
                  </a:lnTo>
                  <a:lnTo>
                    <a:pt x="15071" y="38963"/>
                  </a:lnTo>
                  <a:lnTo>
                    <a:pt x="15083" y="39139"/>
                  </a:lnTo>
                  <a:lnTo>
                    <a:pt x="15157" y="40312"/>
                  </a:lnTo>
                  <a:lnTo>
                    <a:pt x="14351" y="40312"/>
                  </a:lnTo>
                  <a:lnTo>
                    <a:pt x="12093" y="20463"/>
                  </a:lnTo>
                  <a:lnTo>
                    <a:pt x="9402" y="15315"/>
                  </a:lnTo>
                  <a:lnTo>
                    <a:pt x="8778" y="14130"/>
                  </a:lnTo>
                  <a:lnTo>
                    <a:pt x="8470" y="15387"/>
                  </a:lnTo>
                  <a:lnTo>
                    <a:pt x="7077" y="21070"/>
                  </a:lnTo>
                  <a:lnTo>
                    <a:pt x="9812" y="40312"/>
                  </a:lnTo>
                  <a:lnTo>
                    <a:pt x="0" y="40312"/>
                  </a:lnTo>
                  <a:lnTo>
                    <a:pt x="0" y="79112"/>
                  </a:lnTo>
                  <a:lnTo>
                    <a:pt x="31351" y="82549"/>
                  </a:lnTo>
                  <a:lnTo>
                    <a:pt x="44530" y="76655"/>
                  </a:lnTo>
                  <a:lnTo>
                    <a:pt x="44530" y="40312"/>
                  </a:lnTo>
                  <a:lnTo>
                    <a:pt x="35592" y="40312"/>
                  </a:lnTo>
                  <a:lnTo>
                    <a:pt x="36941" y="34155"/>
                  </a:lnTo>
                  <a:cubicBezTo>
                    <a:pt x="37122" y="34163"/>
                    <a:pt x="37303" y="34167"/>
                    <a:pt x="37483" y="34167"/>
                  </a:cubicBezTo>
                  <a:cubicBezTo>
                    <a:pt x="42961" y="34167"/>
                    <a:pt x="47895" y="30371"/>
                    <a:pt x="49117" y="24799"/>
                  </a:cubicBezTo>
                  <a:cubicBezTo>
                    <a:pt x="50528" y="18368"/>
                    <a:pt x="46455" y="12010"/>
                    <a:pt x="40023" y="10601"/>
                  </a:cubicBezTo>
                  <a:cubicBezTo>
                    <a:pt x="39164" y="10412"/>
                    <a:pt x="38306" y="10322"/>
                    <a:pt x="37461" y="10322"/>
                  </a:cubicBezTo>
                  <a:cubicBezTo>
                    <a:pt x="31982" y="10322"/>
                    <a:pt x="27048" y="14123"/>
                    <a:pt x="25825" y="19694"/>
                  </a:cubicBezTo>
                  <a:cubicBezTo>
                    <a:pt x="25446" y="21417"/>
                    <a:pt x="25455" y="23201"/>
                    <a:pt x="25852" y="24919"/>
                  </a:cubicBezTo>
                  <a:lnTo>
                    <a:pt x="25847" y="25161"/>
                  </a:lnTo>
                  <a:lnTo>
                    <a:pt x="25768" y="25159"/>
                  </a:lnTo>
                  <a:cubicBezTo>
                    <a:pt x="25766" y="25159"/>
                    <a:pt x="25764" y="25159"/>
                    <a:pt x="25762" y="25159"/>
                  </a:cubicBezTo>
                  <a:cubicBezTo>
                    <a:pt x="25654" y="25159"/>
                    <a:pt x="25565" y="25246"/>
                    <a:pt x="25564" y="25353"/>
                  </a:cubicBezTo>
                  <a:lnTo>
                    <a:pt x="25507" y="27740"/>
                  </a:lnTo>
                  <a:cubicBezTo>
                    <a:pt x="25505" y="27850"/>
                    <a:pt x="25592" y="27941"/>
                    <a:pt x="25703" y="27944"/>
                  </a:cubicBezTo>
                  <a:lnTo>
                    <a:pt x="25822" y="27946"/>
                  </a:lnTo>
                  <a:lnTo>
                    <a:pt x="25281" y="40312"/>
                  </a:lnTo>
                  <a:lnTo>
                    <a:pt x="24014" y="40312"/>
                  </a:lnTo>
                  <a:lnTo>
                    <a:pt x="23687" y="35108"/>
                  </a:lnTo>
                  <a:lnTo>
                    <a:pt x="23667" y="34798"/>
                  </a:lnTo>
                  <a:lnTo>
                    <a:pt x="23616" y="34007"/>
                  </a:lnTo>
                  <a:lnTo>
                    <a:pt x="23600" y="33728"/>
                  </a:lnTo>
                  <a:lnTo>
                    <a:pt x="23223" y="27758"/>
                  </a:lnTo>
                  <a:lnTo>
                    <a:pt x="23206" y="27515"/>
                  </a:lnTo>
                  <a:lnTo>
                    <a:pt x="23090" y="25667"/>
                  </a:lnTo>
                  <a:lnTo>
                    <a:pt x="23075" y="25424"/>
                  </a:lnTo>
                  <a:lnTo>
                    <a:pt x="22996" y="24188"/>
                  </a:lnTo>
                  <a:lnTo>
                    <a:pt x="22983" y="23976"/>
                  </a:lnTo>
                  <a:lnTo>
                    <a:pt x="22723" y="19835"/>
                  </a:lnTo>
                  <a:lnTo>
                    <a:pt x="22706" y="19565"/>
                  </a:lnTo>
                  <a:lnTo>
                    <a:pt x="22633" y="18383"/>
                  </a:lnTo>
                  <a:lnTo>
                    <a:pt x="22631" y="18358"/>
                  </a:lnTo>
                  <a:lnTo>
                    <a:pt x="22525" y="16709"/>
                  </a:lnTo>
                  <a:lnTo>
                    <a:pt x="22510" y="16471"/>
                  </a:lnTo>
                  <a:lnTo>
                    <a:pt x="22132" y="10458"/>
                  </a:lnTo>
                  <a:lnTo>
                    <a:pt x="22090" y="9799"/>
                  </a:lnTo>
                  <a:lnTo>
                    <a:pt x="22039" y="9008"/>
                  </a:lnTo>
                  <a:lnTo>
                    <a:pt x="21998" y="8350"/>
                  </a:lnTo>
                  <a:lnTo>
                    <a:pt x="21900" y="6783"/>
                  </a:lnTo>
                  <a:lnTo>
                    <a:pt x="21894" y="6676"/>
                  </a:lnTo>
                  <a:lnTo>
                    <a:pt x="21808" y="5298"/>
                  </a:lnTo>
                  <a:lnTo>
                    <a:pt x="21803" y="5226"/>
                  </a:lnTo>
                  <a:lnTo>
                    <a:pt x="214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5457;p109">
              <a:extLst>
                <a:ext uri="{FF2B5EF4-FFF2-40B4-BE49-F238E27FC236}">
                  <a16:creationId xmlns:a16="http://schemas.microsoft.com/office/drawing/2014/main" id="{8719FA65-F64D-C19D-70FC-9D4291E7A36A}"/>
                </a:ext>
              </a:extLst>
            </p:cNvPr>
            <p:cNvGrpSpPr/>
            <p:nvPr/>
          </p:nvGrpSpPr>
          <p:grpSpPr>
            <a:xfrm>
              <a:off x="5493092" y="1599069"/>
              <a:ext cx="1480975" cy="2475350"/>
              <a:chOff x="5013275" y="1599025"/>
              <a:chExt cx="1480975" cy="2475350"/>
            </a:xfrm>
          </p:grpSpPr>
          <p:sp>
            <p:nvSpPr>
              <p:cNvPr id="7" name="Google Shape;5458;p109">
                <a:extLst>
                  <a:ext uri="{FF2B5EF4-FFF2-40B4-BE49-F238E27FC236}">
                    <a16:creationId xmlns:a16="http://schemas.microsoft.com/office/drawing/2014/main" id="{D42D0CA9-279F-1A35-C936-8C8C89B2EDFA}"/>
                  </a:ext>
                </a:extLst>
              </p:cNvPr>
              <p:cNvSpPr/>
              <p:nvPr/>
            </p:nvSpPr>
            <p:spPr>
              <a:xfrm>
                <a:off x="5894900" y="2426200"/>
                <a:ext cx="263575" cy="685625"/>
              </a:xfrm>
              <a:custGeom>
                <a:avLst/>
                <a:gdLst/>
                <a:ahLst/>
                <a:cxnLst/>
                <a:rect l="l" t="t" r="r" b="b"/>
                <a:pathLst>
                  <a:path w="10543" h="27425" extrusionOk="0">
                    <a:moveTo>
                      <a:pt x="5783" y="0"/>
                    </a:moveTo>
                    <a:lnTo>
                      <a:pt x="1" y="26382"/>
                    </a:lnTo>
                    <a:lnTo>
                      <a:pt x="4761" y="27424"/>
                    </a:lnTo>
                    <a:lnTo>
                      <a:pt x="10543" y="1042"/>
                    </a:lnTo>
                    <a:lnTo>
                      <a:pt x="578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5459;p109">
                <a:extLst>
                  <a:ext uri="{FF2B5EF4-FFF2-40B4-BE49-F238E27FC236}">
                    <a16:creationId xmlns:a16="http://schemas.microsoft.com/office/drawing/2014/main" id="{65D252A3-E3E3-6095-778F-F9DB25B12ECE}"/>
                  </a:ext>
                </a:extLst>
              </p:cNvPr>
              <p:cNvSpPr/>
              <p:nvPr/>
            </p:nvSpPr>
            <p:spPr>
              <a:xfrm>
                <a:off x="5847675" y="2821350"/>
                <a:ext cx="244900" cy="411650"/>
              </a:xfrm>
              <a:custGeom>
                <a:avLst/>
                <a:gdLst/>
                <a:ahLst/>
                <a:cxnLst/>
                <a:rect l="l" t="t" r="r" b="b"/>
                <a:pathLst>
                  <a:path w="9796" h="16466" extrusionOk="0">
                    <a:moveTo>
                      <a:pt x="3297" y="1"/>
                    </a:moveTo>
                    <a:lnTo>
                      <a:pt x="1" y="15042"/>
                    </a:lnTo>
                    <a:lnTo>
                      <a:pt x="6499" y="16465"/>
                    </a:lnTo>
                    <a:lnTo>
                      <a:pt x="9795" y="142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rgbClr val="258A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5460;p109">
                <a:extLst>
                  <a:ext uri="{FF2B5EF4-FFF2-40B4-BE49-F238E27FC236}">
                    <a16:creationId xmlns:a16="http://schemas.microsoft.com/office/drawing/2014/main" id="{BCBA48A4-5433-F692-330F-F2358B661C25}"/>
                  </a:ext>
                </a:extLst>
              </p:cNvPr>
              <p:cNvSpPr/>
              <p:nvPr/>
            </p:nvSpPr>
            <p:spPr>
              <a:xfrm>
                <a:off x="5779300" y="1908850"/>
                <a:ext cx="714950" cy="714950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28598" extrusionOk="0">
                    <a:moveTo>
                      <a:pt x="14300" y="1"/>
                    </a:moveTo>
                    <a:cubicBezTo>
                      <a:pt x="10508" y="1"/>
                      <a:pt x="6870" y="1506"/>
                      <a:pt x="4189" y="4188"/>
                    </a:cubicBezTo>
                    <a:cubicBezTo>
                      <a:pt x="1507" y="6870"/>
                      <a:pt x="0" y="10506"/>
                      <a:pt x="0" y="14298"/>
                    </a:cubicBezTo>
                    <a:cubicBezTo>
                      <a:pt x="0" y="18090"/>
                      <a:pt x="1507" y="21728"/>
                      <a:pt x="4189" y="24408"/>
                    </a:cubicBezTo>
                    <a:cubicBezTo>
                      <a:pt x="6870" y="27090"/>
                      <a:pt x="10508" y="28597"/>
                      <a:pt x="14300" y="28597"/>
                    </a:cubicBezTo>
                    <a:cubicBezTo>
                      <a:pt x="18091" y="28597"/>
                      <a:pt x="21728" y="27090"/>
                      <a:pt x="24410" y="24408"/>
                    </a:cubicBezTo>
                    <a:cubicBezTo>
                      <a:pt x="27092" y="21728"/>
                      <a:pt x="28597" y="18090"/>
                      <a:pt x="28597" y="14298"/>
                    </a:cubicBezTo>
                    <a:cubicBezTo>
                      <a:pt x="28597" y="10506"/>
                      <a:pt x="27092" y="6870"/>
                      <a:pt x="24410" y="4188"/>
                    </a:cubicBezTo>
                    <a:cubicBezTo>
                      <a:pt x="21728" y="1506"/>
                      <a:pt x="18091" y="1"/>
                      <a:pt x="143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5461;p109">
                <a:extLst>
                  <a:ext uri="{FF2B5EF4-FFF2-40B4-BE49-F238E27FC236}">
                    <a16:creationId xmlns:a16="http://schemas.microsoft.com/office/drawing/2014/main" id="{3F4C006B-F960-3613-1572-8CB778598C2D}"/>
                  </a:ext>
                </a:extLst>
              </p:cNvPr>
              <p:cNvSpPr/>
              <p:nvPr/>
            </p:nvSpPr>
            <p:spPr>
              <a:xfrm>
                <a:off x="5856375" y="1985950"/>
                <a:ext cx="560775" cy="560750"/>
              </a:xfrm>
              <a:custGeom>
                <a:avLst/>
                <a:gdLst/>
                <a:ahLst/>
                <a:cxnLst/>
                <a:rect l="l" t="t" r="r" b="b"/>
                <a:pathLst>
                  <a:path w="22431" h="22430" extrusionOk="0">
                    <a:moveTo>
                      <a:pt x="11217" y="0"/>
                    </a:moveTo>
                    <a:cubicBezTo>
                      <a:pt x="8242" y="0"/>
                      <a:pt x="5389" y="1181"/>
                      <a:pt x="3285" y="3285"/>
                    </a:cubicBezTo>
                    <a:cubicBezTo>
                      <a:pt x="1184" y="5388"/>
                      <a:pt x="1" y="8240"/>
                      <a:pt x="1" y="11214"/>
                    </a:cubicBezTo>
                    <a:cubicBezTo>
                      <a:pt x="1" y="14188"/>
                      <a:pt x="1184" y="17042"/>
                      <a:pt x="3285" y="19145"/>
                    </a:cubicBezTo>
                    <a:cubicBezTo>
                      <a:pt x="5389" y="21247"/>
                      <a:pt x="8242" y="22430"/>
                      <a:pt x="11217" y="22430"/>
                    </a:cubicBezTo>
                    <a:cubicBezTo>
                      <a:pt x="14191" y="22430"/>
                      <a:pt x="17042" y="21247"/>
                      <a:pt x="19146" y="19145"/>
                    </a:cubicBezTo>
                    <a:cubicBezTo>
                      <a:pt x="21249" y="17042"/>
                      <a:pt x="22430" y="14188"/>
                      <a:pt x="22430" y="11214"/>
                    </a:cubicBezTo>
                    <a:cubicBezTo>
                      <a:pt x="22430" y="8240"/>
                      <a:pt x="21249" y="5388"/>
                      <a:pt x="19146" y="3285"/>
                    </a:cubicBezTo>
                    <a:cubicBezTo>
                      <a:pt x="17042" y="1181"/>
                      <a:pt x="14191" y="0"/>
                      <a:pt x="112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5462;p109">
                <a:extLst>
                  <a:ext uri="{FF2B5EF4-FFF2-40B4-BE49-F238E27FC236}">
                    <a16:creationId xmlns:a16="http://schemas.microsoft.com/office/drawing/2014/main" id="{851FDA60-9FCA-0153-4495-D943AA2CDE32}"/>
                  </a:ext>
                </a:extLst>
              </p:cNvPr>
              <p:cNvSpPr/>
              <p:nvPr/>
            </p:nvSpPr>
            <p:spPr>
              <a:xfrm>
                <a:off x="5470225" y="2843275"/>
                <a:ext cx="52500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922" extrusionOk="0">
                    <a:moveTo>
                      <a:pt x="2050" y="1"/>
                    </a:moveTo>
                    <a:lnTo>
                      <a:pt x="0" y="130"/>
                    </a:lnTo>
                    <a:lnTo>
                      <a:pt x="50" y="921"/>
                    </a:lnTo>
                    <a:lnTo>
                      <a:pt x="2100" y="792"/>
                    </a:lnTo>
                    <a:lnTo>
                      <a:pt x="2050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5463;p109">
                <a:extLst>
                  <a:ext uri="{FF2B5EF4-FFF2-40B4-BE49-F238E27FC236}">
                    <a16:creationId xmlns:a16="http://schemas.microsoft.com/office/drawing/2014/main" id="{CFBDC012-EA2E-9BAE-C1A3-D5B1948646AC}"/>
                  </a:ext>
                </a:extLst>
              </p:cNvPr>
              <p:cNvSpPr/>
              <p:nvPr/>
            </p:nvSpPr>
            <p:spPr>
              <a:xfrm>
                <a:off x="5473400" y="2891200"/>
                <a:ext cx="8825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1011" extrusionOk="0">
                    <a:moveTo>
                      <a:pt x="3480" y="0"/>
                    </a:moveTo>
                    <a:lnTo>
                      <a:pt x="0" y="219"/>
                    </a:lnTo>
                    <a:lnTo>
                      <a:pt x="50" y="1010"/>
                    </a:lnTo>
                    <a:lnTo>
                      <a:pt x="3530" y="790"/>
                    </a:lnTo>
                    <a:lnTo>
                      <a:pt x="3480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5464;p109">
                <a:extLst>
                  <a:ext uri="{FF2B5EF4-FFF2-40B4-BE49-F238E27FC236}">
                    <a16:creationId xmlns:a16="http://schemas.microsoft.com/office/drawing/2014/main" id="{01BB8F30-BD76-73F7-9045-660F98C6E243}"/>
                  </a:ext>
                </a:extLst>
              </p:cNvPr>
              <p:cNvSpPr/>
              <p:nvPr/>
            </p:nvSpPr>
            <p:spPr>
              <a:xfrm>
                <a:off x="5476125" y="2936975"/>
                <a:ext cx="52525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921" extrusionOk="0">
                    <a:moveTo>
                      <a:pt x="2051" y="0"/>
                    </a:moveTo>
                    <a:lnTo>
                      <a:pt x="1" y="130"/>
                    </a:lnTo>
                    <a:lnTo>
                      <a:pt x="50" y="921"/>
                    </a:lnTo>
                    <a:lnTo>
                      <a:pt x="2100" y="790"/>
                    </a:lnTo>
                    <a:lnTo>
                      <a:pt x="2051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5465;p109">
                <a:extLst>
                  <a:ext uri="{FF2B5EF4-FFF2-40B4-BE49-F238E27FC236}">
                    <a16:creationId xmlns:a16="http://schemas.microsoft.com/office/drawing/2014/main" id="{AC82F180-3923-82EE-9215-5D5F78FD2E80}"/>
                  </a:ext>
                </a:extLst>
              </p:cNvPr>
              <p:cNvSpPr/>
              <p:nvPr/>
            </p:nvSpPr>
            <p:spPr>
              <a:xfrm>
                <a:off x="5479300" y="2984900"/>
                <a:ext cx="88275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1011" extrusionOk="0">
                    <a:moveTo>
                      <a:pt x="3478" y="0"/>
                    </a:moveTo>
                    <a:lnTo>
                      <a:pt x="1" y="219"/>
                    </a:lnTo>
                    <a:lnTo>
                      <a:pt x="51" y="1010"/>
                    </a:lnTo>
                    <a:lnTo>
                      <a:pt x="3530" y="789"/>
                    </a:lnTo>
                    <a:lnTo>
                      <a:pt x="3478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5466;p109">
                <a:extLst>
                  <a:ext uri="{FF2B5EF4-FFF2-40B4-BE49-F238E27FC236}">
                    <a16:creationId xmlns:a16="http://schemas.microsoft.com/office/drawing/2014/main" id="{D2FB2984-86C7-45A2-9AB0-C27CBBB1B36E}"/>
                  </a:ext>
                </a:extLst>
              </p:cNvPr>
              <p:cNvSpPr/>
              <p:nvPr/>
            </p:nvSpPr>
            <p:spPr>
              <a:xfrm>
                <a:off x="5482100" y="3030575"/>
                <a:ext cx="525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19" extrusionOk="0">
                    <a:moveTo>
                      <a:pt x="2050" y="0"/>
                    </a:moveTo>
                    <a:lnTo>
                      <a:pt x="0" y="129"/>
                    </a:lnTo>
                    <a:lnTo>
                      <a:pt x="50" y="919"/>
                    </a:lnTo>
                    <a:lnTo>
                      <a:pt x="2102" y="790"/>
                    </a:lnTo>
                    <a:lnTo>
                      <a:pt x="2050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5467;p109">
                <a:extLst>
                  <a:ext uri="{FF2B5EF4-FFF2-40B4-BE49-F238E27FC236}">
                    <a16:creationId xmlns:a16="http://schemas.microsoft.com/office/drawing/2014/main" id="{977EE690-0E7D-D1C1-5575-0C0EF3FA2DF0}"/>
                  </a:ext>
                </a:extLst>
              </p:cNvPr>
              <p:cNvSpPr/>
              <p:nvPr/>
            </p:nvSpPr>
            <p:spPr>
              <a:xfrm>
                <a:off x="5485225" y="3078575"/>
                <a:ext cx="8820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1011" extrusionOk="0">
                    <a:moveTo>
                      <a:pt x="3478" y="1"/>
                    </a:moveTo>
                    <a:lnTo>
                      <a:pt x="1" y="220"/>
                    </a:lnTo>
                    <a:lnTo>
                      <a:pt x="50" y="1011"/>
                    </a:lnTo>
                    <a:lnTo>
                      <a:pt x="3528" y="790"/>
                    </a:lnTo>
                    <a:lnTo>
                      <a:pt x="3478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5468;p109">
                <a:extLst>
                  <a:ext uri="{FF2B5EF4-FFF2-40B4-BE49-F238E27FC236}">
                    <a16:creationId xmlns:a16="http://schemas.microsoft.com/office/drawing/2014/main" id="{7D4DAFAE-A56E-D9C8-BA08-B06C5BC85E12}"/>
                  </a:ext>
                </a:extLst>
              </p:cNvPr>
              <p:cNvSpPr/>
              <p:nvPr/>
            </p:nvSpPr>
            <p:spPr>
              <a:xfrm>
                <a:off x="5488000" y="3124225"/>
                <a:ext cx="52525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921" extrusionOk="0">
                    <a:moveTo>
                      <a:pt x="2051" y="0"/>
                    </a:moveTo>
                    <a:lnTo>
                      <a:pt x="1" y="129"/>
                    </a:lnTo>
                    <a:lnTo>
                      <a:pt x="51" y="921"/>
                    </a:lnTo>
                    <a:lnTo>
                      <a:pt x="2101" y="791"/>
                    </a:lnTo>
                    <a:lnTo>
                      <a:pt x="2051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5469;p109">
                <a:extLst>
                  <a:ext uri="{FF2B5EF4-FFF2-40B4-BE49-F238E27FC236}">
                    <a16:creationId xmlns:a16="http://schemas.microsoft.com/office/drawing/2014/main" id="{93ABE19A-6005-922B-8347-328D8099BD88}"/>
                  </a:ext>
                </a:extLst>
              </p:cNvPr>
              <p:cNvSpPr/>
              <p:nvPr/>
            </p:nvSpPr>
            <p:spPr>
              <a:xfrm>
                <a:off x="5491150" y="3172225"/>
                <a:ext cx="8820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1011" extrusionOk="0">
                    <a:moveTo>
                      <a:pt x="3478" y="1"/>
                    </a:moveTo>
                    <a:lnTo>
                      <a:pt x="0" y="221"/>
                    </a:lnTo>
                    <a:lnTo>
                      <a:pt x="50" y="1011"/>
                    </a:lnTo>
                    <a:lnTo>
                      <a:pt x="3527" y="792"/>
                    </a:lnTo>
                    <a:lnTo>
                      <a:pt x="3478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5470;p109">
                <a:extLst>
                  <a:ext uri="{FF2B5EF4-FFF2-40B4-BE49-F238E27FC236}">
                    <a16:creationId xmlns:a16="http://schemas.microsoft.com/office/drawing/2014/main" id="{CAEAD36C-EE1A-4583-CF1D-9E843FD23BB3}"/>
                  </a:ext>
                </a:extLst>
              </p:cNvPr>
              <p:cNvSpPr/>
              <p:nvPr/>
            </p:nvSpPr>
            <p:spPr>
              <a:xfrm>
                <a:off x="5495325" y="3243500"/>
                <a:ext cx="525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16" extrusionOk="0">
                    <a:moveTo>
                      <a:pt x="2056" y="1"/>
                    </a:moveTo>
                    <a:lnTo>
                      <a:pt x="0" y="124"/>
                    </a:lnTo>
                    <a:lnTo>
                      <a:pt x="48" y="915"/>
                    </a:lnTo>
                    <a:lnTo>
                      <a:pt x="2102" y="792"/>
                    </a:lnTo>
                    <a:lnTo>
                      <a:pt x="2056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5471;p109">
                <a:extLst>
                  <a:ext uri="{FF2B5EF4-FFF2-40B4-BE49-F238E27FC236}">
                    <a16:creationId xmlns:a16="http://schemas.microsoft.com/office/drawing/2014/main" id="{E8AB6D28-159A-BE66-6EAB-0C6FC95D29C7}"/>
                  </a:ext>
                </a:extLst>
              </p:cNvPr>
              <p:cNvSpPr/>
              <p:nvPr/>
            </p:nvSpPr>
            <p:spPr>
              <a:xfrm>
                <a:off x="5497050" y="3265925"/>
                <a:ext cx="8820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1011" extrusionOk="0">
                    <a:moveTo>
                      <a:pt x="3478" y="1"/>
                    </a:moveTo>
                    <a:lnTo>
                      <a:pt x="1" y="221"/>
                    </a:lnTo>
                    <a:lnTo>
                      <a:pt x="50" y="1011"/>
                    </a:lnTo>
                    <a:lnTo>
                      <a:pt x="3528" y="792"/>
                    </a:lnTo>
                    <a:lnTo>
                      <a:pt x="3478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5472;p109">
                <a:extLst>
                  <a:ext uri="{FF2B5EF4-FFF2-40B4-BE49-F238E27FC236}">
                    <a16:creationId xmlns:a16="http://schemas.microsoft.com/office/drawing/2014/main" id="{46C433C7-5259-3523-1C87-A01B604445D1}"/>
                  </a:ext>
                </a:extLst>
              </p:cNvPr>
              <p:cNvSpPr/>
              <p:nvPr/>
            </p:nvSpPr>
            <p:spPr>
              <a:xfrm>
                <a:off x="5499800" y="3311600"/>
                <a:ext cx="52550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22" extrusionOk="0">
                    <a:moveTo>
                      <a:pt x="2052" y="1"/>
                    </a:moveTo>
                    <a:lnTo>
                      <a:pt x="0" y="130"/>
                    </a:lnTo>
                    <a:lnTo>
                      <a:pt x="52" y="921"/>
                    </a:lnTo>
                    <a:lnTo>
                      <a:pt x="2102" y="792"/>
                    </a:lnTo>
                    <a:lnTo>
                      <a:pt x="2052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5473;p109">
                <a:extLst>
                  <a:ext uri="{FF2B5EF4-FFF2-40B4-BE49-F238E27FC236}">
                    <a16:creationId xmlns:a16="http://schemas.microsoft.com/office/drawing/2014/main" id="{6D20CF8B-6C41-4E92-0518-22BAE72AB0C5}"/>
                  </a:ext>
                </a:extLst>
              </p:cNvPr>
              <p:cNvSpPr/>
              <p:nvPr/>
            </p:nvSpPr>
            <p:spPr>
              <a:xfrm>
                <a:off x="5502975" y="3359625"/>
                <a:ext cx="8820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1011" extrusionOk="0">
                    <a:moveTo>
                      <a:pt x="3478" y="0"/>
                    </a:moveTo>
                    <a:lnTo>
                      <a:pt x="0" y="221"/>
                    </a:lnTo>
                    <a:lnTo>
                      <a:pt x="50" y="1010"/>
                    </a:lnTo>
                    <a:lnTo>
                      <a:pt x="3528" y="792"/>
                    </a:lnTo>
                    <a:lnTo>
                      <a:pt x="3478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5474;p109">
                <a:extLst>
                  <a:ext uri="{FF2B5EF4-FFF2-40B4-BE49-F238E27FC236}">
                    <a16:creationId xmlns:a16="http://schemas.microsoft.com/office/drawing/2014/main" id="{94ADEC16-AE6B-15C4-084C-E23904082760}"/>
                  </a:ext>
                </a:extLst>
              </p:cNvPr>
              <p:cNvSpPr/>
              <p:nvPr/>
            </p:nvSpPr>
            <p:spPr>
              <a:xfrm>
                <a:off x="5505700" y="3405300"/>
                <a:ext cx="52575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22" extrusionOk="0">
                    <a:moveTo>
                      <a:pt x="2053" y="1"/>
                    </a:moveTo>
                    <a:lnTo>
                      <a:pt x="1" y="130"/>
                    </a:lnTo>
                    <a:lnTo>
                      <a:pt x="50" y="921"/>
                    </a:lnTo>
                    <a:lnTo>
                      <a:pt x="2102" y="790"/>
                    </a:lnTo>
                    <a:lnTo>
                      <a:pt x="2053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5475;p109">
                <a:extLst>
                  <a:ext uri="{FF2B5EF4-FFF2-40B4-BE49-F238E27FC236}">
                    <a16:creationId xmlns:a16="http://schemas.microsoft.com/office/drawing/2014/main" id="{7E077B50-4C5C-EACF-EEC4-8DD608F2A597}"/>
                  </a:ext>
                </a:extLst>
              </p:cNvPr>
              <p:cNvSpPr/>
              <p:nvPr/>
            </p:nvSpPr>
            <p:spPr>
              <a:xfrm>
                <a:off x="5509575" y="3479525"/>
                <a:ext cx="88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1003" extrusionOk="0">
                    <a:moveTo>
                      <a:pt x="3486" y="0"/>
                    </a:moveTo>
                    <a:lnTo>
                      <a:pt x="1" y="209"/>
                    </a:lnTo>
                    <a:lnTo>
                      <a:pt x="49" y="1002"/>
                    </a:lnTo>
                    <a:lnTo>
                      <a:pt x="3534" y="793"/>
                    </a:lnTo>
                    <a:lnTo>
                      <a:pt x="3486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5476;p109">
                <a:extLst>
                  <a:ext uri="{FF2B5EF4-FFF2-40B4-BE49-F238E27FC236}">
                    <a16:creationId xmlns:a16="http://schemas.microsoft.com/office/drawing/2014/main" id="{7E86B0C2-4453-3D3C-2F4C-1FCB95E5D35A}"/>
                  </a:ext>
                </a:extLst>
              </p:cNvPr>
              <p:cNvSpPr/>
              <p:nvPr/>
            </p:nvSpPr>
            <p:spPr>
              <a:xfrm>
                <a:off x="5511625" y="3499000"/>
                <a:ext cx="52550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20" extrusionOk="0">
                    <a:moveTo>
                      <a:pt x="2052" y="0"/>
                    </a:moveTo>
                    <a:lnTo>
                      <a:pt x="0" y="130"/>
                    </a:lnTo>
                    <a:lnTo>
                      <a:pt x="50" y="919"/>
                    </a:lnTo>
                    <a:lnTo>
                      <a:pt x="2102" y="790"/>
                    </a:lnTo>
                    <a:lnTo>
                      <a:pt x="2052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" name="Google Shape;5477;p109">
                <a:extLst>
                  <a:ext uri="{FF2B5EF4-FFF2-40B4-BE49-F238E27FC236}">
                    <a16:creationId xmlns:a16="http://schemas.microsoft.com/office/drawing/2014/main" id="{E8225E44-8B0B-76BC-158F-74444E8AC686}"/>
                  </a:ext>
                </a:extLst>
              </p:cNvPr>
              <p:cNvGrpSpPr/>
              <p:nvPr/>
            </p:nvGrpSpPr>
            <p:grpSpPr>
              <a:xfrm>
                <a:off x="5392625" y="1599025"/>
                <a:ext cx="388775" cy="2005275"/>
                <a:chOff x="5392625" y="1599025"/>
                <a:chExt cx="388775" cy="2005275"/>
              </a:xfrm>
            </p:grpSpPr>
            <p:sp>
              <p:nvSpPr>
                <p:cNvPr id="61" name="Google Shape;5478;p109">
                  <a:extLst>
                    <a:ext uri="{FF2B5EF4-FFF2-40B4-BE49-F238E27FC236}">
                      <a16:creationId xmlns:a16="http://schemas.microsoft.com/office/drawing/2014/main" id="{8BFC4708-609D-68AE-6C88-BB2E21530E82}"/>
                    </a:ext>
                  </a:extLst>
                </p:cNvPr>
                <p:cNvSpPr/>
                <p:nvPr/>
              </p:nvSpPr>
              <p:spPr>
                <a:xfrm>
                  <a:off x="5392625" y="1599025"/>
                  <a:ext cx="388775" cy="198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51" h="79440" extrusionOk="0">
                      <a:moveTo>
                        <a:pt x="10580" y="1"/>
                      </a:moveTo>
                      <a:lnTo>
                        <a:pt x="0" y="667"/>
                      </a:lnTo>
                      <a:lnTo>
                        <a:pt x="4969" y="79439"/>
                      </a:lnTo>
                      <a:lnTo>
                        <a:pt x="15551" y="78773"/>
                      </a:lnTo>
                      <a:lnTo>
                        <a:pt x="1058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62" name="Google Shape;5479;p109">
                  <a:extLst>
                    <a:ext uri="{FF2B5EF4-FFF2-40B4-BE49-F238E27FC236}">
                      <a16:creationId xmlns:a16="http://schemas.microsoft.com/office/drawing/2014/main" id="{128889C6-9A44-3367-C99C-BCA61F3A0560}"/>
                    </a:ext>
                  </a:extLst>
                </p:cNvPr>
                <p:cNvGrpSpPr/>
                <p:nvPr/>
              </p:nvGrpSpPr>
              <p:grpSpPr>
                <a:xfrm>
                  <a:off x="5396550" y="1628550"/>
                  <a:ext cx="336525" cy="1975750"/>
                  <a:chOff x="5396550" y="1628550"/>
                  <a:chExt cx="336525" cy="1975750"/>
                </a:xfrm>
              </p:grpSpPr>
              <p:sp>
                <p:nvSpPr>
                  <p:cNvPr id="63" name="Google Shape;5480;p109">
                    <a:extLst>
                      <a:ext uri="{FF2B5EF4-FFF2-40B4-BE49-F238E27FC236}">
                        <a16:creationId xmlns:a16="http://schemas.microsoft.com/office/drawing/2014/main" id="{E0D818BF-B8F4-0B8A-2EB7-A3C58C2A694D}"/>
                      </a:ext>
                    </a:extLst>
                  </p:cNvPr>
                  <p:cNvSpPr/>
                  <p:nvPr/>
                </p:nvSpPr>
                <p:spPr>
                  <a:xfrm>
                    <a:off x="5510425" y="1628550"/>
                    <a:ext cx="160125" cy="1975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5" h="79030" extrusionOk="0">
                        <a:moveTo>
                          <a:pt x="1669" y="1"/>
                        </a:moveTo>
                        <a:lnTo>
                          <a:pt x="1" y="100"/>
                        </a:lnTo>
                        <a:lnTo>
                          <a:pt x="4735" y="79030"/>
                        </a:lnTo>
                        <a:lnTo>
                          <a:pt x="6405" y="78930"/>
                        </a:lnTo>
                        <a:lnTo>
                          <a:pt x="1669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" name="Google Shape;5481;p109">
                    <a:extLst>
                      <a:ext uri="{FF2B5EF4-FFF2-40B4-BE49-F238E27FC236}">
                        <a16:creationId xmlns:a16="http://schemas.microsoft.com/office/drawing/2014/main" id="{4BCD1D62-C4AE-BBEB-4BF5-85022E5A6DD4}"/>
                      </a:ext>
                    </a:extLst>
                  </p:cNvPr>
                  <p:cNvSpPr/>
                  <p:nvPr/>
                </p:nvSpPr>
                <p:spPr>
                  <a:xfrm>
                    <a:off x="5396550" y="1673250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0"/>
                        </a:moveTo>
                        <a:lnTo>
                          <a:pt x="1" y="219"/>
                        </a:lnTo>
                        <a:lnTo>
                          <a:pt x="50" y="1010"/>
                        </a:lnTo>
                        <a:lnTo>
                          <a:pt x="3530" y="790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" name="Google Shape;5482;p109">
                    <a:extLst>
                      <a:ext uri="{FF2B5EF4-FFF2-40B4-BE49-F238E27FC236}">
                        <a16:creationId xmlns:a16="http://schemas.microsoft.com/office/drawing/2014/main" id="{CF97FD8C-D69A-BDB1-385D-826FB43A5F71}"/>
                      </a:ext>
                    </a:extLst>
                  </p:cNvPr>
                  <p:cNvSpPr/>
                  <p:nvPr/>
                </p:nvSpPr>
                <p:spPr>
                  <a:xfrm>
                    <a:off x="5405000" y="1741250"/>
                    <a:ext cx="52575" cy="2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15" extrusionOk="0">
                        <a:moveTo>
                          <a:pt x="2054" y="0"/>
                        </a:moveTo>
                        <a:lnTo>
                          <a:pt x="1" y="123"/>
                        </a:lnTo>
                        <a:lnTo>
                          <a:pt x="48" y="915"/>
                        </a:lnTo>
                        <a:lnTo>
                          <a:pt x="2102" y="792"/>
                        </a:lnTo>
                        <a:lnTo>
                          <a:pt x="2054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6" name="Google Shape;5483;p109">
                    <a:extLst>
                      <a:ext uri="{FF2B5EF4-FFF2-40B4-BE49-F238E27FC236}">
                        <a16:creationId xmlns:a16="http://schemas.microsoft.com/office/drawing/2014/main" id="{C8A5E8F3-DE27-E127-D54E-4B98211B7347}"/>
                      </a:ext>
                    </a:extLst>
                  </p:cNvPr>
                  <p:cNvSpPr/>
                  <p:nvPr/>
                </p:nvSpPr>
                <p:spPr>
                  <a:xfrm>
                    <a:off x="5402475" y="1766950"/>
                    <a:ext cx="88250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09" extrusionOk="0">
                        <a:moveTo>
                          <a:pt x="3480" y="0"/>
                        </a:moveTo>
                        <a:lnTo>
                          <a:pt x="0" y="219"/>
                        </a:lnTo>
                        <a:lnTo>
                          <a:pt x="50" y="1008"/>
                        </a:lnTo>
                        <a:lnTo>
                          <a:pt x="3529" y="789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7" name="Google Shape;5484;p109">
                    <a:extLst>
                      <a:ext uri="{FF2B5EF4-FFF2-40B4-BE49-F238E27FC236}">
                        <a16:creationId xmlns:a16="http://schemas.microsoft.com/office/drawing/2014/main" id="{57126471-383F-8B9C-9436-C0233496DAF3}"/>
                      </a:ext>
                    </a:extLst>
                  </p:cNvPr>
                  <p:cNvSpPr/>
                  <p:nvPr/>
                </p:nvSpPr>
                <p:spPr>
                  <a:xfrm>
                    <a:off x="5405250" y="1812575"/>
                    <a:ext cx="52525" cy="2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1" h="921" extrusionOk="0">
                        <a:moveTo>
                          <a:pt x="2050" y="0"/>
                        </a:moveTo>
                        <a:lnTo>
                          <a:pt x="0" y="132"/>
                        </a:lnTo>
                        <a:lnTo>
                          <a:pt x="50" y="921"/>
                        </a:lnTo>
                        <a:lnTo>
                          <a:pt x="2100" y="792"/>
                        </a:lnTo>
                        <a:lnTo>
                          <a:pt x="205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8" name="Google Shape;5485;p109">
                    <a:extLst>
                      <a:ext uri="{FF2B5EF4-FFF2-40B4-BE49-F238E27FC236}">
                        <a16:creationId xmlns:a16="http://schemas.microsoft.com/office/drawing/2014/main" id="{1B8D95DA-3F71-A992-811D-C6A75E34F5EA}"/>
                      </a:ext>
                    </a:extLst>
                  </p:cNvPr>
                  <p:cNvSpPr/>
                  <p:nvPr/>
                </p:nvSpPr>
                <p:spPr>
                  <a:xfrm>
                    <a:off x="5408425" y="1860525"/>
                    <a:ext cx="8820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11" extrusionOk="0">
                        <a:moveTo>
                          <a:pt x="3478" y="1"/>
                        </a:moveTo>
                        <a:lnTo>
                          <a:pt x="1" y="220"/>
                        </a:lnTo>
                        <a:lnTo>
                          <a:pt x="50" y="1011"/>
                        </a:lnTo>
                        <a:lnTo>
                          <a:pt x="3528" y="790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9" name="Google Shape;5486;p109">
                    <a:extLst>
                      <a:ext uri="{FF2B5EF4-FFF2-40B4-BE49-F238E27FC236}">
                        <a16:creationId xmlns:a16="http://schemas.microsoft.com/office/drawing/2014/main" id="{E835A90C-1081-C35A-4078-4B8FEF19B66A}"/>
                      </a:ext>
                    </a:extLst>
                  </p:cNvPr>
                  <p:cNvSpPr/>
                  <p:nvPr/>
                </p:nvSpPr>
                <p:spPr>
                  <a:xfrm>
                    <a:off x="5411175" y="1906275"/>
                    <a:ext cx="52500" cy="2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0" h="921" extrusionOk="0">
                        <a:moveTo>
                          <a:pt x="2050" y="0"/>
                        </a:moveTo>
                        <a:lnTo>
                          <a:pt x="0" y="129"/>
                        </a:lnTo>
                        <a:lnTo>
                          <a:pt x="50" y="921"/>
                        </a:lnTo>
                        <a:lnTo>
                          <a:pt x="2100" y="791"/>
                        </a:lnTo>
                        <a:lnTo>
                          <a:pt x="205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0" name="Google Shape;5487;p109">
                    <a:extLst>
                      <a:ext uri="{FF2B5EF4-FFF2-40B4-BE49-F238E27FC236}">
                        <a16:creationId xmlns:a16="http://schemas.microsoft.com/office/drawing/2014/main" id="{DCB26374-5CA0-80CB-68B6-AA10F6290DED}"/>
                      </a:ext>
                    </a:extLst>
                  </p:cNvPr>
                  <p:cNvSpPr/>
                  <p:nvPr/>
                </p:nvSpPr>
                <p:spPr>
                  <a:xfrm>
                    <a:off x="5414300" y="1954225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1"/>
                        </a:moveTo>
                        <a:lnTo>
                          <a:pt x="0" y="220"/>
                        </a:lnTo>
                        <a:lnTo>
                          <a:pt x="52" y="1011"/>
                        </a:lnTo>
                        <a:lnTo>
                          <a:pt x="3529" y="790"/>
                        </a:lnTo>
                        <a:lnTo>
                          <a:pt x="348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1" name="Google Shape;5488;p109">
                    <a:extLst>
                      <a:ext uri="{FF2B5EF4-FFF2-40B4-BE49-F238E27FC236}">
                        <a16:creationId xmlns:a16="http://schemas.microsoft.com/office/drawing/2014/main" id="{E25ACB49-5772-2A27-C3F6-83ACC849D5DD}"/>
                      </a:ext>
                    </a:extLst>
                  </p:cNvPr>
                  <p:cNvSpPr/>
                  <p:nvPr/>
                </p:nvSpPr>
                <p:spPr>
                  <a:xfrm>
                    <a:off x="5417025" y="1999950"/>
                    <a:ext cx="52575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2" extrusionOk="0">
                        <a:moveTo>
                          <a:pt x="2053" y="1"/>
                        </a:moveTo>
                        <a:lnTo>
                          <a:pt x="1" y="130"/>
                        </a:lnTo>
                        <a:lnTo>
                          <a:pt x="52" y="922"/>
                        </a:lnTo>
                        <a:lnTo>
                          <a:pt x="2102" y="792"/>
                        </a:lnTo>
                        <a:lnTo>
                          <a:pt x="2053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2" name="Google Shape;5489;p109">
                    <a:extLst>
                      <a:ext uri="{FF2B5EF4-FFF2-40B4-BE49-F238E27FC236}">
                        <a16:creationId xmlns:a16="http://schemas.microsoft.com/office/drawing/2014/main" id="{2F166D77-FD13-1237-9228-41CAA78D493D}"/>
                      </a:ext>
                    </a:extLst>
                  </p:cNvPr>
                  <p:cNvSpPr/>
                  <p:nvPr/>
                </p:nvSpPr>
                <p:spPr>
                  <a:xfrm>
                    <a:off x="5420200" y="2047925"/>
                    <a:ext cx="88275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1" h="1011" extrusionOk="0">
                        <a:moveTo>
                          <a:pt x="3480" y="1"/>
                        </a:moveTo>
                        <a:lnTo>
                          <a:pt x="1" y="219"/>
                        </a:lnTo>
                        <a:lnTo>
                          <a:pt x="51" y="1011"/>
                        </a:lnTo>
                        <a:lnTo>
                          <a:pt x="3530" y="790"/>
                        </a:lnTo>
                        <a:lnTo>
                          <a:pt x="348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3" name="Google Shape;5490;p109">
                    <a:extLst>
                      <a:ext uri="{FF2B5EF4-FFF2-40B4-BE49-F238E27FC236}">
                        <a16:creationId xmlns:a16="http://schemas.microsoft.com/office/drawing/2014/main" id="{8D478EEF-D730-BB62-8149-419BF615680D}"/>
                      </a:ext>
                    </a:extLst>
                  </p:cNvPr>
                  <p:cNvSpPr/>
                  <p:nvPr/>
                </p:nvSpPr>
                <p:spPr>
                  <a:xfrm>
                    <a:off x="5423000" y="2093650"/>
                    <a:ext cx="52500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0" h="922" extrusionOk="0">
                        <a:moveTo>
                          <a:pt x="2050" y="1"/>
                        </a:moveTo>
                        <a:lnTo>
                          <a:pt x="0" y="130"/>
                        </a:lnTo>
                        <a:lnTo>
                          <a:pt x="50" y="921"/>
                        </a:lnTo>
                        <a:lnTo>
                          <a:pt x="2100" y="790"/>
                        </a:lnTo>
                        <a:lnTo>
                          <a:pt x="205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4" name="Google Shape;5491;p109">
                    <a:extLst>
                      <a:ext uri="{FF2B5EF4-FFF2-40B4-BE49-F238E27FC236}">
                        <a16:creationId xmlns:a16="http://schemas.microsoft.com/office/drawing/2014/main" id="{C2ECC02C-7D8A-1B23-340F-9BDDE288FFB6}"/>
                      </a:ext>
                    </a:extLst>
                  </p:cNvPr>
                  <p:cNvSpPr/>
                  <p:nvPr/>
                </p:nvSpPr>
                <p:spPr>
                  <a:xfrm>
                    <a:off x="5426125" y="2141625"/>
                    <a:ext cx="88250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09" extrusionOk="0">
                        <a:moveTo>
                          <a:pt x="3480" y="0"/>
                        </a:moveTo>
                        <a:lnTo>
                          <a:pt x="1" y="219"/>
                        </a:lnTo>
                        <a:lnTo>
                          <a:pt x="50" y="1009"/>
                        </a:lnTo>
                        <a:lnTo>
                          <a:pt x="3530" y="790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5" name="Google Shape;5492;p109">
                    <a:extLst>
                      <a:ext uri="{FF2B5EF4-FFF2-40B4-BE49-F238E27FC236}">
                        <a16:creationId xmlns:a16="http://schemas.microsoft.com/office/drawing/2014/main" id="{93FAD14D-98F1-9A83-E4DF-C334B6F58F4D}"/>
                      </a:ext>
                    </a:extLst>
                  </p:cNvPr>
                  <p:cNvSpPr/>
                  <p:nvPr/>
                </p:nvSpPr>
                <p:spPr>
                  <a:xfrm>
                    <a:off x="5428850" y="2187350"/>
                    <a:ext cx="52575" cy="23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0" extrusionOk="0">
                        <a:moveTo>
                          <a:pt x="2053" y="1"/>
                        </a:moveTo>
                        <a:lnTo>
                          <a:pt x="1" y="130"/>
                        </a:lnTo>
                        <a:lnTo>
                          <a:pt x="51" y="919"/>
                        </a:lnTo>
                        <a:lnTo>
                          <a:pt x="2102" y="790"/>
                        </a:lnTo>
                        <a:lnTo>
                          <a:pt x="2053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6" name="Google Shape;5493;p109">
                    <a:extLst>
                      <a:ext uri="{FF2B5EF4-FFF2-40B4-BE49-F238E27FC236}">
                        <a16:creationId xmlns:a16="http://schemas.microsoft.com/office/drawing/2014/main" id="{1ACF1DB5-9794-F23C-C1B7-53166AE2C4D9}"/>
                      </a:ext>
                    </a:extLst>
                  </p:cNvPr>
                  <p:cNvSpPr/>
                  <p:nvPr/>
                </p:nvSpPr>
                <p:spPr>
                  <a:xfrm>
                    <a:off x="5432050" y="2235275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0"/>
                        </a:moveTo>
                        <a:lnTo>
                          <a:pt x="0" y="221"/>
                        </a:lnTo>
                        <a:lnTo>
                          <a:pt x="50" y="1010"/>
                        </a:lnTo>
                        <a:lnTo>
                          <a:pt x="3529" y="792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7" name="Google Shape;5494;p109">
                    <a:extLst>
                      <a:ext uri="{FF2B5EF4-FFF2-40B4-BE49-F238E27FC236}">
                        <a16:creationId xmlns:a16="http://schemas.microsoft.com/office/drawing/2014/main" id="{6980CFE4-731E-1088-078F-287F56FF9146}"/>
                      </a:ext>
                    </a:extLst>
                  </p:cNvPr>
                  <p:cNvSpPr/>
                  <p:nvPr/>
                </p:nvSpPr>
                <p:spPr>
                  <a:xfrm>
                    <a:off x="5434725" y="2281150"/>
                    <a:ext cx="52575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2" extrusionOk="0">
                        <a:moveTo>
                          <a:pt x="2052" y="0"/>
                        </a:moveTo>
                        <a:lnTo>
                          <a:pt x="1" y="130"/>
                        </a:lnTo>
                        <a:lnTo>
                          <a:pt x="52" y="921"/>
                        </a:lnTo>
                        <a:lnTo>
                          <a:pt x="2102" y="792"/>
                        </a:lnTo>
                        <a:lnTo>
                          <a:pt x="2052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8" name="Google Shape;5495;p109">
                    <a:extLst>
                      <a:ext uri="{FF2B5EF4-FFF2-40B4-BE49-F238E27FC236}">
                        <a16:creationId xmlns:a16="http://schemas.microsoft.com/office/drawing/2014/main" id="{6E94BF5B-80E9-4823-E741-19727EDE4645}"/>
                      </a:ext>
                    </a:extLst>
                  </p:cNvPr>
                  <p:cNvSpPr/>
                  <p:nvPr/>
                </p:nvSpPr>
                <p:spPr>
                  <a:xfrm>
                    <a:off x="5437950" y="2328975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0"/>
                        </a:moveTo>
                        <a:lnTo>
                          <a:pt x="1" y="221"/>
                        </a:lnTo>
                        <a:lnTo>
                          <a:pt x="50" y="1010"/>
                        </a:lnTo>
                        <a:lnTo>
                          <a:pt x="3530" y="792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9" name="Google Shape;5496;p109">
                    <a:extLst>
                      <a:ext uri="{FF2B5EF4-FFF2-40B4-BE49-F238E27FC236}">
                        <a16:creationId xmlns:a16="http://schemas.microsoft.com/office/drawing/2014/main" id="{3A3A573D-ABC7-962C-6464-1BA56C3CC9A5}"/>
                      </a:ext>
                    </a:extLst>
                  </p:cNvPr>
                  <p:cNvSpPr/>
                  <p:nvPr/>
                </p:nvSpPr>
                <p:spPr>
                  <a:xfrm>
                    <a:off x="5444475" y="2398600"/>
                    <a:ext cx="52550" cy="22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916" extrusionOk="0">
                        <a:moveTo>
                          <a:pt x="2056" y="1"/>
                        </a:moveTo>
                        <a:lnTo>
                          <a:pt x="0" y="124"/>
                        </a:lnTo>
                        <a:lnTo>
                          <a:pt x="48" y="915"/>
                        </a:lnTo>
                        <a:lnTo>
                          <a:pt x="2102" y="792"/>
                        </a:lnTo>
                        <a:lnTo>
                          <a:pt x="205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" name="Google Shape;5497;p109">
                    <a:extLst>
                      <a:ext uri="{FF2B5EF4-FFF2-40B4-BE49-F238E27FC236}">
                        <a16:creationId xmlns:a16="http://schemas.microsoft.com/office/drawing/2014/main" id="{6B58E5DB-6363-3EFF-6036-98283F50B5C7}"/>
                      </a:ext>
                    </a:extLst>
                  </p:cNvPr>
                  <p:cNvSpPr/>
                  <p:nvPr/>
                </p:nvSpPr>
                <p:spPr>
                  <a:xfrm>
                    <a:off x="5443875" y="2422675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0"/>
                        </a:moveTo>
                        <a:lnTo>
                          <a:pt x="0" y="219"/>
                        </a:lnTo>
                        <a:lnTo>
                          <a:pt x="50" y="1010"/>
                        </a:lnTo>
                        <a:lnTo>
                          <a:pt x="3529" y="789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" name="Google Shape;5498;p109">
                    <a:extLst>
                      <a:ext uri="{FF2B5EF4-FFF2-40B4-BE49-F238E27FC236}">
                        <a16:creationId xmlns:a16="http://schemas.microsoft.com/office/drawing/2014/main" id="{E108642D-1CEF-29C1-ED2C-5BCB8E0C4953}"/>
                      </a:ext>
                    </a:extLst>
                  </p:cNvPr>
                  <p:cNvSpPr/>
                  <p:nvPr/>
                </p:nvSpPr>
                <p:spPr>
                  <a:xfrm>
                    <a:off x="5446550" y="2468550"/>
                    <a:ext cx="52575" cy="2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19" extrusionOk="0">
                        <a:moveTo>
                          <a:pt x="2053" y="0"/>
                        </a:moveTo>
                        <a:lnTo>
                          <a:pt x="1" y="129"/>
                        </a:lnTo>
                        <a:lnTo>
                          <a:pt x="50" y="919"/>
                        </a:lnTo>
                        <a:lnTo>
                          <a:pt x="2102" y="790"/>
                        </a:lnTo>
                        <a:lnTo>
                          <a:pt x="2053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" name="Google Shape;5499;p109">
                    <a:extLst>
                      <a:ext uri="{FF2B5EF4-FFF2-40B4-BE49-F238E27FC236}">
                        <a16:creationId xmlns:a16="http://schemas.microsoft.com/office/drawing/2014/main" id="{C8B6B447-F77C-1EC9-F4A9-5ABB53EF14FF}"/>
                      </a:ext>
                    </a:extLst>
                  </p:cNvPr>
                  <p:cNvSpPr/>
                  <p:nvPr/>
                </p:nvSpPr>
                <p:spPr>
                  <a:xfrm>
                    <a:off x="5449775" y="2516350"/>
                    <a:ext cx="88225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9" h="1011" extrusionOk="0">
                        <a:moveTo>
                          <a:pt x="3478" y="1"/>
                        </a:moveTo>
                        <a:lnTo>
                          <a:pt x="1" y="220"/>
                        </a:lnTo>
                        <a:lnTo>
                          <a:pt x="51" y="1011"/>
                        </a:lnTo>
                        <a:lnTo>
                          <a:pt x="3528" y="790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3" name="Google Shape;5500;p109">
                    <a:extLst>
                      <a:ext uri="{FF2B5EF4-FFF2-40B4-BE49-F238E27FC236}">
                        <a16:creationId xmlns:a16="http://schemas.microsoft.com/office/drawing/2014/main" id="{64D7B347-0FF8-D381-E333-17AF1AC580D2}"/>
                      </a:ext>
                    </a:extLst>
                  </p:cNvPr>
                  <p:cNvSpPr/>
                  <p:nvPr/>
                </p:nvSpPr>
                <p:spPr>
                  <a:xfrm>
                    <a:off x="5452475" y="2562250"/>
                    <a:ext cx="52550" cy="2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919" extrusionOk="0">
                        <a:moveTo>
                          <a:pt x="2052" y="0"/>
                        </a:moveTo>
                        <a:lnTo>
                          <a:pt x="0" y="129"/>
                        </a:lnTo>
                        <a:lnTo>
                          <a:pt x="50" y="919"/>
                        </a:lnTo>
                        <a:lnTo>
                          <a:pt x="2102" y="789"/>
                        </a:lnTo>
                        <a:lnTo>
                          <a:pt x="2052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" name="Google Shape;5501;p109">
                    <a:extLst>
                      <a:ext uri="{FF2B5EF4-FFF2-40B4-BE49-F238E27FC236}">
                        <a16:creationId xmlns:a16="http://schemas.microsoft.com/office/drawing/2014/main" id="{6653AA01-6939-2427-05C7-7C2BF153F853}"/>
                      </a:ext>
                    </a:extLst>
                  </p:cNvPr>
                  <p:cNvSpPr/>
                  <p:nvPr/>
                </p:nvSpPr>
                <p:spPr>
                  <a:xfrm>
                    <a:off x="5455700" y="2610050"/>
                    <a:ext cx="8820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11" extrusionOk="0">
                        <a:moveTo>
                          <a:pt x="3478" y="1"/>
                        </a:moveTo>
                        <a:lnTo>
                          <a:pt x="1" y="219"/>
                        </a:lnTo>
                        <a:lnTo>
                          <a:pt x="50" y="1011"/>
                        </a:lnTo>
                        <a:lnTo>
                          <a:pt x="3528" y="790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" name="Google Shape;5502;p109">
                    <a:extLst>
                      <a:ext uri="{FF2B5EF4-FFF2-40B4-BE49-F238E27FC236}">
                        <a16:creationId xmlns:a16="http://schemas.microsoft.com/office/drawing/2014/main" id="{4D89B075-0C33-4D29-EC06-572957E50E8F}"/>
                      </a:ext>
                    </a:extLst>
                  </p:cNvPr>
                  <p:cNvSpPr/>
                  <p:nvPr/>
                </p:nvSpPr>
                <p:spPr>
                  <a:xfrm>
                    <a:off x="5461375" y="2680300"/>
                    <a:ext cx="52600" cy="2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4" h="915" extrusionOk="0">
                        <a:moveTo>
                          <a:pt x="2056" y="0"/>
                        </a:moveTo>
                        <a:lnTo>
                          <a:pt x="0" y="123"/>
                        </a:lnTo>
                        <a:lnTo>
                          <a:pt x="48" y="915"/>
                        </a:lnTo>
                        <a:lnTo>
                          <a:pt x="2104" y="791"/>
                        </a:lnTo>
                        <a:lnTo>
                          <a:pt x="2056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" name="Google Shape;5503;p109">
                    <a:extLst>
                      <a:ext uri="{FF2B5EF4-FFF2-40B4-BE49-F238E27FC236}">
                        <a16:creationId xmlns:a16="http://schemas.microsoft.com/office/drawing/2014/main" id="{41AFBC40-003F-FC49-7EC8-668DAA6ACDAB}"/>
                      </a:ext>
                    </a:extLst>
                  </p:cNvPr>
                  <p:cNvSpPr/>
                  <p:nvPr/>
                </p:nvSpPr>
                <p:spPr>
                  <a:xfrm>
                    <a:off x="5461625" y="2703750"/>
                    <a:ext cx="8820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11" extrusionOk="0">
                        <a:moveTo>
                          <a:pt x="3478" y="1"/>
                        </a:moveTo>
                        <a:lnTo>
                          <a:pt x="0" y="219"/>
                        </a:lnTo>
                        <a:lnTo>
                          <a:pt x="50" y="1011"/>
                        </a:lnTo>
                        <a:lnTo>
                          <a:pt x="3527" y="790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7" name="Google Shape;5504;p109">
                    <a:extLst>
                      <a:ext uri="{FF2B5EF4-FFF2-40B4-BE49-F238E27FC236}">
                        <a16:creationId xmlns:a16="http://schemas.microsoft.com/office/drawing/2014/main" id="{7C17B34F-AE30-5C53-7278-DE43511B9A81}"/>
                      </a:ext>
                    </a:extLst>
                  </p:cNvPr>
                  <p:cNvSpPr/>
                  <p:nvPr/>
                </p:nvSpPr>
                <p:spPr>
                  <a:xfrm>
                    <a:off x="5464300" y="2749575"/>
                    <a:ext cx="52575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2" extrusionOk="0">
                        <a:moveTo>
                          <a:pt x="2050" y="1"/>
                        </a:moveTo>
                        <a:lnTo>
                          <a:pt x="1" y="132"/>
                        </a:lnTo>
                        <a:lnTo>
                          <a:pt x="50" y="921"/>
                        </a:lnTo>
                        <a:lnTo>
                          <a:pt x="2102" y="792"/>
                        </a:lnTo>
                        <a:lnTo>
                          <a:pt x="205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8" name="Google Shape;5505;p109">
                    <a:extLst>
                      <a:ext uri="{FF2B5EF4-FFF2-40B4-BE49-F238E27FC236}">
                        <a16:creationId xmlns:a16="http://schemas.microsoft.com/office/drawing/2014/main" id="{CBAD720E-410B-BAF2-A415-8236B34EAA1D}"/>
                      </a:ext>
                    </a:extLst>
                  </p:cNvPr>
                  <p:cNvSpPr/>
                  <p:nvPr/>
                </p:nvSpPr>
                <p:spPr>
                  <a:xfrm>
                    <a:off x="5467475" y="2797500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0"/>
                        </a:moveTo>
                        <a:lnTo>
                          <a:pt x="1" y="219"/>
                        </a:lnTo>
                        <a:lnTo>
                          <a:pt x="50" y="1010"/>
                        </a:lnTo>
                        <a:lnTo>
                          <a:pt x="3530" y="792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9" name="Google Shape;5506;p109">
                    <a:extLst>
                      <a:ext uri="{FF2B5EF4-FFF2-40B4-BE49-F238E27FC236}">
                        <a16:creationId xmlns:a16="http://schemas.microsoft.com/office/drawing/2014/main" id="{2A3D0777-C3FF-3137-D30A-9843129FEFFB}"/>
                      </a:ext>
                    </a:extLst>
                  </p:cNvPr>
                  <p:cNvSpPr/>
                  <p:nvPr/>
                </p:nvSpPr>
                <p:spPr>
                  <a:xfrm>
                    <a:off x="5574000" y="1662500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1"/>
                        </a:moveTo>
                        <a:lnTo>
                          <a:pt x="1" y="221"/>
                        </a:lnTo>
                        <a:lnTo>
                          <a:pt x="50" y="1011"/>
                        </a:lnTo>
                        <a:lnTo>
                          <a:pt x="3530" y="792"/>
                        </a:lnTo>
                        <a:lnTo>
                          <a:pt x="348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0" name="Google Shape;5507;p109">
                    <a:extLst>
                      <a:ext uri="{FF2B5EF4-FFF2-40B4-BE49-F238E27FC236}">
                        <a16:creationId xmlns:a16="http://schemas.microsoft.com/office/drawing/2014/main" id="{BBB48970-4D6F-25D1-EB2D-4586E8B79DC0}"/>
                      </a:ext>
                    </a:extLst>
                  </p:cNvPr>
                  <p:cNvSpPr/>
                  <p:nvPr/>
                </p:nvSpPr>
                <p:spPr>
                  <a:xfrm>
                    <a:off x="5612425" y="1706050"/>
                    <a:ext cx="52575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2" extrusionOk="0">
                        <a:moveTo>
                          <a:pt x="2050" y="1"/>
                        </a:moveTo>
                        <a:lnTo>
                          <a:pt x="1" y="130"/>
                        </a:lnTo>
                        <a:lnTo>
                          <a:pt x="50" y="921"/>
                        </a:lnTo>
                        <a:lnTo>
                          <a:pt x="2102" y="790"/>
                        </a:lnTo>
                        <a:lnTo>
                          <a:pt x="205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" name="Google Shape;5508;p109">
                    <a:extLst>
                      <a:ext uri="{FF2B5EF4-FFF2-40B4-BE49-F238E27FC236}">
                        <a16:creationId xmlns:a16="http://schemas.microsoft.com/office/drawing/2014/main" id="{04D25E92-FE26-D30C-4D44-9C995CF2FDB0}"/>
                      </a:ext>
                    </a:extLst>
                  </p:cNvPr>
                  <p:cNvSpPr/>
                  <p:nvPr/>
                </p:nvSpPr>
                <p:spPr>
                  <a:xfrm>
                    <a:off x="5579925" y="1756200"/>
                    <a:ext cx="8820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11" extrusionOk="0">
                        <a:moveTo>
                          <a:pt x="3478" y="1"/>
                        </a:moveTo>
                        <a:lnTo>
                          <a:pt x="0" y="221"/>
                        </a:lnTo>
                        <a:lnTo>
                          <a:pt x="50" y="1011"/>
                        </a:lnTo>
                        <a:lnTo>
                          <a:pt x="3527" y="792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2" name="Google Shape;5509;p109">
                    <a:extLst>
                      <a:ext uri="{FF2B5EF4-FFF2-40B4-BE49-F238E27FC236}">
                        <a16:creationId xmlns:a16="http://schemas.microsoft.com/office/drawing/2014/main" id="{B556D853-38CA-1F27-8325-69EAD35C2187}"/>
                      </a:ext>
                    </a:extLst>
                  </p:cNvPr>
                  <p:cNvSpPr/>
                  <p:nvPr/>
                </p:nvSpPr>
                <p:spPr>
                  <a:xfrm>
                    <a:off x="5618350" y="1799750"/>
                    <a:ext cx="52500" cy="2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0" h="919" extrusionOk="0">
                        <a:moveTo>
                          <a:pt x="2050" y="0"/>
                        </a:moveTo>
                        <a:lnTo>
                          <a:pt x="0" y="130"/>
                        </a:lnTo>
                        <a:lnTo>
                          <a:pt x="50" y="919"/>
                        </a:lnTo>
                        <a:lnTo>
                          <a:pt x="2100" y="790"/>
                        </a:lnTo>
                        <a:lnTo>
                          <a:pt x="205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" name="Google Shape;5510;p109">
                    <a:extLst>
                      <a:ext uri="{FF2B5EF4-FFF2-40B4-BE49-F238E27FC236}">
                        <a16:creationId xmlns:a16="http://schemas.microsoft.com/office/drawing/2014/main" id="{095EDF83-C62F-43CB-8348-E2898A1F4035}"/>
                      </a:ext>
                    </a:extLst>
                  </p:cNvPr>
                  <p:cNvSpPr/>
                  <p:nvPr/>
                </p:nvSpPr>
                <p:spPr>
                  <a:xfrm>
                    <a:off x="5580075" y="1826875"/>
                    <a:ext cx="88350" cy="25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4" h="1002" extrusionOk="0">
                        <a:moveTo>
                          <a:pt x="3486" y="1"/>
                        </a:moveTo>
                        <a:lnTo>
                          <a:pt x="0" y="210"/>
                        </a:lnTo>
                        <a:lnTo>
                          <a:pt x="48" y="1001"/>
                        </a:lnTo>
                        <a:lnTo>
                          <a:pt x="3533" y="792"/>
                        </a:lnTo>
                        <a:lnTo>
                          <a:pt x="348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4" name="Google Shape;5511;p109">
                    <a:extLst>
                      <a:ext uri="{FF2B5EF4-FFF2-40B4-BE49-F238E27FC236}">
                        <a16:creationId xmlns:a16="http://schemas.microsoft.com/office/drawing/2014/main" id="{9768305E-A60E-12E7-D00F-DF1A0B68F4F5}"/>
                      </a:ext>
                    </a:extLst>
                  </p:cNvPr>
                  <p:cNvSpPr/>
                  <p:nvPr/>
                </p:nvSpPr>
                <p:spPr>
                  <a:xfrm>
                    <a:off x="5624250" y="1893300"/>
                    <a:ext cx="52575" cy="2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1" extrusionOk="0">
                        <a:moveTo>
                          <a:pt x="2053" y="0"/>
                        </a:moveTo>
                        <a:lnTo>
                          <a:pt x="1" y="131"/>
                        </a:lnTo>
                        <a:lnTo>
                          <a:pt x="50" y="921"/>
                        </a:lnTo>
                        <a:lnTo>
                          <a:pt x="2102" y="792"/>
                        </a:lnTo>
                        <a:lnTo>
                          <a:pt x="2053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5" name="Google Shape;5512;p109">
                    <a:extLst>
                      <a:ext uri="{FF2B5EF4-FFF2-40B4-BE49-F238E27FC236}">
                        <a16:creationId xmlns:a16="http://schemas.microsoft.com/office/drawing/2014/main" id="{56782222-3BCD-A56C-FB03-36C98D6041AE}"/>
                      </a:ext>
                    </a:extLst>
                  </p:cNvPr>
                  <p:cNvSpPr/>
                  <p:nvPr/>
                </p:nvSpPr>
                <p:spPr>
                  <a:xfrm>
                    <a:off x="5586225" y="1920375"/>
                    <a:ext cx="88350" cy="2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4" h="1001" extrusionOk="0">
                        <a:moveTo>
                          <a:pt x="3486" y="1"/>
                        </a:moveTo>
                        <a:lnTo>
                          <a:pt x="1" y="210"/>
                        </a:lnTo>
                        <a:lnTo>
                          <a:pt x="48" y="1001"/>
                        </a:lnTo>
                        <a:lnTo>
                          <a:pt x="3534" y="792"/>
                        </a:lnTo>
                        <a:lnTo>
                          <a:pt x="348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6" name="Google Shape;5513;p109">
                    <a:extLst>
                      <a:ext uri="{FF2B5EF4-FFF2-40B4-BE49-F238E27FC236}">
                        <a16:creationId xmlns:a16="http://schemas.microsoft.com/office/drawing/2014/main" id="{CFCE5E53-1E64-10F8-85E8-D091B424BA4A}"/>
                      </a:ext>
                    </a:extLst>
                  </p:cNvPr>
                  <p:cNvSpPr/>
                  <p:nvPr/>
                </p:nvSpPr>
                <p:spPr>
                  <a:xfrm>
                    <a:off x="5630175" y="1987000"/>
                    <a:ext cx="52550" cy="2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921" extrusionOk="0">
                        <a:moveTo>
                          <a:pt x="2050" y="0"/>
                        </a:moveTo>
                        <a:lnTo>
                          <a:pt x="0" y="129"/>
                        </a:lnTo>
                        <a:lnTo>
                          <a:pt x="50" y="921"/>
                        </a:lnTo>
                        <a:lnTo>
                          <a:pt x="2102" y="791"/>
                        </a:lnTo>
                        <a:lnTo>
                          <a:pt x="205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7" name="Google Shape;5514;p109">
                    <a:extLst>
                      <a:ext uri="{FF2B5EF4-FFF2-40B4-BE49-F238E27FC236}">
                        <a16:creationId xmlns:a16="http://schemas.microsoft.com/office/drawing/2014/main" id="{AB149FAA-EBC4-388D-FF4E-F70F00A9620C}"/>
                      </a:ext>
                    </a:extLst>
                  </p:cNvPr>
                  <p:cNvSpPr/>
                  <p:nvPr/>
                </p:nvSpPr>
                <p:spPr>
                  <a:xfrm>
                    <a:off x="5597625" y="2037300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79" y="0"/>
                        </a:moveTo>
                        <a:lnTo>
                          <a:pt x="0" y="219"/>
                        </a:lnTo>
                        <a:lnTo>
                          <a:pt x="50" y="1010"/>
                        </a:lnTo>
                        <a:lnTo>
                          <a:pt x="3529" y="789"/>
                        </a:lnTo>
                        <a:lnTo>
                          <a:pt x="3479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" name="Google Shape;5515;p109">
                    <a:extLst>
                      <a:ext uri="{FF2B5EF4-FFF2-40B4-BE49-F238E27FC236}">
                        <a16:creationId xmlns:a16="http://schemas.microsoft.com/office/drawing/2014/main" id="{2A690C89-1F2F-BC8D-4199-998541EB1836}"/>
                      </a:ext>
                    </a:extLst>
                  </p:cNvPr>
                  <p:cNvSpPr/>
                  <p:nvPr/>
                </p:nvSpPr>
                <p:spPr>
                  <a:xfrm>
                    <a:off x="5636075" y="2080675"/>
                    <a:ext cx="52525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1" h="922" extrusionOk="0">
                        <a:moveTo>
                          <a:pt x="2051" y="1"/>
                        </a:moveTo>
                        <a:lnTo>
                          <a:pt x="1" y="130"/>
                        </a:lnTo>
                        <a:lnTo>
                          <a:pt x="51" y="921"/>
                        </a:lnTo>
                        <a:lnTo>
                          <a:pt x="2101" y="790"/>
                        </a:lnTo>
                        <a:lnTo>
                          <a:pt x="2051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" name="Google Shape;5516;p109">
                    <a:extLst>
                      <a:ext uri="{FF2B5EF4-FFF2-40B4-BE49-F238E27FC236}">
                        <a16:creationId xmlns:a16="http://schemas.microsoft.com/office/drawing/2014/main" id="{15BD3FD4-A9A6-AEF5-1766-6AAC13DA09DA}"/>
                      </a:ext>
                    </a:extLst>
                  </p:cNvPr>
                  <p:cNvSpPr/>
                  <p:nvPr/>
                </p:nvSpPr>
                <p:spPr>
                  <a:xfrm>
                    <a:off x="5603525" y="2131000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78" y="0"/>
                        </a:moveTo>
                        <a:lnTo>
                          <a:pt x="1" y="219"/>
                        </a:lnTo>
                        <a:lnTo>
                          <a:pt x="50" y="1010"/>
                        </a:lnTo>
                        <a:lnTo>
                          <a:pt x="3530" y="789"/>
                        </a:lnTo>
                        <a:lnTo>
                          <a:pt x="3478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0" name="Google Shape;5517;p109">
                    <a:extLst>
                      <a:ext uri="{FF2B5EF4-FFF2-40B4-BE49-F238E27FC236}">
                        <a16:creationId xmlns:a16="http://schemas.microsoft.com/office/drawing/2014/main" id="{C24CEDBF-6242-1DAD-DD84-75BAF7C10AF5}"/>
                      </a:ext>
                    </a:extLst>
                  </p:cNvPr>
                  <p:cNvSpPr/>
                  <p:nvPr/>
                </p:nvSpPr>
                <p:spPr>
                  <a:xfrm>
                    <a:off x="5637125" y="2150525"/>
                    <a:ext cx="52625" cy="2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5" h="917" extrusionOk="0">
                        <a:moveTo>
                          <a:pt x="2057" y="0"/>
                        </a:moveTo>
                        <a:lnTo>
                          <a:pt x="1" y="124"/>
                        </a:lnTo>
                        <a:lnTo>
                          <a:pt x="48" y="917"/>
                        </a:lnTo>
                        <a:lnTo>
                          <a:pt x="2104" y="794"/>
                        </a:lnTo>
                        <a:lnTo>
                          <a:pt x="2057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" name="Google Shape;5518;p109">
                    <a:extLst>
                      <a:ext uri="{FF2B5EF4-FFF2-40B4-BE49-F238E27FC236}">
                        <a16:creationId xmlns:a16="http://schemas.microsoft.com/office/drawing/2014/main" id="{15E4FC76-C0CB-71AA-5110-E53BA526317B}"/>
                      </a:ext>
                    </a:extLst>
                  </p:cNvPr>
                  <p:cNvSpPr/>
                  <p:nvPr/>
                </p:nvSpPr>
                <p:spPr>
                  <a:xfrm>
                    <a:off x="5609450" y="2224675"/>
                    <a:ext cx="88200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09" extrusionOk="0">
                        <a:moveTo>
                          <a:pt x="3478" y="1"/>
                        </a:moveTo>
                        <a:lnTo>
                          <a:pt x="0" y="220"/>
                        </a:lnTo>
                        <a:lnTo>
                          <a:pt x="50" y="1009"/>
                        </a:lnTo>
                        <a:lnTo>
                          <a:pt x="3527" y="790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2" name="Google Shape;5519;p109">
                    <a:extLst>
                      <a:ext uri="{FF2B5EF4-FFF2-40B4-BE49-F238E27FC236}">
                        <a16:creationId xmlns:a16="http://schemas.microsoft.com/office/drawing/2014/main" id="{B769D18D-6CC8-643A-A7D3-0B4D29968729}"/>
                      </a:ext>
                    </a:extLst>
                  </p:cNvPr>
                  <p:cNvSpPr/>
                  <p:nvPr/>
                </p:nvSpPr>
                <p:spPr>
                  <a:xfrm>
                    <a:off x="5647875" y="2268075"/>
                    <a:ext cx="52550" cy="23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920" extrusionOk="0">
                        <a:moveTo>
                          <a:pt x="2052" y="1"/>
                        </a:moveTo>
                        <a:lnTo>
                          <a:pt x="0" y="130"/>
                        </a:lnTo>
                        <a:lnTo>
                          <a:pt x="50" y="919"/>
                        </a:lnTo>
                        <a:lnTo>
                          <a:pt x="2102" y="790"/>
                        </a:lnTo>
                        <a:lnTo>
                          <a:pt x="2052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3" name="Google Shape;5520;p109">
                    <a:extLst>
                      <a:ext uri="{FF2B5EF4-FFF2-40B4-BE49-F238E27FC236}">
                        <a16:creationId xmlns:a16="http://schemas.microsoft.com/office/drawing/2014/main" id="{61C82A4D-07EF-002B-B571-3F646F718568}"/>
                      </a:ext>
                    </a:extLst>
                  </p:cNvPr>
                  <p:cNvSpPr/>
                  <p:nvPr/>
                </p:nvSpPr>
                <p:spPr>
                  <a:xfrm>
                    <a:off x="5615350" y="2318325"/>
                    <a:ext cx="8820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11" extrusionOk="0">
                        <a:moveTo>
                          <a:pt x="3478" y="1"/>
                        </a:moveTo>
                        <a:lnTo>
                          <a:pt x="1" y="221"/>
                        </a:lnTo>
                        <a:lnTo>
                          <a:pt x="51" y="1011"/>
                        </a:lnTo>
                        <a:lnTo>
                          <a:pt x="3528" y="792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" name="Google Shape;5521;p109">
                    <a:extLst>
                      <a:ext uri="{FF2B5EF4-FFF2-40B4-BE49-F238E27FC236}">
                        <a16:creationId xmlns:a16="http://schemas.microsoft.com/office/drawing/2014/main" id="{E2ACC5E5-2844-2276-079B-2EF98F7BBC1F}"/>
                      </a:ext>
                    </a:extLst>
                  </p:cNvPr>
                  <p:cNvSpPr/>
                  <p:nvPr/>
                </p:nvSpPr>
                <p:spPr>
                  <a:xfrm>
                    <a:off x="5653775" y="2361775"/>
                    <a:ext cx="52575" cy="2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19" extrusionOk="0">
                        <a:moveTo>
                          <a:pt x="2053" y="0"/>
                        </a:moveTo>
                        <a:lnTo>
                          <a:pt x="1" y="130"/>
                        </a:lnTo>
                        <a:lnTo>
                          <a:pt x="50" y="919"/>
                        </a:lnTo>
                        <a:lnTo>
                          <a:pt x="2102" y="790"/>
                        </a:lnTo>
                        <a:lnTo>
                          <a:pt x="2053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" name="Google Shape;5522;p109">
                    <a:extLst>
                      <a:ext uri="{FF2B5EF4-FFF2-40B4-BE49-F238E27FC236}">
                        <a16:creationId xmlns:a16="http://schemas.microsoft.com/office/drawing/2014/main" id="{46882AA3-E63C-0023-DB17-7621DF5A7A74}"/>
                      </a:ext>
                    </a:extLst>
                  </p:cNvPr>
                  <p:cNvSpPr/>
                  <p:nvPr/>
                </p:nvSpPr>
                <p:spPr>
                  <a:xfrm>
                    <a:off x="5617100" y="2387775"/>
                    <a:ext cx="88300" cy="2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2" h="1003" extrusionOk="0">
                        <a:moveTo>
                          <a:pt x="3484" y="0"/>
                        </a:moveTo>
                        <a:lnTo>
                          <a:pt x="0" y="211"/>
                        </a:lnTo>
                        <a:lnTo>
                          <a:pt x="46" y="1002"/>
                        </a:lnTo>
                        <a:lnTo>
                          <a:pt x="3532" y="794"/>
                        </a:lnTo>
                        <a:lnTo>
                          <a:pt x="3484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6" name="Google Shape;5523;p109">
                    <a:extLst>
                      <a:ext uri="{FF2B5EF4-FFF2-40B4-BE49-F238E27FC236}">
                        <a16:creationId xmlns:a16="http://schemas.microsoft.com/office/drawing/2014/main" id="{F5DC5F08-861F-DAFC-B3F9-EB9D7F5F8901}"/>
                      </a:ext>
                    </a:extLst>
                  </p:cNvPr>
                  <p:cNvSpPr/>
                  <p:nvPr/>
                </p:nvSpPr>
                <p:spPr>
                  <a:xfrm>
                    <a:off x="5659700" y="2455425"/>
                    <a:ext cx="52500" cy="2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0" h="921" extrusionOk="0">
                        <a:moveTo>
                          <a:pt x="2050" y="0"/>
                        </a:moveTo>
                        <a:lnTo>
                          <a:pt x="0" y="132"/>
                        </a:lnTo>
                        <a:lnTo>
                          <a:pt x="50" y="921"/>
                        </a:lnTo>
                        <a:lnTo>
                          <a:pt x="2100" y="792"/>
                        </a:lnTo>
                        <a:lnTo>
                          <a:pt x="205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7" name="Google Shape;5524;p109">
                    <a:extLst>
                      <a:ext uri="{FF2B5EF4-FFF2-40B4-BE49-F238E27FC236}">
                        <a16:creationId xmlns:a16="http://schemas.microsoft.com/office/drawing/2014/main" id="{E9BF1D18-B3A0-2A65-C2BF-C3415746F2CD}"/>
                      </a:ext>
                    </a:extLst>
                  </p:cNvPr>
                  <p:cNvSpPr/>
                  <p:nvPr/>
                </p:nvSpPr>
                <p:spPr>
                  <a:xfrm>
                    <a:off x="5627150" y="2505725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79" y="0"/>
                        </a:moveTo>
                        <a:lnTo>
                          <a:pt x="0" y="221"/>
                        </a:lnTo>
                        <a:lnTo>
                          <a:pt x="50" y="1010"/>
                        </a:lnTo>
                        <a:lnTo>
                          <a:pt x="3529" y="792"/>
                        </a:lnTo>
                        <a:lnTo>
                          <a:pt x="3479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8" name="Google Shape;5525;p109">
                    <a:extLst>
                      <a:ext uri="{FF2B5EF4-FFF2-40B4-BE49-F238E27FC236}">
                        <a16:creationId xmlns:a16="http://schemas.microsoft.com/office/drawing/2014/main" id="{2406B448-EAAE-F0B3-517C-2F9D978E7670}"/>
                      </a:ext>
                    </a:extLst>
                  </p:cNvPr>
                  <p:cNvSpPr/>
                  <p:nvPr/>
                </p:nvSpPr>
                <p:spPr>
                  <a:xfrm>
                    <a:off x="5665550" y="2549125"/>
                    <a:ext cx="52575" cy="2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1" extrusionOk="0">
                        <a:moveTo>
                          <a:pt x="2053" y="0"/>
                        </a:moveTo>
                        <a:lnTo>
                          <a:pt x="1" y="129"/>
                        </a:lnTo>
                        <a:lnTo>
                          <a:pt x="51" y="921"/>
                        </a:lnTo>
                        <a:lnTo>
                          <a:pt x="2103" y="791"/>
                        </a:lnTo>
                        <a:lnTo>
                          <a:pt x="2053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9" name="Google Shape;5526;p109">
                    <a:extLst>
                      <a:ext uri="{FF2B5EF4-FFF2-40B4-BE49-F238E27FC236}">
                        <a16:creationId xmlns:a16="http://schemas.microsoft.com/office/drawing/2014/main" id="{D4718044-9757-889A-FC74-1CD1A190FC46}"/>
                      </a:ext>
                    </a:extLst>
                  </p:cNvPr>
                  <p:cNvSpPr/>
                  <p:nvPr/>
                </p:nvSpPr>
                <p:spPr>
                  <a:xfrm>
                    <a:off x="5633050" y="2599425"/>
                    <a:ext cx="8820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11" extrusionOk="0">
                        <a:moveTo>
                          <a:pt x="3478" y="0"/>
                        </a:moveTo>
                        <a:lnTo>
                          <a:pt x="1" y="221"/>
                        </a:lnTo>
                        <a:lnTo>
                          <a:pt x="50" y="1010"/>
                        </a:lnTo>
                        <a:lnTo>
                          <a:pt x="3528" y="792"/>
                        </a:lnTo>
                        <a:lnTo>
                          <a:pt x="3478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0" name="Google Shape;5527;p109">
                    <a:extLst>
                      <a:ext uri="{FF2B5EF4-FFF2-40B4-BE49-F238E27FC236}">
                        <a16:creationId xmlns:a16="http://schemas.microsoft.com/office/drawing/2014/main" id="{3435D384-4D74-B5AA-F655-CF3B703FFB32}"/>
                      </a:ext>
                    </a:extLst>
                  </p:cNvPr>
                  <p:cNvSpPr/>
                  <p:nvPr/>
                </p:nvSpPr>
                <p:spPr>
                  <a:xfrm>
                    <a:off x="5668000" y="2617950"/>
                    <a:ext cx="52550" cy="22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916" extrusionOk="0">
                        <a:moveTo>
                          <a:pt x="2056" y="1"/>
                        </a:moveTo>
                        <a:lnTo>
                          <a:pt x="0" y="124"/>
                        </a:lnTo>
                        <a:lnTo>
                          <a:pt x="48" y="915"/>
                        </a:lnTo>
                        <a:lnTo>
                          <a:pt x="2102" y="792"/>
                        </a:lnTo>
                        <a:lnTo>
                          <a:pt x="205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1" name="Google Shape;5528;p109">
                    <a:extLst>
                      <a:ext uri="{FF2B5EF4-FFF2-40B4-BE49-F238E27FC236}">
                        <a16:creationId xmlns:a16="http://schemas.microsoft.com/office/drawing/2014/main" id="{7E41D154-12FA-AF18-CBD7-E196E70E96EC}"/>
                      </a:ext>
                    </a:extLst>
                  </p:cNvPr>
                  <p:cNvSpPr/>
                  <p:nvPr/>
                </p:nvSpPr>
                <p:spPr>
                  <a:xfrm>
                    <a:off x="5635600" y="2668250"/>
                    <a:ext cx="88350" cy="25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4" h="1002" extrusionOk="0">
                        <a:moveTo>
                          <a:pt x="3485" y="1"/>
                        </a:moveTo>
                        <a:lnTo>
                          <a:pt x="0" y="210"/>
                        </a:lnTo>
                        <a:lnTo>
                          <a:pt x="48" y="1001"/>
                        </a:lnTo>
                        <a:lnTo>
                          <a:pt x="3533" y="792"/>
                        </a:lnTo>
                        <a:lnTo>
                          <a:pt x="348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2" name="Google Shape;5529;p109">
                    <a:extLst>
                      <a:ext uri="{FF2B5EF4-FFF2-40B4-BE49-F238E27FC236}">
                        <a16:creationId xmlns:a16="http://schemas.microsoft.com/office/drawing/2014/main" id="{B5D04A43-7EDF-48C2-0E5C-50D61380AB2E}"/>
                      </a:ext>
                    </a:extLst>
                  </p:cNvPr>
                  <p:cNvSpPr/>
                  <p:nvPr/>
                </p:nvSpPr>
                <p:spPr>
                  <a:xfrm>
                    <a:off x="5677350" y="2736600"/>
                    <a:ext cx="52550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922" extrusionOk="0">
                        <a:moveTo>
                          <a:pt x="2052" y="1"/>
                        </a:moveTo>
                        <a:lnTo>
                          <a:pt x="0" y="132"/>
                        </a:lnTo>
                        <a:lnTo>
                          <a:pt x="50" y="921"/>
                        </a:lnTo>
                        <a:lnTo>
                          <a:pt x="2102" y="792"/>
                        </a:lnTo>
                        <a:lnTo>
                          <a:pt x="2052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3" name="Google Shape;5530;p109">
                    <a:extLst>
                      <a:ext uri="{FF2B5EF4-FFF2-40B4-BE49-F238E27FC236}">
                        <a16:creationId xmlns:a16="http://schemas.microsoft.com/office/drawing/2014/main" id="{5CFC29CC-A6B4-9223-A154-9C09501DEEB9}"/>
                      </a:ext>
                    </a:extLst>
                  </p:cNvPr>
                  <p:cNvSpPr/>
                  <p:nvPr/>
                </p:nvSpPr>
                <p:spPr>
                  <a:xfrm>
                    <a:off x="5644825" y="2786800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1"/>
                        </a:moveTo>
                        <a:lnTo>
                          <a:pt x="1" y="220"/>
                        </a:lnTo>
                        <a:lnTo>
                          <a:pt x="53" y="1011"/>
                        </a:lnTo>
                        <a:lnTo>
                          <a:pt x="3530" y="790"/>
                        </a:lnTo>
                        <a:lnTo>
                          <a:pt x="348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27" name="Google Shape;5531;p109">
                <a:extLst>
                  <a:ext uri="{FF2B5EF4-FFF2-40B4-BE49-F238E27FC236}">
                    <a16:creationId xmlns:a16="http://schemas.microsoft.com/office/drawing/2014/main" id="{9FEB42C9-8F5A-0695-FEB3-10821BBD005E}"/>
                  </a:ext>
                </a:extLst>
              </p:cNvPr>
              <p:cNvSpPr/>
              <p:nvPr/>
            </p:nvSpPr>
            <p:spPr>
              <a:xfrm>
                <a:off x="5683250" y="2830300"/>
                <a:ext cx="52525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922" extrusionOk="0">
                    <a:moveTo>
                      <a:pt x="2051" y="1"/>
                    </a:moveTo>
                    <a:lnTo>
                      <a:pt x="1" y="130"/>
                    </a:lnTo>
                    <a:lnTo>
                      <a:pt x="50" y="921"/>
                    </a:lnTo>
                    <a:lnTo>
                      <a:pt x="2100" y="792"/>
                    </a:lnTo>
                    <a:lnTo>
                      <a:pt x="2051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5532;p109">
                <a:extLst>
                  <a:ext uri="{FF2B5EF4-FFF2-40B4-BE49-F238E27FC236}">
                    <a16:creationId xmlns:a16="http://schemas.microsoft.com/office/drawing/2014/main" id="{0F6513EC-6F2A-6B1F-2F56-E6215A4DBDD0}"/>
                  </a:ext>
                </a:extLst>
              </p:cNvPr>
              <p:cNvSpPr/>
              <p:nvPr/>
            </p:nvSpPr>
            <p:spPr>
              <a:xfrm>
                <a:off x="5650750" y="2880500"/>
                <a:ext cx="8825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1011" extrusionOk="0">
                    <a:moveTo>
                      <a:pt x="3480" y="1"/>
                    </a:moveTo>
                    <a:lnTo>
                      <a:pt x="0" y="219"/>
                    </a:lnTo>
                    <a:lnTo>
                      <a:pt x="50" y="1011"/>
                    </a:lnTo>
                    <a:lnTo>
                      <a:pt x="3530" y="790"/>
                    </a:lnTo>
                    <a:lnTo>
                      <a:pt x="3480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5533;p109">
                <a:extLst>
                  <a:ext uri="{FF2B5EF4-FFF2-40B4-BE49-F238E27FC236}">
                    <a16:creationId xmlns:a16="http://schemas.microsoft.com/office/drawing/2014/main" id="{7AAC0A87-A8D3-B874-6625-3F7FDA00E6CE}"/>
                  </a:ext>
                </a:extLst>
              </p:cNvPr>
              <p:cNvSpPr/>
              <p:nvPr/>
            </p:nvSpPr>
            <p:spPr>
              <a:xfrm>
                <a:off x="5689125" y="2924000"/>
                <a:ext cx="52550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22" extrusionOk="0">
                    <a:moveTo>
                      <a:pt x="2052" y="0"/>
                    </a:moveTo>
                    <a:lnTo>
                      <a:pt x="0" y="130"/>
                    </a:lnTo>
                    <a:lnTo>
                      <a:pt x="52" y="921"/>
                    </a:lnTo>
                    <a:lnTo>
                      <a:pt x="2102" y="792"/>
                    </a:lnTo>
                    <a:lnTo>
                      <a:pt x="2052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5534;p109">
                <a:extLst>
                  <a:ext uri="{FF2B5EF4-FFF2-40B4-BE49-F238E27FC236}">
                    <a16:creationId xmlns:a16="http://schemas.microsoft.com/office/drawing/2014/main" id="{D1004328-4184-53B5-8F56-5DE3A1767DA5}"/>
                  </a:ext>
                </a:extLst>
              </p:cNvPr>
              <p:cNvSpPr/>
              <p:nvPr/>
            </p:nvSpPr>
            <p:spPr>
              <a:xfrm>
                <a:off x="5656675" y="2974200"/>
                <a:ext cx="8820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1011" extrusionOk="0">
                    <a:moveTo>
                      <a:pt x="3478" y="1"/>
                    </a:moveTo>
                    <a:lnTo>
                      <a:pt x="0" y="219"/>
                    </a:lnTo>
                    <a:lnTo>
                      <a:pt x="50" y="1011"/>
                    </a:lnTo>
                    <a:lnTo>
                      <a:pt x="3527" y="790"/>
                    </a:lnTo>
                    <a:lnTo>
                      <a:pt x="3478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5535;p109">
                <a:extLst>
                  <a:ext uri="{FF2B5EF4-FFF2-40B4-BE49-F238E27FC236}">
                    <a16:creationId xmlns:a16="http://schemas.microsoft.com/office/drawing/2014/main" id="{AC4894DF-7870-128F-15C9-E55E3989F450}"/>
                  </a:ext>
                </a:extLst>
              </p:cNvPr>
              <p:cNvSpPr/>
              <p:nvPr/>
            </p:nvSpPr>
            <p:spPr>
              <a:xfrm>
                <a:off x="5695050" y="3017700"/>
                <a:ext cx="5255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21" extrusionOk="0">
                    <a:moveTo>
                      <a:pt x="2052" y="0"/>
                    </a:moveTo>
                    <a:lnTo>
                      <a:pt x="0" y="130"/>
                    </a:lnTo>
                    <a:lnTo>
                      <a:pt x="50" y="921"/>
                    </a:lnTo>
                    <a:lnTo>
                      <a:pt x="2102" y="792"/>
                    </a:lnTo>
                    <a:lnTo>
                      <a:pt x="2052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5536;p109">
                <a:extLst>
                  <a:ext uri="{FF2B5EF4-FFF2-40B4-BE49-F238E27FC236}">
                    <a16:creationId xmlns:a16="http://schemas.microsoft.com/office/drawing/2014/main" id="{92A3930D-C9AB-F46A-8978-29FAE356581E}"/>
                  </a:ext>
                </a:extLst>
              </p:cNvPr>
              <p:cNvSpPr/>
              <p:nvPr/>
            </p:nvSpPr>
            <p:spPr>
              <a:xfrm>
                <a:off x="5660250" y="3042200"/>
                <a:ext cx="883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1001" extrusionOk="0">
                    <a:moveTo>
                      <a:pt x="3486" y="1"/>
                    </a:moveTo>
                    <a:lnTo>
                      <a:pt x="0" y="209"/>
                    </a:lnTo>
                    <a:lnTo>
                      <a:pt x="48" y="1001"/>
                    </a:lnTo>
                    <a:lnTo>
                      <a:pt x="3533" y="792"/>
                    </a:lnTo>
                    <a:lnTo>
                      <a:pt x="3486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5537;p109">
                <a:extLst>
                  <a:ext uri="{FF2B5EF4-FFF2-40B4-BE49-F238E27FC236}">
                    <a16:creationId xmlns:a16="http://schemas.microsoft.com/office/drawing/2014/main" id="{B9A90AA0-2D7B-A187-D899-54F25B0C6440}"/>
                  </a:ext>
                </a:extLst>
              </p:cNvPr>
              <p:cNvSpPr/>
              <p:nvPr/>
            </p:nvSpPr>
            <p:spPr>
              <a:xfrm>
                <a:off x="5700950" y="3111400"/>
                <a:ext cx="52575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21" extrusionOk="0">
                    <a:moveTo>
                      <a:pt x="2052" y="0"/>
                    </a:moveTo>
                    <a:lnTo>
                      <a:pt x="1" y="129"/>
                    </a:lnTo>
                    <a:lnTo>
                      <a:pt x="50" y="921"/>
                    </a:lnTo>
                    <a:lnTo>
                      <a:pt x="2102" y="791"/>
                    </a:lnTo>
                    <a:lnTo>
                      <a:pt x="2052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5538;p109">
                <a:extLst>
                  <a:ext uri="{FF2B5EF4-FFF2-40B4-BE49-F238E27FC236}">
                    <a16:creationId xmlns:a16="http://schemas.microsoft.com/office/drawing/2014/main" id="{F8F1ED8F-827F-3DEA-18BA-83F3DD0A35AF}"/>
                  </a:ext>
                </a:extLst>
              </p:cNvPr>
              <p:cNvSpPr/>
              <p:nvPr/>
            </p:nvSpPr>
            <p:spPr>
              <a:xfrm>
                <a:off x="5668450" y="3161600"/>
                <a:ext cx="88250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1009" extrusionOk="0">
                    <a:moveTo>
                      <a:pt x="3480" y="0"/>
                    </a:moveTo>
                    <a:lnTo>
                      <a:pt x="0" y="219"/>
                    </a:lnTo>
                    <a:lnTo>
                      <a:pt x="52" y="1008"/>
                    </a:lnTo>
                    <a:lnTo>
                      <a:pt x="3529" y="790"/>
                    </a:lnTo>
                    <a:lnTo>
                      <a:pt x="3480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5539;p109">
                <a:extLst>
                  <a:ext uri="{FF2B5EF4-FFF2-40B4-BE49-F238E27FC236}">
                    <a16:creationId xmlns:a16="http://schemas.microsoft.com/office/drawing/2014/main" id="{287E3AE3-491D-FA7D-312E-BF7D4ACBD138}"/>
                  </a:ext>
                </a:extLst>
              </p:cNvPr>
              <p:cNvSpPr/>
              <p:nvPr/>
            </p:nvSpPr>
            <p:spPr>
              <a:xfrm>
                <a:off x="5706875" y="3205075"/>
                <a:ext cx="52500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922" extrusionOk="0">
                    <a:moveTo>
                      <a:pt x="2050" y="1"/>
                    </a:moveTo>
                    <a:lnTo>
                      <a:pt x="0" y="130"/>
                    </a:lnTo>
                    <a:lnTo>
                      <a:pt x="50" y="922"/>
                    </a:lnTo>
                    <a:lnTo>
                      <a:pt x="2100" y="792"/>
                    </a:lnTo>
                    <a:lnTo>
                      <a:pt x="2050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5540;p109">
                <a:extLst>
                  <a:ext uri="{FF2B5EF4-FFF2-40B4-BE49-F238E27FC236}">
                    <a16:creationId xmlns:a16="http://schemas.microsoft.com/office/drawing/2014/main" id="{D2B5A4A7-696F-96A5-9790-E0A5A56EA78F}"/>
                  </a:ext>
                </a:extLst>
              </p:cNvPr>
              <p:cNvSpPr/>
              <p:nvPr/>
            </p:nvSpPr>
            <p:spPr>
              <a:xfrm>
                <a:off x="5674300" y="3255350"/>
                <a:ext cx="88275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1011" extrusionOk="0">
                    <a:moveTo>
                      <a:pt x="3480" y="0"/>
                    </a:moveTo>
                    <a:lnTo>
                      <a:pt x="1" y="219"/>
                    </a:lnTo>
                    <a:lnTo>
                      <a:pt x="53" y="1010"/>
                    </a:lnTo>
                    <a:lnTo>
                      <a:pt x="3530" y="789"/>
                    </a:lnTo>
                    <a:lnTo>
                      <a:pt x="3480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5541;p109">
                <a:extLst>
                  <a:ext uri="{FF2B5EF4-FFF2-40B4-BE49-F238E27FC236}">
                    <a16:creationId xmlns:a16="http://schemas.microsoft.com/office/drawing/2014/main" id="{26D261AE-74E0-F98B-D7C2-DFD6C9894E91}"/>
                  </a:ext>
                </a:extLst>
              </p:cNvPr>
              <p:cNvSpPr/>
              <p:nvPr/>
            </p:nvSpPr>
            <p:spPr>
              <a:xfrm>
                <a:off x="5712725" y="3298775"/>
                <a:ext cx="5257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20" extrusionOk="0">
                    <a:moveTo>
                      <a:pt x="2053" y="1"/>
                    </a:moveTo>
                    <a:lnTo>
                      <a:pt x="1" y="130"/>
                    </a:lnTo>
                    <a:lnTo>
                      <a:pt x="53" y="919"/>
                    </a:lnTo>
                    <a:lnTo>
                      <a:pt x="2102" y="790"/>
                    </a:lnTo>
                    <a:lnTo>
                      <a:pt x="2053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5542;p109">
                <a:extLst>
                  <a:ext uri="{FF2B5EF4-FFF2-40B4-BE49-F238E27FC236}">
                    <a16:creationId xmlns:a16="http://schemas.microsoft.com/office/drawing/2014/main" id="{2F9D4C4A-5CAA-2643-7952-25E311584E03}"/>
                  </a:ext>
                </a:extLst>
              </p:cNvPr>
              <p:cNvSpPr/>
              <p:nvPr/>
            </p:nvSpPr>
            <p:spPr>
              <a:xfrm>
                <a:off x="5680225" y="3349025"/>
                <a:ext cx="8825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1011" extrusionOk="0">
                    <a:moveTo>
                      <a:pt x="3480" y="1"/>
                    </a:moveTo>
                    <a:lnTo>
                      <a:pt x="1" y="220"/>
                    </a:lnTo>
                    <a:lnTo>
                      <a:pt x="50" y="1011"/>
                    </a:lnTo>
                    <a:lnTo>
                      <a:pt x="3530" y="790"/>
                    </a:lnTo>
                    <a:lnTo>
                      <a:pt x="3480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5543;p109">
                <a:extLst>
                  <a:ext uri="{FF2B5EF4-FFF2-40B4-BE49-F238E27FC236}">
                    <a16:creationId xmlns:a16="http://schemas.microsoft.com/office/drawing/2014/main" id="{818C56A1-8272-60DC-B59D-2BB6DF9CD80F}"/>
                  </a:ext>
                </a:extLst>
              </p:cNvPr>
              <p:cNvSpPr/>
              <p:nvPr/>
            </p:nvSpPr>
            <p:spPr>
              <a:xfrm>
                <a:off x="5718650" y="3392475"/>
                <a:ext cx="52550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20" extrusionOk="0">
                    <a:moveTo>
                      <a:pt x="2052" y="1"/>
                    </a:moveTo>
                    <a:lnTo>
                      <a:pt x="0" y="130"/>
                    </a:lnTo>
                    <a:lnTo>
                      <a:pt x="50" y="919"/>
                    </a:lnTo>
                    <a:lnTo>
                      <a:pt x="2102" y="790"/>
                    </a:lnTo>
                    <a:lnTo>
                      <a:pt x="2052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5544;p109">
                <a:extLst>
                  <a:ext uri="{FF2B5EF4-FFF2-40B4-BE49-F238E27FC236}">
                    <a16:creationId xmlns:a16="http://schemas.microsoft.com/office/drawing/2014/main" id="{EDE41ABB-5C28-8FCB-052F-986BF6F14625}"/>
                  </a:ext>
                </a:extLst>
              </p:cNvPr>
              <p:cNvSpPr/>
              <p:nvPr/>
            </p:nvSpPr>
            <p:spPr>
              <a:xfrm>
                <a:off x="5686150" y="3442725"/>
                <a:ext cx="8820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1011" extrusionOk="0">
                    <a:moveTo>
                      <a:pt x="3478" y="1"/>
                    </a:moveTo>
                    <a:lnTo>
                      <a:pt x="0" y="219"/>
                    </a:lnTo>
                    <a:lnTo>
                      <a:pt x="50" y="1011"/>
                    </a:lnTo>
                    <a:lnTo>
                      <a:pt x="3527" y="790"/>
                    </a:lnTo>
                    <a:lnTo>
                      <a:pt x="3478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5545;p109">
                <a:extLst>
                  <a:ext uri="{FF2B5EF4-FFF2-40B4-BE49-F238E27FC236}">
                    <a16:creationId xmlns:a16="http://schemas.microsoft.com/office/drawing/2014/main" id="{630FD5D0-FC78-9B06-27D0-7F28D6FA282E}"/>
                  </a:ext>
                </a:extLst>
              </p:cNvPr>
              <p:cNvSpPr/>
              <p:nvPr/>
            </p:nvSpPr>
            <p:spPr>
              <a:xfrm>
                <a:off x="5724575" y="3486175"/>
                <a:ext cx="52550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20" extrusionOk="0">
                    <a:moveTo>
                      <a:pt x="2052" y="1"/>
                    </a:moveTo>
                    <a:lnTo>
                      <a:pt x="0" y="130"/>
                    </a:lnTo>
                    <a:lnTo>
                      <a:pt x="50" y="919"/>
                    </a:lnTo>
                    <a:lnTo>
                      <a:pt x="2102" y="790"/>
                    </a:lnTo>
                    <a:lnTo>
                      <a:pt x="2052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5546;p109">
                <a:extLst>
                  <a:ext uri="{FF2B5EF4-FFF2-40B4-BE49-F238E27FC236}">
                    <a16:creationId xmlns:a16="http://schemas.microsoft.com/office/drawing/2014/main" id="{F875BF32-9686-0C08-30A3-48DC64AE6B2D}"/>
                  </a:ext>
                </a:extLst>
              </p:cNvPr>
              <p:cNvSpPr/>
              <p:nvPr/>
            </p:nvSpPr>
            <p:spPr>
              <a:xfrm>
                <a:off x="5225400" y="2058475"/>
                <a:ext cx="150500" cy="232700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9308" extrusionOk="0">
                    <a:moveTo>
                      <a:pt x="2790" y="0"/>
                    </a:moveTo>
                    <a:cubicBezTo>
                      <a:pt x="2518" y="81"/>
                      <a:pt x="2266" y="115"/>
                      <a:pt x="2034" y="115"/>
                    </a:cubicBezTo>
                    <a:cubicBezTo>
                      <a:pt x="1908" y="115"/>
                      <a:pt x="1788" y="105"/>
                      <a:pt x="1673" y="88"/>
                    </a:cubicBezTo>
                    <a:lnTo>
                      <a:pt x="1" y="6903"/>
                    </a:lnTo>
                    <a:cubicBezTo>
                      <a:pt x="705" y="8953"/>
                      <a:pt x="2527" y="9308"/>
                      <a:pt x="3706" y="9308"/>
                    </a:cubicBezTo>
                    <a:cubicBezTo>
                      <a:pt x="4332" y="9308"/>
                      <a:pt x="4777" y="9208"/>
                      <a:pt x="4777" y="9208"/>
                    </a:cubicBezTo>
                    <a:lnTo>
                      <a:pt x="6019" y="6172"/>
                    </a:lnTo>
                    <a:lnTo>
                      <a:pt x="279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5547;p109">
                <a:extLst>
                  <a:ext uri="{FF2B5EF4-FFF2-40B4-BE49-F238E27FC236}">
                    <a16:creationId xmlns:a16="http://schemas.microsoft.com/office/drawing/2014/main" id="{E995BBE9-9C32-380E-7A97-C884477810D3}"/>
                  </a:ext>
                </a:extLst>
              </p:cNvPr>
              <p:cNvSpPr/>
              <p:nvPr/>
            </p:nvSpPr>
            <p:spPr>
              <a:xfrm>
                <a:off x="5278450" y="2049125"/>
                <a:ext cx="97400" cy="198025"/>
              </a:xfrm>
              <a:custGeom>
                <a:avLst/>
                <a:gdLst/>
                <a:ahLst/>
                <a:cxnLst/>
                <a:rect l="l" t="t" r="r" b="b"/>
                <a:pathLst>
                  <a:path w="3896" h="7921" extrusionOk="0">
                    <a:moveTo>
                      <a:pt x="0" y="0"/>
                    </a:moveTo>
                    <a:lnTo>
                      <a:pt x="1030" y="6894"/>
                    </a:lnTo>
                    <a:cubicBezTo>
                      <a:pt x="1819" y="7656"/>
                      <a:pt x="2394" y="7921"/>
                      <a:pt x="2811" y="7921"/>
                    </a:cubicBezTo>
                    <a:cubicBezTo>
                      <a:pt x="3761" y="7921"/>
                      <a:pt x="3895" y="6546"/>
                      <a:pt x="3895" y="6546"/>
                    </a:cubicBezTo>
                    <a:lnTo>
                      <a:pt x="667" y="3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120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5548;p109">
                <a:extLst>
                  <a:ext uri="{FF2B5EF4-FFF2-40B4-BE49-F238E27FC236}">
                    <a16:creationId xmlns:a16="http://schemas.microsoft.com/office/drawing/2014/main" id="{DDD94B6C-0024-56A2-2D35-2575B4136990}"/>
                  </a:ext>
                </a:extLst>
              </p:cNvPr>
              <p:cNvSpPr/>
              <p:nvPr/>
            </p:nvSpPr>
            <p:spPr>
              <a:xfrm>
                <a:off x="5267225" y="2022925"/>
                <a:ext cx="27900" cy="38425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1537" extrusionOk="0">
                    <a:moveTo>
                      <a:pt x="370" y="1"/>
                    </a:moveTo>
                    <a:lnTo>
                      <a:pt x="0" y="1510"/>
                    </a:lnTo>
                    <a:cubicBezTo>
                      <a:pt x="115" y="1527"/>
                      <a:pt x="235" y="1537"/>
                      <a:pt x="361" y="1537"/>
                    </a:cubicBezTo>
                    <a:cubicBezTo>
                      <a:pt x="593" y="1537"/>
                      <a:pt x="845" y="1503"/>
                      <a:pt x="1116" y="1422"/>
                    </a:cubicBezTo>
                    <a:lnTo>
                      <a:pt x="37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5549;p109">
                <a:extLst>
                  <a:ext uri="{FF2B5EF4-FFF2-40B4-BE49-F238E27FC236}">
                    <a16:creationId xmlns:a16="http://schemas.microsoft.com/office/drawing/2014/main" id="{96629464-6DDE-C331-A879-214D9F74349C}"/>
                  </a:ext>
                </a:extLst>
              </p:cNvPr>
              <p:cNvSpPr/>
              <p:nvPr/>
            </p:nvSpPr>
            <p:spPr>
              <a:xfrm>
                <a:off x="5225400" y="2212750"/>
                <a:ext cx="251350" cy="903250"/>
              </a:xfrm>
              <a:custGeom>
                <a:avLst/>
                <a:gdLst/>
                <a:ahLst/>
                <a:cxnLst/>
                <a:rect l="l" t="t" r="r" b="b"/>
                <a:pathLst>
                  <a:path w="10054" h="36130" extrusionOk="0">
                    <a:moveTo>
                      <a:pt x="6017" y="1"/>
                    </a:moveTo>
                    <a:cubicBezTo>
                      <a:pt x="6017" y="1"/>
                      <a:pt x="6039" y="864"/>
                      <a:pt x="4747" y="1009"/>
                    </a:cubicBezTo>
                    <a:cubicBezTo>
                      <a:pt x="4672" y="1017"/>
                      <a:pt x="4600" y="1021"/>
                      <a:pt x="4530" y="1021"/>
                    </a:cubicBezTo>
                    <a:cubicBezTo>
                      <a:pt x="3619" y="1021"/>
                      <a:pt x="3152" y="349"/>
                      <a:pt x="3152" y="349"/>
                    </a:cubicBezTo>
                    <a:cubicBezTo>
                      <a:pt x="3152" y="349"/>
                      <a:pt x="2663" y="1082"/>
                      <a:pt x="1526" y="1219"/>
                    </a:cubicBezTo>
                    <a:cubicBezTo>
                      <a:pt x="1414" y="1233"/>
                      <a:pt x="1309" y="1239"/>
                      <a:pt x="1211" y="1239"/>
                    </a:cubicBezTo>
                    <a:cubicBezTo>
                      <a:pt x="318" y="1239"/>
                      <a:pt x="1" y="731"/>
                      <a:pt x="1" y="730"/>
                    </a:cubicBezTo>
                    <a:lnTo>
                      <a:pt x="1" y="730"/>
                    </a:lnTo>
                    <a:lnTo>
                      <a:pt x="5033" y="36129"/>
                    </a:lnTo>
                    <a:lnTo>
                      <a:pt x="10054" y="35519"/>
                    </a:lnTo>
                    <a:lnTo>
                      <a:pt x="601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5550;p109">
                <a:extLst>
                  <a:ext uri="{FF2B5EF4-FFF2-40B4-BE49-F238E27FC236}">
                    <a16:creationId xmlns:a16="http://schemas.microsoft.com/office/drawing/2014/main" id="{0F836AC5-01B2-73A7-9D41-02AAE4E90B29}"/>
                  </a:ext>
                </a:extLst>
              </p:cNvPr>
              <p:cNvSpPr/>
              <p:nvPr/>
            </p:nvSpPr>
            <p:spPr>
              <a:xfrm>
                <a:off x="5225400" y="2221450"/>
                <a:ext cx="192150" cy="894550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5782" extrusionOk="0">
                    <a:moveTo>
                      <a:pt x="3152" y="1"/>
                    </a:moveTo>
                    <a:cubicBezTo>
                      <a:pt x="3152" y="1"/>
                      <a:pt x="2663" y="734"/>
                      <a:pt x="1526" y="871"/>
                    </a:cubicBezTo>
                    <a:cubicBezTo>
                      <a:pt x="1414" y="885"/>
                      <a:pt x="1309" y="891"/>
                      <a:pt x="1211" y="891"/>
                    </a:cubicBezTo>
                    <a:cubicBezTo>
                      <a:pt x="318" y="891"/>
                      <a:pt x="1" y="383"/>
                      <a:pt x="1" y="382"/>
                    </a:cubicBezTo>
                    <a:lnTo>
                      <a:pt x="1" y="382"/>
                    </a:lnTo>
                    <a:lnTo>
                      <a:pt x="5033" y="35781"/>
                    </a:lnTo>
                    <a:lnTo>
                      <a:pt x="7686" y="35457"/>
                    </a:lnTo>
                    <a:lnTo>
                      <a:pt x="3152" y="1"/>
                    </a:lnTo>
                    <a:close/>
                  </a:path>
                </a:pathLst>
              </a:custGeom>
              <a:solidFill>
                <a:schemeClr val="accent1">
                  <a:alpha val="120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5551;p109">
                <a:extLst>
                  <a:ext uri="{FF2B5EF4-FFF2-40B4-BE49-F238E27FC236}">
                    <a16:creationId xmlns:a16="http://schemas.microsoft.com/office/drawing/2014/main" id="{D997B485-F994-07CF-CA68-586FD2C006F8}"/>
                  </a:ext>
                </a:extLst>
              </p:cNvPr>
              <p:cNvSpPr/>
              <p:nvPr/>
            </p:nvSpPr>
            <p:spPr>
              <a:xfrm>
                <a:off x="5355700" y="3151850"/>
                <a:ext cx="135475" cy="978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3914" extrusionOk="0">
                    <a:moveTo>
                      <a:pt x="4971" y="0"/>
                    </a:moveTo>
                    <a:cubicBezTo>
                      <a:pt x="4970" y="0"/>
                      <a:pt x="4968" y="0"/>
                      <a:pt x="4967" y="1"/>
                    </a:cubicBezTo>
                    <a:lnTo>
                      <a:pt x="48" y="599"/>
                    </a:lnTo>
                    <a:cubicBezTo>
                      <a:pt x="20" y="601"/>
                      <a:pt x="0" y="627"/>
                      <a:pt x="4" y="655"/>
                    </a:cubicBezTo>
                    <a:lnTo>
                      <a:pt x="394" y="3870"/>
                    </a:lnTo>
                    <a:cubicBezTo>
                      <a:pt x="397" y="3895"/>
                      <a:pt x="419" y="3914"/>
                      <a:pt x="444" y="3914"/>
                    </a:cubicBezTo>
                    <a:cubicBezTo>
                      <a:pt x="447" y="3914"/>
                      <a:pt x="449" y="3914"/>
                      <a:pt x="452" y="3913"/>
                    </a:cubicBezTo>
                    <a:lnTo>
                      <a:pt x="5370" y="3317"/>
                    </a:lnTo>
                    <a:cubicBezTo>
                      <a:pt x="5398" y="3313"/>
                      <a:pt x="5418" y="3289"/>
                      <a:pt x="5416" y="3259"/>
                    </a:cubicBezTo>
                    <a:lnTo>
                      <a:pt x="5025" y="46"/>
                    </a:lnTo>
                    <a:cubicBezTo>
                      <a:pt x="5023" y="20"/>
                      <a:pt x="4999" y="0"/>
                      <a:pt x="4971" y="0"/>
                    </a:cubicBezTo>
                    <a:close/>
                  </a:path>
                </a:pathLst>
              </a:custGeom>
              <a:solidFill>
                <a:srgbClr val="DC43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5552;p109">
                <a:extLst>
                  <a:ext uri="{FF2B5EF4-FFF2-40B4-BE49-F238E27FC236}">
                    <a16:creationId xmlns:a16="http://schemas.microsoft.com/office/drawing/2014/main" id="{FC60BEBF-4FFB-0437-7283-2BB6CEE07B1D}"/>
                  </a:ext>
                </a:extLst>
              </p:cNvPr>
              <p:cNvSpPr/>
              <p:nvPr/>
            </p:nvSpPr>
            <p:spPr>
              <a:xfrm>
                <a:off x="5339500" y="3085675"/>
                <a:ext cx="152075" cy="99875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3995" extrusionOk="0">
                    <a:moveTo>
                      <a:pt x="5640" y="1"/>
                    </a:moveTo>
                    <a:cubicBezTo>
                      <a:pt x="5637" y="1"/>
                      <a:pt x="5635" y="1"/>
                      <a:pt x="5633" y="1"/>
                    </a:cubicBezTo>
                    <a:lnTo>
                      <a:pt x="50" y="679"/>
                    </a:lnTo>
                    <a:cubicBezTo>
                      <a:pt x="22" y="681"/>
                      <a:pt x="0" y="707"/>
                      <a:pt x="4" y="735"/>
                    </a:cubicBezTo>
                    <a:lnTo>
                      <a:pt x="394" y="3950"/>
                    </a:lnTo>
                    <a:cubicBezTo>
                      <a:pt x="397" y="3975"/>
                      <a:pt x="419" y="3994"/>
                      <a:pt x="444" y="3994"/>
                    </a:cubicBezTo>
                    <a:cubicBezTo>
                      <a:pt x="447" y="3994"/>
                      <a:pt x="449" y="3994"/>
                      <a:pt x="451" y="3994"/>
                    </a:cubicBezTo>
                    <a:lnTo>
                      <a:pt x="6034" y="3318"/>
                    </a:lnTo>
                    <a:cubicBezTo>
                      <a:pt x="6062" y="3314"/>
                      <a:pt x="6082" y="3288"/>
                      <a:pt x="6080" y="3260"/>
                    </a:cubicBezTo>
                    <a:lnTo>
                      <a:pt x="5690" y="45"/>
                    </a:lnTo>
                    <a:cubicBezTo>
                      <a:pt x="5687" y="20"/>
                      <a:pt x="5665" y="1"/>
                      <a:pt x="5640" y="1"/>
                    </a:cubicBezTo>
                    <a:close/>
                  </a:path>
                </a:pathLst>
              </a:custGeom>
              <a:solidFill>
                <a:srgbClr val="D6D8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5553;p109">
                <a:extLst>
                  <a:ext uri="{FF2B5EF4-FFF2-40B4-BE49-F238E27FC236}">
                    <a16:creationId xmlns:a16="http://schemas.microsoft.com/office/drawing/2014/main" id="{AD120856-6A48-6927-477A-57D60A28D10C}"/>
                  </a:ext>
                </a:extLst>
              </p:cNvPr>
              <p:cNvSpPr/>
              <p:nvPr/>
            </p:nvSpPr>
            <p:spPr>
              <a:xfrm>
                <a:off x="5336250" y="3087675"/>
                <a:ext cx="125900" cy="32175"/>
              </a:xfrm>
              <a:custGeom>
                <a:avLst/>
                <a:gdLst/>
                <a:ahLst/>
                <a:cxnLst/>
                <a:rect l="l" t="t" r="r" b="b"/>
                <a:pathLst>
                  <a:path w="5036" h="1287" extrusionOk="0">
                    <a:moveTo>
                      <a:pt x="3843" y="1"/>
                    </a:moveTo>
                    <a:cubicBezTo>
                      <a:pt x="3421" y="1"/>
                      <a:pt x="2993" y="78"/>
                      <a:pt x="2562" y="136"/>
                    </a:cubicBezTo>
                    <a:cubicBezTo>
                      <a:pt x="1794" y="239"/>
                      <a:pt x="1041" y="371"/>
                      <a:pt x="319" y="663"/>
                    </a:cubicBezTo>
                    <a:cubicBezTo>
                      <a:pt x="92" y="754"/>
                      <a:pt x="1" y="1172"/>
                      <a:pt x="319" y="1218"/>
                    </a:cubicBezTo>
                    <a:cubicBezTo>
                      <a:pt x="658" y="1267"/>
                      <a:pt x="994" y="1287"/>
                      <a:pt x="1330" y="1287"/>
                    </a:cubicBezTo>
                    <a:cubicBezTo>
                      <a:pt x="1795" y="1287"/>
                      <a:pt x="2259" y="1248"/>
                      <a:pt x="2729" y="1198"/>
                    </a:cubicBezTo>
                    <a:cubicBezTo>
                      <a:pt x="3478" y="1118"/>
                      <a:pt x="4234" y="1088"/>
                      <a:pt x="4854" y="627"/>
                    </a:cubicBezTo>
                    <a:cubicBezTo>
                      <a:pt x="5035" y="492"/>
                      <a:pt x="4997" y="261"/>
                      <a:pt x="4794" y="178"/>
                    </a:cubicBezTo>
                    <a:cubicBezTo>
                      <a:pt x="4481" y="46"/>
                      <a:pt x="4164" y="1"/>
                      <a:pt x="3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554;p109">
                <a:extLst>
                  <a:ext uri="{FF2B5EF4-FFF2-40B4-BE49-F238E27FC236}">
                    <a16:creationId xmlns:a16="http://schemas.microsoft.com/office/drawing/2014/main" id="{6B65B9A4-6059-FE0B-DF16-527AA9EF78C6}"/>
                  </a:ext>
                </a:extLst>
              </p:cNvPr>
              <p:cNvSpPr/>
              <p:nvPr/>
            </p:nvSpPr>
            <p:spPr>
              <a:xfrm>
                <a:off x="5359075" y="3169575"/>
                <a:ext cx="124100" cy="40600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1624" extrusionOk="0">
                    <a:moveTo>
                      <a:pt x="3513" y="1"/>
                    </a:moveTo>
                    <a:cubicBezTo>
                      <a:pt x="3008" y="1"/>
                      <a:pt x="2502" y="84"/>
                      <a:pt x="1981" y="150"/>
                    </a:cubicBezTo>
                    <a:cubicBezTo>
                      <a:pt x="1327" y="232"/>
                      <a:pt x="404" y="156"/>
                      <a:pt x="78" y="828"/>
                    </a:cubicBezTo>
                    <a:cubicBezTo>
                      <a:pt x="0" y="990"/>
                      <a:pt x="24" y="1139"/>
                      <a:pt x="136" y="1274"/>
                    </a:cubicBezTo>
                    <a:cubicBezTo>
                      <a:pt x="359" y="1543"/>
                      <a:pt x="680" y="1623"/>
                      <a:pt x="1027" y="1623"/>
                    </a:cubicBezTo>
                    <a:cubicBezTo>
                      <a:pt x="1455" y="1623"/>
                      <a:pt x="1922" y="1501"/>
                      <a:pt x="2297" y="1457"/>
                    </a:cubicBezTo>
                    <a:cubicBezTo>
                      <a:pt x="3150" y="1357"/>
                      <a:pt x="3957" y="1294"/>
                      <a:pt x="4697" y="823"/>
                    </a:cubicBezTo>
                    <a:cubicBezTo>
                      <a:pt x="4963" y="652"/>
                      <a:pt x="4903" y="268"/>
                      <a:pt x="4611" y="168"/>
                    </a:cubicBezTo>
                    <a:cubicBezTo>
                      <a:pt x="4242" y="44"/>
                      <a:pt x="3878" y="1"/>
                      <a:pt x="35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555;p109">
                <a:extLst>
                  <a:ext uri="{FF2B5EF4-FFF2-40B4-BE49-F238E27FC236}">
                    <a16:creationId xmlns:a16="http://schemas.microsoft.com/office/drawing/2014/main" id="{58009B23-3FB3-284B-35E5-E8400D39AE9A}"/>
                  </a:ext>
                </a:extLst>
              </p:cNvPr>
              <p:cNvSpPr/>
              <p:nvPr/>
            </p:nvSpPr>
            <p:spPr>
              <a:xfrm>
                <a:off x="5749025" y="3245700"/>
                <a:ext cx="151475" cy="235075"/>
              </a:xfrm>
              <a:custGeom>
                <a:avLst/>
                <a:gdLst/>
                <a:ahLst/>
                <a:cxnLst/>
                <a:rect l="l" t="t" r="r" b="b"/>
                <a:pathLst>
                  <a:path w="6059" h="9403" extrusionOk="0">
                    <a:moveTo>
                      <a:pt x="4030" y="0"/>
                    </a:moveTo>
                    <a:cubicBezTo>
                      <a:pt x="2981" y="0"/>
                      <a:pt x="594" y="283"/>
                      <a:pt x="0" y="2782"/>
                    </a:cubicBezTo>
                    <a:lnTo>
                      <a:pt x="2327" y="9403"/>
                    </a:lnTo>
                    <a:cubicBezTo>
                      <a:pt x="2508" y="9356"/>
                      <a:pt x="2707" y="9329"/>
                      <a:pt x="2923" y="9329"/>
                    </a:cubicBezTo>
                    <a:cubicBezTo>
                      <a:pt x="3087" y="9329"/>
                      <a:pt x="3261" y="9345"/>
                      <a:pt x="3446" y="9381"/>
                    </a:cubicBezTo>
                    <a:lnTo>
                      <a:pt x="6058" y="2923"/>
                    </a:lnTo>
                    <a:lnTo>
                      <a:pt x="4528" y="24"/>
                    </a:lnTo>
                    <a:cubicBezTo>
                      <a:pt x="4528" y="24"/>
                      <a:pt x="4336" y="0"/>
                      <a:pt x="4030" y="0"/>
                    </a:cubicBezTo>
                    <a:close/>
                  </a:path>
                </a:pathLst>
              </a:custGeom>
              <a:solidFill>
                <a:srgbClr val="EE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556;p109">
                <a:extLst>
                  <a:ext uri="{FF2B5EF4-FFF2-40B4-BE49-F238E27FC236}">
                    <a16:creationId xmlns:a16="http://schemas.microsoft.com/office/drawing/2014/main" id="{2DF11657-E170-F403-1986-805633DAABDD}"/>
                  </a:ext>
                </a:extLst>
              </p:cNvPr>
              <p:cNvSpPr/>
              <p:nvPr/>
            </p:nvSpPr>
            <p:spPr>
              <a:xfrm>
                <a:off x="5819500" y="3287075"/>
                <a:ext cx="81000" cy="204100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8164" extrusionOk="0">
                    <a:moveTo>
                      <a:pt x="2117" y="1"/>
                    </a:moveTo>
                    <a:cubicBezTo>
                      <a:pt x="1692" y="1"/>
                      <a:pt x="1119" y="303"/>
                      <a:pt x="355" y="1200"/>
                    </a:cubicBezTo>
                    <a:lnTo>
                      <a:pt x="1" y="8163"/>
                    </a:lnTo>
                    <a:lnTo>
                      <a:pt x="1" y="8163"/>
                    </a:lnTo>
                    <a:lnTo>
                      <a:pt x="627" y="7726"/>
                    </a:lnTo>
                    <a:lnTo>
                      <a:pt x="3239" y="1268"/>
                    </a:lnTo>
                    <a:cubicBezTo>
                      <a:pt x="3239" y="1268"/>
                      <a:pt x="2989" y="1"/>
                      <a:pt x="2117" y="1"/>
                    </a:cubicBezTo>
                    <a:close/>
                  </a:path>
                </a:pathLst>
              </a:custGeom>
              <a:solidFill>
                <a:srgbClr val="DFBF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557;p109">
                <a:extLst>
                  <a:ext uri="{FF2B5EF4-FFF2-40B4-BE49-F238E27FC236}">
                    <a16:creationId xmlns:a16="http://schemas.microsoft.com/office/drawing/2014/main" id="{6F974E72-0281-68AE-48D5-122FE1050C74}"/>
                  </a:ext>
                </a:extLst>
              </p:cNvPr>
              <p:cNvSpPr/>
              <p:nvPr/>
            </p:nvSpPr>
            <p:spPr>
              <a:xfrm>
                <a:off x="5807175" y="3478900"/>
                <a:ext cx="28000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541" extrusionOk="0">
                    <a:moveTo>
                      <a:pt x="597" y="1"/>
                    </a:moveTo>
                    <a:cubicBezTo>
                      <a:pt x="381" y="1"/>
                      <a:pt x="182" y="28"/>
                      <a:pt x="1" y="75"/>
                    </a:cubicBezTo>
                    <a:lnTo>
                      <a:pt x="515" y="1540"/>
                    </a:lnTo>
                    <a:lnTo>
                      <a:pt x="1120" y="53"/>
                    </a:lnTo>
                    <a:cubicBezTo>
                      <a:pt x="935" y="17"/>
                      <a:pt x="761" y="1"/>
                      <a:pt x="597" y="1"/>
                    </a:cubicBezTo>
                    <a:close/>
                  </a:path>
                </a:pathLst>
              </a:custGeom>
              <a:solidFill>
                <a:srgbClr val="1D2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558;p109">
                <a:extLst>
                  <a:ext uri="{FF2B5EF4-FFF2-40B4-BE49-F238E27FC236}">
                    <a16:creationId xmlns:a16="http://schemas.microsoft.com/office/drawing/2014/main" id="{3BA1904B-6919-28E0-06FC-D815EBEC7715}"/>
                  </a:ext>
                </a:extLst>
              </p:cNvPr>
              <p:cNvSpPr/>
              <p:nvPr/>
            </p:nvSpPr>
            <p:spPr>
              <a:xfrm>
                <a:off x="5748975" y="2422325"/>
                <a:ext cx="165550" cy="896475"/>
              </a:xfrm>
              <a:custGeom>
                <a:avLst/>
                <a:gdLst/>
                <a:ahLst/>
                <a:cxnLst/>
                <a:rect l="l" t="t" r="r" b="b"/>
                <a:pathLst>
                  <a:path w="6622" h="35859" extrusionOk="0">
                    <a:moveTo>
                      <a:pt x="1565" y="0"/>
                    </a:moveTo>
                    <a:lnTo>
                      <a:pt x="0" y="35717"/>
                    </a:lnTo>
                    <a:cubicBezTo>
                      <a:pt x="0" y="35717"/>
                      <a:pt x="314" y="35082"/>
                      <a:pt x="1407" y="35082"/>
                    </a:cubicBezTo>
                    <a:cubicBezTo>
                      <a:pt x="1428" y="35082"/>
                      <a:pt x="1450" y="35082"/>
                      <a:pt x="1472" y="35083"/>
                    </a:cubicBezTo>
                    <a:cubicBezTo>
                      <a:pt x="2617" y="35111"/>
                      <a:pt x="3174" y="35790"/>
                      <a:pt x="3174" y="35790"/>
                    </a:cubicBezTo>
                    <a:cubicBezTo>
                      <a:pt x="3174" y="35790"/>
                      <a:pt x="3630" y="34979"/>
                      <a:pt x="4666" y="34979"/>
                    </a:cubicBezTo>
                    <a:cubicBezTo>
                      <a:pt x="4676" y="34979"/>
                      <a:pt x="4686" y="34979"/>
                      <a:pt x="4697" y="34979"/>
                    </a:cubicBezTo>
                    <a:cubicBezTo>
                      <a:pt x="5997" y="34999"/>
                      <a:pt x="6060" y="35858"/>
                      <a:pt x="6060" y="35858"/>
                    </a:cubicBezTo>
                    <a:lnTo>
                      <a:pt x="6621" y="117"/>
                    </a:lnTo>
                    <a:lnTo>
                      <a:pt x="156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59;p109">
                <a:extLst>
                  <a:ext uri="{FF2B5EF4-FFF2-40B4-BE49-F238E27FC236}">
                    <a16:creationId xmlns:a16="http://schemas.microsoft.com/office/drawing/2014/main" id="{10DC0B64-56AE-4CE4-C431-71495A64A44A}"/>
                  </a:ext>
                </a:extLst>
              </p:cNvPr>
              <p:cNvSpPr/>
              <p:nvPr/>
            </p:nvSpPr>
            <p:spPr>
              <a:xfrm>
                <a:off x="5749025" y="2422325"/>
                <a:ext cx="105900" cy="894775"/>
              </a:xfrm>
              <a:custGeom>
                <a:avLst/>
                <a:gdLst/>
                <a:ahLst/>
                <a:cxnLst/>
                <a:rect l="l" t="t" r="r" b="b"/>
                <a:pathLst>
                  <a:path w="4236" h="35791" extrusionOk="0">
                    <a:moveTo>
                      <a:pt x="1565" y="0"/>
                    </a:moveTo>
                    <a:lnTo>
                      <a:pt x="0" y="35717"/>
                    </a:lnTo>
                    <a:cubicBezTo>
                      <a:pt x="0" y="35717"/>
                      <a:pt x="314" y="35082"/>
                      <a:pt x="1406" y="35082"/>
                    </a:cubicBezTo>
                    <a:cubicBezTo>
                      <a:pt x="1428" y="35082"/>
                      <a:pt x="1450" y="35082"/>
                      <a:pt x="1472" y="35083"/>
                    </a:cubicBezTo>
                    <a:cubicBezTo>
                      <a:pt x="2615" y="35111"/>
                      <a:pt x="3174" y="35790"/>
                      <a:pt x="3174" y="35790"/>
                    </a:cubicBezTo>
                    <a:lnTo>
                      <a:pt x="4235" y="62"/>
                    </a:lnTo>
                    <a:lnTo>
                      <a:pt x="1565" y="0"/>
                    </a:lnTo>
                    <a:close/>
                  </a:path>
                </a:pathLst>
              </a:custGeom>
              <a:solidFill>
                <a:schemeClr val="accent1">
                  <a:alpha val="120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560;p109">
                <a:extLst>
                  <a:ext uri="{FF2B5EF4-FFF2-40B4-BE49-F238E27FC236}">
                    <a16:creationId xmlns:a16="http://schemas.microsoft.com/office/drawing/2014/main" id="{FC664DB7-4917-E840-C413-89E5CF1D8AD0}"/>
                  </a:ext>
                </a:extLst>
              </p:cNvPr>
              <p:cNvSpPr/>
              <p:nvPr/>
            </p:nvSpPr>
            <p:spPr>
              <a:xfrm>
                <a:off x="5786325" y="2281150"/>
                <a:ext cx="128175" cy="86075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3443" extrusionOk="0">
                    <a:moveTo>
                      <a:pt x="82" y="1"/>
                    </a:moveTo>
                    <a:cubicBezTo>
                      <a:pt x="74" y="1"/>
                      <a:pt x="68" y="7"/>
                      <a:pt x="68" y="15"/>
                    </a:cubicBezTo>
                    <a:lnTo>
                      <a:pt x="0" y="3327"/>
                    </a:lnTo>
                    <a:cubicBezTo>
                      <a:pt x="0" y="3335"/>
                      <a:pt x="8" y="3341"/>
                      <a:pt x="16" y="3341"/>
                    </a:cubicBezTo>
                    <a:lnTo>
                      <a:pt x="5045" y="3442"/>
                    </a:lnTo>
                    <a:cubicBezTo>
                      <a:pt x="5053" y="3442"/>
                      <a:pt x="5061" y="3437"/>
                      <a:pt x="5061" y="3427"/>
                    </a:cubicBezTo>
                    <a:lnTo>
                      <a:pt x="5126" y="116"/>
                    </a:lnTo>
                    <a:cubicBezTo>
                      <a:pt x="5126" y="108"/>
                      <a:pt x="5120" y="102"/>
                      <a:pt x="5112" y="102"/>
                    </a:cubicBezTo>
                    <a:lnTo>
                      <a:pt x="8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561;p109">
                <a:extLst>
                  <a:ext uri="{FF2B5EF4-FFF2-40B4-BE49-F238E27FC236}">
                    <a16:creationId xmlns:a16="http://schemas.microsoft.com/office/drawing/2014/main" id="{F247D83A-E652-1CD2-E56E-5DFE2F1AF593}"/>
                  </a:ext>
                </a:extLst>
              </p:cNvPr>
              <p:cNvSpPr/>
              <p:nvPr/>
            </p:nvSpPr>
            <p:spPr>
              <a:xfrm>
                <a:off x="5777850" y="2353575"/>
                <a:ext cx="145125" cy="86850"/>
              </a:xfrm>
              <a:custGeom>
                <a:avLst/>
                <a:gdLst/>
                <a:ahLst/>
                <a:cxnLst/>
                <a:rect l="l" t="t" r="r" b="b"/>
                <a:pathLst>
                  <a:path w="5805" h="3474" extrusionOk="0">
                    <a:moveTo>
                      <a:pt x="94" y="0"/>
                    </a:moveTo>
                    <a:cubicBezTo>
                      <a:pt x="86" y="0"/>
                      <a:pt x="80" y="6"/>
                      <a:pt x="78" y="14"/>
                    </a:cubicBezTo>
                    <a:lnTo>
                      <a:pt x="2" y="3325"/>
                    </a:lnTo>
                    <a:cubicBezTo>
                      <a:pt x="0" y="3333"/>
                      <a:pt x="8" y="3341"/>
                      <a:pt x="16" y="3341"/>
                    </a:cubicBezTo>
                    <a:lnTo>
                      <a:pt x="5711" y="3474"/>
                    </a:lnTo>
                    <a:cubicBezTo>
                      <a:pt x="5721" y="3474"/>
                      <a:pt x="5727" y="3466"/>
                      <a:pt x="5727" y="3458"/>
                    </a:cubicBezTo>
                    <a:lnTo>
                      <a:pt x="5804" y="149"/>
                    </a:lnTo>
                    <a:cubicBezTo>
                      <a:pt x="5804" y="140"/>
                      <a:pt x="5798" y="134"/>
                      <a:pt x="5790" y="134"/>
                    </a:cubicBez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562;p109">
                <a:extLst>
                  <a:ext uri="{FF2B5EF4-FFF2-40B4-BE49-F238E27FC236}">
                    <a16:creationId xmlns:a16="http://schemas.microsoft.com/office/drawing/2014/main" id="{188A44B7-4AE0-E8AB-442A-D8B6B8AFBC67}"/>
                  </a:ext>
                </a:extLst>
              </p:cNvPr>
              <p:cNvSpPr/>
              <p:nvPr/>
            </p:nvSpPr>
            <p:spPr>
              <a:xfrm>
                <a:off x="5879450" y="3106325"/>
                <a:ext cx="32675" cy="168825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6753" extrusionOk="0">
                    <a:moveTo>
                      <a:pt x="693" y="0"/>
                    </a:moveTo>
                    <a:cubicBezTo>
                      <a:pt x="609" y="0"/>
                      <a:pt x="529" y="40"/>
                      <a:pt x="484" y="136"/>
                    </a:cubicBezTo>
                    <a:cubicBezTo>
                      <a:pt x="78" y="981"/>
                      <a:pt x="167" y="1929"/>
                      <a:pt x="124" y="2853"/>
                    </a:cubicBezTo>
                    <a:cubicBezTo>
                      <a:pt x="70" y="4027"/>
                      <a:pt x="12" y="5198"/>
                      <a:pt x="2" y="6373"/>
                    </a:cubicBezTo>
                    <a:cubicBezTo>
                      <a:pt x="0" y="6629"/>
                      <a:pt x="182" y="6753"/>
                      <a:pt x="372" y="6753"/>
                    </a:cubicBezTo>
                    <a:cubicBezTo>
                      <a:pt x="566" y="6753"/>
                      <a:pt x="768" y="6624"/>
                      <a:pt x="792" y="6373"/>
                    </a:cubicBezTo>
                    <a:cubicBezTo>
                      <a:pt x="899" y="5279"/>
                      <a:pt x="963" y="4186"/>
                      <a:pt x="1028" y="3088"/>
                    </a:cubicBezTo>
                    <a:cubicBezTo>
                      <a:pt x="1084" y="2140"/>
                      <a:pt x="1307" y="1106"/>
                      <a:pt x="983" y="201"/>
                    </a:cubicBezTo>
                    <a:cubicBezTo>
                      <a:pt x="941" y="82"/>
                      <a:pt x="813" y="0"/>
                      <a:pt x="6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563;p109">
                <a:extLst>
                  <a:ext uri="{FF2B5EF4-FFF2-40B4-BE49-F238E27FC236}">
                    <a16:creationId xmlns:a16="http://schemas.microsoft.com/office/drawing/2014/main" id="{F3BDA15B-4D80-05A6-E8EF-DA3C6F8A337E}"/>
                  </a:ext>
                </a:extLst>
              </p:cNvPr>
              <p:cNvSpPr/>
              <p:nvPr/>
            </p:nvSpPr>
            <p:spPr>
              <a:xfrm>
                <a:off x="5013275" y="2807975"/>
                <a:ext cx="939950" cy="1266400"/>
              </a:xfrm>
              <a:custGeom>
                <a:avLst/>
                <a:gdLst/>
                <a:ahLst/>
                <a:cxnLst/>
                <a:rect l="l" t="t" r="r" b="b"/>
                <a:pathLst>
                  <a:path w="37598" h="50656" extrusionOk="0">
                    <a:moveTo>
                      <a:pt x="0" y="1"/>
                    </a:moveTo>
                    <a:lnTo>
                      <a:pt x="0" y="46534"/>
                    </a:lnTo>
                    <a:lnTo>
                      <a:pt x="37598" y="50655"/>
                    </a:lnTo>
                    <a:lnTo>
                      <a:pt x="3759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5564;p109">
                <a:extLst>
                  <a:ext uri="{FF2B5EF4-FFF2-40B4-BE49-F238E27FC236}">
                    <a16:creationId xmlns:a16="http://schemas.microsoft.com/office/drawing/2014/main" id="{0F60D353-A588-FC60-AE11-326CAF78A485}"/>
                  </a:ext>
                </a:extLst>
              </p:cNvPr>
              <p:cNvSpPr/>
              <p:nvPr/>
            </p:nvSpPr>
            <p:spPr>
              <a:xfrm>
                <a:off x="5953225" y="2807975"/>
                <a:ext cx="395175" cy="1266400"/>
              </a:xfrm>
              <a:custGeom>
                <a:avLst/>
                <a:gdLst/>
                <a:ahLst/>
                <a:cxnLst/>
                <a:rect l="l" t="t" r="r" b="b"/>
                <a:pathLst>
                  <a:path w="15807" h="50656" extrusionOk="0">
                    <a:moveTo>
                      <a:pt x="0" y="1"/>
                    </a:moveTo>
                    <a:lnTo>
                      <a:pt x="0" y="50655"/>
                    </a:lnTo>
                    <a:lnTo>
                      <a:pt x="15807" y="43587"/>
                    </a:lnTo>
                    <a:lnTo>
                      <a:pt x="1580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4CE5AA92-978E-2775-A937-42B4E83BB293}"/>
              </a:ext>
            </a:extLst>
          </p:cNvPr>
          <p:cNvSpPr txBox="1"/>
          <p:nvPr/>
        </p:nvSpPr>
        <p:spPr>
          <a:xfrm>
            <a:off x="806899" y="987049"/>
            <a:ext cx="5767489" cy="43614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Mét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-xi-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mét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xăng-ti-mét</a:t>
            </a:r>
            <a:endParaRPr lang="en-US" sz="24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77" name="Rectangle: Rounded Corners 7176">
            <a:extLst>
              <a:ext uri="{FF2B5EF4-FFF2-40B4-BE49-F238E27FC236}">
                <a16:creationId xmlns:a16="http://schemas.microsoft.com/office/drawing/2014/main" id="{B19E99E2-6F44-0734-13AF-F377999A85C9}"/>
              </a:ext>
            </a:extLst>
          </p:cNvPr>
          <p:cNvSpPr/>
          <p:nvPr/>
        </p:nvSpPr>
        <p:spPr>
          <a:xfrm>
            <a:off x="2082800" y="2811506"/>
            <a:ext cx="4988560" cy="1667233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8" name="Picture 2">
            <a:extLst>
              <a:ext uri="{FF2B5EF4-FFF2-40B4-BE49-F238E27FC236}">
                <a16:creationId xmlns:a16="http://schemas.microsoft.com/office/drawing/2014/main" id="{C7ED3D33-648B-96EB-E5D8-F19919A45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303" y="2279016"/>
            <a:ext cx="1046311" cy="159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9" name="TextBox 7178">
            <a:extLst>
              <a:ext uri="{FF2B5EF4-FFF2-40B4-BE49-F238E27FC236}">
                <a16:creationId xmlns:a16="http://schemas.microsoft.com/office/drawing/2014/main" id="{B7B49AAF-FA2A-C0B9-C473-338ADDD1EA92}"/>
              </a:ext>
            </a:extLst>
          </p:cNvPr>
          <p:cNvSpPr txBox="1"/>
          <p:nvPr/>
        </p:nvSpPr>
        <p:spPr>
          <a:xfrm>
            <a:off x="2530065" y="2863525"/>
            <a:ext cx="5090632" cy="400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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Mét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đơn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vị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đo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độ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dài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endParaRPr lang="en-US" sz="1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80" name="TextBox 7179">
            <a:extLst>
              <a:ext uri="{FF2B5EF4-FFF2-40B4-BE49-F238E27FC236}">
                <a16:creationId xmlns:a16="http://schemas.microsoft.com/office/drawing/2014/main" id="{81E8E8B1-F21B-D8C2-0D3F-798C3CAC3F14}"/>
              </a:ext>
            </a:extLst>
          </p:cNvPr>
          <p:cNvSpPr txBox="1"/>
          <p:nvPr/>
        </p:nvSpPr>
        <p:spPr>
          <a:xfrm>
            <a:off x="2530065" y="3263699"/>
            <a:ext cx="5090632" cy="400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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Mét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viết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tắt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m.</a:t>
            </a:r>
            <a:endParaRPr lang="en-US" sz="1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81" name="TextBox 7180">
            <a:extLst>
              <a:ext uri="{FF2B5EF4-FFF2-40B4-BE49-F238E27FC236}">
                <a16:creationId xmlns:a16="http://schemas.microsoft.com/office/drawing/2014/main" id="{1450F2A1-A8DF-1955-45A9-19687C61BB40}"/>
              </a:ext>
            </a:extLst>
          </p:cNvPr>
          <p:cNvSpPr txBox="1"/>
          <p:nvPr/>
        </p:nvSpPr>
        <p:spPr>
          <a:xfrm>
            <a:off x="2530065" y="3662907"/>
            <a:ext cx="5090632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 1 m  =  10 dm      ;        </a:t>
            </a:r>
            <a:r>
              <a:rPr lang="en-US" sz="180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1 m  </a:t>
            </a:r>
            <a:r>
              <a:rPr lang="en-US" sz="18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=  100 cm.</a:t>
            </a:r>
            <a:endParaRPr lang="en-US" sz="1800" dirty="0"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82" name="TextBox 7181">
            <a:extLst>
              <a:ext uri="{FF2B5EF4-FFF2-40B4-BE49-F238E27FC236}">
                <a16:creationId xmlns:a16="http://schemas.microsoft.com/office/drawing/2014/main" id="{BBDEEEB6-DB68-BAB5-5D97-9F60DF394690}"/>
              </a:ext>
            </a:extLst>
          </p:cNvPr>
          <p:cNvSpPr txBox="1"/>
          <p:nvPr/>
        </p:nvSpPr>
        <p:spPr>
          <a:xfrm>
            <a:off x="2530065" y="4041565"/>
            <a:ext cx="5090632" cy="400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 10 dm  =  1 m      ;        100 cm  =  1 m.</a:t>
            </a:r>
            <a:endParaRPr lang="en-US" sz="1800" dirty="0"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BD668A8-5B80-9F58-7877-63E20C3078C7}"/>
              </a:ext>
            </a:extLst>
          </p:cNvPr>
          <p:cNvSpPr/>
          <p:nvPr/>
        </p:nvSpPr>
        <p:spPr>
          <a:xfrm>
            <a:off x="8234341" y="4327717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169" name="TextBox 7168">
            <a:extLst>
              <a:ext uri="{FF2B5EF4-FFF2-40B4-BE49-F238E27FC236}">
                <a16:creationId xmlns:a16="http://schemas.microsoft.com/office/drawing/2014/main" id="{27E745B6-F766-0BA3-F849-F6EB070A7CC1}"/>
              </a:ext>
            </a:extLst>
          </p:cNvPr>
          <p:cNvSpPr txBox="1"/>
          <p:nvPr/>
        </p:nvSpPr>
        <p:spPr>
          <a:xfrm>
            <a:off x="8165782" y="4235075"/>
            <a:ext cx="692717" cy="7046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endParaRPr lang="en-US" sz="36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1C5336AF-4E75-0337-B8B3-C64144548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679" y="1567098"/>
            <a:ext cx="2980641" cy="126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027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7" grpId="0" animBg="1"/>
      <p:bldP spid="7179" grpId="0"/>
      <p:bldP spid="7180" grpId="0"/>
      <p:bldP spid="7181" grpId="0"/>
      <p:bldP spid="718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20|2.5"/>
</p:tagLst>
</file>

<file path=ppt/theme/theme1.xml><?xml version="1.0" encoding="utf-8"?>
<a:theme xmlns:a="http://schemas.openxmlformats.org/drawingml/2006/main" name="Math Subject for Elementary -4th Grade: Practice Standards by Slidesgo">
  <a:themeElements>
    <a:clrScheme name="Simple Light">
      <a:dk1>
        <a:srgbClr val="143E63"/>
      </a:dk1>
      <a:lt1>
        <a:srgbClr val="34679A"/>
      </a:lt1>
      <a:dk2>
        <a:srgbClr val="D0F3FF"/>
      </a:dk2>
      <a:lt2>
        <a:srgbClr val="F8F3DE"/>
      </a:lt2>
      <a:accent1>
        <a:srgbClr val="340931"/>
      </a:accent1>
      <a:accent2>
        <a:srgbClr val="E5739A"/>
      </a:accent2>
      <a:accent3>
        <a:srgbClr val="ECB8CA"/>
      </a:accent3>
      <a:accent4>
        <a:srgbClr val="FFDB48"/>
      </a:accent4>
      <a:accent5>
        <a:srgbClr val="B2ADAD"/>
      </a:accent5>
      <a:accent6>
        <a:srgbClr val="E5DADB"/>
      </a:accent6>
      <a:hlink>
        <a:srgbClr val="143E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C0B66E247B434CA8A201CE2E57B899" ma:contentTypeVersion="11" ma:contentTypeDescription="Create a new document." ma:contentTypeScope="" ma:versionID="d1e878577e145af86c7b24f62e0c913a">
  <xsd:schema xmlns:xsd="http://www.w3.org/2001/XMLSchema" xmlns:xs="http://www.w3.org/2001/XMLSchema" xmlns:p="http://schemas.microsoft.com/office/2006/metadata/properties" xmlns:ns3="f3ec041c-a7ab-408d-ae1d-6419b3ddf45d" xmlns:ns4="61a8feae-d971-4f32-bd51-ff36b32c01c8" targetNamespace="http://schemas.microsoft.com/office/2006/metadata/properties" ma:root="true" ma:fieldsID="ca9acc79f8d832bbf8dd25bd6371d20f" ns3:_="" ns4:_="">
    <xsd:import namespace="f3ec041c-a7ab-408d-ae1d-6419b3ddf45d"/>
    <xsd:import namespace="61a8feae-d971-4f32-bd51-ff36b32c01c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ec041c-a7ab-408d-ae1d-6419b3ddf4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a8feae-d971-4f32-bd51-ff36b32c01c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3ec041c-a7ab-408d-ae1d-6419b3ddf45d" xsi:nil="true"/>
  </documentManagement>
</p:properties>
</file>

<file path=customXml/itemProps1.xml><?xml version="1.0" encoding="utf-8"?>
<ds:datastoreItem xmlns:ds="http://schemas.openxmlformats.org/officeDocument/2006/customXml" ds:itemID="{6FA6A75F-C5DC-434B-9490-FD0E34347BA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E99D8F6-1C99-4BEC-A20F-C754A605CA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ec041c-a7ab-408d-ae1d-6419b3ddf45d"/>
    <ds:schemaRef ds:uri="61a8feae-d971-4f32-bd51-ff36b32c01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F8B6F99-71B3-4EAF-B4ED-9192766F0BDD}">
  <ds:schemaRefs>
    <ds:schemaRef ds:uri="61a8feae-d971-4f32-bd51-ff36b32c01c8"/>
    <ds:schemaRef ds:uri="http://schemas.microsoft.com/office/2006/documentManagement/types"/>
    <ds:schemaRef ds:uri="http://www.w3.org/XML/1998/namespace"/>
    <ds:schemaRef ds:uri="http://purl.org/dc/dcmitype/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f3ec041c-a7ab-408d-ae1d-6419b3ddf45d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1192</TotalTime>
  <Words>1217</Words>
  <Application>Microsoft Office PowerPoint</Application>
  <PresentationFormat>On-screen Show (16:9)</PresentationFormat>
  <Paragraphs>202</Paragraphs>
  <Slides>29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Bahnschrift</vt:lpstr>
      <vt:lpstr>UTM Colossalis</vt:lpstr>
      <vt:lpstr>Lato</vt:lpstr>
      <vt:lpstr>Calibri</vt:lpstr>
      <vt:lpstr>Arial</vt:lpstr>
      <vt:lpstr>Bitter</vt:lpstr>
      <vt:lpstr>Merriweather Sans</vt:lpstr>
      <vt:lpstr>Math Subject for Elementary -4th Grade: Practice Standards by Slidesgo</vt:lpstr>
      <vt:lpstr>PowerPoint Presentation</vt:lpstr>
      <vt:lpstr>Chủ đề 1</vt:lpstr>
      <vt:lpstr>CÂU CHUYỆN STEM</vt:lpstr>
      <vt:lpstr>CÂU CHUYỆN STEM</vt:lpstr>
      <vt:lpstr>THỬ THÁCH STEM</vt:lpstr>
      <vt:lpstr>HÌNH THÀNH KIẾN THỨC MỚI</vt:lpstr>
      <vt:lpstr>HÌNH THÀNH KIẾN THỨC MỚI</vt:lpstr>
      <vt:lpstr>HÌNH THÀNH KIẾN THỨC MỚI</vt:lpstr>
      <vt:lpstr>HÌNH THÀNH KIẾN THỨC MỚI</vt:lpstr>
      <vt:lpstr>THỰC HÀNH VỚI CÁC ĐƠN VỊ ĐO ĐỘ DÀI</vt:lpstr>
      <vt:lpstr>THỰC HÀNH VỚI CÁC ĐƠN VỊ ĐO ĐỘ DÀI</vt:lpstr>
      <vt:lpstr>THỰC HÀNH VỚI CÁC ĐƠN VỊ ĐO ĐỘ DÀI</vt:lpstr>
      <vt:lpstr>THỰC HÀNH ĐO ĐỘ DÀI</vt:lpstr>
      <vt:lpstr>PowerPoint Presentation</vt:lpstr>
      <vt:lpstr>THỰC HÀNH ĐO ĐỘ DÀI</vt:lpstr>
      <vt:lpstr>SÁNG CHẾ STEM</vt:lpstr>
      <vt:lpstr>EM SÁNG TẠO</vt:lpstr>
      <vt:lpstr>EM SÁNG TẠO</vt:lpstr>
      <vt:lpstr>EM SÁNG TẠO</vt:lpstr>
      <vt:lpstr>EM SÁNG TẠO</vt:lpstr>
      <vt:lpstr>EM SÁNG TẠO</vt:lpstr>
      <vt:lpstr>EM SÁNG TẠO</vt:lpstr>
      <vt:lpstr>EM SÁNG TẠO</vt:lpstr>
      <vt:lpstr>EM SÁNG TẠO</vt:lpstr>
      <vt:lpstr>EM SÁNG TẠO</vt:lpstr>
      <vt:lpstr>EM SÁNG TẠO</vt:lpstr>
      <vt:lpstr>EM SÁNG TẠO</vt:lpstr>
      <vt:lpstr>STEM VÀ CUỘC SỐNG </vt:lpstr>
      <vt:lpstr>Chúc các em  học tốt!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1</dc:title>
  <dc:creator>DELL</dc:creator>
  <cp:lastModifiedBy>Lương Quốc Phương</cp:lastModifiedBy>
  <cp:revision>61</cp:revision>
  <dcterms:modified xsi:type="dcterms:W3CDTF">2025-09-18T14:15:06Z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0x0101001FC0B66E247B434CA8A201CE2E57B899</vt:lpwstr>
  </property>
</Properties>
</file>