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4" r:id="rId1"/>
  </p:sldMasterIdLst>
  <p:notesMasterIdLst>
    <p:notesMasterId r:id="rId21"/>
  </p:notesMasterIdLst>
  <p:sldIdLst>
    <p:sldId id="428" r:id="rId2"/>
    <p:sldId id="2007577308" r:id="rId3"/>
    <p:sldId id="2007577303" r:id="rId4"/>
    <p:sldId id="2007577309" r:id="rId5"/>
    <p:sldId id="2007577319" r:id="rId6"/>
    <p:sldId id="2007577320" r:id="rId7"/>
    <p:sldId id="2007577321" r:id="rId8"/>
    <p:sldId id="2007577310" r:id="rId9"/>
    <p:sldId id="2007577322" r:id="rId10"/>
    <p:sldId id="2007577323" r:id="rId11"/>
    <p:sldId id="2007577324" r:id="rId12"/>
    <p:sldId id="2007577325" r:id="rId13"/>
    <p:sldId id="2007577326" r:id="rId14"/>
    <p:sldId id="2007577327" r:id="rId15"/>
    <p:sldId id="2007577328" r:id="rId16"/>
    <p:sldId id="2007577329" r:id="rId17"/>
    <p:sldId id="2007577330" r:id="rId18"/>
    <p:sldId id="2007577331" r:id="rId19"/>
    <p:sldId id="2007577332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E0FF"/>
    <a:srgbClr val="FFCCFF"/>
    <a:srgbClr val="00CCFF"/>
    <a:srgbClr val="E1F7AB"/>
    <a:srgbClr val="F8F8F8"/>
    <a:srgbClr val="CC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9E37A7-1DC8-4B0E-8EFF-D3892EDF1BC6}">
  <a:tblStyle styleId="{339E37A7-1DC8-4B0E-8EFF-D3892EDF1B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8" autoAdjust="0"/>
    <p:restoredTop sz="90425" autoAdjust="0"/>
  </p:normalViewPr>
  <p:slideViewPr>
    <p:cSldViewPr snapToGrid="0">
      <p:cViewPr varScale="1">
        <p:scale>
          <a:sx n="102" d="100"/>
          <a:sy n="102" d="100"/>
        </p:scale>
        <p:origin x="1003" y="-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7A3CBCC7-9110-4E09-6576-DF7C8414A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11C0C02E-6437-A75C-7EA0-2C12DF820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CC7FAD58-234B-9919-6A5F-945A134D0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5E55C66-8F8F-4D18-A550-E6ABCACD61AC}" type="slidenum">
              <a:rPr lang="en-GB" altLang="en-US" smtClean="0">
                <a:cs typeface="Times New Roman" panose="02020603050405020304" pitchFamily="18" charset="0"/>
              </a:rPr>
              <a:pPr/>
              <a:t>1</a:t>
            </a:fld>
            <a:endParaRPr lang="en-GB" altLang="en-US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5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B0531-1DAB-860C-9525-5ED33E6C5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A7AE30-1AD3-1BA4-3A54-BAC0E0594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8216E-AFB8-9B90-AA7D-32672DA77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22989-1618-EBC2-818E-8E574DC7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9D690-EAD7-3CA0-A6B2-189695E00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7EB06-6AB9-46DD-BC6D-147238E446B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C21C-82D9-A3BB-3AB3-433E90DD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6A3BF-EF41-9C3F-6CFF-B7800D65D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F81DD-FAF0-55EF-B479-59032907F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C0633-78CC-7079-03D9-569A34A1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14F53-1C49-9506-539E-3D8DF833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79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DC2B4-CDE4-636A-4348-9C17960E0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10F4F8-B455-2D16-B984-DED077491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10D3B-5265-5D8B-D16E-D1B4B6613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1773C-DD7B-79CA-FB63-CA222172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6BFA8-47EB-9485-92DC-1C39B56D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3200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8F283-5673-34EF-1F68-179F283E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0FCB0-187C-2FD7-D37C-94A336066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BC9D6-9C76-42D4-0AD1-3C05D6BB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8FA3-F305-080D-8B84-4038B3A4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7995B-BE27-1BC3-AB28-728143D2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F49C-646C-9243-97E9-A6201B7FD146}" type="slidenum">
              <a:rPr lang="en-US" altLang="en-VN" smtClean="0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90678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A199-A95C-DCE9-9A33-1FD2DF37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76357-4B02-D090-637F-AF5B21B5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A66F4-7890-159E-E2F9-85E3D0D3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C878-5C58-AF5B-DA5D-EF89ED0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7525E-D360-5536-EBEC-9E49AF8F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8314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2A8C1-DD47-9310-1FA3-ABA76956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AE5B-CE75-4D8C-BCBB-5C621203A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F5497-77CC-3C75-1632-E7A36A403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4768C-D2D2-F248-33AC-3CD0ED0FA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F11C8-7850-6A2C-3F90-DB9E313F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39BE3-94B7-FFB3-2BE8-BD69B7F2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76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61D9-C679-7516-DE47-5A05AD1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B4A16-C2FD-A60C-BAF8-B7F458C8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51154-0324-A34E-F08C-F0355161B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993378-5015-A3FA-FC7E-6DB2B93271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8BA03-3EA3-5F07-2F09-CD27AA27A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3EEB1-5F6E-6BF0-A785-CC7DB7511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588B9-7782-9D36-1C9F-97781137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9FAA26-2260-04BE-A040-8D656EE6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386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6EFA-ED0F-80AD-F831-82EEEC967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B26B3-AC7F-D451-1263-434FE81E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D26FA2-421E-2BE9-DD53-90FA85D3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2EB80-E260-A424-D13B-D8318AAF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104A0-8AAA-47C4-BBEE-DF378DBB53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23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7333E-8A25-7404-F10E-53C53DA4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9311D-4C81-1C2E-0F3C-9DF63935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9C537-AEB4-CFB5-666E-132EE255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5683EF-5829-48CC-874F-E549566335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21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C339-A141-9D67-323E-C94B42A4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48812-A815-3545-3FD2-540749414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EBDB1-9915-068F-2708-F363A4858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E8ADA-3569-C665-6758-3EC590D8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3D96-4917-AA97-B9A5-EAA25E90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599FD-1D27-816E-9E7F-EAC18940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653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0396-4C91-C4AD-F6F7-37F02DD0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7D53C8-36D5-E16E-AD8C-7CE1FB0C6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605BE-E6FB-3842-2247-E12BAB432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EBBE-6F1A-2BF5-E5A0-244A0674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8C51F-5D00-EDB1-1133-198146D6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53F08-382D-BEBC-889A-9B547116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677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D9819-9BB8-4376-1344-C761BA0A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18685-7599-B49F-F2FB-03C290B3E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E172-11CB-9CF3-A3D5-D3CDB50D9E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2E14-8CA6-40CE-8E0A-23A4D1BAB668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EE33-4D14-023F-1A24-4BECC6FE1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266CD-EC31-8B3C-1EE9-457AD472B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37FEA-FD6F-428A-9F5F-548EAECB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7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6.wav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7.wav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13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1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8">
            <a:extLst>
              <a:ext uri="{FF2B5EF4-FFF2-40B4-BE49-F238E27FC236}">
                <a16:creationId xmlns:a16="http://schemas.microsoft.com/office/drawing/2014/main" id="{9CDCA982-F773-6541-0539-FF86CEB83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68039"/>
            <a:ext cx="81724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CHÂN DUNG CỦA EM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DD0185D2-0D63-E522-38A2-325F87F2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804988"/>
            <a:ext cx="1285875" cy="5715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26D7665E-67E9-6A7B-C6CF-07153BE5A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454" y="1459587"/>
            <a:ext cx="1285875" cy="571500"/>
          </a:xfrm>
          <a:prstGeom prst="star32">
            <a:avLst>
              <a:gd name="adj" fmla="val 0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5" name="Picture 2">
            <a:extLst>
              <a:ext uri="{FF2B5EF4-FFF2-40B4-BE49-F238E27FC236}">
                <a16:creationId xmlns:a16="http://schemas.microsoft.com/office/drawing/2014/main" id="{10533A97-F7A4-1658-BACE-A32A8F79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571876"/>
            <a:ext cx="1028700" cy="16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4">
            <a:extLst>
              <a:ext uri="{FF2B5EF4-FFF2-40B4-BE49-F238E27FC236}">
                <a16:creationId xmlns:a16="http://schemas.microsoft.com/office/drawing/2014/main" id="{A748AC80-CB8F-C710-DAAC-D675318A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98" y="3574257"/>
            <a:ext cx="953690" cy="16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5" descr="anim1690[1][1]">
            <a:extLst>
              <a:ext uri="{FF2B5EF4-FFF2-40B4-BE49-F238E27FC236}">
                <a16:creationId xmlns:a16="http://schemas.microsoft.com/office/drawing/2014/main" id="{C78678FF-0341-2E7C-9DE3-9B0389E1D1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47" y="4642247"/>
            <a:ext cx="6966347" cy="48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 descr="Firewrk8">
            <a:extLst>
              <a:ext uri="{FF2B5EF4-FFF2-40B4-BE49-F238E27FC236}">
                <a16:creationId xmlns:a16="http://schemas.microsoft.com/office/drawing/2014/main" id="{71981F46-F9D8-02AC-8E15-6BC5BAFD9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44054"/>
            <a:ext cx="1028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Firewrk8">
            <a:extLst>
              <a:ext uri="{FF2B5EF4-FFF2-40B4-BE49-F238E27FC236}">
                <a16:creationId xmlns:a16="http://schemas.microsoft.com/office/drawing/2014/main" id="{54CFAE0F-7DC1-A8FC-EFAE-0F8381BB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7" y="44054"/>
            <a:ext cx="814388" cy="7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8">
            <a:extLst>
              <a:ext uri="{FF2B5EF4-FFF2-40B4-BE49-F238E27FC236}">
                <a16:creationId xmlns:a16="http://schemas.microsoft.com/office/drawing/2014/main" id="{2E1C444C-871F-17F0-CB26-CF7824F58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888" y="-82153"/>
            <a:ext cx="1285875" cy="571501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6" grpId="0" animBg="1"/>
      <p:bldP spid="7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1 RCV">
            <a:hlinkClick r:id="" action="ppaction://media"/>
            <a:extLst>
              <a:ext uri="{FF2B5EF4-FFF2-40B4-BE49-F238E27FC236}">
                <a16:creationId xmlns:a16="http://schemas.microsoft.com/office/drawing/2014/main" id="{2503218D-C243-A3E5-BAD0-8EE4C53BD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1">
            <a:extLst>
              <a:ext uri="{FF2B5EF4-FFF2-40B4-BE49-F238E27FC236}">
                <a16:creationId xmlns:a16="http://schemas.microsoft.com/office/drawing/2014/main" id="{6C1F5E34-168C-2E1D-CF96-C1CB5A7C6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197" y="678282"/>
            <a:ext cx="6040761" cy="92249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66FFFF"/>
            </a:solidFill>
            <a:round/>
            <a:headEnd/>
            <a:tailEnd/>
          </a:ln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C34F3CC3-BC08-8EC9-20B3-F22B86A79A37}"/>
              </a:ext>
            </a:extLst>
          </p:cNvPr>
          <p:cNvGrpSpPr>
            <a:grpSpLocks/>
          </p:cNvGrpSpPr>
          <p:nvPr/>
        </p:nvGrpSpPr>
        <p:grpSpPr bwMode="auto">
          <a:xfrm>
            <a:off x="171451" y="0"/>
            <a:ext cx="240506" cy="5143500"/>
            <a:chOff x="202295" y="-322943"/>
            <a:chExt cx="319314" cy="718094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905F8B4-9AD0-929B-6542-29261F1C838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4996">
                <a:defRPr/>
              </a:pPr>
              <a:endParaRPr lang="en-US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5" name="Rectangle 10">
              <a:extLst>
                <a:ext uri="{FF2B5EF4-FFF2-40B4-BE49-F238E27FC236}">
                  <a16:creationId xmlns:a16="http://schemas.microsoft.com/office/drawing/2014/main" id="{E50AA111-4A4A-0063-3A58-468CDC2B7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983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33463">
                <a:spcBef>
                  <a:spcPct val="20000"/>
                </a:spcBef>
                <a:buChar char="•"/>
                <a:defRPr sz="4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33463">
                <a:spcBef>
                  <a:spcPct val="20000"/>
                </a:spcBef>
                <a:buChar char="–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334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33463">
                <a:spcBef>
                  <a:spcPct val="20000"/>
                </a:spcBef>
                <a:buChar char="–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33463">
                <a:spcBef>
                  <a:spcPct val="20000"/>
                </a:spcBef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16" name="Rectangle 55">
              <a:extLst>
                <a:ext uri="{FF2B5EF4-FFF2-40B4-BE49-F238E27FC236}">
                  <a16:creationId xmlns:a16="http://schemas.microsoft.com/office/drawing/2014/main" id="{010643A2-D1CE-262C-22C1-72B00E6DC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</p:spPr>
          <p:txBody>
            <a:bodyPr/>
            <a:lstStyle>
              <a:lvl1pPr defTabSz="1035050">
                <a:spcBef>
                  <a:spcPct val="20000"/>
                </a:spcBef>
                <a:buChar char="•"/>
                <a:defRPr sz="4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35050">
                <a:spcBef>
                  <a:spcPct val="20000"/>
                </a:spcBef>
                <a:buChar char="–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350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35050">
                <a:spcBef>
                  <a:spcPct val="20000"/>
                </a:spcBef>
                <a:buChar char="–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35050">
                <a:spcBef>
                  <a:spcPct val="20000"/>
                </a:spcBef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vi-VN" altLang="vi-VN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AutoShape 51">
            <a:extLst>
              <a:ext uri="{FF2B5EF4-FFF2-40B4-BE49-F238E27FC236}">
                <a16:creationId xmlns:a16="http://schemas.microsoft.com/office/drawing/2014/main" id="{66051A63-120B-A6F6-3E9F-4E8558845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096" y="3062678"/>
            <a:ext cx="7054560" cy="930440"/>
          </a:xfrm>
          <a:prstGeom prst="roundRect">
            <a:avLst>
              <a:gd name="adj" fmla="val 16667"/>
            </a:avLst>
          </a:prstGeom>
          <a:solidFill>
            <a:srgbClr val="FDAE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altLang="en-US" sz="33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>
            <a:extLst>
              <a:ext uri="{FF2B5EF4-FFF2-40B4-BE49-F238E27FC236}">
                <a16:creationId xmlns:a16="http://schemas.microsoft.com/office/drawing/2014/main" id="{CAD97CD4-2F98-E6B3-3ED0-6AA2A125F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" y="2151646"/>
            <a:ext cx="445294" cy="2619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0A39F09-AEFF-FBC0-CFCA-DDF1110E8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03" y="2040919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WordArt 226">
            <a:extLst>
              <a:ext uri="{FF2B5EF4-FFF2-40B4-BE49-F238E27FC236}">
                <a16:creationId xmlns:a16="http://schemas.microsoft.com/office/drawing/2014/main" id="{7E67E35D-F089-A18A-1A2B-5944D73C0F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7238" y="2091865"/>
            <a:ext cx="345281" cy="28932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2" name="AutoShape 51">
            <a:extLst>
              <a:ext uri="{FF2B5EF4-FFF2-40B4-BE49-F238E27FC236}">
                <a16:creationId xmlns:a16="http://schemas.microsoft.com/office/drawing/2014/main" id="{479C8DE2-75A0-673D-EA3D-D0BF07661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1903997"/>
            <a:ext cx="7488494" cy="977717"/>
          </a:xfrm>
          <a:prstGeom prst="roundRect">
            <a:avLst>
              <a:gd name="adj" fmla="val 16667"/>
            </a:avLst>
          </a:prstGeom>
          <a:solidFill>
            <a:srgbClr val="FDAE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vi-VN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37" descr="Blue_chapterlist">
            <a:extLst>
              <a:ext uri="{FF2B5EF4-FFF2-40B4-BE49-F238E27FC236}">
                <a16:creationId xmlns:a16="http://schemas.microsoft.com/office/drawing/2014/main" id="{6033F041-C521-4FC6-8AD9-981E6C51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3242073"/>
            <a:ext cx="488156" cy="2881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44AFF5F-320A-1B90-EDD9-62794ACA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22" y="3167063"/>
            <a:ext cx="613172" cy="4583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51">
            <a:extLst>
              <a:ext uri="{FF2B5EF4-FFF2-40B4-BE49-F238E27FC236}">
                <a16:creationId xmlns:a16="http://schemas.microsoft.com/office/drawing/2014/main" id="{FF7DF489-F711-374F-01E4-211041B89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394" y="4174082"/>
            <a:ext cx="7048186" cy="941205"/>
          </a:xfrm>
          <a:prstGeom prst="roundRect">
            <a:avLst>
              <a:gd name="adj" fmla="val 16667"/>
            </a:avLst>
          </a:prstGeom>
          <a:solidFill>
            <a:srgbClr val="FDAE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37" descr="Blue_chapterlist">
            <a:extLst>
              <a:ext uri="{FF2B5EF4-FFF2-40B4-BE49-F238E27FC236}">
                <a16:creationId xmlns:a16="http://schemas.microsoft.com/office/drawing/2014/main" id="{08B9D942-B521-D255-3838-618394E9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412457"/>
            <a:ext cx="498872" cy="29408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E65A9E8-3C01-33B1-4A03-1C33CB2ED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66" y="4361260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WordArt 226">
            <a:extLst>
              <a:ext uri="{FF2B5EF4-FFF2-40B4-BE49-F238E27FC236}">
                <a16:creationId xmlns:a16="http://schemas.microsoft.com/office/drawing/2014/main" id="{5378AC45-6B2B-572E-D208-0DB4AEFD3D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5807" y="441960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7" name="AutoShape 27">
            <a:extLst>
              <a:ext uri="{FF2B5EF4-FFF2-40B4-BE49-F238E27FC236}">
                <a16:creationId xmlns:a16="http://schemas.microsoft.com/office/drawing/2014/main" id="{EC337B6A-6B2C-5478-E606-4E2E817C2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5" y="611981"/>
            <a:ext cx="1658541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0484" tIns="30243" rIns="60484" bIns="30243" anchor="ctr"/>
          <a:lstStyle>
            <a:lvl1pPr defTabSz="10334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7904" name="Picture 29" descr="Picture1">
            <a:extLst>
              <a:ext uri="{FF2B5EF4-FFF2-40B4-BE49-F238E27FC236}">
                <a16:creationId xmlns:a16="http://schemas.microsoft.com/office/drawing/2014/main" id="{1DFC0C97-1962-5489-75A7-105882D1EF15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6202" y="492669"/>
            <a:ext cx="5395724" cy="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C58537-9DCE-80CF-6AD1-71CDCC16A6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492" y="-35531"/>
            <a:ext cx="865584" cy="8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226">
            <a:extLst>
              <a:ext uri="{FF2B5EF4-FFF2-40B4-BE49-F238E27FC236}">
                <a16:creationId xmlns:a16="http://schemas.microsoft.com/office/drawing/2014/main" id="{A424838D-975D-943F-D97E-11922B2FAC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3907" y="3261122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7907" name="WordArt 30">
            <a:extLst>
              <a:ext uri="{FF2B5EF4-FFF2-40B4-BE49-F238E27FC236}">
                <a16:creationId xmlns:a16="http://schemas.microsoft.com/office/drawing/2014/main" id="{5D7C016F-D1E3-18A7-8A0E-410D01C94F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711" y="29499"/>
            <a:ext cx="4480322" cy="440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48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37908" name="Text Box 5">
            <a:extLst>
              <a:ext uri="{FF2B5EF4-FFF2-40B4-BE49-F238E27FC236}">
                <a16:creationId xmlns:a16="http://schemas.microsoft.com/office/drawing/2014/main" id="{5E6568E4-4AB1-F4E2-DAFF-5505A37E5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92" y="1311441"/>
            <a:ext cx="628650" cy="2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020" tIns="35009" rIns="70020" bIns="350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4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6BC7F696-9AA4-F6C9-E574-B798CC4A3E4E}"/>
              </a:ext>
            </a:extLst>
          </p:cNvPr>
          <p:cNvGrpSpPr>
            <a:grpSpLocks/>
          </p:cNvGrpSpPr>
          <p:nvPr/>
        </p:nvGrpSpPr>
        <p:grpSpPr bwMode="auto">
          <a:xfrm>
            <a:off x="7336352" y="136040"/>
            <a:ext cx="1100138" cy="1428750"/>
            <a:chOff x="-192" y="2484"/>
            <a:chExt cx="1020" cy="1383"/>
          </a:xfrm>
        </p:grpSpPr>
        <p:grpSp>
          <p:nvGrpSpPr>
            <p:cNvPr id="37922" name="Group 126">
              <a:extLst>
                <a:ext uri="{FF2B5EF4-FFF2-40B4-BE49-F238E27FC236}">
                  <a16:creationId xmlns:a16="http://schemas.microsoft.com/office/drawing/2014/main" id="{5EC21518-E8D9-2277-6232-FCCE03EB2B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37933" name="Freeform 127">
                <a:extLst>
                  <a:ext uri="{FF2B5EF4-FFF2-40B4-BE49-F238E27FC236}">
                    <a16:creationId xmlns:a16="http://schemas.microsoft.com/office/drawing/2014/main" id="{1FF65E06-F97F-4CD6-2B04-2EB94CB36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5D4B00"/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7934" name="Group 128">
                <a:extLst>
                  <a:ext uri="{FF2B5EF4-FFF2-40B4-BE49-F238E27FC236}">
                    <a16:creationId xmlns:a16="http://schemas.microsoft.com/office/drawing/2014/main" id="{3E022D49-94AF-F86A-2854-0D8DF16E05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37935" name="Group 129">
                  <a:extLst>
                    <a:ext uri="{FF2B5EF4-FFF2-40B4-BE49-F238E27FC236}">
                      <a16:creationId xmlns:a16="http://schemas.microsoft.com/office/drawing/2014/main" id="{6E377891-0049-28CF-FB41-AB708E1580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37939" name="Freeform 130">
                    <a:extLst>
                      <a:ext uri="{FF2B5EF4-FFF2-40B4-BE49-F238E27FC236}">
                        <a16:creationId xmlns:a16="http://schemas.microsoft.com/office/drawing/2014/main" id="{9ACE4FF1-FB82-FAFB-B166-F6CA2E2E2B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940" name="Freeform 131">
                    <a:extLst>
                      <a:ext uri="{FF2B5EF4-FFF2-40B4-BE49-F238E27FC236}">
                        <a16:creationId xmlns:a16="http://schemas.microsoft.com/office/drawing/2014/main" id="{4C75F79E-4E1C-D4FA-9DA2-F9DBDE3548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1 w 96"/>
                      <a:gd name="T1" fmla="*/ 1 h 169"/>
                      <a:gd name="T2" fmla="*/ 1 w 96"/>
                      <a:gd name="T3" fmla="*/ 1 h 169"/>
                      <a:gd name="T4" fmla="*/ 1 w 96"/>
                      <a:gd name="T5" fmla="*/ 1 h 169"/>
                      <a:gd name="T6" fmla="*/ 1 w 96"/>
                      <a:gd name="T7" fmla="*/ 1 h 169"/>
                      <a:gd name="T8" fmla="*/ 1 w 96"/>
                      <a:gd name="T9" fmla="*/ 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7936" name="Group 132">
                  <a:extLst>
                    <a:ext uri="{FF2B5EF4-FFF2-40B4-BE49-F238E27FC236}">
                      <a16:creationId xmlns:a16="http://schemas.microsoft.com/office/drawing/2014/main" id="{9EF3D155-299B-BFE1-0492-8AC29A0092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37937" name="Freeform 133">
                    <a:extLst>
                      <a:ext uri="{FF2B5EF4-FFF2-40B4-BE49-F238E27FC236}">
                        <a16:creationId xmlns:a16="http://schemas.microsoft.com/office/drawing/2014/main" id="{E30B5356-5C34-7B2B-4EFE-F6D718A1E3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938" name="Freeform 134">
                    <a:extLst>
                      <a:ext uri="{FF2B5EF4-FFF2-40B4-BE49-F238E27FC236}">
                        <a16:creationId xmlns:a16="http://schemas.microsoft.com/office/drawing/2014/main" id="{D8A4F980-F517-F3A3-D94E-D1C84C01A3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1 w 281"/>
                      <a:gd name="T1" fmla="*/ 1 h 182"/>
                      <a:gd name="T2" fmla="*/ 1 w 281"/>
                      <a:gd name="T3" fmla="*/ 1 h 182"/>
                      <a:gd name="T4" fmla="*/ 1 w 281"/>
                      <a:gd name="T5" fmla="*/ 1 h 182"/>
                      <a:gd name="T6" fmla="*/ 1 w 281"/>
                      <a:gd name="T7" fmla="*/ 1 h 182"/>
                      <a:gd name="T8" fmla="*/ 1 w 281"/>
                      <a:gd name="T9" fmla="*/ 1 h 182"/>
                      <a:gd name="T10" fmla="*/ 1 w 281"/>
                      <a:gd name="T11" fmla="*/ 1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37923" name="Group 135">
              <a:extLst>
                <a:ext uri="{FF2B5EF4-FFF2-40B4-BE49-F238E27FC236}">
                  <a16:creationId xmlns:a16="http://schemas.microsoft.com/office/drawing/2014/main" id="{71E0A428-B8ED-5B6F-AA39-CD0CF2B11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37924" name="Oval 136">
                <a:extLst>
                  <a:ext uri="{FF2B5EF4-FFF2-40B4-BE49-F238E27FC236}">
                    <a16:creationId xmlns:a16="http://schemas.microsoft.com/office/drawing/2014/main" id="{134E8BA0-3112-37BF-4402-22D40EC3B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51A2CA"/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25" name="Rectangle 137">
                <a:extLst>
                  <a:ext uri="{FF2B5EF4-FFF2-40B4-BE49-F238E27FC236}">
                    <a16:creationId xmlns:a16="http://schemas.microsoft.com/office/drawing/2014/main" id="{523988F0-E1A0-D9CE-E76F-5A790F42B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26" name="Rectangle 138">
                <a:extLst>
                  <a:ext uri="{FF2B5EF4-FFF2-40B4-BE49-F238E27FC236}">
                    <a16:creationId xmlns:a16="http://schemas.microsoft.com/office/drawing/2014/main" id="{41600508-C91C-9156-E914-B348F93F1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27" name="Rectangle 139">
                <a:extLst>
                  <a:ext uri="{FF2B5EF4-FFF2-40B4-BE49-F238E27FC236}">
                    <a16:creationId xmlns:a16="http://schemas.microsoft.com/office/drawing/2014/main" id="{E7028775-64E6-24AC-C7EC-D7A36AD43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28" name="Rectangle 140">
                <a:extLst>
                  <a:ext uri="{FF2B5EF4-FFF2-40B4-BE49-F238E27FC236}">
                    <a16:creationId xmlns:a16="http://schemas.microsoft.com/office/drawing/2014/main" id="{7343720D-6F66-4B99-F96E-06E82AECF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29" name="Rectangle 141">
                <a:extLst>
                  <a:ext uri="{FF2B5EF4-FFF2-40B4-BE49-F238E27FC236}">
                    <a16:creationId xmlns:a16="http://schemas.microsoft.com/office/drawing/2014/main" id="{FC40C2C4-EB56-9599-81C4-5E05786B2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30" name="Rectangle 142">
                <a:extLst>
                  <a:ext uri="{FF2B5EF4-FFF2-40B4-BE49-F238E27FC236}">
                    <a16:creationId xmlns:a16="http://schemas.microsoft.com/office/drawing/2014/main" id="{D230E951-DB86-09B1-31D8-1054E8035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31" name="Rectangle 143">
                <a:extLst>
                  <a:ext uri="{FF2B5EF4-FFF2-40B4-BE49-F238E27FC236}">
                    <a16:creationId xmlns:a16="http://schemas.microsoft.com/office/drawing/2014/main" id="{1B9D5913-2E73-03D2-4C17-6908FDBC2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932" name="Rectangle 144">
                <a:extLst>
                  <a:ext uri="{FF2B5EF4-FFF2-40B4-BE49-F238E27FC236}">
                    <a16:creationId xmlns:a16="http://schemas.microsoft.com/office/drawing/2014/main" id="{20B6AA61-49D2-8145-FF08-996DC71DA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170" name="Text Box 165">
            <a:extLst>
              <a:ext uri="{FF2B5EF4-FFF2-40B4-BE49-F238E27FC236}">
                <a16:creationId xmlns:a16="http://schemas.microsoft.com/office/drawing/2014/main" id="{6A2C68C5-B55F-59E2-C3D3-D6A6ACBBF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2559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 Box 166">
            <a:extLst>
              <a:ext uri="{FF2B5EF4-FFF2-40B4-BE49-F238E27FC236}">
                <a16:creationId xmlns:a16="http://schemas.microsoft.com/office/drawing/2014/main" id="{32F84801-2749-E5E8-9821-A4ACDA480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2559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3" name="Text Box 167">
            <a:extLst>
              <a:ext uri="{FF2B5EF4-FFF2-40B4-BE49-F238E27FC236}">
                <a16:creationId xmlns:a16="http://schemas.microsoft.com/office/drawing/2014/main" id="{9744ABAC-5779-5177-11CF-BEB946D4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2559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 Box 168">
            <a:extLst>
              <a:ext uri="{FF2B5EF4-FFF2-40B4-BE49-F238E27FC236}">
                <a16:creationId xmlns:a16="http://schemas.microsoft.com/office/drawing/2014/main" id="{089D5137-02DF-7872-C6F8-98F0485F3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2559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5" name="Text Box 169">
            <a:extLst>
              <a:ext uri="{FF2B5EF4-FFF2-40B4-BE49-F238E27FC236}">
                <a16:creationId xmlns:a16="http://schemas.microsoft.com/office/drawing/2014/main" id="{914E01C9-00D6-6EA6-414B-E51567CD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2559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Text Box 170">
            <a:extLst>
              <a:ext uri="{FF2B5EF4-FFF2-40B4-BE49-F238E27FC236}">
                <a16:creationId xmlns:a16="http://schemas.microsoft.com/office/drawing/2014/main" id="{91A1FAEC-15AF-0295-3E6B-C6188A6E5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2559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Text Box 171">
            <a:extLst>
              <a:ext uri="{FF2B5EF4-FFF2-40B4-BE49-F238E27FC236}">
                <a16:creationId xmlns:a16="http://schemas.microsoft.com/office/drawing/2014/main" id="{15814DD3-7C27-C89C-ECF7-2F4749755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2559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8" name="Text Box 172">
            <a:extLst>
              <a:ext uri="{FF2B5EF4-FFF2-40B4-BE49-F238E27FC236}">
                <a16:creationId xmlns:a16="http://schemas.microsoft.com/office/drawing/2014/main" id="{C6047217-4199-B4A7-542D-A5EB98F64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2559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9" name="Text Box 173">
            <a:extLst>
              <a:ext uri="{FF2B5EF4-FFF2-40B4-BE49-F238E27FC236}">
                <a16:creationId xmlns:a16="http://schemas.microsoft.com/office/drawing/2014/main" id="{8561DC29-9C0C-9ABD-C099-CD195C10E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2559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 Box 174">
            <a:extLst>
              <a:ext uri="{FF2B5EF4-FFF2-40B4-BE49-F238E27FC236}">
                <a16:creationId xmlns:a16="http://schemas.microsoft.com/office/drawing/2014/main" id="{D4BC3770-AD43-56C2-4197-23511C19A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2559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20" name="Text Box 5">
            <a:extLst>
              <a:ext uri="{FF2B5EF4-FFF2-40B4-BE49-F238E27FC236}">
                <a16:creationId xmlns:a16="http://schemas.microsoft.com/office/drawing/2014/main" id="{D147B2DD-58EB-C6A3-677E-5FEF89FCE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233" y="1197141"/>
            <a:ext cx="628650" cy="2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020" tIns="35009" rIns="70020" bIns="350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4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2" name="Text Box 175">
            <a:extLst>
              <a:ext uri="{FF2B5EF4-FFF2-40B4-BE49-F238E27FC236}">
                <a16:creationId xmlns:a16="http://schemas.microsoft.com/office/drawing/2014/main" id="{DF62970C-FC0B-F611-85B1-0D31091A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2511" y="316725"/>
            <a:ext cx="619125" cy="522731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0475" tIns="30238" rIns="60475" bIns="302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vi-VN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04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3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0700"/>
                            </p:stCondLst>
                            <p:childTnLst>
                              <p:par>
                                <p:cTn id="1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1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8148E-6 -1.37255E-6 L -1.48148E-6 -0.06372 " pathEditMode="relative" rAng="0" ptsTypes="AA">
                                      <p:cBhvr>
                                        <p:cTn id="1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8600"/>
                                    </p:animMotion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2" grpId="0" animBg="1"/>
      <p:bldP spid="62" grpId="1" animBg="1"/>
      <p:bldP spid="65" grpId="0" animBg="1"/>
      <p:bldP spid="70" grpId="0" animBg="1"/>
      <p:bldP spid="77" grpId="0" animBg="1"/>
      <p:bldP spid="7170" grpId="0"/>
      <p:bldP spid="7170" grpId="1"/>
      <p:bldP spid="7172" grpId="0"/>
      <p:bldP spid="7172" grpId="1"/>
      <p:bldP spid="7173" grpId="0"/>
      <p:bldP spid="7173" grpId="1"/>
      <p:bldP spid="7174" grpId="0"/>
      <p:bldP spid="7174" grpId="1"/>
      <p:bldP spid="7175" grpId="0"/>
      <p:bldP spid="7175" grpId="1"/>
      <p:bldP spid="7176" grpId="0"/>
      <p:bldP spid="7176" grpId="1"/>
      <p:bldP spid="7177" grpId="0"/>
      <p:bldP spid="7177" grpId="1"/>
      <p:bldP spid="7178" grpId="0"/>
      <p:bldP spid="7178" grpId="1"/>
      <p:bldP spid="7179" grpId="0"/>
      <p:bldP spid="7179" grpId="1"/>
      <p:bldP spid="7180" grpId="0"/>
      <p:bldP spid="7180" grpId="1"/>
      <p:bldP spid="71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2 RCV">
            <a:hlinkClick r:id="" action="ppaction://media"/>
            <a:extLst>
              <a:ext uri="{FF2B5EF4-FFF2-40B4-BE49-F238E27FC236}">
                <a16:creationId xmlns:a16="http://schemas.microsoft.com/office/drawing/2014/main" id="{7A2647A3-582D-9AA8-EF9D-FFEFB046E1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1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1">
            <a:extLst>
              <a:ext uri="{FF2B5EF4-FFF2-40B4-BE49-F238E27FC236}">
                <a16:creationId xmlns:a16="http://schemas.microsoft.com/office/drawing/2014/main" id="{8608396E-0920-2B63-ECAA-1D091AC8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395" y="726985"/>
            <a:ext cx="5914150" cy="122220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6867" name="Group 51">
            <a:extLst>
              <a:ext uri="{FF2B5EF4-FFF2-40B4-BE49-F238E27FC236}">
                <a16:creationId xmlns:a16="http://schemas.microsoft.com/office/drawing/2014/main" id="{1D0B97D6-80CB-EFDE-75CE-45D5E221E755}"/>
              </a:ext>
            </a:extLst>
          </p:cNvPr>
          <p:cNvGrpSpPr>
            <a:grpSpLocks/>
          </p:cNvGrpSpPr>
          <p:nvPr/>
        </p:nvGrpSpPr>
        <p:grpSpPr bwMode="auto">
          <a:xfrm>
            <a:off x="171451" y="0"/>
            <a:ext cx="240506" cy="5143500"/>
            <a:chOff x="202295" y="-322943"/>
            <a:chExt cx="319314" cy="718094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CFDC525-DA60-2769-1567-0FB89E8B376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4996">
                <a:defRPr/>
              </a:pPr>
              <a:endParaRPr lang="en-US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1" name="Rectangle 10">
              <a:extLst>
                <a:ext uri="{FF2B5EF4-FFF2-40B4-BE49-F238E27FC236}">
                  <a16:creationId xmlns:a16="http://schemas.microsoft.com/office/drawing/2014/main" id="{9C4A7DC8-300A-1FD9-A120-2B9577A6C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983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33463">
                <a:spcBef>
                  <a:spcPct val="20000"/>
                </a:spcBef>
                <a:buChar char="•"/>
                <a:defRPr sz="4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33463">
                <a:spcBef>
                  <a:spcPct val="20000"/>
                </a:spcBef>
                <a:buChar char="–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334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33463">
                <a:spcBef>
                  <a:spcPct val="20000"/>
                </a:spcBef>
                <a:buChar char="–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33463">
                <a:spcBef>
                  <a:spcPct val="20000"/>
                </a:spcBef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2" name="Rectangle 55">
              <a:extLst>
                <a:ext uri="{FF2B5EF4-FFF2-40B4-BE49-F238E27FC236}">
                  <a16:creationId xmlns:a16="http://schemas.microsoft.com/office/drawing/2014/main" id="{DD54FEAF-B5A0-6403-AC4B-FEF64FE1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</p:spPr>
          <p:txBody>
            <a:bodyPr/>
            <a:lstStyle>
              <a:lvl1pPr defTabSz="1035050">
                <a:spcBef>
                  <a:spcPct val="20000"/>
                </a:spcBef>
                <a:buChar char="•"/>
                <a:defRPr sz="4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35050">
                <a:spcBef>
                  <a:spcPct val="20000"/>
                </a:spcBef>
                <a:buChar char="–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350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35050">
                <a:spcBef>
                  <a:spcPct val="20000"/>
                </a:spcBef>
                <a:buChar char="–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35050">
                <a:spcBef>
                  <a:spcPct val="20000"/>
                </a:spcBef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vi-VN" altLang="vi-VN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AutoShape 51">
            <a:extLst>
              <a:ext uri="{FF2B5EF4-FFF2-40B4-BE49-F238E27FC236}">
                <a16:creationId xmlns:a16="http://schemas.microsoft.com/office/drawing/2014/main" id="{8D361990-4169-206A-77A8-ADFD81B4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064" y="2122452"/>
            <a:ext cx="7730460" cy="721218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>
            <a:extLst>
              <a:ext uri="{FF2B5EF4-FFF2-40B4-BE49-F238E27FC236}">
                <a16:creationId xmlns:a16="http://schemas.microsoft.com/office/drawing/2014/main" id="{DE9E6171-2C58-D885-39A2-AF89AA21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" y="2429025"/>
            <a:ext cx="445294" cy="2619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37311C1-5955-7550-9FD1-9DEB1E9B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03" y="2318298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WordArt 226">
            <a:extLst>
              <a:ext uri="{FF2B5EF4-FFF2-40B4-BE49-F238E27FC236}">
                <a16:creationId xmlns:a16="http://schemas.microsoft.com/office/drawing/2014/main" id="{0E6EF54C-99A4-014B-213D-BC31FA0F12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7238" y="2393307"/>
            <a:ext cx="345281" cy="28932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2" name="AutoShape 51">
            <a:extLst>
              <a:ext uri="{FF2B5EF4-FFF2-40B4-BE49-F238E27FC236}">
                <a16:creationId xmlns:a16="http://schemas.microsoft.com/office/drawing/2014/main" id="{3614645A-D407-3527-DF63-31613691A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514" y="3184782"/>
            <a:ext cx="7086202" cy="735597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37" descr="Blue_chapterlist">
            <a:extLst>
              <a:ext uri="{FF2B5EF4-FFF2-40B4-BE49-F238E27FC236}">
                <a16:creationId xmlns:a16="http://schemas.microsoft.com/office/drawing/2014/main" id="{31990513-11D3-8958-720D-D748C8C2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3464489"/>
            <a:ext cx="488156" cy="2881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937D1D0-31A9-6F78-0AB2-0066E0D32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22" y="3388289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51">
            <a:extLst>
              <a:ext uri="{FF2B5EF4-FFF2-40B4-BE49-F238E27FC236}">
                <a16:creationId xmlns:a16="http://schemas.microsoft.com/office/drawing/2014/main" id="{BD861994-AA88-E3FA-C843-9E23544B0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862" y="4199296"/>
            <a:ext cx="7124854" cy="837020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37" descr="Blue_chapterlist">
            <a:extLst>
              <a:ext uri="{FF2B5EF4-FFF2-40B4-BE49-F238E27FC236}">
                <a16:creationId xmlns:a16="http://schemas.microsoft.com/office/drawing/2014/main" id="{71BF2FEF-CFC4-F57F-E001-441EAF84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470764"/>
            <a:ext cx="498872" cy="29408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1C750D3-5685-BD6D-B964-5B491B520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66" y="4418377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WordArt 226">
            <a:extLst>
              <a:ext uri="{FF2B5EF4-FFF2-40B4-BE49-F238E27FC236}">
                <a16:creationId xmlns:a16="http://schemas.microsoft.com/office/drawing/2014/main" id="{7F7E8D8B-F607-44AA-8DB9-23AD52F489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0328" y="4481480"/>
            <a:ext cx="346472" cy="29170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7" name="AutoShape 27">
            <a:extLst>
              <a:ext uri="{FF2B5EF4-FFF2-40B4-BE49-F238E27FC236}">
                <a16:creationId xmlns:a16="http://schemas.microsoft.com/office/drawing/2014/main" id="{A0A30C62-F901-157A-ABFA-5EDB72EF8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9" y="938669"/>
            <a:ext cx="16573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0484" tIns="30243" rIns="60484" bIns="30243" anchor="ctr"/>
          <a:lstStyle>
            <a:lvl1pPr defTabSz="10334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36880" name="Picture 29" descr="Picture1">
            <a:extLst>
              <a:ext uri="{FF2B5EF4-FFF2-40B4-BE49-F238E27FC236}">
                <a16:creationId xmlns:a16="http://schemas.microsoft.com/office/drawing/2014/main" id="{E1B2AE86-6FEF-0C54-A7A7-C116FD1258CB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5" y="527440"/>
            <a:ext cx="5203219" cy="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90E79FF-E228-79BE-7927-1CAE55FD93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59" y="-40246"/>
            <a:ext cx="10048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226">
            <a:extLst>
              <a:ext uri="{FF2B5EF4-FFF2-40B4-BE49-F238E27FC236}">
                <a16:creationId xmlns:a16="http://schemas.microsoft.com/office/drawing/2014/main" id="{6561044D-AC17-DC0C-765A-FCF6F707F3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3907" y="3453773"/>
            <a:ext cx="345281" cy="28932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6883" name="WordArt 30">
            <a:extLst>
              <a:ext uri="{FF2B5EF4-FFF2-40B4-BE49-F238E27FC236}">
                <a16:creationId xmlns:a16="http://schemas.microsoft.com/office/drawing/2014/main" id="{89E75A68-57BC-3A74-183F-6368297A57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6663" y="33794"/>
            <a:ext cx="4480322" cy="440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48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648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648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48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648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25">
            <a:extLst>
              <a:ext uri="{FF2B5EF4-FFF2-40B4-BE49-F238E27FC236}">
                <a16:creationId xmlns:a16="http://schemas.microsoft.com/office/drawing/2014/main" id="{1D66B3AE-630A-1E38-B6F5-731DA95AD067}"/>
              </a:ext>
            </a:extLst>
          </p:cNvPr>
          <p:cNvGrpSpPr>
            <a:grpSpLocks/>
          </p:cNvGrpSpPr>
          <p:nvPr/>
        </p:nvGrpSpPr>
        <p:grpSpPr bwMode="auto">
          <a:xfrm>
            <a:off x="7075416" y="135641"/>
            <a:ext cx="1100138" cy="1428750"/>
            <a:chOff x="-192" y="2484"/>
            <a:chExt cx="1020" cy="1383"/>
          </a:xfrm>
        </p:grpSpPr>
        <p:grpSp>
          <p:nvGrpSpPr>
            <p:cNvPr id="36896" name="Group 126">
              <a:extLst>
                <a:ext uri="{FF2B5EF4-FFF2-40B4-BE49-F238E27FC236}">
                  <a16:creationId xmlns:a16="http://schemas.microsoft.com/office/drawing/2014/main" id="{DB8BEFC8-C631-AF3F-FB1F-831D3EAB1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36907" name="Freeform 127">
                <a:extLst>
                  <a:ext uri="{FF2B5EF4-FFF2-40B4-BE49-F238E27FC236}">
                    <a16:creationId xmlns:a16="http://schemas.microsoft.com/office/drawing/2014/main" id="{12D709B7-5351-668E-E0FC-8E855BC4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5D4B00"/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6908" name="Group 128">
                <a:extLst>
                  <a:ext uri="{FF2B5EF4-FFF2-40B4-BE49-F238E27FC236}">
                    <a16:creationId xmlns:a16="http://schemas.microsoft.com/office/drawing/2014/main" id="{F4A8E4A4-20B3-37E1-3748-36115DCE0E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36909" name="Group 129">
                  <a:extLst>
                    <a:ext uri="{FF2B5EF4-FFF2-40B4-BE49-F238E27FC236}">
                      <a16:creationId xmlns:a16="http://schemas.microsoft.com/office/drawing/2014/main" id="{1A32BE7B-DAAF-D24F-DB53-6149F47ECE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36913" name="Freeform 130">
                    <a:extLst>
                      <a:ext uri="{FF2B5EF4-FFF2-40B4-BE49-F238E27FC236}">
                        <a16:creationId xmlns:a16="http://schemas.microsoft.com/office/drawing/2014/main" id="{BE4BEA8A-F080-F96B-2DAB-4EA91AE2E5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914" name="Freeform 131">
                    <a:extLst>
                      <a:ext uri="{FF2B5EF4-FFF2-40B4-BE49-F238E27FC236}">
                        <a16:creationId xmlns:a16="http://schemas.microsoft.com/office/drawing/2014/main" id="{3AFEC037-75B5-54EC-56B3-78716C045D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1 w 96"/>
                      <a:gd name="T1" fmla="*/ 1 h 169"/>
                      <a:gd name="T2" fmla="*/ 1 w 96"/>
                      <a:gd name="T3" fmla="*/ 1 h 169"/>
                      <a:gd name="T4" fmla="*/ 1 w 96"/>
                      <a:gd name="T5" fmla="*/ 1 h 169"/>
                      <a:gd name="T6" fmla="*/ 1 w 96"/>
                      <a:gd name="T7" fmla="*/ 1 h 169"/>
                      <a:gd name="T8" fmla="*/ 1 w 96"/>
                      <a:gd name="T9" fmla="*/ 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36910" name="Group 132">
                  <a:extLst>
                    <a:ext uri="{FF2B5EF4-FFF2-40B4-BE49-F238E27FC236}">
                      <a16:creationId xmlns:a16="http://schemas.microsoft.com/office/drawing/2014/main" id="{4127E8B0-ADFB-55E1-D74E-BBBA84D238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36911" name="Freeform 133">
                    <a:extLst>
                      <a:ext uri="{FF2B5EF4-FFF2-40B4-BE49-F238E27FC236}">
                        <a16:creationId xmlns:a16="http://schemas.microsoft.com/office/drawing/2014/main" id="{99A86E50-F16E-1F9C-FAA1-FB5BE76B0A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912" name="Freeform 134">
                    <a:extLst>
                      <a:ext uri="{FF2B5EF4-FFF2-40B4-BE49-F238E27FC236}">
                        <a16:creationId xmlns:a16="http://schemas.microsoft.com/office/drawing/2014/main" id="{FFCC8408-85D5-6A46-0E15-E5685D08CD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1 w 281"/>
                      <a:gd name="T1" fmla="*/ 1 h 182"/>
                      <a:gd name="T2" fmla="*/ 1 w 281"/>
                      <a:gd name="T3" fmla="*/ 1 h 182"/>
                      <a:gd name="T4" fmla="*/ 1 w 281"/>
                      <a:gd name="T5" fmla="*/ 1 h 182"/>
                      <a:gd name="T6" fmla="*/ 1 w 281"/>
                      <a:gd name="T7" fmla="*/ 1 h 182"/>
                      <a:gd name="T8" fmla="*/ 1 w 281"/>
                      <a:gd name="T9" fmla="*/ 1 h 182"/>
                      <a:gd name="T10" fmla="*/ 1 w 281"/>
                      <a:gd name="T11" fmla="*/ 1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36897" name="Group 135">
              <a:extLst>
                <a:ext uri="{FF2B5EF4-FFF2-40B4-BE49-F238E27FC236}">
                  <a16:creationId xmlns:a16="http://schemas.microsoft.com/office/drawing/2014/main" id="{860C70D8-3123-D559-1D35-1C21944D7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36898" name="Oval 136">
                <a:extLst>
                  <a:ext uri="{FF2B5EF4-FFF2-40B4-BE49-F238E27FC236}">
                    <a16:creationId xmlns:a16="http://schemas.microsoft.com/office/drawing/2014/main" id="{E4D17A19-5F37-09C7-4F4E-840A0593F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51A2CA"/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899" name="Rectangle 137">
                <a:extLst>
                  <a:ext uri="{FF2B5EF4-FFF2-40B4-BE49-F238E27FC236}">
                    <a16:creationId xmlns:a16="http://schemas.microsoft.com/office/drawing/2014/main" id="{4EACA11C-3726-D0BB-B760-4297F5B8B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0" name="Rectangle 138">
                <a:extLst>
                  <a:ext uri="{FF2B5EF4-FFF2-40B4-BE49-F238E27FC236}">
                    <a16:creationId xmlns:a16="http://schemas.microsoft.com/office/drawing/2014/main" id="{03765D5E-CB98-40DA-DA38-AA8797F76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1" name="Rectangle 139">
                <a:extLst>
                  <a:ext uri="{FF2B5EF4-FFF2-40B4-BE49-F238E27FC236}">
                    <a16:creationId xmlns:a16="http://schemas.microsoft.com/office/drawing/2014/main" id="{F97441F6-E400-048B-BDA6-6A7D720B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2" name="Rectangle 140">
                <a:extLst>
                  <a:ext uri="{FF2B5EF4-FFF2-40B4-BE49-F238E27FC236}">
                    <a16:creationId xmlns:a16="http://schemas.microsoft.com/office/drawing/2014/main" id="{416508D0-F130-3407-C5E7-339ED3B52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3" name="Rectangle 141">
                <a:extLst>
                  <a:ext uri="{FF2B5EF4-FFF2-40B4-BE49-F238E27FC236}">
                    <a16:creationId xmlns:a16="http://schemas.microsoft.com/office/drawing/2014/main" id="{6813FD6B-1631-42CA-FFA5-5975F4810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4" name="Rectangle 142">
                <a:extLst>
                  <a:ext uri="{FF2B5EF4-FFF2-40B4-BE49-F238E27FC236}">
                    <a16:creationId xmlns:a16="http://schemas.microsoft.com/office/drawing/2014/main" id="{031A347B-AB04-2DD7-0719-CB1B65D2A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5" name="Rectangle 143">
                <a:extLst>
                  <a:ext uri="{FF2B5EF4-FFF2-40B4-BE49-F238E27FC236}">
                    <a16:creationId xmlns:a16="http://schemas.microsoft.com/office/drawing/2014/main" id="{545C6E4C-5E68-810C-0DA2-BD9A9847A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906" name="Rectangle 144">
                <a:extLst>
                  <a:ext uri="{FF2B5EF4-FFF2-40B4-BE49-F238E27FC236}">
                    <a16:creationId xmlns:a16="http://schemas.microsoft.com/office/drawing/2014/main" id="{D8AA3254-86DD-CDD1-AFCB-DF8C995B0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Text Box 165">
            <a:extLst>
              <a:ext uri="{FF2B5EF4-FFF2-40B4-BE49-F238E27FC236}">
                <a16:creationId xmlns:a16="http://schemas.microsoft.com/office/drawing/2014/main" id="{4E450356-8357-3024-F86A-7E8591651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191" y="252661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66">
            <a:extLst>
              <a:ext uri="{FF2B5EF4-FFF2-40B4-BE49-F238E27FC236}">
                <a16:creationId xmlns:a16="http://schemas.microsoft.com/office/drawing/2014/main" id="{9184FF2F-42C4-8B42-0564-D6057968A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252661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167">
            <a:extLst>
              <a:ext uri="{FF2B5EF4-FFF2-40B4-BE49-F238E27FC236}">
                <a16:creationId xmlns:a16="http://schemas.microsoft.com/office/drawing/2014/main" id="{D8E540BD-F234-81B6-F585-5F0BD9857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252661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68">
            <a:extLst>
              <a:ext uri="{FF2B5EF4-FFF2-40B4-BE49-F238E27FC236}">
                <a16:creationId xmlns:a16="http://schemas.microsoft.com/office/drawing/2014/main" id="{9FB40152-29F4-F5CB-28EE-9FF9155E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252661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169">
            <a:extLst>
              <a:ext uri="{FF2B5EF4-FFF2-40B4-BE49-F238E27FC236}">
                <a16:creationId xmlns:a16="http://schemas.microsoft.com/office/drawing/2014/main" id="{ECD47050-4BC6-30BE-5C0C-A6CF6FDC8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252661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70">
            <a:extLst>
              <a:ext uri="{FF2B5EF4-FFF2-40B4-BE49-F238E27FC236}">
                <a16:creationId xmlns:a16="http://schemas.microsoft.com/office/drawing/2014/main" id="{75DF5BFF-C9EE-D7F1-1A4A-FCA381566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191" y="252661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71">
            <a:extLst>
              <a:ext uri="{FF2B5EF4-FFF2-40B4-BE49-F238E27FC236}">
                <a16:creationId xmlns:a16="http://schemas.microsoft.com/office/drawing/2014/main" id="{F4A330DD-FB96-F193-F40C-26693E89B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252661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9DD4E062-3BFC-99FF-6534-E71AB92C1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191" y="252661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73">
            <a:extLst>
              <a:ext uri="{FF2B5EF4-FFF2-40B4-BE49-F238E27FC236}">
                <a16:creationId xmlns:a16="http://schemas.microsoft.com/office/drawing/2014/main" id="{18C6A1B8-5A6B-3BA1-FA32-8A4A90E4C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252661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74">
            <a:extLst>
              <a:ext uri="{FF2B5EF4-FFF2-40B4-BE49-F238E27FC236}">
                <a16:creationId xmlns:a16="http://schemas.microsoft.com/office/drawing/2014/main" id="{2E48E37E-001F-AACA-CED5-2B88D6C9D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598" y="23831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75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75">
            <a:extLst>
              <a:ext uri="{FF2B5EF4-FFF2-40B4-BE49-F238E27FC236}">
                <a16:creationId xmlns:a16="http://schemas.microsoft.com/office/drawing/2014/main" id="{FE1BFB53-A1DE-C4BC-087D-5FFC8E4B8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2329" y="305727"/>
            <a:ext cx="601265" cy="522731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0475" tIns="30238" rIns="60475" bIns="302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vi-VN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1150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3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8148E-6 -1.37255E-6 L -1.48148E-6 -0.06372 " pathEditMode="relative" rAng="0" ptsTypes="AA">
                                      <p:cBhvr>
                                        <p:cTn id="1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8600"/>
                                    </p:animMotion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2" grpId="0" animBg="1"/>
      <p:bldP spid="62" grpId="1" animBg="1"/>
      <p:bldP spid="65" grpId="0" animBg="1"/>
      <p:bldP spid="70" grpId="0" animBg="1"/>
      <p:bldP spid="77" grpId="0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" y="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4" y="0"/>
            <a:ext cx="3286897" cy="3120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54" y="3154063"/>
            <a:ext cx="2372498" cy="19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0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336" y="1315994"/>
            <a:ext cx="851380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0019" y="319989"/>
            <a:ext cx="486434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Trò</a:t>
            </a:r>
            <a:r>
              <a:rPr lang="en-US" sz="40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 </a:t>
            </a:r>
            <a:r>
              <a:rPr lang="en-US" sz="405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chơi</a:t>
            </a:r>
            <a:r>
              <a:rPr lang="en-US" sz="40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 </a:t>
            </a:r>
            <a:r>
              <a:rPr lang="en-US" sz="405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Phóng</a:t>
            </a:r>
            <a:r>
              <a:rPr lang="en-US" sz="40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 </a:t>
            </a:r>
            <a:r>
              <a:rPr lang="en-US" sz="405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"/>
              </a:rPr>
              <a:t>viên</a:t>
            </a:r>
            <a:endParaRPr lang="en-US" sz="405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"/>
            </a:endParaRPr>
          </a:p>
        </p:txBody>
      </p:sp>
    </p:spTree>
    <p:extLst>
      <p:ext uri="{BB962C8B-B14F-4D97-AF65-F5344CB8AC3E}">
        <p14:creationId xmlns:p14="http://schemas.microsoft.com/office/powerpoint/2010/main" val="28769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141" y="0"/>
            <a:ext cx="9051324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117" y="166446"/>
            <a:ext cx="863806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  <a:p>
            <a:pPr algn="just"/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Qua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kiềm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cáu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kỉnh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xóa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nhòa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thản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nhõm</a:t>
            </a:r>
            <a:r>
              <a:rPr lang="en-US" sz="33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00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264" y="173593"/>
            <a:ext cx="75685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560" y="1046537"/>
            <a:ext cx="84684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68" y="611660"/>
            <a:ext cx="6827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ác hại của nóng gi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025" t="12912" r="-1751" b="14715"/>
          <a:stretch>
            <a:fillRect/>
          </a:stretch>
        </p:blipFill>
        <p:spPr>
          <a:xfrm>
            <a:off x="2036290" y="-1413354"/>
            <a:ext cx="5828786" cy="86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92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67C3-39BB-90D4-D482-AA774110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"/>
              </a:rPr>
              <a:t>2 </a:t>
            </a:r>
            <a:r>
              <a:rPr lang="en-US" b="1" dirty="0" err="1">
                <a:latin typeface="Times New Roma"/>
              </a:rPr>
              <a:t>đoạn</a:t>
            </a:r>
            <a:endParaRPr lang="en-US" b="1" dirty="0">
              <a:latin typeface="Times New R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5F56-D855-B746-9741-446DCDAB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169184" cy="3263504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000" b="1" dirty="0"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rào</a:t>
            </a:r>
            <a:r>
              <a:rPr lang="en-US" sz="4000" i="1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3200" i="1" dirty="0">
              <a:solidFill>
                <a:srgbClr val="FF0000"/>
              </a:solidFill>
              <a:latin typeface="Times New Rom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3600" dirty="0">
              <a:solidFill>
                <a:srgbClr val="FF0000"/>
              </a:solidFill>
              <a:latin typeface="Times New R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61EA9-0C34-77DB-1A83-E7D6D165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DF49C-646C-9243-97E9-A6201B7FD146}" type="slidenum">
              <a:rPr lang="en-US" altLang="en-VN" smtClean="0"/>
              <a:pPr/>
              <a:t>2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65884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3509-FE62-247F-BA05-A70F9FB2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86" y="843123"/>
            <a:ext cx="8562703" cy="153488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4000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ọc thầm bài đọc và tìm từ khó, câu khó và các từ cần hiểu nghĩa của các</a:t>
            </a: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trong bài</a:t>
            </a: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4000" dirty="0" err="1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trong bài</a:t>
            </a:r>
            <a:r>
              <a:rPr lang="en-US" sz="4000" dirty="0">
                <a:solidFill>
                  <a:prstClr val="black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EF92C-B67F-C07C-40E7-7A6509F8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104A0-8AAA-47C4-BBEE-DF378DBB533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159914" y="289270"/>
            <a:ext cx="415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Times New Roma"/>
                <a:ea typeface="Times New Roman" panose="02020603050405020304" pitchFamily="18" charset="0"/>
                <a:cs typeface="Times New Roman" panose="02020603050405020304" pitchFamily="18" charset="0"/>
              </a:rPr>
              <a:t>hảo luận nhóm 4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4481" y="45439"/>
            <a:ext cx="2679519" cy="17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2927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AAD4-77D5-FC51-AAE1-D0D9127B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47E71-F9C5-C594-9899-8002B004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104A0-8AAA-47C4-BBEE-DF378DBB533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006"/>
            <a:ext cx="9973390" cy="5610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298" y="1064623"/>
            <a:ext cx="8732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"/>
              </a:rPr>
              <a:t>Nhưng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sau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vài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tuần</a:t>
            </a:r>
            <a:r>
              <a:rPr lang="en-US" sz="3600" dirty="0">
                <a:latin typeface="Times New Roma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cậu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đã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biết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kiềm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chế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những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cơn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nóng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giận</a:t>
            </a:r>
            <a:r>
              <a:rPr lang="en-US" sz="3600" dirty="0">
                <a:latin typeface="Times New Roma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số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đinh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cậu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đóng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trên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hàng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rào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ngày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một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ít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đi</a:t>
            </a:r>
            <a:r>
              <a:rPr lang="en-US" sz="3600" dirty="0">
                <a:latin typeface="Times New Roma"/>
              </a:rPr>
              <a:t>.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412948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104A0-8AAA-47C4-BBEE-DF378DBB533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765" y="-213059"/>
            <a:ext cx="9973920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2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104A0-8AAA-47C4-BBEE-DF378DBB533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834" y="-239184"/>
            <a:ext cx="9973920" cy="5608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669" y="1162594"/>
            <a:ext cx="8562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"/>
              </a:rPr>
              <a:t>Ngày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lại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ngày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trôi</a:t>
            </a:r>
            <a:r>
              <a:rPr lang="en-US" sz="3600" dirty="0">
                <a:latin typeface="Times New Roma"/>
              </a:rPr>
              <a:t> qua,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 </a:t>
            </a:r>
            <a:r>
              <a:rPr lang="en-US" sz="3600" dirty="0" err="1">
                <a:latin typeface="Times New Roma"/>
              </a:rPr>
              <a:t>rồi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cũng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đến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một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hôm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cậu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bé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hãnh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diện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khoe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với</a:t>
            </a:r>
            <a:r>
              <a:rPr lang="en-US" sz="3600" dirty="0">
                <a:latin typeface="Times New Roma"/>
              </a:rPr>
              <a:t> cha </a:t>
            </a:r>
            <a:r>
              <a:rPr lang="en-US" sz="3600" dirty="0" err="1">
                <a:latin typeface="Times New Roma"/>
              </a:rPr>
              <a:t>rằng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không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còn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một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cái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đinh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nào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trên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hàng</a:t>
            </a:r>
            <a:r>
              <a:rPr lang="en-US" sz="3600" dirty="0">
                <a:latin typeface="Times New Roma"/>
              </a:rPr>
              <a:t> </a:t>
            </a:r>
            <a:r>
              <a:rPr lang="en-US" sz="3600" dirty="0" err="1">
                <a:latin typeface="Times New Roma"/>
              </a:rPr>
              <a:t>rào</a:t>
            </a:r>
            <a:r>
              <a:rPr lang="en-US" sz="3600" dirty="0">
                <a:latin typeface="Times New Roma"/>
              </a:rPr>
              <a:t>. </a:t>
            </a:r>
            <a:r>
              <a:rPr lang="en-US" sz="3600" dirty="0">
                <a:solidFill>
                  <a:srgbClr val="FF0000"/>
                </a:solidFill>
                <a:latin typeface="Times New Roma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118761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104A0-8AAA-47C4-BBEE-DF378DBB533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4960" y="-232653"/>
            <a:ext cx="9973920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94763E0F-89CC-A84A-8935-FBF2F8E2EAD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154" y="1"/>
            <a:ext cx="31259" cy="4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768.wav">
            <a:hlinkClick r:id="" action="ppaction://media"/>
            <a:extLst>
              <a:ext uri="{FF2B5EF4-FFF2-40B4-BE49-F238E27FC236}">
                <a16:creationId xmlns:a16="http://schemas.microsoft.com/office/drawing/2014/main" id="{2D1DE975-7438-72ED-F972-9F8118FF8310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53" y="171450"/>
            <a:ext cx="4287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id="{E4546C13-BB34-E683-1B64-2D40AAD211CA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03" y="4629150"/>
            <a:ext cx="4287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342844C0-22B1-BA7F-BE4C-8CBCBFF783C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83" y="114300"/>
            <a:ext cx="4287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id="{B4508164-BBB5-1799-E67D-0EDDBF65B6EA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43" y="4743450"/>
            <a:ext cx="4287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6520F588-3DF2-A638-10E8-C7B29AF23D65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457" y="4629150"/>
            <a:ext cx="8574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Picture1">
            <a:extLst>
              <a:ext uri="{FF2B5EF4-FFF2-40B4-BE49-F238E27FC236}">
                <a16:creationId xmlns:a16="http://schemas.microsoft.com/office/drawing/2014/main" id="{0AA0838F-54BF-745F-9CD2-F4B3AA970D63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64" y="4743450"/>
            <a:ext cx="5144393" cy="2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an30">
            <a:extLst>
              <a:ext uri="{FF2B5EF4-FFF2-40B4-BE49-F238E27FC236}">
                <a16:creationId xmlns:a16="http://schemas.microsoft.com/office/drawing/2014/main" id="{8F5FF404-AC87-C132-C844-015C2BE239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38" y="-36911"/>
            <a:ext cx="4629955" cy="305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1" descr="13">
            <a:extLst>
              <a:ext uri="{FF2B5EF4-FFF2-40B4-BE49-F238E27FC236}">
                <a16:creationId xmlns:a16="http://schemas.microsoft.com/office/drawing/2014/main" id="{6D00230D-4970-D7EA-0968-5009A218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4882808" y="1025129"/>
            <a:ext cx="154331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" descr="13">
            <a:extLst>
              <a:ext uri="{FF2B5EF4-FFF2-40B4-BE49-F238E27FC236}">
                <a16:creationId xmlns:a16="http://schemas.microsoft.com/office/drawing/2014/main" id="{182FFF42-ACF2-6198-0EB7-31F6A77B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096261" y="914400"/>
            <a:ext cx="167192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id="{4356C3C9-64DD-E646-00E2-DAC0279225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7108" y="2853376"/>
            <a:ext cx="6389783" cy="12224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6"/>
              </a:avLst>
            </a:prstTxWarp>
          </a:bodyPr>
          <a:lstStyle/>
          <a:p>
            <a:pPr algn="ctr"/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1">
            <a:extLst>
              <a:ext uri="{FF2B5EF4-FFF2-40B4-BE49-F238E27FC236}">
                <a16:creationId xmlns:a16="http://schemas.microsoft.com/office/drawing/2014/main" id="{8608396E-0920-2B63-ECAA-1D091AC8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41" y="869302"/>
            <a:ext cx="6164747" cy="92470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6867" name="Group 51">
            <a:extLst>
              <a:ext uri="{FF2B5EF4-FFF2-40B4-BE49-F238E27FC236}">
                <a16:creationId xmlns:a16="http://schemas.microsoft.com/office/drawing/2014/main" id="{1D0B97D6-80CB-EFDE-75CE-45D5E221E755}"/>
              </a:ext>
            </a:extLst>
          </p:cNvPr>
          <p:cNvGrpSpPr>
            <a:grpSpLocks/>
          </p:cNvGrpSpPr>
          <p:nvPr/>
        </p:nvGrpSpPr>
        <p:grpSpPr bwMode="auto">
          <a:xfrm>
            <a:off x="171451" y="73740"/>
            <a:ext cx="240506" cy="5143500"/>
            <a:chOff x="202295" y="-322943"/>
            <a:chExt cx="319314" cy="718094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CFDC525-DA60-2769-1567-0FB89E8B376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4996">
                <a:defRPr/>
              </a:pPr>
              <a:endParaRPr lang="en-US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1" name="Rectangle 10">
              <a:extLst>
                <a:ext uri="{FF2B5EF4-FFF2-40B4-BE49-F238E27FC236}">
                  <a16:creationId xmlns:a16="http://schemas.microsoft.com/office/drawing/2014/main" id="{9C4A7DC8-300A-1FD9-A120-2B9577A6C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983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1033463">
                <a:spcBef>
                  <a:spcPct val="20000"/>
                </a:spcBef>
                <a:buChar char="•"/>
                <a:defRPr sz="4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33463">
                <a:spcBef>
                  <a:spcPct val="20000"/>
                </a:spcBef>
                <a:buChar char="–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334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33463">
                <a:spcBef>
                  <a:spcPct val="20000"/>
                </a:spcBef>
                <a:buChar char="–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33463">
                <a:spcBef>
                  <a:spcPct val="20000"/>
                </a:spcBef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334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2" name="Rectangle 55">
              <a:extLst>
                <a:ext uri="{FF2B5EF4-FFF2-40B4-BE49-F238E27FC236}">
                  <a16:creationId xmlns:a16="http://schemas.microsoft.com/office/drawing/2014/main" id="{DD54FEAF-B5A0-6403-AC4B-FEF64FE1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</p:spPr>
          <p:txBody>
            <a:bodyPr/>
            <a:lstStyle>
              <a:lvl1pPr defTabSz="1035050">
                <a:spcBef>
                  <a:spcPct val="20000"/>
                </a:spcBef>
                <a:buChar char="•"/>
                <a:defRPr sz="43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35050">
                <a:spcBef>
                  <a:spcPct val="20000"/>
                </a:spcBef>
                <a:buChar char="–"/>
                <a:defRPr sz="3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350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35050">
                <a:spcBef>
                  <a:spcPct val="20000"/>
                </a:spcBef>
                <a:buChar char="–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35050">
                <a:spcBef>
                  <a:spcPct val="20000"/>
                </a:spcBef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3505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vi-VN" altLang="vi-VN" sz="152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AutoShape 51">
            <a:extLst>
              <a:ext uri="{FF2B5EF4-FFF2-40B4-BE49-F238E27FC236}">
                <a16:creationId xmlns:a16="http://schemas.microsoft.com/office/drawing/2014/main" id="{8D361990-4169-206A-77A8-ADFD81B4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67" y="1971633"/>
            <a:ext cx="6663586" cy="975809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8" name="Picture 37" descr="Blue_chapterlist">
            <a:extLst>
              <a:ext uri="{FF2B5EF4-FFF2-40B4-BE49-F238E27FC236}">
                <a16:creationId xmlns:a16="http://schemas.microsoft.com/office/drawing/2014/main" id="{DE9E6171-2C58-D885-39A2-AF89AA218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" y="2566033"/>
            <a:ext cx="445294" cy="2619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437311C1-5955-7550-9FD1-9DEB1E9B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603" y="2443274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WordArt 226">
            <a:extLst>
              <a:ext uri="{FF2B5EF4-FFF2-40B4-BE49-F238E27FC236}">
                <a16:creationId xmlns:a16="http://schemas.microsoft.com/office/drawing/2014/main" id="{0E6EF54C-99A4-014B-213D-BC31FA0F12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7238" y="2530315"/>
            <a:ext cx="345281" cy="28932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2" name="AutoShape 51">
            <a:extLst>
              <a:ext uri="{FF2B5EF4-FFF2-40B4-BE49-F238E27FC236}">
                <a16:creationId xmlns:a16="http://schemas.microsoft.com/office/drawing/2014/main" id="{3614645A-D407-3527-DF63-31613691A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067" y="3155071"/>
            <a:ext cx="7488159" cy="940789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alt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3" name="Picture 37" descr="Blue_chapterlist">
            <a:extLst>
              <a:ext uri="{FF2B5EF4-FFF2-40B4-BE49-F238E27FC236}">
                <a16:creationId xmlns:a16="http://schemas.microsoft.com/office/drawing/2014/main" id="{31990513-11D3-8958-720D-D748C8C2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3461384"/>
            <a:ext cx="488156" cy="28813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C937D1D0-31A9-6F78-0AB2-0066E0D32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22" y="3363437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AutoShape 51">
            <a:extLst>
              <a:ext uri="{FF2B5EF4-FFF2-40B4-BE49-F238E27FC236}">
                <a16:creationId xmlns:a16="http://schemas.microsoft.com/office/drawing/2014/main" id="{BD861994-AA88-E3FA-C843-9E23544B0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453" y="4332286"/>
            <a:ext cx="7461647" cy="507206"/>
          </a:xfrm>
          <a:prstGeom prst="roundRect">
            <a:avLst>
              <a:gd name="adj" fmla="val 16667"/>
            </a:avLst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484" tIns="30243" rIns="60484" bIns="30243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cáu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alt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37" descr="Blue_chapterlist">
            <a:extLst>
              <a:ext uri="{FF2B5EF4-FFF2-40B4-BE49-F238E27FC236}">
                <a16:creationId xmlns:a16="http://schemas.microsoft.com/office/drawing/2014/main" id="{71BF2FEF-CFC4-F57F-E001-441EAF84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4423409"/>
            <a:ext cx="498872" cy="29408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Oval 59">
            <a:hlinkHover r:id="" action="ppaction://noaction" highlightClick="1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71C750D3-5685-BD6D-B964-5B491B520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20" y="4340660"/>
            <a:ext cx="613172" cy="45958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wrap="none" lIns="60484" tIns="30243" rIns="60484" bIns="30243" anchor="ctr"/>
          <a:lstStyle>
            <a:lvl1pPr defTabSz="103346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33463">
              <a:spcBef>
                <a:spcPct val="20000"/>
              </a:spcBef>
              <a:buChar char="–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334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3346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3346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334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523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WordArt 226">
            <a:extLst>
              <a:ext uri="{FF2B5EF4-FFF2-40B4-BE49-F238E27FC236}">
                <a16:creationId xmlns:a16="http://schemas.microsoft.com/office/drawing/2014/main" id="{7F7E8D8B-F607-44AA-8DB9-23AD52F489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3431" y="4423409"/>
            <a:ext cx="346472" cy="29170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77" name="AutoShape 27">
            <a:extLst>
              <a:ext uri="{FF2B5EF4-FFF2-40B4-BE49-F238E27FC236}">
                <a16:creationId xmlns:a16="http://schemas.microsoft.com/office/drawing/2014/main" id="{A0A30C62-F901-157A-ABFA-5EDB72EF8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9787"/>
            <a:ext cx="16573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0484" tIns="30243" rIns="60484" bIns="30243" anchor="ctr"/>
          <a:lstStyle>
            <a:lvl1pPr defTabSz="10334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334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334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" name="WordArt 226">
            <a:extLst>
              <a:ext uri="{FF2B5EF4-FFF2-40B4-BE49-F238E27FC236}">
                <a16:creationId xmlns:a16="http://schemas.microsoft.com/office/drawing/2014/main" id="{6561044D-AC17-DC0C-765A-FCF6F707F3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4622" y="3467528"/>
            <a:ext cx="345281" cy="28932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64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6883" name="WordArt 30">
            <a:extLst>
              <a:ext uri="{FF2B5EF4-FFF2-40B4-BE49-F238E27FC236}">
                <a16:creationId xmlns:a16="http://schemas.microsoft.com/office/drawing/2014/main" id="{89E75A68-57BC-3A74-183F-6368297A57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3817" y="146066"/>
            <a:ext cx="4480322" cy="4405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48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D40B33-4A5B-0FB0-C345-8D3BC2E35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564" y="-8100"/>
            <a:ext cx="10048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9" descr="Picture1">
            <a:extLst>
              <a:ext uri="{FF2B5EF4-FFF2-40B4-BE49-F238E27FC236}">
                <a16:creationId xmlns:a16="http://schemas.microsoft.com/office/drawing/2014/main" id="{908D5BDF-EEA9-7010-DCCA-5CCD1E7215F2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5" y="601180"/>
            <a:ext cx="5203219" cy="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5">
            <a:extLst>
              <a:ext uri="{FF2B5EF4-FFF2-40B4-BE49-F238E27FC236}">
                <a16:creationId xmlns:a16="http://schemas.microsoft.com/office/drawing/2014/main" id="{A6FEEE96-1586-64D4-19A0-D9B340785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092" y="1385181"/>
            <a:ext cx="628650" cy="2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020" tIns="35009" rIns="70020" bIns="350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4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125">
            <a:extLst>
              <a:ext uri="{FF2B5EF4-FFF2-40B4-BE49-F238E27FC236}">
                <a16:creationId xmlns:a16="http://schemas.microsoft.com/office/drawing/2014/main" id="{804AE721-A207-7D62-9E23-9D8DF7FB0C64}"/>
              </a:ext>
            </a:extLst>
          </p:cNvPr>
          <p:cNvGrpSpPr>
            <a:grpSpLocks/>
          </p:cNvGrpSpPr>
          <p:nvPr/>
        </p:nvGrpSpPr>
        <p:grpSpPr bwMode="auto">
          <a:xfrm>
            <a:off x="7369533" y="185030"/>
            <a:ext cx="1100138" cy="1428750"/>
            <a:chOff x="-192" y="2484"/>
            <a:chExt cx="1020" cy="1383"/>
          </a:xfrm>
        </p:grpSpPr>
        <p:grpSp>
          <p:nvGrpSpPr>
            <p:cNvPr id="59" name="Group 126">
              <a:extLst>
                <a:ext uri="{FF2B5EF4-FFF2-40B4-BE49-F238E27FC236}">
                  <a16:creationId xmlns:a16="http://schemas.microsoft.com/office/drawing/2014/main" id="{A60447E1-ACA8-B922-3977-5B745C3476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2" y="3072"/>
              <a:ext cx="844" cy="795"/>
              <a:chOff x="432" y="2544"/>
              <a:chExt cx="844" cy="795"/>
            </a:xfrm>
          </p:grpSpPr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C036EB0-66E0-415C-2A06-B2BAFADFF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2544"/>
                <a:ext cx="844" cy="795"/>
              </a:xfrm>
              <a:custGeom>
                <a:avLst/>
                <a:gdLst>
                  <a:gd name="T0" fmla="*/ 325 w 844"/>
                  <a:gd name="T1" fmla="*/ 102 h 795"/>
                  <a:gd name="T2" fmla="*/ 236 w 844"/>
                  <a:gd name="T3" fmla="*/ 506 h 795"/>
                  <a:gd name="T4" fmla="*/ 22 w 844"/>
                  <a:gd name="T5" fmla="*/ 669 h 795"/>
                  <a:gd name="T6" fmla="*/ 50 w 844"/>
                  <a:gd name="T7" fmla="*/ 751 h 795"/>
                  <a:gd name="T8" fmla="*/ 313 w 844"/>
                  <a:gd name="T9" fmla="*/ 792 h 795"/>
                  <a:gd name="T10" fmla="*/ 603 w 844"/>
                  <a:gd name="T11" fmla="*/ 767 h 795"/>
                  <a:gd name="T12" fmla="*/ 829 w 844"/>
                  <a:gd name="T13" fmla="*/ 669 h 795"/>
                  <a:gd name="T14" fmla="*/ 697 w 844"/>
                  <a:gd name="T15" fmla="*/ 516 h 795"/>
                  <a:gd name="T16" fmla="*/ 458 w 844"/>
                  <a:gd name="T17" fmla="*/ 424 h 795"/>
                  <a:gd name="T18" fmla="*/ 561 w 844"/>
                  <a:gd name="T19" fmla="*/ 227 h 795"/>
                  <a:gd name="T20" fmla="*/ 606 w 844"/>
                  <a:gd name="T21" fmla="*/ 43 h 795"/>
                  <a:gd name="T22" fmla="*/ 478 w 844"/>
                  <a:gd name="T23" fmla="*/ 0 h 795"/>
                  <a:gd name="T24" fmla="*/ 325 w 844"/>
                  <a:gd name="T25" fmla="*/ 102 h 7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44" h="795">
                    <a:moveTo>
                      <a:pt x="325" y="102"/>
                    </a:moveTo>
                    <a:cubicBezTo>
                      <a:pt x="285" y="186"/>
                      <a:pt x="292" y="401"/>
                      <a:pt x="236" y="506"/>
                    </a:cubicBezTo>
                    <a:cubicBezTo>
                      <a:pt x="180" y="611"/>
                      <a:pt x="22" y="669"/>
                      <a:pt x="22" y="669"/>
                    </a:cubicBezTo>
                    <a:cubicBezTo>
                      <a:pt x="22" y="669"/>
                      <a:pt x="0" y="731"/>
                      <a:pt x="50" y="751"/>
                    </a:cubicBezTo>
                    <a:cubicBezTo>
                      <a:pt x="100" y="771"/>
                      <a:pt x="221" y="789"/>
                      <a:pt x="313" y="792"/>
                    </a:cubicBezTo>
                    <a:cubicBezTo>
                      <a:pt x="405" y="795"/>
                      <a:pt x="603" y="767"/>
                      <a:pt x="603" y="767"/>
                    </a:cubicBezTo>
                    <a:cubicBezTo>
                      <a:pt x="603" y="767"/>
                      <a:pt x="814" y="713"/>
                      <a:pt x="829" y="669"/>
                    </a:cubicBezTo>
                    <a:cubicBezTo>
                      <a:pt x="844" y="625"/>
                      <a:pt x="759" y="557"/>
                      <a:pt x="697" y="516"/>
                    </a:cubicBezTo>
                    <a:cubicBezTo>
                      <a:pt x="635" y="475"/>
                      <a:pt x="483" y="471"/>
                      <a:pt x="458" y="424"/>
                    </a:cubicBezTo>
                    <a:lnTo>
                      <a:pt x="561" y="227"/>
                    </a:lnTo>
                    <a:cubicBezTo>
                      <a:pt x="586" y="164"/>
                      <a:pt x="620" y="81"/>
                      <a:pt x="606" y="43"/>
                    </a:cubicBezTo>
                    <a:cubicBezTo>
                      <a:pt x="592" y="3"/>
                      <a:pt x="519" y="1"/>
                      <a:pt x="478" y="0"/>
                    </a:cubicBezTo>
                    <a:cubicBezTo>
                      <a:pt x="431" y="10"/>
                      <a:pt x="365" y="18"/>
                      <a:pt x="325" y="10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8A200"/>
                  </a:gs>
                  <a:gs pos="50000">
                    <a:srgbClr val="5D4B00"/>
                  </a:gs>
                  <a:gs pos="100000">
                    <a:srgbClr val="C8A200"/>
                  </a:gs>
                </a:gsLst>
                <a:lin ang="0" scaled="1"/>
              </a:gradFill>
              <a:ln>
                <a:noFill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1" name="Group 128">
                <a:extLst>
                  <a:ext uri="{FF2B5EF4-FFF2-40B4-BE49-F238E27FC236}">
                    <a16:creationId xmlns:a16="http://schemas.microsoft.com/office/drawing/2014/main" id="{C8684BE0-00B1-DB81-53FF-074B4AE14C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5" y="2756"/>
                <a:ext cx="281" cy="512"/>
                <a:chOff x="675" y="2756"/>
                <a:chExt cx="281" cy="512"/>
              </a:xfrm>
            </p:grpSpPr>
            <p:grpSp>
              <p:nvGrpSpPr>
                <p:cNvPr id="82" name="Group 129">
                  <a:extLst>
                    <a:ext uri="{FF2B5EF4-FFF2-40B4-BE49-F238E27FC236}">
                      <a16:creationId xmlns:a16="http://schemas.microsoft.com/office/drawing/2014/main" id="{8C758665-3756-B40A-0BD1-60D37D1BDA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2" y="2756"/>
                  <a:ext cx="48" cy="121"/>
                  <a:chOff x="768" y="2784"/>
                  <a:chExt cx="96" cy="169"/>
                </a:xfrm>
              </p:grpSpPr>
              <p:sp>
                <p:nvSpPr>
                  <p:cNvPr id="86" name="Freeform 130">
                    <a:extLst>
                      <a:ext uri="{FF2B5EF4-FFF2-40B4-BE49-F238E27FC236}">
                        <a16:creationId xmlns:a16="http://schemas.microsoft.com/office/drawing/2014/main" id="{4DCD5682-8287-EE33-57A5-2DC17192C2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8" y="2784"/>
                    <a:ext cx="96" cy="169"/>
                  </a:xfrm>
                  <a:custGeom>
                    <a:avLst/>
                    <a:gdLst>
                      <a:gd name="T0" fmla="*/ 62 w 96"/>
                      <a:gd name="T1" fmla="*/ 8 h 169"/>
                      <a:gd name="T2" fmla="*/ 1 w 96"/>
                      <a:gd name="T3" fmla="*/ 120 h 169"/>
                      <a:gd name="T4" fmla="*/ 54 w 96"/>
                      <a:gd name="T5" fmla="*/ 160 h 169"/>
                      <a:gd name="T6" fmla="*/ 95 w 96"/>
                      <a:gd name="T7" fmla="*/ 68 h 169"/>
                      <a:gd name="T8" fmla="*/ 62 w 96"/>
                      <a:gd name="T9" fmla="*/ 8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Freeform 131">
                    <a:extLst>
                      <a:ext uri="{FF2B5EF4-FFF2-40B4-BE49-F238E27FC236}">
                        <a16:creationId xmlns:a16="http://schemas.microsoft.com/office/drawing/2014/main" id="{3D336931-0763-C91A-AA07-70B188ECC5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6" y="2832"/>
                    <a:ext cx="48" cy="85"/>
                  </a:xfrm>
                  <a:custGeom>
                    <a:avLst/>
                    <a:gdLst>
                      <a:gd name="T0" fmla="*/ 1 w 96"/>
                      <a:gd name="T1" fmla="*/ 1 h 169"/>
                      <a:gd name="T2" fmla="*/ 1 w 96"/>
                      <a:gd name="T3" fmla="*/ 1 h 169"/>
                      <a:gd name="T4" fmla="*/ 1 w 96"/>
                      <a:gd name="T5" fmla="*/ 1 h 169"/>
                      <a:gd name="T6" fmla="*/ 1 w 96"/>
                      <a:gd name="T7" fmla="*/ 1 h 169"/>
                      <a:gd name="T8" fmla="*/ 1 w 96"/>
                      <a:gd name="T9" fmla="*/ 1 h 16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"/>
                      <a:gd name="T16" fmla="*/ 0 h 169"/>
                      <a:gd name="T17" fmla="*/ 96 w 96"/>
                      <a:gd name="T18" fmla="*/ 169 h 16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" h="169">
                        <a:moveTo>
                          <a:pt x="62" y="8"/>
                        </a:moveTo>
                        <a:cubicBezTo>
                          <a:pt x="46" y="17"/>
                          <a:pt x="2" y="95"/>
                          <a:pt x="1" y="120"/>
                        </a:cubicBezTo>
                        <a:cubicBezTo>
                          <a:pt x="0" y="145"/>
                          <a:pt x="38" y="169"/>
                          <a:pt x="54" y="160"/>
                        </a:cubicBezTo>
                        <a:cubicBezTo>
                          <a:pt x="70" y="151"/>
                          <a:pt x="94" y="93"/>
                          <a:pt x="95" y="68"/>
                        </a:cubicBezTo>
                        <a:cubicBezTo>
                          <a:pt x="96" y="43"/>
                          <a:pt x="84" y="0"/>
                          <a:pt x="62" y="8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83" name="Group 132">
                  <a:extLst>
                    <a:ext uri="{FF2B5EF4-FFF2-40B4-BE49-F238E27FC236}">
                      <a16:creationId xmlns:a16="http://schemas.microsoft.com/office/drawing/2014/main" id="{9856E664-88BB-1F94-88B0-362B8DF558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5" y="3086"/>
                  <a:ext cx="281" cy="182"/>
                  <a:chOff x="675" y="3086"/>
                  <a:chExt cx="281" cy="182"/>
                </a:xfrm>
              </p:grpSpPr>
              <p:sp>
                <p:nvSpPr>
                  <p:cNvPr id="84" name="Freeform 133">
                    <a:extLst>
                      <a:ext uri="{FF2B5EF4-FFF2-40B4-BE49-F238E27FC236}">
                        <a16:creationId xmlns:a16="http://schemas.microsoft.com/office/drawing/2014/main" id="{3A2A0F27-D989-F8C0-075D-61F77BC5DD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3086"/>
                    <a:ext cx="281" cy="182"/>
                  </a:xfrm>
                  <a:custGeom>
                    <a:avLst/>
                    <a:gdLst>
                      <a:gd name="T0" fmla="*/ 281 w 281"/>
                      <a:gd name="T1" fmla="*/ 23 h 182"/>
                      <a:gd name="T2" fmla="*/ 169 w 281"/>
                      <a:gd name="T3" fmla="*/ 26 h 182"/>
                      <a:gd name="T4" fmla="*/ 17 w 281"/>
                      <a:gd name="T5" fmla="*/ 78 h 182"/>
                      <a:gd name="T6" fmla="*/ 69 w 281"/>
                      <a:gd name="T7" fmla="*/ 173 h 182"/>
                      <a:gd name="T8" fmla="*/ 237 w 281"/>
                      <a:gd name="T9" fmla="*/ 130 h 182"/>
                      <a:gd name="T10" fmla="*/ 281 w 281"/>
                      <a:gd name="T11" fmla="*/ 23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5" name="Freeform 134">
                    <a:extLst>
                      <a:ext uri="{FF2B5EF4-FFF2-40B4-BE49-F238E27FC236}">
                        <a16:creationId xmlns:a16="http://schemas.microsoft.com/office/drawing/2014/main" id="{B75045F0-7030-B923-1318-31B0D1D7AF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" y="3128"/>
                    <a:ext cx="192" cy="93"/>
                  </a:xfrm>
                  <a:custGeom>
                    <a:avLst/>
                    <a:gdLst>
                      <a:gd name="T0" fmla="*/ 1 w 281"/>
                      <a:gd name="T1" fmla="*/ 1 h 182"/>
                      <a:gd name="T2" fmla="*/ 1 w 281"/>
                      <a:gd name="T3" fmla="*/ 1 h 182"/>
                      <a:gd name="T4" fmla="*/ 1 w 281"/>
                      <a:gd name="T5" fmla="*/ 1 h 182"/>
                      <a:gd name="T6" fmla="*/ 1 w 281"/>
                      <a:gd name="T7" fmla="*/ 1 h 182"/>
                      <a:gd name="T8" fmla="*/ 1 w 281"/>
                      <a:gd name="T9" fmla="*/ 1 h 182"/>
                      <a:gd name="T10" fmla="*/ 1 w 281"/>
                      <a:gd name="T11" fmla="*/ 1 h 18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81"/>
                      <a:gd name="T19" fmla="*/ 0 h 182"/>
                      <a:gd name="T20" fmla="*/ 281 w 281"/>
                      <a:gd name="T21" fmla="*/ 182 h 18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81" h="182">
                        <a:moveTo>
                          <a:pt x="281" y="23"/>
                        </a:moveTo>
                        <a:cubicBezTo>
                          <a:pt x="264" y="0"/>
                          <a:pt x="213" y="17"/>
                          <a:pt x="169" y="26"/>
                        </a:cubicBezTo>
                        <a:cubicBezTo>
                          <a:pt x="125" y="35"/>
                          <a:pt x="34" y="53"/>
                          <a:pt x="17" y="78"/>
                        </a:cubicBezTo>
                        <a:cubicBezTo>
                          <a:pt x="0" y="103"/>
                          <a:pt x="32" y="164"/>
                          <a:pt x="69" y="173"/>
                        </a:cubicBezTo>
                        <a:cubicBezTo>
                          <a:pt x="106" y="182"/>
                          <a:pt x="202" y="155"/>
                          <a:pt x="237" y="130"/>
                        </a:cubicBezTo>
                        <a:cubicBezTo>
                          <a:pt x="272" y="105"/>
                          <a:pt x="272" y="45"/>
                          <a:pt x="281" y="2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5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64" name="Group 135">
              <a:extLst>
                <a:ext uri="{FF2B5EF4-FFF2-40B4-BE49-F238E27FC236}">
                  <a16:creationId xmlns:a16="http://schemas.microsoft.com/office/drawing/2014/main" id="{673FF573-7FD4-0985-3066-9EB9419EC5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" y="2484"/>
              <a:ext cx="816" cy="816"/>
              <a:chOff x="1008" y="1104"/>
              <a:chExt cx="816" cy="816"/>
            </a:xfrm>
          </p:grpSpPr>
          <p:sp>
            <p:nvSpPr>
              <p:cNvPr id="66" name="Oval 136">
                <a:extLst>
                  <a:ext uri="{FF2B5EF4-FFF2-40B4-BE49-F238E27FC236}">
                    <a16:creationId xmlns:a16="http://schemas.microsoft.com/office/drawing/2014/main" id="{4744B6D5-C827-4C2D-9D05-DEA1954EB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1104"/>
                <a:ext cx="816" cy="816"/>
              </a:xfrm>
              <a:prstGeom prst="ellipse">
                <a:avLst/>
              </a:prstGeom>
              <a:gradFill rotWithShape="1">
                <a:gsLst>
                  <a:gs pos="0">
                    <a:srgbClr val="66CCFF"/>
                  </a:gs>
                  <a:gs pos="100000">
                    <a:srgbClr val="51A2CA"/>
                  </a:gs>
                </a:gsLst>
                <a:path path="rect">
                  <a:fillToRect t="100000" r="100000"/>
                </a:path>
              </a:gradFill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Rectangle 137">
                <a:extLst>
                  <a:ext uri="{FF2B5EF4-FFF2-40B4-BE49-F238E27FC236}">
                    <a16:creationId xmlns:a16="http://schemas.microsoft.com/office/drawing/2014/main" id="{C166A1C1-F61D-BAD1-D1DE-49CE92640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1149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ctangle 138">
                <a:extLst>
                  <a:ext uri="{FF2B5EF4-FFF2-40B4-BE49-F238E27FC236}">
                    <a16:creationId xmlns:a16="http://schemas.microsoft.com/office/drawing/2014/main" id="{BD78F7B3-6EC7-7EA0-F3D1-19004299D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09" y="144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 139">
                <a:extLst>
                  <a:ext uri="{FF2B5EF4-FFF2-40B4-BE49-F238E27FC236}">
                    <a16:creationId xmlns:a16="http://schemas.microsoft.com/office/drawing/2014/main" id="{CDB0354D-FB22-8FF4-3DD0-58FCAC0C3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793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140">
                <a:extLst>
                  <a:ext uri="{FF2B5EF4-FFF2-40B4-BE49-F238E27FC236}">
                    <a16:creationId xmlns:a16="http://schemas.microsoft.com/office/drawing/2014/main" id="{A4274F02-65FA-D528-33E0-754F958EA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072" y="1450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Rectangle 141">
                <a:extLst>
                  <a:ext uri="{FF2B5EF4-FFF2-40B4-BE49-F238E27FC236}">
                    <a16:creationId xmlns:a16="http://schemas.microsoft.com/office/drawing/2014/main" id="{4D509506-B3F0-1263-ED2C-259F5F4D5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139" y="166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142">
                <a:extLst>
                  <a:ext uri="{FF2B5EF4-FFF2-40B4-BE49-F238E27FC236}">
                    <a16:creationId xmlns:a16="http://schemas.microsoft.com/office/drawing/2014/main" id="{096EC535-88B0-777B-920E-B6BCFFD18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1629" y="1257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Rectangle 143">
                <a:extLst>
                  <a:ext uri="{FF2B5EF4-FFF2-40B4-BE49-F238E27FC236}">
                    <a16:creationId xmlns:a16="http://schemas.microsoft.com/office/drawing/2014/main" id="{602020E4-E4CD-FB36-45EF-55481490F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155" y="1254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Rectangle 144">
                <a:extLst>
                  <a:ext uri="{FF2B5EF4-FFF2-40B4-BE49-F238E27FC236}">
                    <a16:creationId xmlns:a16="http://schemas.microsoft.com/office/drawing/2014/main" id="{FA0A069C-FF74-7B9F-A6FE-7133473BC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000000">
                <a:off x="1641" y="1661"/>
                <a:ext cx="46" cy="8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2025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8" name="Text Box 165">
            <a:extLst>
              <a:ext uri="{FF2B5EF4-FFF2-40B4-BE49-F238E27FC236}">
                <a16:creationId xmlns:a16="http://schemas.microsoft.com/office/drawing/2014/main" id="{0D0D250E-FB7C-071E-8ED2-5405ABDAE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9933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 Box 166">
            <a:extLst>
              <a:ext uri="{FF2B5EF4-FFF2-40B4-BE49-F238E27FC236}">
                <a16:creationId xmlns:a16="http://schemas.microsoft.com/office/drawing/2014/main" id="{7E15C11C-3264-DE9C-5C9B-178592B1C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9933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 Box 167">
            <a:extLst>
              <a:ext uri="{FF2B5EF4-FFF2-40B4-BE49-F238E27FC236}">
                <a16:creationId xmlns:a16="http://schemas.microsoft.com/office/drawing/2014/main" id="{F2C201B2-3BCC-63E8-491E-8DE61389A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9933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168">
            <a:extLst>
              <a:ext uri="{FF2B5EF4-FFF2-40B4-BE49-F238E27FC236}">
                <a16:creationId xmlns:a16="http://schemas.microsoft.com/office/drawing/2014/main" id="{EC51DE8E-39DB-75A3-74F0-89AFFEDA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9933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 Box 169">
            <a:extLst>
              <a:ext uri="{FF2B5EF4-FFF2-40B4-BE49-F238E27FC236}">
                <a16:creationId xmlns:a16="http://schemas.microsoft.com/office/drawing/2014/main" id="{CFC9AE33-BB20-9566-8AC0-597CB76C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9933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 Box 170">
            <a:extLst>
              <a:ext uri="{FF2B5EF4-FFF2-40B4-BE49-F238E27FC236}">
                <a16:creationId xmlns:a16="http://schemas.microsoft.com/office/drawing/2014/main" id="{4E5E31B8-BBD9-CDB6-F4B9-75D41651A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9933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 Box 171">
            <a:extLst>
              <a:ext uri="{FF2B5EF4-FFF2-40B4-BE49-F238E27FC236}">
                <a16:creationId xmlns:a16="http://schemas.microsoft.com/office/drawing/2014/main" id="{A3D402D5-877F-5714-06E1-6273D8068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9933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 Box 172">
            <a:extLst>
              <a:ext uri="{FF2B5EF4-FFF2-40B4-BE49-F238E27FC236}">
                <a16:creationId xmlns:a16="http://schemas.microsoft.com/office/drawing/2014/main" id="{3DF71E6A-F251-6F3F-E605-B3866D939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9933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173">
            <a:extLst>
              <a:ext uri="{FF2B5EF4-FFF2-40B4-BE49-F238E27FC236}">
                <a16:creationId xmlns:a16="http://schemas.microsoft.com/office/drawing/2014/main" id="{27D63A4E-8945-7D21-4A63-5D3EE69B7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983" y="299330"/>
            <a:ext cx="932259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 Box 174">
            <a:extLst>
              <a:ext uri="{FF2B5EF4-FFF2-40B4-BE49-F238E27FC236}">
                <a16:creationId xmlns:a16="http://schemas.microsoft.com/office/drawing/2014/main" id="{1AD1C08F-D001-2F7B-81CC-9FAEF65E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24" y="299330"/>
            <a:ext cx="932260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75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75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 Box 5">
            <a:extLst>
              <a:ext uri="{FF2B5EF4-FFF2-40B4-BE49-F238E27FC236}">
                <a16:creationId xmlns:a16="http://schemas.microsoft.com/office/drawing/2014/main" id="{D120095E-1389-A4E2-BCE9-5B20C003F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233" y="1270881"/>
            <a:ext cx="628650" cy="2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0020" tIns="35009" rIns="70020" bIns="3500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vi-VN" altLang="vi-VN" sz="142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175">
            <a:extLst>
              <a:ext uri="{FF2B5EF4-FFF2-40B4-BE49-F238E27FC236}">
                <a16:creationId xmlns:a16="http://schemas.microsoft.com/office/drawing/2014/main" id="{3A4CB9A5-57F7-363B-C2F7-0FD32FC0E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433" y="364815"/>
            <a:ext cx="619125" cy="522731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60475" tIns="30238" rIns="60475" bIns="302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altLang="vi-VN" sz="15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0656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3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500"/>
                            </p:stCondLst>
                            <p:childTnLst>
                              <p:par>
                                <p:cTn id="1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8148E-6 -1.37255E-6 L -1.48148E-6 -0.06372 " pathEditMode="relative" rAng="0" ptsTypes="AA">
                                      <p:cBhvr>
                                        <p:cTn id="1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8600"/>
                                    </p:animMotion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2" grpId="0" animBg="1"/>
      <p:bldP spid="62" grpId="1" animBg="1"/>
      <p:bldP spid="65" grpId="0" animBg="1"/>
      <p:bldP spid="70" grpId="0" animBg="1"/>
      <p:bldP spid="77" grpId="0" animBg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2460</TotalTime>
  <Words>594</Words>
  <Application>Microsoft Office PowerPoint</Application>
  <PresentationFormat>On-screen Show (16:9)</PresentationFormat>
  <Paragraphs>99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Light</vt:lpstr>
      <vt:lpstr>Times New Roman</vt:lpstr>
      <vt:lpstr>Times New Roma</vt:lpstr>
      <vt:lpstr>Calibri</vt:lpstr>
      <vt:lpstr>Arial</vt:lpstr>
      <vt:lpstr>Office Theme</vt:lpstr>
      <vt:lpstr>PowerPoint Presentation</vt:lpstr>
      <vt:lpstr>2 đoạn</vt:lpstr>
      <vt:lpstr>   Nhiệm vụ: - Đọc thầm bài đọc và tìm từ khó, câu khó và các từ cần hiểu nghĩa của các đoạn trong bài. - Nêu cách đọc các đoạn trong bài.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GIÁO VỀ DỰ CHUYÊN ĐỀ</dc:title>
  <dc:creator>Admin</dc:creator>
  <cp:lastModifiedBy>Lương Quốc Phương</cp:lastModifiedBy>
  <cp:revision>88</cp:revision>
  <dcterms:modified xsi:type="dcterms:W3CDTF">2025-09-18T14:17:34Z</dcterms:modified>
</cp:coreProperties>
</file>