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5"/>
  </p:notesMasterIdLst>
  <p:sldIdLst>
    <p:sldId id="3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90" r:id="rId18"/>
    <p:sldId id="391" r:id="rId19"/>
    <p:sldId id="273" r:id="rId20"/>
    <p:sldId id="276" r:id="rId21"/>
    <p:sldId id="289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32" y="53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28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4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0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54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37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50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58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2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43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6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3"/><Relationship Id="rId7" Type="http://schemas.openxmlformats.org/officeDocument/2006/relationships/image" Target="../media/image4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media" Target="../media/media12.mp3"/><Relationship Id="rId7" Type="http://schemas.openxmlformats.org/officeDocument/2006/relationships/image" Target="../media/image4.gi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4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2.mp3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4.mp3"/><Relationship Id="rId7" Type="http://schemas.openxmlformats.org/officeDocument/2006/relationships/image" Target="../media/image4.g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4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4.mp3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media" Target="../media/media16.mp3"/><Relationship Id="rId7" Type="http://schemas.openxmlformats.org/officeDocument/2006/relationships/image" Target="../media/image4.gif"/><Relationship Id="rId12" Type="http://schemas.openxmlformats.org/officeDocument/2006/relationships/image" Target="../media/image35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4.jpe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jpeg"/><Relationship Id="rId4" Type="http://schemas.openxmlformats.org/officeDocument/2006/relationships/audio" Target="../media/media16.mp3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8.mp3"/><Relationship Id="rId7" Type="http://schemas.openxmlformats.org/officeDocument/2006/relationships/image" Target="../media/image4.gi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4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8.mp3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20.mp3"/><Relationship Id="rId7" Type="http://schemas.openxmlformats.org/officeDocument/2006/relationships/image" Target="../media/image4.gif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4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0.mp3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22.mp3"/><Relationship Id="rId7" Type="http://schemas.openxmlformats.org/officeDocument/2006/relationships/image" Target="../media/image4.gif"/><Relationship Id="rId12" Type="http://schemas.openxmlformats.org/officeDocument/2006/relationships/image" Target="../media/image35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4.jpe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9.jpeg"/><Relationship Id="rId4" Type="http://schemas.openxmlformats.org/officeDocument/2006/relationships/audio" Target="../media/media22.mp3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8.mp3"/><Relationship Id="rId7" Type="http://schemas.openxmlformats.org/officeDocument/2006/relationships/image" Target="../media/image4.gif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328" y="621411"/>
            <a:ext cx="10300716" cy="549021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6C52E9C9-19E2-95F8-042A-E8892A9EA723}"/>
              </a:ext>
            </a:extLst>
          </p:cNvPr>
          <p:cNvSpPr/>
          <p:nvPr/>
        </p:nvSpPr>
        <p:spPr>
          <a:xfrm>
            <a:off x="3962400" y="2734689"/>
            <a:ext cx="392904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1 – CHỦ ĐỀ 1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>
                <a:solidFill>
                  <a:srgbClr val="1713CB"/>
                </a:solidFill>
                <a:latin typeface="Times New Roman"/>
              </a:rPr>
              <a:t>KNTT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Rectangle 11"/>
          <p:cNvSpPr/>
          <p:nvPr/>
        </p:nvSpPr>
        <p:spPr>
          <a:xfrm>
            <a:off x="428760" y="0"/>
            <a:ext cx="46288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THỂ HIỆN ÂM THANH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9"/>
          <p:cNvPicPr/>
          <p:nvPr/>
        </p:nvPicPr>
        <p:blipFill>
          <a:blip r:embed="rId4">
            <a:lum contrast="20000"/>
          </a:blip>
          <a:srcRect l="3775" r="1825" b="3154"/>
          <a:stretch/>
        </p:blipFill>
        <p:spPr>
          <a:xfrm>
            <a:off x="414360" y="714240"/>
            <a:ext cx="1014408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-28620" y="6390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17628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 GIỌNG">
            <a:hlinkClick r:id="" action="ppaction://media"/>
            <a:extLst>
              <a:ext uri="{FF2B5EF4-FFF2-40B4-BE49-F238E27FC236}">
                <a16:creationId xmlns:a16="http://schemas.microsoft.com/office/drawing/2014/main" id="{32D3897D-58FC-4F6C-8899-D641262B2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 G">
            <a:hlinkClick r:id="" action="ppaction://media"/>
            <a:extLst>
              <a:ext uri="{FF2B5EF4-FFF2-40B4-BE49-F238E27FC236}">
                <a16:creationId xmlns:a16="http://schemas.microsoft.com/office/drawing/2014/main" id="{8A1F61BB-68D7-4D36-A1F2-DA8A040A2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9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  <p:pic>
        <p:nvPicPr>
          <p:cNvPr id="3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600" y="1086808"/>
            <a:ext cx="609600" cy="6096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26CA9EE6-ADAF-5826-2365-7215B1107A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1370" y="12026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8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9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7400" y="1099808"/>
            <a:ext cx="609600" cy="60960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CCFB6577-42D4-F5B5-43A4-03AE281B2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38490" y="1111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"/>
          <p:cNvSpPr/>
          <p:nvPr/>
        </p:nvSpPr>
        <p:spPr>
          <a:xfrm>
            <a:off x="3869641" y="86658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TRÒ CHƠI</a:t>
            </a:r>
            <a:endParaRPr lang="en-US" sz="5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16237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4000" b="1" spc="-1">
                <a:solidFill>
                  <a:srgbClr val="1713CB"/>
                </a:solidFill>
                <a:latin typeface="Times New Roman"/>
              </a:rPr>
              <a:t>THỬ TÀI CỦA BẠN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2"/>
          <a:stretch/>
        </p:blipFill>
        <p:spPr>
          <a:xfrm>
            <a:off x="609600" y="60960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3"/>
          <a:stretch/>
        </p:blipFill>
        <p:spPr>
          <a:xfrm rot="14504400">
            <a:off x="9502589" y="380375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9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10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1600" y="1079094"/>
            <a:ext cx="609600" cy="609600"/>
          </a:xfrm>
          <a:prstGeom prst="rect">
            <a:avLst/>
          </a:prstGeom>
        </p:spPr>
      </p:pic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FF64B969-D11C-B1B1-2873-56AA0BA69A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57500" y="1137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8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9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5400" y="1043520"/>
            <a:ext cx="609600" cy="609600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1B3DFFC6-57E4-F5A7-C310-0FF8741878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1179" y="114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9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7800" y="1165757"/>
            <a:ext cx="609600" cy="6096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E09187B7-6F65-8AB8-2A86-11966516BA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0779" y="1220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8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9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10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  <p:pic>
        <p:nvPicPr>
          <p:cNvPr id="2" name="CÂU 3+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600" y="1071720"/>
            <a:ext cx="609600" cy="609600"/>
          </a:xfrm>
          <a:prstGeom prst="rect">
            <a:avLst/>
          </a:prstGeom>
        </p:spPr>
      </p:pic>
      <p:pic>
        <p:nvPicPr>
          <p:cNvPr id="3" name="34">
            <a:hlinkClick r:id="" action="ppaction://media"/>
            <a:extLst>
              <a:ext uri="{FF2B5EF4-FFF2-40B4-BE49-F238E27FC236}">
                <a16:creationId xmlns:a16="http://schemas.microsoft.com/office/drawing/2014/main" id="{9BF418C6-90C4-0617-202B-3F959E3C74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91140" y="109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a bai piano-0">
            <a:hlinkClick r:id="" action="ppaction://media"/>
            <a:extLst>
              <a:ext uri="{FF2B5EF4-FFF2-40B4-BE49-F238E27FC236}">
                <a16:creationId xmlns:a16="http://schemas.microsoft.com/office/drawing/2014/main" id="{B56DB43F-45E1-D4B2-87D1-06BCAB16A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7941" y="25458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  <a:extLst>
              <a:ext uri="{FF2B5EF4-FFF2-40B4-BE49-F238E27FC236}">
                <a16:creationId xmlns:a16="http://schemas.microsoft.com/office/drawing/2014/main" id="{0B685BB1-D66B-7128-713D-2D383B29FA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14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7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08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4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5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  <p:pic>
        <p:nvPicPr>
          <p:cNvPr id="2" name="tiếng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64640" y="446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9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Text Box 9"/>
          <p:cNvSpPr/>
          <p:nvPr/>
        </p:nvSpPr>
        <p:spPr>
          <a:xfrm>
            <a:off x="271440" y="214200"/>
            <a:ext cx="45007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Gọi tên các nhân vật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1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114200" y="220472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722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5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8"/>
          <p:cNvPicPr/>
          <p:nvPr/>
        </p:nvPicPr>
        <p:blipFill>
          <a:blip r:embed="rId3">
            <a:lum contrast="20000"/>
          </a:blip>
          <a:srcRect l="44793" r="21355" b="49550"/>
          <a:stretch/>
        </p:blipFill>
        <p:spPr>
          <a:xfrm>
            <a:off x="5445000" y="1428840"/>
            <a:ext cx="5407200" cy="532584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9"/>
          <p:cNvPicPr/>
          <p:nvPr/>
        </p:nvPicPr>
        <p:blipFill>
          <a:blip r:embed="rId4">
            <a:lum contrast="20000"/>
          </a:blip>
          <a:srcRect l="20250" r="8503" b="11364"/>
          <a:stretch/>
        </p:blipFill>
        <p:spPr>
          <a:xfrm>
            <a:off x="79200" y="1285920"/>
            <a:ext cx="5407200" cy="5459400"/>
          </a:xfrm>
          <a:prstGeom prst="rect">
            <a:avLst/>
          </a:prstGeom>
          <a:ln w="0">
            <a:noFill/>
          </a:ln>
        </p:spPr>
      </p:pic>
      <p:sp>
        <p:nvSpPr>
          <p:cNvPr id="732" name="Text Box 9"/>
          <p:cNvSpPr/>
          <p:nvPr/>
        </p:nvSpPr>
        <p:spPr>
          <a:xfrm>
            <a:off x="2057400" y="141120"/>
            <a:ext cx="6686640" cy="133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Có những âm thanh nào vang lên trong khu rừng kì diệu?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/>
          <p:cNvSpPr/>
          <p:nvPr/>
        </p:nvSpPr>
        <p:spPr>
          <a:xfrm>
            <a:off x="414360" y="10000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Câu chuyện: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/>
          <p:cNvSpPr/>
          <p:nvPr/>
        </p:nvSpPr>
        <p:spPr>
          <a:xfrm>
            <a:off x="1986120" y="13572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ÂM THANH KÌ DIỆU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/>
          <p:cNvSpPr/>
          <p:nvPr/>
        </p:nvSpPr>
        <p:spPr>
          <a:xfrm>
            <a:off x="3986280" y="27860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/>
          <p:cNvSpPr/>
          <p:nvPr/>
        </p:nvSpPr>
        <p:spPr>
          <a:xfrm>
            <a:off x="1843200" y="22860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8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HIM HÓ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47800"/>
            <a:ext cx="609600" cy="609600"/>
          </a:xfrm>
          <a:prstGeom prst="rect">
            <a:avLst/>
          </a:prstGeom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6695</TotalTime>
  <Words>277</Words>
  <Application>Microsoft Office PowerPoint</Application>
  <PresentationFormat>Custom</PresentationFormat>
  <Paragraphs>80</Paragraphs>
  <Slides>32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Lương Quốc Phương</cp:lastModifiedBy>
  <cp:revision>551</cp:revision>
  <dcterms:created xsi:type="dcterms:W3CDTF">2010-04-30T20:19:48Z</dcterms:created>
  <dcterms:modified xsi:type="dcterms:W3CDTF">2025-09-21T15:17:04Z</dcterms:modified>
  <dc:language>en-US</dc:language>
</cp:coreProperties>
</file>