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21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(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10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14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68944" y="2210498"/>
            <a:ext cx="209839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+mj-lt"/>
              </a:rPr>
              <a:t>Trứng ốp + Chả viên rán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Tôm bóc nõn</a:t>
            </a: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 thịt nạc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192293" y="3979524"/>
            <a:ext cx="215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rim + Chả cá 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luộc chấm magi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thịt nấu trứng đậu cà chua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tôm nấu bí 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tôm nấu rau cải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80300" y="4547116"/>
            <a:ext cx="1984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thịt bò nấu khoai tây + cà rốt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xương đuôi nấu dưa chua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1600" dirty="0"/>
              <a:t>Bắp cải xào tỏi </a:t>
            </a:r>
            <a:endParaRPr lang="en-US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hào, cà rốt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01113" y="4553998"/>
            <a:ext cx="1475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 cải luộc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cải luộc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đậu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Hương 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17" y="1642371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Sanwich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3" y="4847664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Đậu sốt Tứ Xuyên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178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57</cp:revision>
  <cp:lastPrinted>2024-11-01T14:11:38Z</cp:lastPrinted>
  <dcterms:created xsi:type="dcterms:W3CDTF">2024-10-15T11:32:32Z</dcterms:created>
  <dcterms:modified xsi:type="dcterms:W3CDTF">2025-02-17T08:11:17Z</dcterms:modified>
</cp:coreProperties>
</file>