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(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17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02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5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21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02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5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68944" y="2210498"/>
            <a:ext cx="209839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endParaRPr lang="vi-VN" dirty="0">
              <a:latin typeface="+mj-lt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+mj-lt"/>
              </a:rPr>
              <a:t>Thịt gà rim nấm hương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77510" y="3164041"/>
            <a:ext cx="2121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xào chua ngọt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192293" y="3979524"/>
            <a:ext cx="2150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rim đậu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tẩm bột rán+ Giò nạc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cá nấu rau cải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nấu chua + dứa + giá đỗ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0300" y="3928220"/>
            <a:ext cx="2003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cải nấu tôm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80300" y="4547116"/>
            <a:ext cx="1984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gà nấu bí 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tôm nấu cải thảo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23601" y="2422184"/>
            <a:ext cx="121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 luộc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 cải luộc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01113" y="4553998"/>
            <a:ext cx="147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hào, cà rốt xào tỏi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 tiêu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50141" y="3938719"/>
            <a:ext cx="1073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 đậu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Hương 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/>
              <a:t>Vinamilk</a:t>
            </a:r>
            <a:r>
              <a:rPr lang="en-US" sz="2000" dirty="0"/>
              <a:t> ADM IQ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7" y="4840404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17" y="1642371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3" y="4847664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Trứng kho thịt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173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58</cp:revision>
  <cp:lastPrinted>2024-11-01T14:11:38Z</cp:lastPrinted>
  <dcterms:created xsi:type="dcterms:W3CDTF">2024-10-15T11:32:32Z</dcterms:created>
  <dcterms:modified xsi:type="dcterms:W3CDTF">2025-02-17T08:21:13Z</dcterms:modified>
</cp:coreProperties>
</file>