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00AFEE"/>
    <a:srgbClr val="99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E90A-EBC4-4FE0-925A-34161BD3B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2207D-7633-4952-AB25-0AB44C366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569C6-C5A7-49CD-B62B-13A909DB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8C16D-D9F8-4BD1-88C2-DA1213628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AFA3-7626-467D-87E0-28825C5F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A7876-D005-470E-B291-C399EDDD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8484B-40C6-4F3C-9287-409715354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CCD60-574E-4928-8EA0-FE3F1A68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C5BDC-9633-4C9C-A919-B746997C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7F1CB-33DB-40F3-A43A-9E16E263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7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E5D64-B372-46C9-855A-2BFE3D4E8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F2239-8653-48D1-BFA9-98461E9E6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635C2-267D-4235-A30F-EBF03718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1BBE1-ADDF-4638-BCB1-440942BA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FBCF6-2194-43A8-A4AA-8F9F5898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10E68-BCAC-4E69-894B-713B63CCE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CDDDE-BA46-4B6E-BAC8-E43CE66A6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9444-F244-4AB7-A791-A801F1F7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7C54F-07E2-46DB-8873-F446864A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BCDF7-FC58-4D61-B4A0-C7680A83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5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65BC-B3B8-4EB3-9182-BFEC1B9D4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AE429-C5A8-48B2-BC96-62AD6B24B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A7D12-2514-49FC-B0F5-9E742B99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C9DCF-A730-40E0-8408-C57310B6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98EC-7E61-4DB1-9ED0-31D735F3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3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E476-18C9-4EA4-8613-4EDCF4F2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E0D3E-0435-4BD1-ACFB-5D8EADBB6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0A847-F562-4BE7-966A-CC0E3E041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6B3F1-24D4-4910-9BD7-E72C72416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9A75D-037E-4D31-979D-C4FF8C0A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7A7F0-DC1A-4D5E-9C02-8C518F92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EBDEA-1866-4731-BD19-E62C8DA9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99204-AACF-4C8D-99A5-7E2FCAEF6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21779-BD03-49C1-AF43-3105BCE1A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7822F8-4DC9-4C86-81D9-AA5272C21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C486C-8988-4299-907E-15B3B54BD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CAFD7-707C-4792-A52D-29B13CE2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E63D4-53E9-41E6-AB89-50473A88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CE5E7-1CC3-47A4-82F7-DCB29601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8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7CE6-ED16-4BBA-89AF-942814065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7D829-454A-4F47-BD71-26C51B6E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858D7-6B86-4F6D-B5FE-917E1D29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57BDE-63CA-4F73-80C3-E55EB0FB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5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B7501-B019-4496-99C8-7885B41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76600-5C84-4FA9-9F4B-B6482935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C50F6-1619-48BA-B3AB-9D07501D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6A889-B589-452F-A381-960BC860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4CF40-6AFE-4CE0-9CB1-C2AFA4670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C8B49-C410-4876-A8DB-67ECA4E29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4ED89-A828-4698-8991-3E10B602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49571-8E41-4551-BB74-F1D86729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DA2FA-0D4C-486A-AD38-549C4EB0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2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F139-BBB0-4AEC-AC02-8EF2175D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9B82-EF90-42D3-ABA2-983C7833EA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2D0249-A4B2-49E6-B955-87E46C87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67994-17C9-4E21-8D43-9FBB7D4D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1270-3736-400F-87BC-0E3FFE9F89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C51E2-B77B-44B9-8BC0-DAB8CFD9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30783-D5FB-43B1-AEC0-9D4EAA77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38E40F-2720-47B0-A1C3-8068A743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321D8-74A4-4151-B6A5-E9589598D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114FE-01EE-4140-A740-6CE5FDFB6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1270-3736-400F-87BC-0E3FFE9F8906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9ADA5-81A6-4410-9B00-90448419F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69137-CA0F-4E38-94A9-166FD134B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80D4-EC1A-48F6-9B83-2A895EE1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7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Delay 26">
            <a:extLst>
              <a:ext uri="{FF2B5EF4-FFF2-40B4-BE49-F238E27FC236}">
                <a16:creationId xmlns:a16="http://schemas.microsoft.com/office/drawing/2014/main" id="{AC455297-5F97-4965-A8DA-24F4CCCF50FF}"/>
              </a:ext>
            </a:extLst>
          </p:cNvPr>
          <p:cNvSpPr/>
          <p:nvPr/>
        </p:nvSpPr>
        <p:spPr>
          <a:xfrm flipH="1">
            <a:off x="101067" y="2431747"/>
            <a:ext cx="835220" cy="647466"/>
          </a:xfrm>
          <a:prstGeom prst="flowChartDelay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2</a:t>
            </a:r>
          </a:p>
        </p:txBody>
      </p:sp>
      <p:sp>
        <p:nvSpPr>
          <p:cNvPr id="28" name="Flowchart: Delay 27">
            <a:extLst>
              <a:ext uri="{FF2B5EF4-FFF2-40B4-BE49-F238E27FC236}">
                <a16:creationId xmlns:a16="http://schemas.microsoft.com/office/drawing/2014/main" id="{AC97F45B-B064-4F28-952F-2B0E228DD0FB}"/>
              </a:ext>
            </a:extLst>
          </p:cNvPr>
          <p:cNvSpPr/>
          <p:nvPr/>
        </p:nvSpPr>
        <p:spPr>
          <a:xfrm flipH="1">
            <a:off x="98650" y="3143496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3</a:t>
            </a:r>
          </a:p>
        </p:txBody>
      </p:sp>
      <p:sp>
        <p:nvSpPr>
          <p:cNvPr id="29" name="Flowchart: Delay 28">
            <a:extLst>
              <a:ext uri="{FF2B5EF4-FFF2-40B4-BE49-F238E27FC236}">
                <a16:creationId xmlns:a16="http://schemas.microsoft.com/office/drawing/2014/main" id="{FC970DD1-BC88-41AF-8764-5926E47FD746}"/>
              </a:ext>
            </a:extLst>
          </p:cNvPr>
          <p:cNvSpPr/>
          <p:nvPr/>
        </p:nvSpPr>
        <p:spPr>
          <a:xfrm flipH="1">
            <a:off x="87471" y="3839053"/>
            <a:ext cx="835220" cy="639994"/>
          </a:xfrm>
          <a:prstGeom prst="flowChartDelay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4</a:t>
            </a:r>
          </a:p>
        </p:txBody>
      </p:sp>
      <p:sp>
        <p:nvSpPr>
          <p:cNvPr id="30" name="Flowchart: Delay 29">
            <a:extLst>
              <a:ext uri="{FF2B5EF4-FFF2-40B4-BE49-F238E27FC236}">
                <a16:creationId xmlns:a16="http://schemas.microsoft.com/office/drawing/2014/main" id="{E31D8B94-034F-4C55-A838-70F2F26BF818}"/>
              </a:ext>
            </a:extLst>
          </p:cNvPr>
          <p:cNvSpPr/>
          <p:nvPr/>
        </p:nvSpPr>
        <p:spPr>
          <a:xfrm flipH="1">
            <a:off x="76999" y="4565263"/>
            <a:ext cx="835220" cy="639994"/>
          </a:xfrm>
          <a:prstGeom prst="flowChartDelay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5</a:t>
            </a:r>
          </a:p>
        </p:txBody>
      </p:sp>
      <p:sp>
        <p:nvSpPr>
          <p:cNvPr id="31" name="Flowchart: Delay 30">
            <a:extLst>
              <a:ext uri="{FF2B5EF4-FFF2-40B4-BE49-F238E27FC236}">
                <a16:creationId xmlns:a16="http://schemas.microsoft.com/office/drawing/2014/main" id="{6504C8D1-D215-48D3-B4C6-A1788264DFA7}"/>
              </a:ext>
            </a:extLst>
          </p:cNvPr>
          <p:cNvSpPr/>
          <p:nvPr/>
        </p:nvSpPr>
        <p:spPr>
          <a:xfrm flipH="1">
            <a:off x="76302" y="5317009"/>
            <a:ext cx="835220" cy="639994"/>
          </a:xfrm>
          <a:prstGeom prst="flowChartDelay">
            <a:avLst/>
          </a:prstGeom>
          <a:solidFill>
            <a:srgbClr val="9900FF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THỨ 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0D43F-A147-4973-BA8D-5E6887899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7"/>
          <a:stretch/>
        </p:blipFill>
        <p:spPr>
          <a:xfrm>
            <a:off x="0" y="6431884"/>
            <a:ext cx="12192000" cy="426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1983F3-BF80-47BC-B5C4-7CA156AFCF51}"/>
              </a:ext>
            </a:extLst>
          </p:cNvPr>
          <p:cNvSpPr/>
          <p:nvPr/>
        </p:nvSpPr>
        <p:spPr>
          <a:xfrm>
            <a:off x="0" y="0"/>
            <a:ext cx="12192000" cy="154004"/>
          </a:xfrm>
          <a:prstGeom prst="rect">
            <a:avLst/>
          </a:prstGeom>
          <a:solidFill>
            <a:srgbClr val="00AFEE"/>
          </a:solidFill>
          <a:ln>
            <a:solidFill>
              <a:srgbClr val="00AF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HP\Desktop\HINH ANH\logo truong.jpg">
            <a:extLst>
              <a:ext uri="{FF2B5EF4-FFF2-40B4-BE49-F238E27FC236}">
                <a16:creationId xmlns:a16="http://schemas.microsoft.com/office/drawing/2014/main" id="{DFDC9D5E-4251-4EAA-B519-91B265C2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29" y="114800"/>
            <a:ext cx="1676404" cy="149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117D5F2-E1D7-40F6-99BC-809DC406499A}"/>
              </a:ext>
            </a:extLst>
          </p:cNvPr>
          <p:cNvSpPr txBox="1"/>
          <p:nvPr/>
        </p:nvSpPr>
        <p:spPr>
          <a:xfrm>
            <a:off x="-31633" y="670968"/>
            <a:ext cx="12346897" cy="302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433EF75C-FB8D-4AF6-B0E6-0C0AD7EBFE89}"/>
              </a:ext>
            </a:extLst>
          </p:cNvPr>
          <p:cNvSpPr txBox="1"/>
          <p:nvPr/>
        </p:nvSpPr>
        <p:spPr>
          <a:xfrm>
            <a:off x="0" y="303417"/>
            <a:ext cx="12346897" cy="252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TRƯỜNG TIỂU </a:t>
            </a:r>
            <a:r>
              <a:rPr lang="en-US" sz="2400" b="1">
                <a:solidFill>
                  <a:srgbClr val="0000FF"/>
                </a:solidFill>
                <a:latin typeface="Fraunces"/>
                <a:ea typeface="Fraunces"/>
                <a:cs typeface="Fraunces"/>
                <a:sym typeface="Fraunces"/>
              </a:rPr>
              <a:t>HỌC CHU VĂN AN</a:t>
            </a:r>
            <a:endParaRPr lang="en-US" sz="2400" b="1" dirty="0">
              <a:solidFill>
                <a:srgbClr val="0000FF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756B4077-11E4-4B13-AA47-86ED8ECDE062}"/>
              </a:ext>
            </a:extLst>
          </p:cNvPr>
          <p:cNvSpPr txBox="1"/>
          <p:nvPr/>
        </p:nvSpPr>
        <p:spPr>
          <a:xfrm>
            <a:off x="3606152" y="1156049"/>
            <a:ext cx="5046307" cy="185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2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4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(03/0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3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/2025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 07/0</a:t>
            </a:r>
            <a:r>
              <a:rPr lang="vi-VN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3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Fraunces"/>
                <a:ea typeface="Fraunces"/>
                <a:cs typeface="Fraunces"/>
                <a:sym typeface="Fraunces"/>
              </a:rPr>
              <a:t>/2025)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562F90E-B62B-413B-BAD9-644D8E995C1C}"/>
              </a:ext>
            </a:extLst>
          </p:cNvPr>
          <p:cNvSpPr/>
          <p:nvPr/>
        </p:nvSpPr>
        <p:spPr>
          <a:xfrm>
            <a:off x="2220274" y="2210498"/>
            <a:ext cx="2147063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algn="ctr">
              <a:lnSpc>
                <a:spcPct val="100000"/>
              </a:lnSpc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chiên xù + giò nạc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B1A54E-9CBE-4103-95CD-5CF01D7D495C}"/>
              </a:ext>
            </a:extLst>
          </p:cNvPr>
          <p:cNvSpPr/>
          <p:nvPr/>
        </p:nvSpPr>
        <p:spPr>
          <a:xfrm>
            <a:off x="4527604" y="2211999"/>
            <a:ext cx="2056070" cy="4043899"/>
          </a:xfrm>
          <a:prstGeom prst="roundRect">
            <a:avLst>
              <a:gd name="adj" fmla="val 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  <a:p>
            <a:pPr font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0F5AB51-4A56-46EF-84A9-EE3D33ED87AC}"/>
              </a:ext>
            </a:extLst>
          </p:cNvPr>
          <p:cNvSpPr/>
          <p:nvPr/>
        </p:nvSpPr>
        <p:spPr>
          <a:xfrm>
            <a:off x="6667290" y="2210498"/>
            <a:ext cx="134292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EEAF12-1DA9-4212-B8A2-628C4FC667CB}"/>
              </a:ext>
            </a:extLst>
          </p:cNvPr>
          <p:cNvSpPr/>
          <p:nvPr/>
        </p:nvSpPr>
        <p:spPr>
          <a:xfrm>
            <a:off x="8108857" y="2251360"/>
            <a:ext cx="1114479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000ECA-2CDA-4D4A-B059-208F3D4E9AB1}"/>
              </a:ext>
            </a:extLst>
          </p:cNvPr>
          <p:cNvSpPr/>
          <p:nvPr/>
        </p:nvSpPr>
        <p:spPr>
          <a:xfrm>
            <a:off x="9363263" y="2220668"/>
            <a:ext cx="2687563" cy="403372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 dirty="0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E530CCAB-1F74-4924-BE6D-B494F33E566B}"/>
              </a:ext>
            </a:extLst>
          </p:cNvPr>
          <p:cNvSpPr txBox="1"/>
          <p:nvPr/>
        </p:nvSpPr>
        <p:spPr>
          <a:xfrm>
            <a:off x="2063489" y="18313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MẶN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8F342BD9-587A-4A9D-9D03-F669DC1C76B0}"/>
              </a:ext>
            </a:extLst>
          </p:cNvPr>
          <p:cNvSpPr txBox="1"/>
          <p:nvPr/>
        </p:nvSpPr>
        <p:spPr>
          <a:xfrm>
            <a:off x="4304047" y="1834150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CANH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179D999D-CB85-45F6-891D-8E3BA871504D}"/>
              </a:ext>
            </a:extLst>
          </p:cNvPr>
          <p:cNvSpPr txBox="1"/>
          <p:nvPr/>
        </p:nvSpPr>
        <p:spPr>
          <a:xfrm>
            <a:off x="6173448" y="1712412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XÀO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2DCF83-4F66-4269-B95D-95C03BC9BAC0}"/>
              </a:ext>
            </a:extLst>
          </p:cNvPr>
          <p:cNvSpPr txBox="1"/>
          <p:nvPr/>
        </p:nvSpPr>
        <p:spPr>
          <a:xfrm>
            <a:off x="7463428" y="1717040"/>
            <a:ext cx="2382279" cy="51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TRÁNG </a:t>
            </a:r>
          </a:p>
          <a:p>
            <a:pPr algn="ctr">
              <a:lnSpc>
                <a:spcPts val="1330"/>
              </a:lnSpc>
              <a:spcBef>
                <a:spcPct val="0"/>
              </a:spcBef>
            </a:pPr>
            <a:endParaRPr lang="en-US" sz="2000" b="1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MIỆNG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211B24-7596-49EB-8F6C-4902E7BA3AFF}"/>
              </a:ext>
            </a:extLst>
          </p:cNvPr>
          <p:cNvSpPr/>
          <p:nvPr/>
        </p:nvSpPr>
        <p:spPr>
          <a:xfrm>
            <a:off x="2264311" y="3048589"/>
            <a:ext cx="2134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 đậu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704F426-7D04-491C-94E2-1F93A3FC3D05}"/>
              </a:ext>
            </a:extLst>
          </p:cNvPr>
          <p:cNvSpPr/>
          <p:nvPr/>
        </p:nvSpPr>
        <p:spPr>
          <a:xfrm>
            <a:off x="2229550" y="3876013"/>
            <a:ext cx="2113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 tầu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11533D-83B7-44AE-8E7B-E9860E86E7F7}"/>
              </a:ext>
            </a:extLst>
          </p:cNvPr>
          <p:cNvSpPr/>
          <p:nvPr/>
        </p:nvSpPr>
        <p:spPr>
          <a:xfrm>
            <a:off x="2247577" y="5257762"/>
            <a:ext cx="2168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663032-53E3-46F4-BC37-09210754EF48}"/>
              </a:ext>
            </a:extLst>
          </p:cNvPr>
          <p:cNvSpPr/>
          <p:nvPr/>
        </p:nvSpPr>
        <p:spPr>
          <a:xfrm>
            <a:off x="2128084" y="4659974"/>
            <a:ext cx="2323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n-US" sz="2000" dirty="0"/>
          </a:p>
          <a:p>
            <a:pPr algn="ctr" fontAlgn="ctr"/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80277E-26AC-4042-AD05-9611A3D62F39}"/>
              </a:ext>
            </a:extLst>
          </p:cNvPr>
          <p:cNvSpPr/>
          <p:nvPr/>
        </p:nvSpPr>
        <p:spPr>
          <a:xfrm>
            <a:off x="2288613" y="2309896"/>
            <a:ext cx="20758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5F7C60-9A90-42C1-9ABF-B669E6E5A4CB}"/>
              </a:ext>
            </a:extLst>
          </p:cNvPr>
          <p:cNvSpPr/>
          <p:nvPr/>
        </p:nvSpPr>
        <p:spPr>
          <a:xfrm>
            <a:off x="4524765" y="2334074"/>
            <a:ext cx="201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gà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51CB9D-8651-46B9-AE56-3B00F7B5209B}"/>
              </a:ext>
            </a:extLst>
          </p:cNvPr>
          <p:cNvSpPr/>
          <p:nvPr/>
        </p:nvSpPr>
        <p:spPr>
          <a:xfrm>
            <a:off x="4551948" y="3031970"/>
            <a:ext cx="2012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2C44E27-C689-4D7F-8192-6FAABA3BE4AA}"/>
              </a:ext>
            </a:extLst>
          </p:cNvPr>
          <p:cNvSpPr/>
          <p:nvPr/>
        </p:nvSpPr>
        <p:spPr>
          <a:xfrm>
            <a:off x="4581778" y="3784720"/>
            <a:ext cx="2001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Thịt nấu chua, giá đỗ, dứa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B2E749-FE08-43B9-821E-D1785E6CC6A0}"/>
              </a:ext>
            </a:extLst>
          </p:cNvPr>
          <p:cNvSpPr/>
          <p:nvPr/>
        </p:nvSpPr>
        <p:spPr>
          <a:xfrm>
            <a:off x="4567492" y="4550508"/>
            <a:ext cx="1997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nấu rau cải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D61563-D982-4773-94C8-F8C5C95D725F}"/>
              </a:ext>
            </a:extLst>
          </p:cNvPr>
          <p:cNvSpPr/>
          <p:nvPr/>
        </p:nvSpPr>
        <p:spPr>
          <a:xfrm>
            <a:off x="4441506" y="5354855"/>
            <a:ext cx="2100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Canh xương đuôi nấu dưa chua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27A7174-3982-426B-AD1F-82E42D7AFF55}"/>
              </a:ext>
            </a:extLst>
          </p:cNvPr>
          <p:cNvSpPr/>
          <p:nvPr/>
        </p:nvSpPr>
        <p:spPr>
          <a:xfrm>
            <a:off x="6731793" y="2358758"/>
            <a:ext cx="1202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hào, cà rốt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tỏi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7B060-EC56-497A-8577-63E0B805360C}"/>
              </a:ext>
            </a:extLst>
          </p:cNvPr>
          <p:cNvSpPr/>
          <p:nvPr/>
        </p:nvSpPr>
        <p:spPr>
          <a:xfrm>
            <a:off x="6714653" y="3035172"/>
            <a:ext cx="1261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cà rốt luộc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5D27080-574C-47CA-987F-DE74171D2868}"/>
              </a:ext>
            </a:extLst>
          </p:cNvPr>
          <p:cNvSpPr/>
          <p:nvPr/>
        </p:nvSpPr>
        <p:spPr>
          <a:xfrm>
            <a:off x="6712018" y="3845942"/>
            <a:ext cx="120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Bắp cải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DFED26-1CDF-4EE4-B243-7DB7C2B02C6B}"/>
              </a:ext>
            </a:extLst>
          </p:cNvPr>
          <p:cNvSpPr/>
          <p:nvPr/>
        </p:nvSpPr>
        <p:spPr>
          <a:xfrm>
            <a:off x="6659321" y="4553998"/>
            <a:ext cx="1397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su luộc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0A8C5B-C887-4E38-9589-F2C1C7362185}"/>
              </a:ext>
            </a:extLst>
          </p:cNvPr>
          <p:cNvSpPr/>
          <p:nvPr/>
        </p:nvSpPr>
        <p:spPr>
          <a:xfrm>
            <a:off x="6760042" y="5427100"/>
            <a:ext cx="1216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Bắp cải xào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4C9191-39D0-4156-90B7-F14287E11784}"/>
              </a:ext>
            </a:extLst>
          </p:cNvPr>
          <p:cNvSpPr/>
          <p:nvPr/>
        </p:nvSpPr>
        <p:spPr>
          <a:xfrm>
            <a:off x="8134649" y="5546880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Dưa hấu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AB6F81B-997D-4379-81C1-78D75D317D02}"/>
              </a:ext>
            </a:extLst>
          </p:cNvPr>
          <p:cNvSpPr/>
          <p:nvPr/>
        </p:nvSpPr>
        <p:spPr>
          <a:xfrm>
            <a:off x="8158569" y="2392008"/>
            <a:ext cx="1064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6B3485-5877-4F2A-88C9-19D300831014}"/>
              </a:ext>
            </a:extLst>
          </p:cNvPr>
          <p:cNvSpPr/>
          <p:nvPr/>
        </p:nvSpPr>
        <p:spPr>
          <a:xfrm>
            <a:off x="8090496" y="3164042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 đậu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12DDB01-740D-41B1-A849-003AC888FDDA}"/>
              </a:ext>
            </a:extLst>
          </p:cNvPr>
          <p:cNvSpPr/>
          <p:nvPr/>
        </p:nvSpPr>
        <p:spPr>
          <a:xfrm>
            <a:off x="8134649" y="3953179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405">
              <a:defRPr/>
            </a:pPr>
            <a:r>
              <a:rPr 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33892B-6A5A-4418-8797-4CAB5E8379FF}"/>
              </a:ext>
            </a:extLst>
          </p:cNvPr>
          <p:cNvSpPr/>
          <p:nvPr/>
        </p:nvSpPr>
        <p:spPr>
          <a:xfrm>
            <a:off x="8134649" y="4604310"/>
            <a:ext cx="1088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huối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8C6DF6B-3633-4ED4-8C9F-BD5E858F0FC9}"/>
              </a:ext>
            </a:extLst>
          </p:cNvPr>
          <p:cNvSpPr/>
          <p:nvPr/>
        </p:nvSpPr>
        <p:spPr>
          <a:xfrm>
            <a:off x="9372411" y="2376865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ADM IQ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D6A65D-A805-419C-9C39-EA865BAC5E96}"/>
              </a:ext>
            </a:extLst>
          </p:cNvPr>
          <p:cNvSpPr/>
          <p:nvPr/>
        </p:nvSpPr>
        <p:spPr>
          <a:xfrm>
            <a:off x="9372411" y="3095214"/>
            <a:ext cx="2678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Hữu Nghị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sô cô la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92B91C0-CDB3-4A86-AEA1-C063D62310D4}"/>
              </a:ext>
            </a:extLst>
          </p:cNvPr>
          <p:cNvSpPr/>
          <p:nvPr/>
        </p:nvSpPr>
        <p:spPr>
          <a:xfrm>
            <a:off x="9400966" y="3931348"/>
            <a:ext cx="267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4D0A89F-6E5B-4D30-BDD7-0A4EF9CE4DBE}"/>
              </a:ext>
            </a:extLst>
          </p:cNvPr>
          <p:cNvSpPr/>
          <p:nvPr/>
        </p:nvSpPr>
        <p:spPr>
          <a:xfrm>
            <a:off x="9334707" y="5420572"/>
            <a:ext cx="2647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Vinamilk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4BCB5DD-166B-4ECB-BBCE-2CCCAA89D021}"/>
              </a:ext>
            </a:extLst>
          </p:cNvPr>
          <p:cNvCxnSpPr/>
          <p:nvPr/>
        </p:nvCxnSpPr>
        <p:spPr>
          <a:xfrm>
            <a:off x="2531441" y="3017433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CA2D966-96B1-4AA9-80CA-9D5995A84431}"/>
              </a:ext>
            </a:extLst>
          </p:cNvPr>
          <p:cNvCxnSpPr/>
          <p:nvPr/>
        </p:nvCxnSpPr>
        <p:spPr>
          <a:xfrm>
            <a:off x="4752481" y="2991679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C9D07D-0B38-4BAF-9F4F-3ECFDECCCB4D}"/>
              </a:ext>
            </a:extLst>
          </p:cNvPr>
          <p:cNvCxnSpPr>
            <a:cxnSpLocks/>
          </p:cNvCxnSpPr>
          <p:nvPr/>
        </p:nvCxnSpPr>
        <p:spPr>
          <a:xfrm>
            <a:off x="7074201" y="303982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0C77DB9-67CB-4A60-A11D-D57A1FBDBFEA}"/>
              </a:ext>
            </a:extLst>
          </p:cNvPr>
          <p:cNvCxnSpPr>
            <a:cxnSpLocks/>
          </p:cNvCxnSpPr>
          <p:nvPr/>
        </p:nvCxnSpPr>
        <p:spPr>
          <a:xfrm>
            <a:off x="8377234" y="302603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9893A64-5BC8-4624-9B84-1EC34E4D4A8E}"/>
              </a:ext>
            </a:extLst>
          </p:cNvPr>
          <p:cNvCxnSpPr/>
          <p:nvPr/>
        </p:nvCxnSpPr>
        <p:spPr>
          <a:xfrm>
            <a:off x="9799715" y="3013211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D13B612-DA16-47E9-9AA5-F7D5B93C8E0B}"/>
              </a:ext>
            </a:extLst>
          </p:cNvPr>
          <p:cNvCxnSpPr/>
          <p:nvPr/>
        </p:nvCxnSpPr>
        <p:spPr>
          <a:xfrm>
            <a:off x="2513751" y="381734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5B49881-075B-47CA-ABEC-0D5555EB84B5}"/>
              </a:ext>
            </a:extLst>
          </p:cNvPr>
          <p:cNvCxnSpPr/>
          <p:nvPr/>
        </p:nvCxnSpPr>
        <p:spPr>
          <a:xfrm>
            <a:off x="4734791" y="379159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4AAC96F-B91C-4CF5-A3F1-F2ECE8BCFF23}"/>
              </a:ext>
            </a:extLst>
          </p:cNvPr>
          <p:cNvCxnSpPr>
            <a:cxnSpLocks/>
          </p:cNvCxnSpPr>
          <p:nvPr/>
        </p:nvCxnSpPr>
        <p:spPr>
          <a:xfrm>
            <a:off x="7056511" y="383973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0DBC332-D6D7-46BA-8B20-FD481DA18601}"/>
              </a:ext>
            </a:extLst>
          </p:cNvPr>
          <p:cNvCxnSpPr>
            <a:cxnSpLocks/>
          </p:cNvCxnSpPr>
          <p:nvPr/>
        </p:nvCxnSpPr>
        <p:spPr>
          <a:xfrm>
            <a:off x="8359544" y="382595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08E71B6-035D-4F13-A08B-9C6BFEADABCB}"/>
              </a:ext>
            </a:extLst>
          </p:cNvPr>
          <p:cNvCxnSpPr/>
          <p:nvPr/>
        </p:nvCxnSpPr>
        <p:spPr>
          <a:xfrm>
            <a:off x="9782025" y="3793876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9E5DFBF-7269-4A8B-A526-791DC2C53FFC}"/>
              </a:ext>
            </a:extLst>
          </p:cNvPr>
          <p:cNvCxnSpPr/>
          <p:nvPr/>
        </p:nvCxnSpPr>
        <p:spPr>
          <a:xfrm>
            <a:off x="2531441" y="4637331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21B8E4E-2C3E-4CBE-A8D7-7177F028CA2E}"/>
              </a:ext>
            </a:extLst>
          </p:cNvPr>
          <p:cNvCxnSpPr/>
          <p:nvPr/>
        </p:nvCxnSpPr>
        <p:spPr>
          <a:xfrm>
            <a:off x="4770901" y="4511382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773F39A-D343-4CB0-9598-C171FFA89F46}"/>
              </a:ext>
            </a:extLst>
          </p:cNvPr>
          <p:cNvCxnSpPr>
            <a:cxnSpLocks/>
          </p:cNvCxnSpPr>
          <p:nvPr/>
        </p:nvCxnSpPr>
        <p:spPr>
          <a:xfrm>
            <a:off x="7092621" y="4559526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AEA5241-355A-4040-98DB-D39338380B23}"/>
              </a:ext>
            </a:extLst>
          </p:cNvPr>
          <p:cNvCxnSpPr>
            <a:cxnSpLocks/>
          </p:cNvCxnSpPr>
          <p:nvPr/>
        </p:nvCxnSpPr>
        <p:spPr>
          <a:xfrm>
            <a:off x="8395746" y="453429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7656908-ED32-4229-84E0-ED1B55B1D572}"/>
              </a:ext>
            </a:extLst>
          </p:cNvPr>
          <p:cNvCxnSpPr/>
          <p:nvPr/>
        </p:nvCxnSpPr>
        <p:spPr>
          <a:xfrm>
            <a:off x="9818135" y="4523289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5D5A85A-F474-432A-B55C-0570E3C8D7BC}"/>
              </a:ext>
            </a:extLst>
          </p:cNvPr>
          <p:cNvCxnSpPr/>
          <p:nvPr/>
        </p:nvCxnSpPr>
        <p:spPr>
          <a:xfrm>
            <a:off x="2513751" y="5285378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7AE627-C55B-4D27-AA12-0AAAE0C67650}"/>
              </a:ext>
            </a:extLst>
          </p:cNvPr>
          <p:cNvCxnSpPr/>
          <p:nvPr/>
        </p:nvCxnSpPr>
        <p:spPr>
          <a:xfrm>
            <a:off x="4734791" y="5259624"/>
            <a:ext cx="152079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A18B59A-20C6-4A39-A156-816B3A02AEBF}"/>
              </a:ext>
            </a:extLst>
          </p:cNvPr>
          <p:cNvCxnSpPr>
            <a:cxnSpLocks/>
          </p:cNvCxnSpPr>
          <p:nvPr/>
        </p:nvCxnSpPr>
        <p:spPr>
          <a:xfrm>
            <a:off x="7056511" y="5307768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26220F8-7825-4D68-997A-35E71AA9112C}"/>
              </a:ext>
            </a:extLst>
          </p:cNvPr>
          <p:cNvCxnSpPr>
            <a:cxnSpLocks/>
          </p:cNvCxnSpPr>
          <p:nvPr/>
        </p:nvCxnSpPr>
        <p:spPr>
          <a:xfrm>
            <a:off x="8359544" y="5293981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3DB0A62-8954-4F74-9312-E0EAA294B745}"/>
              </a:ext>
            </a:extLst>
          </p:cNvPr>
          <p:cNvCxnSpPr/>
          <p:nvPr/>
        </p:nvCxnSpPr>
        <p:spPr>
          <a:xfrm>
            <a:off x="9782025" y="5261905"/>
            <a:ext cx="184015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>
            <a:extLst>
              <a:ext uri="{FF2B5EF4-FFF2-40B4-BE49-F238E27FC236}">
                <a16:creationId xmlns:a16="http://schemas.microsoft.com/office/drawing/2014/main" id="{9E0AE883-82DC-4759-BC64-9DEBA833F5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37" y="4840405"/>
            <a:ext cx="708693" cy="88771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140992A-B9BF-4920-B1DF-EA8E874DDF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64" y="1556493"/>
            <a:ext cx="1657252" cy="151256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1F010D0-8E02-4467-A7BC-192BDB96876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708" y="2963855"/>
            <a:ext cx="829178" cy="11084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E8135ECF-2ED8-41BE-BE02-319340B7A75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6957" y="5620627"/>
            <a:ext cx="921745" cy="820909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A799E91E-D27D-42D5-9767-83BCF20EDC8E}"/>
              </a:ext>
            </a:extLst>
          </p:cNvPr>
          <p:cNvSpPr/>
          <p:nvPr/>
        </p:nvSpPr>
        <p:spPr>
          <a:xfrm>
            <a:off x="9374129" y="4637331"/>
            <a:ext cx="2687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Sanwith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EDA0B0EF-3371-4226-A0F5-8DB827F68D9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828" y="-46389"/>
            <a:ext cx="2491354" cy="1724971"/>
          </a:xfrm>
          <a:prstGeom prst="rect">
            <a:avLst/>
          </a:prstGeom>
        </p:spPr>
      </p:pic>
      <p:sp>
        <p:nvSpPr>
          <p:cNvPr id="24" name="TextBox 14">
            <a:extLst>
              <a:ext uri="{FF2B5EF4-FFF2-40B4-BE49-F238E27FC236}">
                <a16:creationId xmlns:a16="http://schemas.microsoft.com/office/drawing/2014/main" id="{4434B7B4-E7A5-4CBB-8440-0D6203F26A65}"/>
              </a:ext>
            </a:extLst>
          </p:cNvPr>
          <p:cNvSpPr txBox="1"/>
          <p:nvPr/>
        </p:nvSpPr>
        <p:spPr>
          <a:xfrm>
            <a:off x="9372411" y="1808686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ĂN XẾ CHIỀU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1B3C96A4-7DFD-4321-8D63-C9AA3D696AAF}"/>
              </a:ext>
            </a:extLst>
          </p:cNvPr>
          <p:cNvSpPr/>
          <p:nvPr/>
        </p:nvSpPr>
        <p:spPr>
          <a:xfrm>
            <a:off x="891173" y="2186864"/>
            <a:ext cx="1217504" cy="4043899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9666ADB-86F3-4D9F-85F1-32CBD38EE509}"/>
              </a:ext>
            </a:extLst>
          </p:cNvPr>
          <p:cNvSpPr/>
          <p:nvPr/>
        </p:nvSpPr>
        <p:spPr>
          <a:xfrm>
            <a:off x="869364" y="2372725"/>
            <a:ext cx="12027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B693E58-3E36-4529-98C8-18AB1BC36C96}"/>
              </a:ext>
            </a:extLst>
          </p:cNvPr>
          <p:cNvSpPr/>
          <p:nvPr/>
        </p:nvSpPr>
        <p:spPr>
          <a:xfrm>
            <a:off x="852224" y="3126139"/>
            <a:ext cx="1217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528568D-75B0-48A2-9880-224810CEC6FE}"/>
              </a:ext>
            </a:extLst>
          </p:cNvPr>
          <p:cNvSpPr/>
          <p:nvPr/>
        </p:nvSpPr>
        <p:spPr>
          <a:xfrm>
            <a:off x="922899" y="3893782"/>
            <a:ext cx="1135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8B31342-C9E8-453C-988C-E32FD450A1B3}"/>
              </a:ext>
            </a:extLst>
          </p:cNvPr>
          <p:cNvSpPr/>
          <p:nvPr/>
        </p:nvSpPr>
        <p:spPr>
          <a:xfrm>
            <a:off x="941524" y="4596840"/>
            <a:ext cx="1070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2703BA6-9D1E-47F9-A3FB-4091843B448A}"/>
              </a:ext>
            </a:extLst>
          </p:cNvPr>
          <p:cNvSpPr/>
          <p:nvPr/>
        </p:nvSpPr>
        <p:spPr>
          <a:xfrm>
            <a:off x="897613" y="5378053"/>
            <a:ext cx="1216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8F39C02-BAF2-42B6-AB65-4DEFF74687CB}"/>
              </a:ext>
            </a:extLst>
          </p:cNvPr>
          <p:cNvCxnSpPr>
            <a:cxnSpLocks/>
          </p:cNvCxnSpPr>
          <p:nvPr/>
        </p:nvCxnSpPr>
        <p:spPr>
          <a:xfrm>
            <a:off x="1202147" y="300566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073855B1-2860-45CB-98AD-945BD156E685}"/>
              </a:ext>
            </a:extLst>
          </p:cNvPr>
          <p:cNvCxnSpPr>
            <a:cxnSpLocks/>
          </p:cNvCxnSpPr>
          <p:nvPr/>
        </p:nvCxnSpPr>
        <p:spPr>
          <a:xfrm>
            <a:off x="1184457" y="377670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5D659BD-73C7-49D9-888F-E465BFE7E8AB}"/>
              </a:ext>
            </a:extLst>
          </p:cNvPr>
          <p:cNvCxnSpPr>
            <a:cxnSpLocks/>
          </p:cNvCxnSpPr>
          <p:nvPr/>
        </p:nvCxnSpPr>
        <p:spPr>
          <a:xfrm>
            <a:off x="1191692" y="4496493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7A84423-C651-4EAD-BE7C-87FBF3655D8B}"/>
              </a:ext>
            </a:extLst>
          </p:cNvPr>
          <p:cNvCxnSpPr>
            <a:cxnSpLocks/>
          </p:cNvCxnSpPr>
          <p:nvPr/>
        </p:nvCxnSpPr>
        <p:spPr>
          <a:xfrm>
            <a:off x="1184457" y="5244735"/>
            <a:ext cx="5316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4">
            <a:extLst>
              <a:ext uri="{FF2B5EF4-FFF2-40B4-BE49-F238E27FC236}">
                <a16:creationId xmlns:a16="http://schemas.microsoft.com/office/drawing/2014/main" id="{65340916-8704-4C93-B07C-DB30EADF9941}"/>
              </a:ext>
            </a:extLst>
          </p:cNvPr>
          <p:cNvSpPr txBox="1"/>
          <p:nvPr/>
        </p:nvSpPr>
        <p:spPr>
          <a:xfrm>
            <a:off x="242031" y="1830195"/>
            <a:ext cx="2382279" cy="183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MÓN C</a:t>
            </a:r>
            <a:r>
              <a:rPr lang="vi-VN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Ơ</a:t>
            </a:r>
            <a:r>
              <a:rPr lang="en-US" sz="2000" b="1">
                <a:solidFill>
                  <a:srgbClr val="00A44A"/>
                </a:solidFill>
                <a:latin typeface="Fraunces"/>
                <a:ea typeface="Fraunces"/>
                <a:cs typeface="Fraunces"/>
                <a:sym typeface="Fraunces"/>
              </a:rPr>
              <a:t>M</a:t>
            </a:r>
            <a:endParaRPr lang="en-US" sz="2000" b="1" dirty="0">
              <a:solidFill>
                <a:srgbClr val="00A44A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FB1E3AD7-AE3C-4B2C-A964-1CCA65DD20D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8" y="4799059"/>
            <a:ext cx="768983" cy="868908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DA9C17A1-B344-422E-9BC3-09E15EEA12E8}"/>
              </a:ext>
            </a:extLst>
          </p:cNvPr>
          <p:cNvSpPr/>
          <p:nvPr/>
        </p:nvSpPr>
        <p:spPr>
          <a:xfrm>
            <a:off x="2188045" y="5490014"/>
            <a:ext cx="2143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hịt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nạc rim ngô + cà rốt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14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177</Words>
  <Application>Microsoft Office PowerPoint</Application>
  <PresentationFormat>Widescreen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Fraunces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Thanh Nga</dc:creator>
  <cp:lastModifiedBy>Windows 10</cp:lastModifiedBy>
  <cp:revision>61</cp:revision>
  <cp:lastPrinted>2025-02-06T01:47:48Z</cp:lastPrinted>
  <dcterms:created xsi:type="dcterms:W3CDTF">2024-10-15T11:32:32Z</dcterms:created>
  <dcterms:modified xsi:type="dcterms:W3CDTF">2025-03-06T09:08:23Z</dcterms:modified>
</cp:coreProperties>
</file>