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25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(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10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/0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3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/2025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4/0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3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Trứng bác thịt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hả cá rán, thịt rim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thịt bò ninh khoai tây, cà rốt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tôm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nấu bí xanh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Sanwith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8" y="479905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174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61</cp:revision>
  <cp:lastPrinted>2025-03-06T09:24:15Z</cp:lastPrinted>
  <dcterms:created xsi:type="dcterms:W3CDTF">2024-10-15T11:32:32Z</dcterms:created>
  <dcterms:modified xsi:type="dcterms:W3CDTF">2025-03-07T01:37:30Z</dcterms:modified>
</cp:coreProperties>
</file>