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16 (30/12/2024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3/1/2025)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159476" y="2352470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 fontAlgn="ctr"/>
            <a:r>
              <a:rPr lang="en-US" dirty="0" smtClean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75331" y="2218719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97630" y="2270993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rim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rim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xào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59" y="4851427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121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Admin</cp:lastModifiedBy>
  <cp:revision>63</cp:revision>
  <cp:lastPrinted>2024-12-13T09:43:29Z</cp:lastPrinted>
  <dcterms:created xsi:type="dcterms:W3CDTF">2024-10-15T11:32:32Z</dcterms:created>
  <dcterms:modified xsi:type="dcterms:W3CDTF">2025-02-05T23:04:16Z</dcterms:modified>
</cp:coreProperties>
</file>