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2" r:id="rId2"/>
  </p:sldMasterIdLst>
  <p:notesMasterIdLst>
    <p:notesMasterId r:id="rId23"/>
  </p:notesMasterIdLst>
  <p:sldIdLst>
    <p:sldId id="256" r:id="rId3"/>
    <p:sldId id="348" r:id="rId4"/>
    <p:sldId id="350" r:id="rId5"/>
    <p:sldId id="351" r:id="rId6"/>
    <p:sldId id="352" r:id="rId7"/>
    <p:sldId id="353" r:id="rId8"/>
    <p:sldId id="349" r:id="rId9"/>
    <p:sldId id="290" r:id="rId10"/>
    <p:sldId id="292" r:id="rId11"/>
    <p:sldId id="291" r:id="rId12"/>
    <p:sldId id="304" r:id="rId13"/>
    <p:sldId id="344" r:id="rId14"/>
    <p:sldId id="308" r:id="rId15"/>
    <p:sldId id="345" r:id="rId16"/>
    <p:sldId id="315" r:id="rId17"/>
    <p:sldId id="314" r:id="rId18"/>
    <p:sldId id="300" r:id="rId19"/>
    <p:sldId id="346" r:id="rId20"/>
    <p:sldId id="347" r:id="rId21"/>
    <p:sldId id="309" r:id="rId22"/>
  </p:sldIdLst>
  <p:sldSz cx="9144000" cy="5143500" type="screen16x9"/>
  <p:notesSz cx="6858000" cy="9144000"/>
  <p:embeddedFontLst>
    <p:embeddedFont>
      <p:font typeface="等线" panose="02010600030101010101" pitchFamily="2" charset="-122"/>
      <p:regular r:id="rId24"/>
      <p:bold r:id="rId25"/>
    </p:embeddedFont>
    <p:embeddedFont>
      <p:font typeface="#9Slide03 Ample" panose="02000000000000000000" pitchFamily="2" charset="0"/>
      <p:regular r:id="rId26"/>
    </p:embeddedFont>
    <p:embeddedFont>
      <p:font typeface="#9Slide03 Arima Madurai Bold" panose="00000800000000000000" pitchFamily="2" charset="0"/>
      <p:bold r:id="rId27"/>
    </p:embeddedFont>
    <p:embeddedFont>
      <p:font typeface="#9Slide03 BoosterNextFYBlack" panose="02000A03000000020004" pitchFamily="2" charset="0"/>
      <p:regular r:id="rId28"/>
    </p:embeddedFont>
    <p:embeddedFont>
      <p:font typeface="#9Slide03 Roboto Slab Bold" pitchFamily="2" charset="0"/>
      <p:bold r:id="rId29"/>
    </p:embeddedFont>
    <p:embeddedFont>
      <p:font typeface="#9Slide05 Rukola" panose="02000506050000020003" pitchFamily="2" charset="0"/>
      <p:regular r:id="rId30"/>
    </p:embeddedFont>
    <p:embeddedFont>
      <p:font typeface="#9Slide05 SVNKitten" pitchFamily="2" charset="0"/>
      <p:regular r:id="rId31"/>
    </p:embeddedFont>
  </p:embeddedFont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EEF"/>
    <a:srgbClr val="6C41AF"/>
    <a:srgbClr val="4CB6BD"/>
    <a:srgbClr val="FFDD43"/>
    <a:srgbClr val="FF4C60"/>
    <a:srgbClr val="ACD94C"/>
    <a:srgbClr val="274991"/>
    <a:srgbClr val="7CA82A"/>
    <a:srgbClr val="55375F"/>
    <a:srgbClr val="442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7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BE76-29C8-41AB-8544-889D89FA4F96}" type="datetimeFigureOut">
              <a:rPr lang="zh-CN" altLang="en-US" smtClean="0"/>
              <a:t>2024/7/8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D677-048F-409F-AACD-0A0B5EF61C8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5325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74225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SimSun" panose="02010600030101010101" pitchFamily="2" charset="-122"/>
              </a:rPr>
              <a:t>12</a:t>
            </a:fld>
            <a:endParaRPr lang="zh-CN" altLang="en-US" sz="1200"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384D0-E8C0-4FB2-93D8-B1A58490B2C5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384D0-E8C0-4FB2-93D8-B1A58490B2C5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5325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6A25E-8950-4A49-94D1-A462097B5F70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SimSun" panose="02010600030101010101" pitchFamily="2" charset="-122"/>
              </a:rPr>
              <a:t>20</a:t>
            </a:fld>
            <a:endParaRPr lang="zh-CN" altLang="en-US" sz="1200"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5325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0430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5325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4869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5325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9252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5325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89132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5325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20186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SimSun" panose="02010600030101010101" pitchFamily="2" charset="-122"/>
              </a:rPr>
              <a:t>8</a:t>
            </a:fld>
            <a:endParaRPr lang="zh-CN" altLang="en-US" sz="1200"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SimSun" panose="02010600030101010101" pitchFamily="2" charset="-122"/>
              </a:rPr>
              <a:t>9</a:t>
            </a:fld>
            <a:endParaRPr lang="zh-CN" altLang="en-US" sz="1200"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SimSun" panose="02010600030101010101" pitchFamily="2" charset="-122"/>
              </a:rPr>
              <a:t>10</a:t>
            </a:fld>
            <a:endParaRPr lang="zh-CN" altLang="en-US" sz="1200"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2024/7/8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2024/7/8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2024/7/8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6791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9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4851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5423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9128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470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2024/7/8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5238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4939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1548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6936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551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2024/7/8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2024/7/8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2024/7/8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2024/7/8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2024/7/8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2024/7/8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2024/7/8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2024/7/8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855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hyperlink" Target="B3.3.%20PHT%20-%20Nh&#243;m%203H1K.pdf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hyperlink" Target="B3.3.%20PHT%20-%20Nh&#243;m%203H1K.pdf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hyperlink" Target="B3.3.%20PHT%20+BT%201,2.pptx" TargetMode="Externa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614525" y="846993"/>
            <a:ext cx="791495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000" b="1" dirty="0" err="1">
                <a:solidFill>
                  <a:srgbClr val="6C41AF"/>
                </a:solidFill>
                <a:latin typeface="#9Slide05 Rukola" panose="02000506050000020003" pitchFamily="2" charset="0"/>
                <a:cs typeface="Arial" panose="020B0604020202020204" pitchFamily="34" charset="0"/>
              </a:rPr>
              <a:t>Nhà</a:t>
            </a:r>
            <a:r>
              <a:rPr lang="en-US" sz="8000" b="1" dirty="0">
                <a:solidFill>
                  <a:srgbClr val="6C41AF"/>
                </a:solidFill>
                <a:latin typeface="#9Slide05 Rukola" panose="02000506050000020003" pitchFamily="2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6C41AF"/>
                </a:solidFill>
                <a:latin typeface="#9Slide05 Rukola" panose="02000506050000020003" pitchFamily="2" charset="0"/>
                <a:cs typeface="Arial" panose="020B0604020202020204" pitchFamily="34" charset="0"/>
              </a:rPr>
              <a:t>ngoại</a:t>
            </a:r>
            <a:r>
              <a:rPr lang="en-US" sz="8000" b="1" dirty="0">
                <a:solidFill>
                  <a:srgbClr val="6C41AF"/>
                </a:solidFill>
                <a:latin typeface="#9Slide05 Rukola" panose="02000506050000020003" pitchFamily="2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6C41AF"/>
                </a:solidFill>
                <a:latin typeface="#9Slide05 Rukola" panose="02000506050000020003" pitchFamily="2" charset="0"/>
                <a:cs typeface="Arial" panose="020B0604020202020204" pitchFamily="34" charset="0"/>
              </a:rPr>
              <a:t>giao</a:t>
            </a:r>
            <a:r>
              <a:rPr lang="en-US" sz="8000" b="1" dirty="0">
                <a:solidFill>
                  <a:srgbClr val="6C41AF"/>
                </a:solidFill>
                <a:latin typeface="#9Slide05 Rukola" panose="02000506050000020003" pitchFamily="2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6C41AF"/>
                </a:solidFill>
                <a:latin typeface="#9Slide05 Rukola" panose="02000506050000020003" pitchFamily="2" charset="0"/>
                <a:cs typeface="Arial" panose="020B0604020202020204" pitchFamily="34" charset="0"/>
              </a:rPr>
              <a:t>tương</a:t>
            </a:r>
            <a:r>
              <a:rPr lang="en-US" sz="8000" b="1" dirty="0">
                <a:solidFill>
                  <a:srgbClr val="6C41AF"/>
                </a:solidFill>
                <a:latin typeface="#9Slide05 Rukola" panose="02000506050000020003" pitchFamily="2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6C41AF"/>
                </a:solidFill>
                <a:latin typeface="#9Slide05 Rukola" panose="02000506050000020003" pitchFamily="2" charset="0"/>
                <a:cs typeface="Arial" panose="020B0604020202020204" pitchFamily="34" charset="0"/>
              </a:rPr>
              <a:t>lai</a:t>
            </a:r>
            <a:endParaRPr lang="en-US" sz="8000" b="1" dirty="0">
              <a:solidFill>
                <a:srgbClr val="6C41AF"/>
              </a:solidFill>
              <a:latin typeface="#9Slide05 Rukola" panose="02000506050000020003" pitchFamily="2" charset="0"/>
              <a:cs typeface="Arial" panose="020B0604020202020204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267577" y="2708675"/>
            <a:ext cx="1534602" cy="2801951"/>
          </a:xfrm>
          <a:custGeom>
            <a:avLst/>
            <a:gdLst/>
            <a:ahLst/>
            <a:cxnLst/>
            <a:rect l="l" t="t" r="r" b="b"/>
            <a:pathLst>
              <a:path w="3069203" h="5603901">
                <a:moveTo>
                  <a:pt x="0" y="0"/>
                </a:moveTo>
                <a:lnTo>
                  <a:pt x="3069204" y="0"/>
                </a:lnTo>
                <a:lnTo>
                  <a:pt x="3069204" y="5603900"/>
                </a:lnTo>
                <a:lnTo>
                  <a:pt x="0" y="5603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73120"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720895" y="2708675"/>
            <a:ext cx="2209214" cy="2765390"/>
          </a:xfrm>
          <a:custGeom>
            <a:avLst/>
            <a:gdLst/>
            <a:ahLst/>
            <a:cxnLst/>
            <a:rect l="l" t="t" r="r" b="b"/>
            <a:pathLst>
              <a:path w="4418428" h="5530780">
                <a:moveTo>
                  <a:pt x="0" y="0"/>
                </a:moveTo>
                <a:lnTo>
                  <a:pt x="4418428" y="0"/>
                </a:lnTo>
                <a:lnTo>
                  <a:pt x="4418428" y="5530779"/>
                </a:lnTo>
                <a:lnTo>
                  <a:pt x="0" y="55307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30" b="-84448"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flipH="1">
            <a:off x="6895823" y="2712967"/>
            <a:ext cx="1138093" cy="2782086"/>
          </a:xfrm>
          <a:custGeom>
            <a:avLst/>
            <a:gdLst/>
            <a:ahLst/>
            <a:cxnLst/>
            <a:rect l="l" t="t" r="r" b="b"/>
            <a:pathLst>
              <a:path w="2276186" h="5564171">
                <a:moveTo>
                  <a:pt x="2276187" y="0"/>
                </a:moveTo>
                <a:lnTo>
                  <a:pt x="0" y="0"/>
                </a:lnTo>
                <a:lnTo>
                  <a:pt x="0" y="5564171"/>
                </a:lnTo>
                <a:lnTo>
                  <a:pt x="2276187" y="5564171"/>
                </a:lnTo>
                <a:lnTo>
                  <a:pt x="227618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b="-84420"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5501039" y="2700090"/>
            <a:ext cx="1728519" cy="2955058"/>
          </a:xfrm>
          <a:custGeom>
            <a:avLst/>
            <a:gdLst/>
            <a:ahLst/>
            <a:cxnLst/>
            <a:rect l="l" t="t" r="r" b="b"/>
            <a:pathLst>
              <a:path w="3457037" h="5910115">
                <a:moveTo>
                  <a:pt x="3457037" y="0"/>
                </a:moveTo>
                <a:lnTo>
                  <a:pt x="0" y="0"/>
                </a:lnTo>
                <a:lnTo>
                  <a:pt x="0" y="5910115"/>
                </a:lnTo>
                <a:lnTo>
                  <a:pt x="3457037" y="5910115"/>
                </a:lnTo>
                <a:lnTo>
                  <a:pt x="345703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b="-51039"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4124885" y="2708675"/>
            <a:ext cx="1451727" cy="2805120"/>
          </a:xfrm>
          <a:custGeom>
            <a:avLst/>
            <a:gdLst/>
            <a:ahLst/>
            <a:cxnLst/>
            <a:rect l="l" t="t" r="r" b="b"/>
            <a:pathLst>
              <a:path w="2903453" h="5610239">
                <a:moveTo>
                  <a:pt x="2903452" y="0"/>
                </a:moveTo>
                <a:lnTo>
                  <a:pt x="0" y="0"/>
                </a:lnTo>
                <a:lnTo>
                  <a:pt x="0" y="5610239"/>
                </a:lnTo>
                <a:lnTo>
                  <a:pt x="2903452" y="5610239"/>
                </a:lnTo>
                <a:lnTo>
                  <a:pt x="290345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b="-56395"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2774590" y="2708675"/>
            <a:ext cx="1671655" cy="2811883"/>
          </a:xfrm>
          <a:custGeom>
            <a:avLst/>
            <a:gdLst/>
            <a:ahLst/>
            <a:cxnLst/>
            <a:rect l="l" t="t" r="r" b="b"/>
            <a:pathLst>
              <a:path w="3343309" h="5623766">
                <a:moveTo>
                  <a:pt x="0" y="0"/>
                </a:moveTo>
                <a:lnTo>
                  <a:pt x="3343309" y="0"/>
                </a:lnTo>
                <a:lnTo>
                  <a:pt x="3343309" y="5623765"/>
                </a:lnTo>
                <a:lnTo>
                  <a:pt x="0" y="562376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b="-52080"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flipH="1">
            <a:off x="8014614" y="2700090"/>
            <a:ext cx="1501443" cy="2963642"/>
          </a:xfrm>
          <a:custGeom>
            <a:avLst/>
            <a:gdLst/>
            <a:ahLst/>
            <a:cxnLst/>
            <a:rect l="l" t="t" r="r" b="b"/>
            <a:pathLst>
              <a:path w="3002885" h="5927284">
                <a:moveTo>
                  <a:pt x="3002885" y="0"/>
                </a:moveTo>
                <a:lnTo>
                  <a:pt x="0" y="0"/>
                </a:lnTo>
                <a:lnTo>
                  <a:pt x="0" y="5927284"/>
                </a:lnTo>
                <a:lnTo>
                  <a:pt x="3002885" y="5927284"/>
                </a:lnTo>
                <a:lnTo>
                  <a:pt x="3002885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b="-49006"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" y="0"/>
            <a:ext cx="9141291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856" y="3516003"/>
            <a:ext cx="1158144" cy="16274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7" r="23639"/>
          <a:stretch>
            <a:fillRect/>
          </a:stretch>
        </p:blipFill>
        <p:spPr>
          <a:xfrm>
            <a:off x="416560" y="772795"/>
            <a:ext cx="2376805" cy="251079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705" y="682625"/>
            <a:ext cx="5197475" cy="326009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椭圆 15"/>
          <p:cNvSpPr/>
          <p:nvPr/>
        </p:nvSpPr>
        <p:spPr>
          <a:xfrm>
            <a:off x="4771677" y="1242695"/>
            <a:ext cx="1886539" cy="452120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#9Slide03 BoosterNextFYBlack" panose="02000A03000000020004" pitchFamily="2" charset="0"/>
              </a:rPr>
              <a:t>Bài tập 2</a:t>
            </a:r>
          </a:p>
        </p:txBody>
      </p:sp>
      <p:sp>
        <p:nvSpPr>
          <p:cNvPr id="10" name="文本框 4"/>
          <p:cNvSpPr txBox="1"/>
          <p:nvPr/>
        </p:nvSpPr>
        <p:spPr>
          <a:xfrm>
            <a:off x="3393757" y="1870167"/>
            <a:ext cx="435737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20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defRPr>
            </a:lvl1pPr>
          </a:lstStyle>
          <a:p>
            <a:r>
              <a:rPr lang="en-US" altLang="zh-CN" sz="2600" dirty="0"/>
              <a:t> </a:t>
            </a:r>
            <a:r>
              <a:rPr lang="en-US" altLang="zh-CN" sz="2600" dirty="0" err="1"/>
              <a:t>Tìm</a:t>
            </a:r>
            <a:r>
              <a:rPr lang="en-US" altLang="zh-CN" sz="2600" dirty="0"/>
              <a:t> </a:t>
            </a:r>
            <a:r>
              <a:rPr lang="en-US" altLang="zh-CN" sz="2600" dirty="0" err="1"/>
              <a:t>tên</a:t>
            </a:r>
            <a:r>
              <a:rPr lang="en-US" altLang="zh-CN" sz="2600" dirty="0"/>
              <a:t> </a:t>
            </a:r>
            <a:r>
              <a:rPr lang="en-US" altLang="zh-CN" sz="2600" dirty="0" err="1"/>
              <a:t>viết</a:t>
            </a:r>
            <a:r>
              <a:rPr lang="en-US" altLang="zh-CN" sz="2600" dirty="0"/>
              <a:t> </a:t>
            </a:r>
            <a:r>
              <a:rPr lang="en-US" altLang="zh-CN" sz="2600" dirty="0" err="1"/>
              <a:t>tắt</a:t>
            </a:r>
            <a:r>
              <a:rPr lang="en-US" altLang="zh-CN" sz="2600" dirty="0"/>
              <a:t> </a:t>
            </a:r>
            <a:r>
              <a:rPr lang="en-US" altLang="zh-CN" sz="2600" dirty="0" err="1"/>
              <a:t>của</a:t>
            </a:r>
            <a:r>
              <a:rPr lang="en-US" altLang="zh-CN" sz="2600" dirty="0"/>
              <a:t> </a:t>
            </a:r>
            <a:r>
              <a:rPr lang="en-US" altLang="zh-CN" sz="2600" dirty="0" err="1"/>
              <a:t>các</a:t>
            </a:r>
            <a:r>
              <a:rPr lang="en-US" altLang="zh-CN" sz="2600" dirty="0"/>
              <a:t> </a:t>
            </a:r>
            <a:r>
              <a:rPr lang="en-US" altLang="zh-CN" sz="2600" dirty="0" err="1"/>
              <a:t>tổ</a:t>
            </a:r>
            <a:r>
              <a:rPr lang="en-US" altLang="zh-CN" sz="2600" dirty="0"/>
              <a:t> </a:t>
            </a:r>
            <a:r>
              <a:rPr lang="en-US" altLang="zh-CN" sz="2600" dirty="0" err="1"/>
              <a:t>chức</a:t>
            </a:r>
            <a:r>
              <a:rPr lang="en-US" altLang="zh-CN" sz="2600" dirty="0"/>
              <a:t> </a:t>
            </a:r>
            <a:r>
              <a:rPr lang="en-US" altLang="zh-CN" sz="2600" dirty="0" err="1"/>
              <a:t>quốc</a:t>
            </a:r>
            <a:r>
              <a:rPr lang="en-US" altLang="zh-CN" sz="2600" dirty="0"/>
              <a:t> </a:t>
            </a:r>
            <a:r>
              <a:rPr lang="en-US" altLang="zh-CN" sz="2600" dirty="0" err="1"/>
              <a:t>tế</a:t>
            </a:r>
            <a:r>
              <a:rPr lang="en-US" altLang="zh-CN" sz="2600" dirty="0"/>
              <a:t> </a:t>
            </a:r>
            <a:r>
              <a:rPr lang="en-US" altLang="zh-CN" sz="2600" dirty="0" err="1"/>
              <a:t>phù</a:t>
            </a:r>
            <a:r>
              <a:rPr lang="en-US" altLang="zh-CN" sz="2600" dirty="0"/>
              <a:t> </a:t>
            </a:r>
            <a:r>
              <a:rPr lang="en-US" altLang="zh-CN" sz="2600" dirty="0" err="1"/>
              <a:t>hợp</a:t>
            </a:r>
            <a:r>
              <a:rPr lang="en-US" altLang="zh-CN" sz="2600" dirty="0"/>
              <a:t> </a:t>
            </a:r>
            <a:r>
              <a:rPr lang="en-US" altLang="zh-CN" sz="2600" dirty="0" err="1"/>
              <a:t>với</a:t>
            </a:r>
            <a:r>
              <a:rPr lang="en-US" altLang="zh-CN" sz="2600" dirty="0"/>
              <a:t> </a:t>
            </a:r>
            <a:r>
              <a:rPr lang="en-US" altLang="zh-CN" sz="2600" dirty="0" err="1"/>
              <a:t>chỗ</a:t>
            </a:r>
            <a:r>
              <a:rPr lang="en-US" altLang="zh-CN" sz="2600" dirty="0"/>
              <a:t> </a:t>
            </a:r>
            <a:r>
              <a:rPr lang="en-US" altLang="zh-CN" sz="2600" dirty="0" err="1"/>
              <a:t>có</a:t>
            </a:r>
            <a:r>
              <a:rPr lang="en-US" altLang="zh-CN" sz="2600" dirty="0"/>
              <a:t> </a:t>
            </a:r>
            <a:r>
              <a:rPr lang="en-US" altLang="zh-CN" sz="2600" dirty="0" err="1"/>
              <a:t>kí</a:t>
            </a:r>
            <a:r>
              <a:rPr lang="en-US" altLang="zh-CN" sz="2600" dirty="0"/>
              <a:t> </a:t>
            </a:r>
            <a:r>
              <a:rPr lang="en-US" altLang="zh-CN" sz="2600" dirty="0" err="1"/>
              <a:t>hiệu</a:t>
            </a:r>
            <a:r>
              <a:rPr lang="en-US" altLang="zh-CN" sz="2600" dirty="0"/>
              <a:t> * </a:t>
            </a:r>
            <a:r>
              <a:rPr lang="en-US" altLang="zh-CN" sz="2600" dirty="0" err="1"/>
              <a:t>trong</a:t>
            </a:r>
            <a:r>
              <a:rPr lang="en-US" altLang="zh-CN" sz="2600" dirty="0"/>
              <a:t> </a:t>
            </a:r>
            <a:r>
              <a:rPr lang="en-US" altLang="zh-CN" sz="2600" dirty="0" err="1"/>
              <a:t>những</a:t>
            </a:r>
            <a:r>
              <a:rPr lang="en-US" altLang="zh-CN" sz="2600" dirty="0"/>
              <a:t> </a:t>
            </a:r>
            <a:r>
              <a:rPr lang="en-US" altLang="zh-CN" sz="2600" dirty="0" err="1"/>
              <a:t>câu</a:t>
            </a:r>
            <a:r>
              <a:rPr lang="en-US" altLang="zh-CN" sz="2600" dirty="0"/>
              <a:t> </a:t>
            </a:r>
            <a:r>
              <a:rPr lang="en-US" altLang="zh-CN" sz="2600" dirty="0" err="1"/>
              <a:t>SGK</a:t>
            </a:r>
            <a:r>
              <a:rPr lang="en-US" altLang="zh-CN" sz="2600" dirty="0"/>
              <a:t>/66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07050" y="399066"/>
            <a:ext cx="5823234" cy="2068830"/>
            <a:chOff x="973" y="775"/>
            <a:chExt cx="8056" cy="2984"/>
          </a:xfrm>
        </p:grpSpPr>
        <p:sp>
          <p:nvSpPr>
            <p:cNvPr id="12" name="任意多边形: 形状 9"/>
            <p:cNvSpPr/>
            <p:nvPr/>
          </p:nvSpPr>
          <p:spPr>
            <a:xfrm flipH="1">
              <a:off x="973" y="775"/>
              <a:ext cx="8056" cy="2984"/>
            </a:xfrm>
            <a:custGeom>
              <a:avLst/>
              <a:gdLst>
                <a:gd name="connsiteX0" fmla="*/ 2615911 w 4405745"/>
                <a:gd name="connsiteY0" fmla="*/ 1435 h 2261979"/>
                <a:gd name="connsiteX1" fmla="*/ 4405745 w 4405745"/>
                <a:gd name="connsiteY1" fmla="*/ 136682 h 2261979"/>
                <a:gd name="connsiteX2" fmla="*/ 4405745 w 4405745"/>
                <a:gd name="connsiteY2" fmla="*/ 2125298 h 2261979"/>
                <a:gd name="connsiteX3" fmla="*/ 2202873 w 4405745"/>
                <a:gd name="connsiteY3" fmla="*/ 2125298 h 2261979"/>
                <a:gd name="connsiteX4" fmla="*/ 0 w 4405745"/>
                <a:gd name="connsiteY4" fmla="*/ 2125298 h 2261979"/>
                <a:gd name="connsiteX5" fmla="*/ 0 w 4405745"/>
                <a:gd name="connsiteY5" fmla="*/ 535601 h 2261979"/>
                <a:gd name="connsiteX6" fmla="*/ 15564 w 4405745"/>
                <a:gd name="connsiteY6" fmla="*/ 536639 h 2261979"/>
                <a:gd name="connsiteX7" fmla="*/ 227097 w 4405745"/>
                <a:gd name="connsiteY7" fmla="*/ 441756 h 2261979"/>
                <a:gd name="connsiteX8" fmla="*/ 454992 w 4405745"/>
                <a:gd name="connsiteY8" fmla="*/ 200269 h 2261979"/>
                <a:gd name="connsiteX9" fmla="*/ 533608 w 4405745"/>
                <a:gd name="connsiteY9" fmla="*/ 41590 h 2261979"/>
                <a:gd name="connsiteX10" fmla="*/ 536162 w 4405745"/>
                <a:gd name="connsiteY10" fmla="*/ 3296 h 2261979"/>
                <a:gd name="connsiteX11" fmla="*/ 550718 w 4405745"/>
                <a:gd name="connsiteY11" fmla="*/ 3516 h 2261979"/>
                <a:gd name="connsiteX12" fmla="*/ 2202873 w 4405745"/>
                <a:gd name="connsiteY12" fmla="*/ 136682 h 2261979"/>
                <a:gd name="connsiteX13" fmla="*/ 2615911 w 4405745"/>
                <a:gd name="connsiteY13" fmla="*/ 1435 h 2261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05745" h="2261979">
                  <a:moveTo>
                    <a:pt x="2615911" y="1435"/>
                  </a:moveTo>
                  <a:cubicBezTo>
                    <a:pt x="3212522" y="-31625"/>
                    <a:pt x="3809134" y="521385"/>
                    <a:pt x="4405745" y="136682"/>
                  </a:cubicBezTo>
                  <a:lnTo>
                    <a:pt x="4405745" y="2125298"/>
                  </a:lnTo>
                  <a:cubicBezTo>
                    <a:pt x="3671454" y="2598778"/>
                    <a:pt x="2937163" y="1651818"/>
                    <a:pt x="2202873" y="2125298"/>
                  </a:cubicBezTo>
                  <a:cubicBezTo>
                    <a:pt x="1468582" y="2598778"/>
                    <a:pt x="734291" y="1651818"/>
                    <a:pt x="0" y="2125298"/>
                  </a:cubicBezTo>
                  <a:lnTo>
                    <a:pt x="0" y="535601"/>
                  </a:lnTo>
                  <a:lnTo>
                    <a:pt x="15564" y="536639"/>
                  </a:lnTo>
                  <a:cubicBezTo>
                    <a:pt x="93053" y="534396"/>
                    <a:pt x="169687" y="502591"/>
                    <a:pt x="227097" y="441756"/>
                  </a:cubicBezTo>
                  <a:lnTo>
                    <a:pt x="454992" y="200269"/>
                  </a:lnTo>
                  <a:cubicBezTo>
                    <a:pt x="498050" y="154643"/>
                    <a:pt x="524181" y="99167"/>
                    <a:pt x="533608" y="41590"/>
                  </a:cubicBezTo>
                  <a:lnTo>
                    <a:pt x="536162" y="3296"/>
                  </a:lnTo>
                  <a:lnTo>
                    <a:pt x="550718" y="3516"/>
                  </a:lnTo>
                  <a:cubicBezTo>
                    <a:pt x="1101437" y="47905"/>
                    <a:pt x="1652155" y="491792"/>
                    <a:pt x="2202873" y="136682"/>
                  </a:cubicBezTo>
                  <a:cubicBezTo>
                    <a:pt x="2340553" y="47905"/>
                    <a:pt x="2478232" y="9064"/>
                    <a:pt x="2615911" y="1435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#9Slide03 Arima Madurai Bold" panose="00000800000000000000" pitchFamily="2" charset="0"/>
                <a:ea typeface="Malgun Gothic Semilight" panose="020B0502040204020203" pitchFamily="34" charset="-122"/>
                <a:cs typeface="#9Slide03 Arima Madurai Bold" panose="00000800000000000000" pitchFamily="2" charset="0"/>
              </a:endParaRPr>
            </a:p>
          </p:txBody>
        </p:sp>
        <p:sp>
          <p:nvSpPr>
            <p:cNvPr id="13" name="文本框 4"/>
            <p:cNvSpPr txBox="1"/>
            <p:nvPr/>
          </p:nvSpPr>
          <p:spPr>
            <a:xfrm>
              <a:off x="1090" y="1224"/>
              <a:ext cx="7621" cy="199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2100" dirty="0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a. Theo </a:t>
              </a:r>
              <a:r>
                <a:rPr lang="en-US" altLang="zh-CN" sz="2100" dirty="0" err="1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đánh</a:t>
              </a:r>
              <a:r>
                <a:rPr lang="en-US" altLang="zh-CN" sz="2100" dirty="0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 </a:t>
              </a:r>
              <a:r>
                <a:rPr lang="en-US" altLang="zh-CN" sz="2100" dirty="0" err="1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giá</a:t>
              </a:r>
              <a:r>
                <a:rPr lang="en-US" altLang="zh-CN" sz="2100" dirty="0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 </a:t>
              </a:r>
              <a:r>
                <a:rPr lang="en-US" altLang="zh-CN" sz="2100" dirty="0" err="1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của</a:t>
              </a:r>
              <a:r>
                <a:rPr lang="en-US" altLang="zh-CN" sz="2100" dirty="0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 </a:t>
              </a:r>
              <a:r>
                <a:rPr lang="en-US" altLang="zh-CN" sz="2100" dirty="0" err="1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Quỹ</a:t>
              </a:r>
              <a:r>
                <a:rPr lang="en-US" altLang="zh-CN" sz="2100" dirty="0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 </a:t>
              </a:r>
              <a:r>
                <a:rPr lang="en-US" altLang="zh-CN" sz="2100" dirty="0" err="1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Tiền</a:t>
              </a:r>
              <a:r>
                <a:rPr lang="en-US" altLang="zh-CN" sz="2100" dirty="0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 </a:t>
              </a:r>
              <a:r>
                <a:rPr lang="en-US" altLang="zh-CN" sz="2100" dirty="0" err="1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tệ</a:t>
              </a:r>
              <a:r>
                <a:rPr lang="en-US" altLang="zh-CN" sz="2100" dirty="0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 </a:t>
              </a:r>
              <a:r>
                <a:rPr lang="en-US" altLang="zh-CN" sz="2100" dirty="0" err="1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Quốc</a:t>
              </a:r>
              <a:r>
                <a:rPr lang="en-US" altLang="zh-CN" sz="2100" dirty="0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 </a:t>
              </a:r>
              <a:r>
                <a:rPr lang="en-US" altLang="zh-CN" sz="2100" dirty="0" err="1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tế</a:t>
              </a:r>
              <a:r>
                <a:rPr lang="en-US" altLang="zh-CN" sz="2100" dirty="0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 (IMF) </a:t>
              </a:r>
              <a:r>
                <a:rPr lang="en-US" altLang="zh-CN" sz="2100" dirty="0" err="1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và</a:t>
              </a:r>
              <a:r>
                <a:rPr lang="en-US" altLang="zh-CN" sz="2100" dirty="0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 </a:t>
              </a:r>
              <a:r>
                <a:rPr lang="en-US" altLang="zh-CN" sz="2100" dirty="0" err="1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Ngân</a:t>
              </a:r>
              <a:r>
                <a:rPr lang="en-US" altLang="zh-CN" sz="2100" dirty="0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 </a:t>
              </a:r>
              <a:r>
                <a:rPr lang="en-US" altLang="zh-CN" sz="2100" dirty="0" err="1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hàng</a:t>
              </a:r>
              <a:r>
                <a:rPr lang="en-US" altLang="zh-CN" sz="2100" dirty="0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 </a:t>
              </a:r>
              <a:r>
                <a:rPr lang="en-US" altLang="zh-CN" sz="2100" dirty="0" err="1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Thế</a:t>
              </a:r>
              <a:r>
                <a:rPr lang="en-US" altLang="zh-CN" sz="2100" dirty="0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 </a:t>
              </a:r>
              <a:r>
                <a:rPr lang="en-US" altLang="zh-CN" sz="2100" dirty="0" err="1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giới</a:t>
              </a:r>
              <a:r>
                <a:rPr lang="en-US" altLang="zh-CN" sz="2100" dirty="0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 (WB), </a:t>
              </a:r>
              <a:r>
                <a:rPr lang="en-US" altLang="zh-CN" sz="2100" dirty="0" err="1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kinh</a:t>
              </a:r>
              <a:r>
                <a:rPr lang="en-US" altLang="zh-CN" sz="2100" dirty="0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 </a:t>
              </a:r>
              <a:r>
                <a:rPr lang="en-US" altLang="zh-CN" sz="2100" dirty="0" err="1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tế</a:t>
              </a:r>
              <a:r>
                <a:rPr lang="en-US" altLang="zh-CN" sz="2100" dirty="0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 </a:t>
              </a:r>
              <a:r>
                <a:rPr lang="en-US" altLang="zh-CN" sz="2100" dirty="0" err="1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thế</a:t>
              </a:r>
              <a:r>
                <a:rPr lang="en-US" altLang="zh-CN" sz="2100" dirty="0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 </a:t>
              </a:r>
              <a:r>
                <a:rPr lang="en-US" altLang="zh-CN" sz="2100" dirty="0" err="1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giới</a:t>
              </a:r>
              <a:r>
                <a:rPr lang="en-US" altLang="zh-CN" sz="2100" dirty="0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 </a:t>
              </a:r>
              <a:r>
                <a:rPr lang="en-US" altLang="zh-CN" sz="2100" dirty="0" err="1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năm</a:t>
              </a:r>
              <a:r>
                <a:rPr lang="en-US" altLang="zh-CN" sz="2100" dirty="0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 2003 </a:t>
              </a:r>
              <a:r>
                <a:rPr lang="en-US" altLang="zh-CN" sz="2100" dirty="0" err="1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đạt</a:t>
              </a:r>
              <a:r>
                <a:rPr lang="en-US" altLang="zh-CN" sz="2100" dirty="0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 </a:t>
              </a:r>
              <a:r>
                <a:rPr lang="en-US" altLang="zh-CN" sz="2100" dirty="0" err="1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mức</a:t>
              </a:r>
              <a:r>
                <a:rPr lang="en-US" altLang="zh-CN" sz="2100" dirty="0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 </a:t>
              </a:r>
              <a:r>
                <a:rPr lang="en-US" altLang="zh-CN" sz="2100" dirty="0" err="1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tăng</a:t>
              </a:r>
              <a:r>
                <a:rPr lang="en-US" altLang="zh-CN" sz="2100" dirty="0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 </a:t>
              </a:r>
              <a:r>
                <a:rPr lang="en-US" altLang="zh-CN" sz="2100" dirty="0" err="1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trưởng</a:t>
              </a:r>
              <a:r>
                <a:rPr lang="en-US" altLang="zh-CN" sz="2100" dirty="0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 3,2%. (Theo </a:t>
              </a:r>
              <a:r>
                <a:rPr lang="en-US" altLang="zh-CN" sz="2100" dirty="0" err="1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Phí</a:t>
              </a:r>
              <a:r>
                <a:rPr lang="en-US" altLang="zh-CN" sz="2100" dirty="0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 </a:t>
              </a:r>
              <a:r>
                <a:rPr lang="en-US" altLang="zh-CN" sz="2100" dirty="0" err="1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Như</a:t>
              </a:r>
              <a:r>
                <a:rPr lang="en-US" altLang="zh-CN" sz="2100" dirty="0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 Chanh)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765907" y="2696845"/>
            <a:ext cx="5675980" cy="2068830"/>
            <a:chOff x="5092" y="4247"/>
            <a:chExt cx="8056" cy="3258"/>
          </a:xfrm>
        </p:grpSpPr>
        <p:sp>
          <p:nvSpPr>
            <p:cNvPr id="20" name="任意多边形: 形状 9"/>
            <p:cNvSpPr/>
            <p:nvPr/>
          </p:nvSpPr>
          <p:spPr>
            <a:xfrm flipH="1">
              <a:off x="5092" y="4247"/>
              <a:ext cx="8056" cy="3258"/>
            </a:xfrm>
            <a:custGeom>
              <a:avLst/>
              <a:gdLst>
                <a:gd name="connsiteX0" fmla="*/ 2615911 w 4405745"/>
                <a:gd name="connsiteY0" fmla="*/ 1435 h 2261979"/>
                <a:gd name="connsiteX1" fmla="*/ 4405745 w 4405745"/>
                <a:gd name="connsiteY1" fmla="*/ 136682 h 2261979"/>
                <a:gd name="connsiteX2" fmla="*/ 4405745 w 4405745"/>
                <a:gd name="connsiteY2" fmla="*/ 2125298 h 2261979"/>
                <a:gd name="connsiteX3" fmla="*/ 2202873 w 4405745"/>
                <a:gd name="connsiteY3" fmla="*/ 2125298 h 2261979"/>
                <a:gd name="connsiteX4" fmla="*/ 0 w 4405745"/>
                <a:gd name="connsiteY4" fmla="*/ 2125298 h 2261979"/>
                <a:gd name="connsiteX5" fmla="*/ 0 w 4405745"/>
                <a:gd name="connsiteY5" fmla="*/ 535601 h 2261979"/>
                <a:gd name="connsiteX6" fmla="*/ 15564 w 4405745"/>
                <a:gd name="connsiteY6" fmla="*/ 536639 h 2261979"/>
                <a:gd name="connsiteX7" fmla="*/ 227097 w 4405745"/>
                <a:gd name="connsiteY7" fmla="*/ 441756 h 2261979"/>
                <a:gd name="connsiteX8" fmla="*/ 454992 w 4405745"/>
                <a:gd name="connsiteY8" fmla="*/ 200269 h 2261979"/>
                <a:gd name="connsiteX9" fmla="*/ 533608 w 4405745"/>
                <a:gd name="connsiteY9" fmla="*/ 41590 h 2261979"/>
                <a:gd name="connsiteX10" fmla="*/ 536162 w 4405745"/>
                <a:gd name="connsiteY10" fmla="*/ 3296 h 2261979"/>
                <a:gd name="connsiteX11" fmla="*/ 550718 w 4405745"/>
                <a:gd name="connsiteY11" fmla="*/ 3516 h 2261979"/>
                <a:gd name="connsiteX12" fmla="*/ 2202873 w 4405745"/>
                <a:gd name="connsiteY12" fmla="*/ 136682 h 2261979"/>
                <a:gd name="connsiteX13" fmla="*/ 2615911 w 4405745"/>
                <a:gd name="connsiteY13" fmla="*/ 1435 h 2261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05745" h="2261979">
                  <a:moveTo>
                    <a:pt x="2615911" y="1435"/>
                  </a:moveTo>
                  <a:cubicBezTo>
                    <a:pt x="3212522" y="-31625"/>
                    <a:pt x="3809134" y="521385"/>
                    <a:pt x="4405745" y="136682"/>
                  </a:cubicBezTo>
                  <a:lnTo>
                    <a:pt x="4405745" y="2125298"/>
                  </a:lnTo>
                  <a:cubicBezTo>
                    <a:pt x="3671454" y="2598778"/>
                    <a:pt x="2937163" y="1651818"/>
                    <a:pt x="2202873" y="2125298"/>
                  </a:cubicBezTo>
                  <a:cubicBezTo>
                    <a:pt x="1468582" y="2598778"/>
                    <a:pt x="734291" y="1651818"/>
                    <a:pt x="0" y="2125298"/>
                  </a:cubicBezTo>
                  <a:lnTo>
                    <a:pt x="0" y="535601"/>
                  </a:lnTo>
                  <a:lnTo>
                    <a:pt x="15564" y="536639"/>
                  </a:lnTo>
                  <a:cubicBezTo>
                    <a:pt x="93053" y="534396"/>
                    <a:pt x="169687" y="502591"/>
                    <a:pt x="227097" y="441756"/>
                  </a:cubicBezTo>
                  <a:lnTo>
                    <a:pt x="454992" y="200269"/>
                  </a:lnTo>
                  <a:cubicBezTo>
                    <a:pt x="498050" y="154643"/>
                    <a:pt x="524181" y="99167"/>
                    <a:pt x="533608" y="41590"/>
                  </a:cubicBezTo>
                  <a:lnTo>
                    <a:pt x="536162" y="3296"/>
                  </a:lnTo>
                  <a:lnTo>
                    <a:pt x="550718" y="3516"/>
                  </a:lnTo>
                  <a:cubicBezTo>
                    <a:pt x="1101437" y="47905"/>
                    <a:pt x="1652155" y="491792"/>
                    <a:pt x="2202873" y="136682"/>
                  </a:cubicBezTo>
                  <a:cubicBezTo>
                    <a:pt x="2340553" y="47905"/>
                    <a:pt x="2478232" y="9064"/>
                    <a:pt x="2615911" y="1435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#9Slide03 Arima Madurai Bold" panose="00000800000000000000" pitchFamily="2" charset="0"/>
                <a:ea typeface="Malgun Gothic Semilight" panose="020B0502040204020203" pitchFamily="34" charset="-122"/>
                <a:cs typeface="#9Slide03 Arima Madurai Bold" panose="00000800000000000000" pitchFamily="2" charset="0"/>
              </a:endParaRPr>
            </a:p>
          </p:txBody>
        </p:sp>
        <p:sp>
          <p:nvSpPr>
            <p:cNvPr id="21" name="文本框 4"/>
            <p:cNvSpPr txBox="1"/>
            <p:nvPr/>
          </p:nvSpPr>
          <p:spPr>
            <a:xfrm>
              <a:off x="5233" y="4766"/>
              <a:ext cx="7774" cy="232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ctr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100" dirty="0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b) </a:t>
              </a:r>
              <a:r>
                <a:rPr lang="en-US" altLang="zh-CN" sz="2100" dirty="0" err="1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Việt</a:t>
              </a:r>
              <a:r>
                <a:rPr lang="en-US" altLang="zh-CN" sz="2100" dirty="0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 Nam </a:t>
              </a:r>
              <a:r>
                <a:rPr lang="en-US" altLang="zh-CN" sz="2100" dirty="0" err="1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gia</a:t>
              </a:r>
              <a:r>
                <a:rPr lang="en-US" altLang="zh-CN" sz="2100" dirty="0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 </a:t>
              </a:r>
              <a:r>
                <a:rPr lang="en-US" altLang="zh-CN" sz="2100" dirty="0" err="1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nhập</a:t>
              </a:r>
              <a:r>
                <a:rPr lang="en-US" altLang="zh-CN" sz="2100" dirty="0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 </a:t>
              </a:r>
              <a:r>
                <a:rPr lang="en-US" altLang="zh-CN" sz="2100" dirty="0" err="1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Tổ</a:t>
              </a:r>
              <a:r>
                <a:rPr lang="en-US" altLang="zh-CN" sz="2100" dirty="0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 </a:t>
              </a:r>
              <a:r>
                <a:rPr lang="en-US" altLang="zh-CN" sz="2100" dirty="0" err="1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chức</a:t>
              </a:r>
              <a:r>
                <a:rPr lang="en-US" altLang="zh-CN" sz="2100" dirty="0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 </a:t>
              </a:r>
              <a:r>
                <a:rPr lang="en-US" altLang="zh-CN" sz="2100" dirty="0" err="1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Thương</a:t>
              </a:r>
              <a:r>
                <a:rPr lang="en-US" altLang="zh-CN" sz="2100" dirty="0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 </a:t>
              </a:r>
              <a:r>
                <a:rPr lang="en-US" altLang="zh-CN" sz="2100" dirty="0" err="1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mại</a:t>
              </a:r>
              <a:r>
                <a:rPr lang="en-US" altLang="zh-CN" sz="2100" dirty="0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 </a:t>
              </a:r>
              <a:r>
                <a:rPr lang="en-US" altLang="zh-CN" sz="2100" dirty="0" err="1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Thế</a:t>
              </a:r>
              <a:r>
                <a:rPr lang="en-US" altLang="zh-CN" sz="2100" dirty="0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 </a:t>
              </a:r>
              <a:r>
                <a:rPr lang="en-US" altLang="zh-CN" sz="2100" dirty="0" err="1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giới</a:t>
              </a:r>
              <a:r>
                <a:rPr lang="en-US" altLang="zh-CN" sz="2100" dirty="0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 (WTO) </a:t>
              </a:r>
              <a:r>
                <a:rPr lang="en-US" altLang="zh-CN" sz="2100" dirty="0" err="1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là</a:t>
              </a:r>
              <a:r>
                <a:rPr lang="en-US" altLang="zh-CN" sz="2100" dirty="0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 </a:t>
              </a:r>
              <a:r>
                <a:rPr lang="en-US" altLang="zh-CN" sz="2100" dirty="0" err="1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một</a:t>
              </a:r>
              <a:r>
                <a:rPr lang="en-US" altLang="zh-CN" sz="2100" dirty="0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 </a:t>
              </a:r>
              <a:r>
                <a:rPr lang="en-US" altLang="zh-CN" sz="2100" dirty="0" err="1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sự</a:t>
              </a:r>
              <a:r>
                <a:rPr lang="en-US" altLang="zh-CN" sz="2100" dirty="0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 </a:t>
              </a:r>
              <a:r>
                <a:rPr lang="en-US" altLang="zh-CN" sz="2100" dirty="0" err="1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kiện</a:t>
              </a:r>
              <a:r>
                <a:rPr lang="en-US" altLang="zh-CN" sz="2100" dirty="0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 </a:t>
              </a:r>
              <a:r>
                <a:rPr lang="en-US" altLang="zh-CN" sz="2100" dirty="0" err="1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quan</a:t>
              </a:r>
              <a:r>
                <a:rPr lang="en-US" altLang="zh-CN" sz="2100" dirty="0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 </a:t>
              </a:r>
              <a:r>
                <a:rPr lang="en-US" altLang="zh-CN" sz="2100" dirty="0" err="1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trọng</a:t>
              </a:r>
              <a:r>
                <a:rPr lang="en-US" altLang="zh-CN" sz="2100" dirty="0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 </a:t>
              </a:r>
              <a:r>
                <a:rPr lang="en-US" altLang="zh-CN" sz="2100" dirty="0" err="1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trong</a:t>
              </a:r>
              <a:r>
                <a:rPr lang="en-US" altLang="zh-CN" sz="2100" dirty="0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 </a:t>
              </a:r>
              <a:r>
                <a:rPr lang="en-US" altLang="zh-CN" sz="2100" dirty="0" err="1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đời</a:t>
              </a:r>
              <a:r>
                <a:rPr lang="en-US" altLang="zh-CN" sz="2100" dirty="0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 </a:t>
              </a:r>
              <a:r>
                <a:rPr lang="en-US" altLang="zh-CN" sz="2100" dirty="0" err="1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sống</a:t>
              </a:r>
              <a:r>
                <a:rPr lang="en-US" altLang="zh-CN" sz="2100" dirty="0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 </a:t>
              </a:r>
              <a:r>
                <a:rPr lang="en-US" altLang="zh-CN" sz="2100" dirty="0" err="1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kinh</a:t>
              </a:r>
              <a:r>
                <a:rPr lang="en-US" altLang="zh-CN" sz="2100" dirty="0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 </a:t>
              </a:r>
              <a:r>
                <a:rPr lang="en-US" altLang="zh-CN" sz="2100" dirty="0" err="1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tế</a:t>
              </a:r>
              <a:r>
                <a:rPr lang="en-US" altLang="zh-CN" sz="2100" dirty="0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 - </a:t>
              </a:r>
              <a:r>
                <a:rPr lang="en-US" altLang="zh-CN" sz="2100" dirty="0" err="1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xã</a:t>
              </a:r>
              <a:r>
                <a:rPr lang="en-US" altLang="zh-CN" sz="2100" dirty="0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 </a:t>
              </a:r>
              <a:r>
                <a:rPr lang="en-US" altLang="zh-CN" sz="2100" dirty="0" err="1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hội</a:t>
              </a:r>
              <a:r>
                <a:rPr lang="en-US" altLang="zh-CN" sz="2100" dirty="0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 </a:t>
              </a:r>
              <a:r>
                <a:rPr lang="en-US" altLang="zh-CN" sz="2100" dirty="0" err="1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của</a:t>
              </a:r>
              <a:r>
                <a:rPr lang="en-US" altLang="zh-CN" sz="2100" dirty="0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 </a:t>
              </a:r>
              <a:r>
                <a:rPr lang="en-US" altLang="zh-CN" sz="2100" dirty="0" err="1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nước</a:t>
              </a:r>
              <a:r>
                <a:rPr lang="en-US" altLang="zh-CN" sz="2100" dirty="0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 ta. (Theo </a:t>
              </a:r>
              <a:r>
                <a:rPr lang="en-US" altLang="zh-CN" sz="2100" dirty="0" err="1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Uỷ</a:t>
              </a:r>
              <a:r>
                <a:rPr lang="en-US" altLang="zh-CN" sz="2100" dirty="0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 ban </a:t>
              </a:r>
              <a:r>
                <a:rPr lang="en-US" altLang="zh-CN" sz="2100" dirty="0" err="1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Quốc</a:t>
              </a:r>
              <a:r>
                <a:rPr lang="en-US" altLang="zh-CN" sz="2100" dirty="0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 </a:t>
              </a:r>
              <a:r>
                <a:rPr lang="en-US" altLang="zh-CN" sz="2100" dirty="0" err="1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gia</a:t>
              </a:r>
              <a:r>
                <a:rPr lang="en-US" altLang="zh-CN" sz="2100" dirty="0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 </a:t>
              </a:r>
              <a:r>
                <a:rPr lang="en-US" altLang="zh-CN" sz="2100" dirty="0" err="1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về</a:t>
              </a:r>
              <a:r>
                <a:rPr lang="en-US" altLang="zh-CN" sz="2100" dirty="0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 </a:t>
              </a:r>
              <a:r>
                <a:rPr lang="en-US" altLang="zh-CN" sz="2100" dirty="0" err="1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Hợp</a:t>
              </a:r>
              <a:r>
                <a:rPr lang="en-US" altLang="zh-CN" sz="2100" dirty="0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 </a:t>
              </a:r>
              <a:r>
                <a:rPr lang="en-US" altLang="zh-CN" sz="2100" dirty="0" err="1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tác</a:t>
              </a:r>
              <a:r>
                <a:rPr lang="en-US" altLang="zh-CN" sz="2100" dirty="0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 </a:t>
              </a:r>
              <a:r>
                <a:rPr lang="en-US" altLang="zh-CN" sz="2100" dirty="0" err="1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Kinh</a:t>
              </a:r>
              <a:r>
                <a:rPr lang="en-US" altLang="zh-CN" sz="2100" dirty="0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 </a:t>
              </a:r>
              <a:r>
                <a:rPr lang="en-US" altLang="zh-CN" sz="2100" dirty="0" err="1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tế</a:t>
              </a:r>
              <a:r>
                <a:rPr lang="en-US" altLang="zh-CN" sz="2100" dirty="0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 </a:t>
              </a:r>
              <a:r>
                <a:rPr lang="en-US" altLang="zh-CN" sz="2100" dirty="0" err="1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quốc</a:t>
              </a:r>
              <a:r>
                <a:rPr lang="en-US" altLang="zh-CN" sz="2100" dirty="0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 </a:t>
              </a:r>
              <a:r>
                <a:rPr lang="en-US" altLang="zh-CN" sz="2100" dirty="0" err="1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tế</a:t>
              </a:r>
              <a:r>
                <a:rPr lang="en-US" altLang="zh-CN" sz="2100" dirty="0">
                  <a:ln/>
                  <a:latin typeface="#9Slide03 Arima Madurai Bold" panose="00000800000000000000" pitchFamily="2" charset="0"/>
                  <a:ea typeface="印品黑体" panose="00000500000000000000" pitchFamily="2" charset="-122"/>
                  <a:cs typeface="#9Slide03 Arima Madurai Bold" panose="00000800000000000000" pitchFamily="2" charset="0"/>
                </a:rPr>
                <a:t>)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4" y="92075"/>
            <a:ext cx="9141291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856" y="3516003"/>
            <a:ext cx="1158144" cy="162749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705" y="682625"/>
            <a:ext cx="5197475" cy="326009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椭圆 15"/>
          <p:cNvSpPr/>
          <p:nvPr/>
        </p:nvSpPr>
        <p:spPr>
          <a:xfrm>
            <a:off x="4750419" y="1289685"/>
            <a:ext cx="1834500" cy="452120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#9Slide03 BoosterNextFYBlack" panose="02000A03000000020004" pitchFamily="2" charset="0"/>
              </a:rPr>
              <a:t>Bài tập 3</a:t>
            </a:r>
          </a:p>
        </p:txBody>
      </p:sp>
      <p:sp>
        <p:nvSpPr>
          <p:cNvPr id="10" name="文本框 4"/>
          <p:cNvSpPr txBox="1"/>
          <p:nvPr/>
        </p:nvSpPr>
        <p:spPr>
          <a:xfrm>
            <a:off x="3393757" y="1848475"/>
            <a:ext cx="43573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Tìm</a:t>
            </a:r>
            <a:r>
              <a:rPr lang="en-US" altLang="zh-CN" sz="2000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ít</a:t>
            </a:r>
            <a:r>
              <a:rPr lang="en-US" altLang="zh-CN" sz="2000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nhất</a:t>
            </a:r>
            <a:r>
              <a:rPr lang="en-US" altLang="zh-CN" sz="2000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ba</a:t>
            </a:r>
            <a:r>
              <a:rPr lang="en-US" altLang="zh-CN" sz="2000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tên</a:t>
            </a:r>
            <a:r>
              <a:rPr lang="en-US" altLang="zh-CN" sz="2000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viết</a:t>
            </a:r>
            <a:r>
              <a:rPr lang="en-US" altLang="zh-CN" sz="2000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tắt</a:t>
            </a:r>
            <a:r>
              <a:rPr lang="en-US" altLang="zh-CN" sz="2000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của</a:t>
            </a:r>
            <a:r>
              <a:rPr lang="en-US" altLang="zh-CN" sz="2000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các</a:t>
            </a:r>
            <a:r>
              <a:rPr lang="en-US" altLang="zh-CN" sz="2000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tổ</a:t>
            </a:r>
            <a:r>
              <a:rPr lang="en-US" altLang="zh-CN" sz="2000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chức</a:t>
            </a:r>
            <a:r>
              <a:rPr lang="en-US" altLang="zh-CN" sz="2000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quốc</a:t>
            </a:r>
            <a:r>
              <a:rPr lang="en-US" altLang="zh-CN" sz="2000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tế</a:t>
            </a:r>
            <a:r>
              <a:rPr lang="en-US" altLang="zh-CN" sz="2000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(</a:t>
            </a:r>
            <a:r>
              <a:rPr lang="en-US" altLang="zh-CN" sz="2000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ngoài</a:t>
            </a:r>
            <a:r>
              <a:rPr lang="en-US" altLang="zh-CN" sz="2000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những</a:t>
            </a:r>
            <a:r>
              <a:rPr lang="en-US" altLang="zh-CN" sz="2000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tên</a:t>
            </a:r>
            <a:r>
              <a:rPr lang="en-US" altLang="zh-CN" sz="2000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đã</a:t>
            </a:r>
            <a:r>
              <a:rPr lang="en-US" altLang="zh-CN" sz="2000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có</a:t>
            </a:r>
            <a:r>
              <a:rPr lang="en-US" altLang="zh-CN" sz="2000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ở </a:t>
            </a:r>
            <a:r>
              <a:rPr lang="en-US" altLang="zh-CN" sz="2000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các</a:t>
            </a:r>
            <a:r>
              <a:rPr lang="en-US" altLang="zh-CN" sz="2000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bài</a:t>
            </a:r>
            <a:r>
              <a:rPr lang="en-US" altLang="zh-CN" sz="2000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tập</a:t>
            </a:r>
            <a:r>
              <a:rPr lang="en-US" altLang="zh-CN" sz="2000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1, 2). </a:t>
            </a:r>
            <a:r>
              <a:rPr lang="en-US" altLang="zh-CN" sz="2000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Nêu</a:t>
            </a:r>
            <a:r>
              <a:rPr lang="en-US" altLang="zh-CN" sz="2000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tên</a:t>
            </a:r>
            <a:r>
              <a:rPr lang="en-US" altLang="zh-CN" sz="2000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tiếng</a:t>
            </a:r>
            <a:r>
              <a:rPr lang="en-US" altLang="zh-CN" sz="2000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Việt</a:t>
            </a:r>
            <a:r>
              <a:rPr lang="en-US" altLang="zh-CN" sz="2000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của</a:t>
            </a:r>
            <a:r>
              <a:rPr lang="en-US" altLang="zh-CN" sz="2000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những</a:t>
            </a:r>
            <a:r>
              <a:rPr lang="en-US" altLang="zh-CN" sz="2000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tổ</a:t>
            </a:r>
            <a:r>
              <a:rPr lang="en-US" altLang="zh-CN" sz="2000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chức</a:t>
            </a:r>
            <a:r>
              <a:rPr lang="en-US" altLang="zh-CN" sz="2000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đó</a:t>
            </a:r>
            <a:r>
              <a:rPr lang="en-US" altLang="zh-CN" sz="2000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.</a:t>
            </a:r>
          </a:p>
        </p:txBody>
      </p:sp>
      <p:pic>
        <p:nvPicPr>
          <p:cNvPr id="3" name="图片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7"/>
          <a:stretch>
            <a:fillRect/>
          </a:stretch>
        </p:blipFill>
        <p:spPr>
          <a:xfrm>
            <a:off x="532130" y="1515745"/>
            <a:ext cx="2441575" cy="1292225"/>
          </a:xfrm>
          <a:prstGeom prst="rect">
            <a:avLst/>
          </a:prstGeom>
        </p:spPr>
      </p:pic>
      <p:sp>
        <p:nvSpPr>
          <p:cNvPr id="5" name="Text Box 32">
            <a:hlinkClick r:id="rId7" action="ppaction://hlinkfile"/>
            <a:extLst>
              <a:ext uri="{FF2B5EF4-FFF2-40B4-BE49-F238E27FC236}">
                <a16:creationId xmlns:a16="http://schemas.microsoft.com/office/drawing/2014/main" id="{81D1227D-BCB0-1AA3-8566-B0601003A8E4}"/>
              </a:ext>
            </a:extLst>
          </p:cNvPr>
          <p:cNvSpPr txBox="1"/>
          <p:nvPr/>
        </p:nvSpPr>
        <p:spPr>
          <a:xfrm>
            <a:off x="3941421" y="3127781"/>
            <a:ext cx="3452495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buNone/>
            </a:pPr>
            <a:r>
              <a:rPr lang="en-US" sz="2000" b="1" u="sng" dirty="0" err="1">
                <a:solidFill>
                  <a:srgbClr val="0070C0"/>
                </a:solidFill>
                <a:latin typeface="#9Slide03 Ample" panose="02000000000000000000" charset="0"/>
                <a:cs typeface="#9Slide03 Ample" panose="02000000000000000000" charset="0"/>
                <a:sym typeface="+mn-ea"/>
              </a:rPr>
              <a:t>PHIẾU</a:t>
            </a:r>
            <a:r>
              <a:rPr lang="en-US" sz="2000" b="1" u="sng" dirty="0">
                <a:solidFill>
                  <a:srgbClr val="0070C0"/>
                </a:solidFill>
                <a:latin typeface="#9Slide03 Ample" panose="02000000000000000000" charset="0"/>
                <a:cs typeface="#9Slide03 Ample" panose="02000000000000000000" charset="0"/>
                <a:sym typeface="+mn-ea"/>
              </a:rPr>
              <a:t> </a:t>
            </a:r>
            <a:r>
              <a:rPr lang="en-US" sz="2000" b="1" u="sng" dirty="0" err="1">
                <a:solidFill>
                  <a:srgbClr val="0070C0"/>
                </a:solidFill>
                <a:latin typeface="#9Slide03 Ample" panose="02000000000000000000" charset="0"/>
                <a:cs typeface="#9Slide03 Ample" panose="02000000000000000000" charset="0"/>
                <a:sym typeface="+mn-ea"/>
              </a:rPr>
              <a:t>HỌC</a:t>
            </a:r>
            <a:r>
              <a:rPr lang="en-US" sz="2000" b="1" u="sng" dirty="0">
                <a:solidFill>
                  <a:srgbClr val="0070C0"/>
                </a:solidFill>
                <a:latin typeface="#9Slide03 Ample" panose="02000000000000000000" charset="0"/>
                <a:cs typeface="#9Slide03 Ample" panose="02000000000000000000" charset="0"/>
                <a:sym typeface="+mn-ea"/>
              </a:rPr>
              <a:t> </a:t>
            </a:r>
            <a:r>
              <a:rPr lang="en-US" sz="2000" b="1" u="sng" dirty="0" err="1">
                <a:solidFill>
                  <a:srgbClr val="0070C0"/>
                </a:solidFill>
                <a:latin typeface="#9Slide03 Ample" panose="02000000000000000000" charset="0"/>
                <a:cs typeface="#9Slide03 Ample" panose="02000000000000000000" charset="0"/>
                <a:sym typeface="+mn-ea"/>
              </a:rPr>
              <a:t>TẬP</a:t>
            </a:r>
            <a:r>
              <a:rPr lang="en-US" sz="2000" b="1" u="sng" dirty="0">
                <a:solidFill>
                  <a:srgbClr val="0070C0"/>
                </a:solidFill>
                <a:latin typeface="#9Slide03 Ample" panose="02000000000000000000" charset="0"/>
                <a:cs typeface="#9Slide03 Ample" panose="02000000000000000000" charset="0"/>
                <a:sym typeface="+mn-ea"/>
              </a:rPr>
              <a:t> </a:t>
            </a:r>
            <a:r>
              <a:rPr lang="en-US" sz="2000" b="1" u="sng" dirty="0" err="1">
                <a:solidFill>
                  <a:srgbClr val="0070C0"/>
                </a:solidFill>
                <a:latin typeface="#9Slide03 Ample" panose="02000000000000000000" charset="0"/>
                <a:cs typeface="#9Slide03 Ample" panose="02000000000000000000" charset="0"/>
                <a:sym typeface="+mn-ea"/>
              </a:rPr>
              <a:t>SỐ</a:t>
            </a:r>
            <a:r>
              <a:rPr lang="en-US" sz="2000" b="1" u="sng" dirty="0">
                <a:solidFill>
                  <a:srgbClr val="0070C0"/>
                </a:solidFill>
                <a:latin typeface="#9Slide03 Ample" panose="02000000000000000000" charset="0"/>
                <a:cs typeface="#9Slide03 Ample" panose="02000000000000000000" charset="0"/>
                <a:sym typeface="+mn-ea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/>
          <p:nvPr>
            <p:extLst>
              <p:ext uri="{D42A27DB-BD31-4B8C-83A1-F6EECF244321}">
                <p14:modId xmlns:p14="http://schemas.microsoft.com/office/powerpoint/2010/main" val="3652043546"/>
              </p:ext>
            </p:extLst>
          </p:nvPr>
        </p:nvGraphicFramePr>
        <p:xfrm>
          <a:off x="458151" y="1013698"/>
          <a:ext cx="8243571" cy="3554031"/>
        </p:xfrm>
        <a:graphic>
          <a:graphicData uri="http://schemas.openxmlformats.org/drawingml/2006/table">
            <a:tbl>
              <a:tblPr/>
              <a:tblGrid>
                <a:gridCol w="1336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974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100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8968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#9Slide03 BoosterNextFYBlack" panose="02000A03000000020004" pitchFamily="2" charset="0"/>
                          <a:cs typeface="#9Slide03 Ample" panose="02000000000000000000" charset="0"/>
                        </a:rPr>
                        <a:t>Tên</a:t>
                      </a:r>
                      <a:r>
                        <a:rPr lang="en-US" sz="1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#9Slide03 BoosterNextFYBlack" panose="02000A03000000020004" pitchFamily="2" charset="0"/>
                          <a:cs typeface="#9Slide03 Ample" panose="02000000000000000000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#9Slide03 BoosterNextFYBlack" panose="02000A03000000020004" pitchFamily="2" charset="0"/>
                          <a:cs typeface="#9Slide03 Ample" panose="02000000000000000000" charset="0"/>
                        </a:rPr>
                        <a:t>viết</a:t>
                      </a:r>
                      <a:r>
                        <a:rPr lang="en-US" sz="1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#9Slide03 BoosterNextFYBlack" panose="02000A03000000020004" pitchFamily="2" charset="0"/>
                          <a:cs typeface="#9Slide03 Ample" panose="02000000000000000000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#9Slide03 BoosterNextFYBlack" panose="02000A03000000020004" pitchFamily="2" charset="0"/>
                          <a:cs typeface="#9Slide03 Ample" panose="02000000000000000000" charset="0"/>
                        </a:rPr>
                        <a:t>tắt</a:t>
                      </a:r>
                      <a:endParaRPr lang="en-US" sz="18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mple" panose="02000000000000000000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#9Slide03 BoosterNextFYBlack" panose="02000A03000000020004" pitchFamily="2" charset="0"/>
                          <a:cs typeface="#9Slide03 Ample" panose="02000000000000000000" charset="0"/>
                        </a:rPr>
                        <a:t>Tên</a:t>
                      </a:r>
                      <a:r>
                        <a:rPr lang="en-US" sz="1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#9Slide03 BoosterNextFYBlack" panose="02000A03000000020004" pitchFamily="2" charset="0"/>
                          <a:cs typeface="#9Slide03 Ample" panose="02000000000000000000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#9Slide03 BoosterNextFYBlack" panose="02000A03000000020004" pitchFamily="2" charset="0"/>
                          <a:cs typeface="#9Slide03 Ample" panose="02000000000000000000" charset="0"/>
                        </a:rPr>
                        <a:t>đầy</a:t>
                      </a:r>
                      <a:r>
                        <a:rPr lang="en-US" sz="1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#9Slide03 BoosterNextFYBlack" panose="02000A03000000020004" pitchFamily="2" charset="0"/>
                          <a:cs typeface="#9Slide03 Ample" panose="02000000000000000000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#9Slide03 BoosterNextFYBlack" panose="02000A03000000020004" pitchFamily="2" charset="0"/>
                          <a:cs typeface="#9Slide03 Ample" panose="02000000000000000000" charset="0"/>
                        </a:rPr>
                        <a:t>đủ</a:t>
                      </a:r>
                      <a:r>
                        <a:rPr lang="en-US" sz="1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#9Slide03 BoosterNextFYBlack" panose="02000A03000000020004" pitchFamily="2" charset="0"/>
                          <a:cs typeface="#9Slide03 Ample" panose="02000000000000000000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#9Slide03 BoosterNextFYBlack" panose="02000A03000000020004" pitchFamily="2" charset="0"/>
                          <a:cs typeface="#9Slide03 Ample" panose="02000000000000000000" charset="0"/>
                        </a:rPr>
                        <a:t>tiếng</a:t>
                      </a:r>
                      <a:r>
                        <a:rPr lang="en-US" sz="1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#9Slide03 BoosterNextFYBlack" panose="02000A03000000020004" pitchFamily="2" charset="0"/>
                          <a:cs typeface="#9Slide03 Ample" panose="02000000000000000000" charset="0"/>
                        </a:rPr>
                        <a:t> Anh</a:t>
                      </a:r>
                      <a:endParaRPr lang="en-US" sz="18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mple" panose="020000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#9Slide03 BoosterNextFYBlack" panose="02000A03000000020004" pitchFamily="2" charset="0"/>
                          <a:cs typeface="#9Slide03 Ample" panose="02000000000000000000" charset="0"/>
                        </a:rPr>
                        <a:t>Tên</a:t>
                      </a:r>
                      <a:r>
                        <a:rPr lang="en-US" sz="1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#9Slide03 BoosterNextFYBlack" panose="02000A03000000020004" pitchFamily="2" charset="0"/>
                          <a:cs typeface="#9Slide03 Ample" panose="02000000000000000000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#9Slide03 BoosterNextFYBlack" panose="02000A03000000020004" pitchFamily="2" charset="0"/>
                          <a:cs typeface="#9Slide03 Ample" panose="02000000000000000000" charset="0"/>
                        </a:rPr>
                        <a:t>đầy</a:t>
                      </a:r>
                      <a:r>
                        <a:rPr lang="en-US" sz="1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#9Slide03 BoosterNextFYBlack" panose="02000A03000000020004" pitchFamily="2" charset="0"/>
                          <a:cs typeface="#9Slide03 Ample" panose="02000000000000000000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#9Slide03 BoosterNextFYBlack" panose="02000A03000000020004" pitchFamily="2" charset="0"/>
                          <a:cs typeface="#9Slide03 Ample" panose="02000000000000000000" charset="0"/>
                        </a:rPr>
                        <a:t>đủ</a:t>
                      </a:r>
                      <a:r>
                        <a:rPr lang="en-US" sz="1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#9Slide03 BoosterNextFYBlack" panose="02000A03000000020004" pitchFamily="2" charset="0"/>
                          <a:cs typeface="#9Slide03 Ample" panose="02000000000000000000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#9Slide03 BoosterNextFYBlack" panose="02000A03000000020004" pitchFamily="2" charset="0"/>
                          <a:cs typeface="#9Slide03 Ample" panose="02000000000000000000" charset="0"/>
                        </a:rPr>
                        <a:t>tiếng</a:t>
                      </a:r>
                      <a:r>
                        <a:rPr lang="en-US" sz="1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#9Slide03 BoosterNextFYBlack" panose="02000A03000000020004" pitchFamily="2" charset="0"/>
                          <a:cs typeface="#9Slide03 Ample" panose="02000000000000000000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#9Slide03 BoosterNextFYBlack" panose="02000A03000000020004" pitchFamily="2" charset="0"/>
                          <a:cs typeface="#9Slide03 Ample" panose="02000000000000000000" charset="0"/>
                        </a:rPr>
                        <a:t>Việt</a:t>
                      </a:r>
                      <a:endParaRPr lang="en-US" sz="18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mple" panose="020000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9191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1800" b="0">
                        <a:solidFill>
                          <a:srgbClr val="0070C0"/>
                        </a:solidFill>
                        <a:latin typeface="#9Slide03 Ample" panose="02000000000000000000" charset="0"/>
                        <a:ea typeface="Times New Roman" panose="02020603050405020304" pitchFamily="18" charset="0"/>
                        <a:cs typeface="#9Slide03 Ample" panose="020000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1800" b="0" dirty="0">
                        <a:solidFill>
                          <a:srgbClr val="0070C0"/>
                        </a:solidFill>
                        <a:latin typeface="#9Slide03 Ample" panose="02000000000000000000" charset="0"/>
                        <a:ea typeface="Times New Roman" panose="02020603050405020304" pitchFamily="18" charset="0"/>
                        <a:cs typeface="#9Slide03 Ample" panose="020000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EE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1800" b="0" dirty="0">
                        <a:solidFill>
                          <a:srgbClr val="0070C0"/>
                        </a:solidFill>
                        <a:latin typeface="#9Slide03 Ample" panose="02000000000000000000" charset="0"/>
                        <a:ea typeface="Times New Roman" panose="02020603050405020304" pitchFamily="18" charset="0"/>
                        <a:cs typeface="#9Slide03 Ample" panose="020000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8968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1800" b="0">
                        <a:solidFill>
                          <a:srgbClr val="0070C0"/>
                        </a:solidFill>
                        <a:latin typeface="#9Slide03 Ample" panose="02000000000000000000" charset="0"/>
                        <a:ea typeface="Times New Roman" panose="02020603050405020304" pitchFamily="18" charset="0"/>
                        <a:cs typeface="#9Slide03 Ample" panose="02000000000000000000" charset="0"/>
                      </a:endParaRPr>
                    </a:p>
                    <a:p>
                      <a:pPr indent="0">
                        <a:buNone/>
                      </a:pPr>
                      <a:endParaRPr lang="en-US" sz="1800" b="0">
                        <a:solidFill>
                          <a:srgbClr val="0070C0"/>
                        </a:solidFill>
                        <a:latin typeface="#9Slide03 Ample" panose="02000000000000000000" charset="0"/>
                        <a:ea typeface="Times New Roman" panose="02020603050405020304" pitchFamily="18" charset="0"/>
                        <a:cs typeface="#9Slide03 Ample" panose="020000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1800" b="0">
                        <a:solidFill>
                          <a:srgbClr val="0070C0"/>
                        </a:solidFill>
                        <a:latin typeface="#9Slide03 Ample" panose="02000000000000000000" charset="0"/>
                        <a:ea typeface="Times New Roman" panose="02020603050405020304" pitchFamily="18" charset="0"/>
                        <a:cs typeface="#9Slide03 Ample" panose="020000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1800" b="0">
                        <a:solidFill>
                          <a:srgbClr val="0070C0"/>
                        </a:solidFill>
                        <a:latin typeface="#9Slide03 Ample" panose="02000000000000000000" charset="0"/>
                        <a:ea typeface="Times New Roman" panose="02020603050405020304" pitchFamily="18" charset="0"/>
                        <a:cs typeface="#9Slide03 Ample" panose="020000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8968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1800" b="0">
                        <a:solidFill>
                          <a:srgbClr val="0070C0"/>
                        </a:solidFill>
                        <a:latin typeface="#9Slide03 Ample" panose="02000000000000000000" charset="0"/>
                        <a:ea typeface="Times New Roman" panose="02020603050405020304" pitchFamily="18" charset="0"/>
                        <a:cs typeface="#9Slide03 Ample" panose="020000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1800" b="0">
                        <a:solidFill>
                          <a:srgbClr val="0070C0"/>
                        </a:solidFill>
                        <a:latin typeface="#9Slide03 Ample" panose="02000000000000000000" charset="0"/>
                        <a:ea typeface="Times New Roman" panose="02020603050405020304" pitchFamily="18" charset="0"/>
                        <a:cs typeface="#9Slide03 Ample" panose="02000000000000000000" charset="0"/>
                      </a:endParaRPr>
                    </a:p>
                    <a:p>
                      <a:pPr indent="0">
                        <a:buNone/>
                      </a:pPr>
                      <a:endParaRPr lang="en-US" sz="1800" b="0">
                        <a:solidFill>
                          <a:srgbClr val="0070C0"/>
                        </a:solidFill>
                        <a:latin typeface="#9Slide03 Ample" panose="02000000000000000000" charset="0"/>
                        <a:ea typeface="Times New Roman" panose="02020603050405020304" pitchFamily="18" charset="0"/>
                        <a:cs typeface="#9Slide03 Ample" panose="020000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1800" b="0">
                        <a:solidFill>
                          <a:srgbClr val="0070C0"/>
                        </a:solidFill>
                        <a:latin typeface="#9Slide03 Ample" panose="02000000000000000000" charset="0"/>
                        <a:ea typeface="Times New Roman" panose="02020603050405020304" pitchFamily="18" charset="0"/>
                        <a:cs typeface="#9Slide03 Ample" panose="020000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8968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1800" b="0">
                        <a:solidFill>
                          <a:srgbClr val="0070C0"/>
                        </a:solidFill>
                        <a:latin typeface="#9Slide03 Ample" panose="02000000000000000000" charset="0"/>
                        <a:ea typeface="Times New Roman" panose="02020603050405020304" pitchFamily="18" charset="0"/>
                        <a:cs typeface="#9Slide03 Ample" panose="020000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1800" b="0">
                        <a:solidFill>
                          <a:srgbClr val="0070C0"/>
                        </a:solidFill>
                        <a:latin typeface="#9Slide03 Ample" panose="02000000000000000000" charset="0"/>
                        <a:ea typeface="Times New Roman" panose="02020603050405020304" pitchFamily="18" charset="0"/>
                        <a:cs typeface="#9Slide03 Ample" panose="02000000000000000000" charset="0"/>
                      </a:endParaRPr>
                    </a:p>
                    <a:p>
                      <a:pPr indent="0">
                        <a:buNone/>
                      </a:pPr>
                      <a:endParaRPr lang="en-US" sz="1800" b="0">
                        <a:solidFill>
                          <a:srgbClr val="0070C0"/>
                        </a:solidFill>
                        <a:latin typeface="#9Slide03 Ample" panose="02000000000000000000" charset="0"/>
                        <a:ea typeface="Times New Roman" panose="02020603050405020304" pitchFamily="18" charset="0"/>
                        <a:cs typeface="#9Slide03 Ample" panose="020000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1800" b="0">
                        <a:solidFill>
                          <a:srgbClr val="0070C0"/>
                        </a:solidFill>
                        <a:latin typeface="#9Slide03 Ample" panose="02000000000000000000" charset="0"/>
                        <a:ea typeface="Times New Roman" panose="02020603050405020304" pitchFamily="18" charset="0"/>
                        <a:cs typeface="#9Slide03 Ample" panose="020000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8968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1800" b="0">
                        <a:solidFill>
                          <a:srgbClr val="0070C0"/>
                        </a:solidFill>
                        <a:latin typeface="#9Slide03 Ample" panose="02000000000000000000" charset="0"/>
                        <a:ea typeface="Times New Roman" panose="02020603050405020304" pitchFamily="18" charset="0"/>
                        <a:cs typeface="#9Slide03 Ample" panose="02000000000000000000" charset="0"/>
                      </a:endParaRPr>
                    </a:p>
                    <a:p>
                      <a:pPr indent="0">
                        <a:buNone/>
                      </a:pPr>
                      <a:endParaRPr lang="en-US" sz="1800" b="0">
                        <a:solidFill>
                          <a:srgbClr val="0070C0"/>
                        </a:solidFill>
                        <a:latin typeface="#9Slide03 Ample" panose="02000000000000000000" charset="0"/>
                        <a:ea typeface="Times New Roman" panose="02020603050405020304" pitchFamily="18" charset="0"/>
                        <a:cs typeface="#9Slide03 Ample" panose="020000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1800" b="0" dirty="0">
                        <a:solidFill>
                          <a:srgbClr val="0070C0"/>
                        </a:solidFill>
                        <a:latin typeface="#9Slide03 Ample" panose="02000000000000000000" charset="0"/>
                        <a:ea typeface="Times New Roman" panose="02020603050405020304" pitchFamily="18" charset="0"/>
                        <a:cs typeface="#9Slide03 Ample" panose="020000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1800" b="0" dirty="0">
                        <a:solidFill>
                          <a:srgbClr val="0070C0"/>
                        </a:solidFill>
                        <a:latin typeface="#9Slide03 Ample" panose="02000000000000000000" charset="0"/>
                        <a:ea typeface="Times New Roman" panose="02020603050405020304" pitchFamily="18" charset="0"/>
                        <a:cs typeface="#9Slide03 Ample" panose="020000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ext Box 3"/>
          <p:cNvSpPr txBox="1"/>
          <p:nvPr/>
        </p:nvSpPr>
        <p:spPr>
          <a:xfrm>
            <a:off x="1808649" y="1746486"/>
            <a:ext cx="3253105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None/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Asian Football Confederation 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5093017" y="1738528"/>
            <a:ext cx="3415029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None/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Liên 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đoàn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bóng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đá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châu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Á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511492" y="1760737"/>
            <a:ext cx="1129665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None/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1) AFC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11492" y="2321400"/>
            <a:ext cx="1275080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None/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2) APEC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1811973" y="2208587"/>
            <a:ext cx="3228340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None/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Asia - Pacific Economic Cooperation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5070157" y="2188520"/>
            <a:ext cx="3559810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None/>
            </a:pP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Diễn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đàn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hợp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tác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kinh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tế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châu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Á - Thái Bình 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Dương</a:t>
            </a:r>
            <a:endParaRPr lang="en-US" sz="1800" dirty="0">
              <a:solidFill>
                <a:schemeClr val="tx1">
                  <a:lumMod val="85000"/>
                  <a:lumOff val="15000"/>
                </a:schemeClr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  <a:sym typeface="+mn-ea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511492" y="2919265"/>
            <a:ext cx="1563370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None/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3) ASEAN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1838960" y="2804407"/>
            <a:ext cx="3204210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None/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Association of Southeast Asian Nations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5061754" y="2948935"/>
            <a:ext cx="3529330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None/>
            </a:pPr>
            <a:r>
              <a:rPr lang="en-US" sz="1800" spc="-3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Hiệp</a:t>
            </a:r>
            <a:r>
              <a:rPr lang="en-US" sz="1800" spc="-3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1800" spc="-3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hội</a:t>
            </a:r>
            <a:r>
              <a:rPr lang="en-US" sz="1800" spc="-3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1800" spc="-3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các</a:t>
            </a:r>
            <a:r>
              <a:rPr lang="en-US" sz="1800" spc="-3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1800" spc="-3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quốc</a:t>
            </a:r>
            <a:r>
              <a:rPr lang="en-US" sz="1800" spc="-3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1800" spc="-3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gia</a:t>
            </a:r>
            <a:r>
              <a:rPr lang="en-US" sz="1800" spc="-3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1800" spc="-3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Đông</a:t>
            </a:r>
            <a:r>
              <a:rPr lang="en-US" sz="1800" spc="-3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Nam Á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505141" y="3506316"/>
            <a:ext cx="1142365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None/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4) CIA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1808649" y="3525403"/>
            <a:ext cx="3203575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None/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Central Intelligence Agency </a:t>
            </a:r>
          </a:p>
        </p:txBody>
      </p:sp>
      <p:sp>
        <p:nvSpPr>
          <p:cNvPr id="24" name="Text Box 23"/>
          <p:cNvSpPr txBox="1"/>
          <p:nvPr/>
        </p:nvSpPr>
        <p:spPr>
          <a:xfrm>
            <a:off x="5061754" y="3522735"/>
            <a:ext cx="3625215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None/>
            </a:pP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Cục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Tình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báo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Trung 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ương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Mỹ</a:t>
            </a:r>
            <a:endParaRPr lang="en-US" sz="1800" dirty="0">
              <a:solidFill>
                <a:schemeClr val="tx1">
                  <a:lumMod val="85000"/>
                  <a:lumOff val="15000"/>
                </a:schemeClr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  <a:sym typeface="+mn-ea"/>
            </a:endParaRPr>
          </a:p>
        </p:txBody>
      </p:sp>
      <p:sp>
        <p:nvSpPr>
          <p:cNvPr id="25" name="Text Box 24"/>
          <p:cNvSpPr txBox="1"/>
          <p:nvPr/>
        </p:nvSpPr>
        <p:spPr>
          <a:xfrm>
            <a:off x="511492" y="4122591"/>
            <a:ext cx="1217930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None/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5) FAO</a:t>
            </a:r>
          </a:p>
        </p:txBody>
      </p:sp>
      <p:sp>
        <p:nvSpPr>
          <p:cNvPr id="26" name="Text Box 25"/>
          <p:cNvSpPr txBox="1"/>
          <p:nvPr/>
        </p:nvSpPr>
        <p:spPr>
          <a:xfrm>
            <a:off x="1833413" y="3967782"/>
            <a:ext cx="3203575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None/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Food and Agriculture 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Organisation</a:t>
            </a:r>
            <a:endParaRPr lang="en-US" sz="1800" dirty="0">
              <a:solidFill>
                <a:schemeClr val="tx1">
                  <a:lumMod val="85000"/>
                  <a:lumOff val="15000"/>
                </a:schemeClr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  <a:sym typeface="+mn-ea"/>
            </a:endParaRPr>
          </a:p>
        </p:txBody>
      </p:sp>
      <p:sp>
        <p:nvSpPr>
          <p:cNvPr id="27" name="Text Box 26"/>
          <p:cNvSpPr txBox="1"/>
          <p:nvPr/>
        </p:nvSpPr>
        <p:spPr>
          <a:xfrm>
            <a:off x="5077144" y="3978440"/>
            <a:ext cx="3608705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None/>
            </a:pP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Tổ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chức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Lương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thực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và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Nông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nghiệp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Liên 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Hợp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Quốc</a:t>
            </a:r>
            <a:endParaRPr lang="en-US" sz="1800" dirty="0">
              <a:solidFill>
                <a:schemeClr val="tx1">
                  <a:lumMod val="85000"/>
                  <a:lumOff val="15000"/>
                </a:schemeClr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  <a:sym typeface="+mn-ea"/>
            </a:endParaRPr>
          </a:p>
        </p:txBody>
      </p:sp>
      <p:sp>
        <p:nvSpPr>
          <p:cNvPr id="33" name="Text Box 32"/>
          <p:cNvSpPr txBox="1"/>
          <p:nvPr/>
        </p:nvSpPr>
        <p:spPr>
          <a:xfrm>
            <a:off x="2845752" y="335604"/>
            <a:ext cx="345249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buNone/>
            </a:pPr>
            <a:r>
              <a:rPr lang="en-US" sz="2400" b="1" dirty="0" err="1">
                <a:solidFill>
                  <a:srgbClr val="C00000"/>
                </a:solidFill>
                <a:latin typeface="#9Slide03 Ample" panose="02000000000000000000" charset="0"/>
                <a:cs typeface="#9Slide03 Ample" panose="02000000000000000000" charset="0"/>
                <a:sym typeface="+mn-ea"/>
              </a:rPr>
              <a:t>PHIẾU</a:t>
            </a:r>
            <a:r>
              <a:rPr lang="en-US" sz="2400" b="1" dirty="0">
                <a:solidFill>
                  <a:srgbClr val="C00000"/>
                </a:solidFill>
                <a:latin typeface="#9Slide03 Ample" panose="02000000000000000000" charset="0"/>
                <a:cs typeface="#9Slide03 Ample" panose="02000000000000000000" charset="0"/>
                <a:sym typeface="+mn-e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#9Slide03 Ample" panose="02000000000000000000" charset="0"/>
                <a:cs typeface="#9Slide03 Ample" panose="02000000000000000000" charset="0"/>
                <a:sym typeface="+mn-ea"/>
              </a:rPr>
              <a:t>HỌC</a:t>
            </a:r>
            <a:r>
              <a:rPr lang="en-US" sz="2400" b="1" dirty="0">
                <a:solidFill>
                  <a:srgbClr val="C00000"/>
                </a:solidFill>
                <a:latin typeface="#9Slide03 Ample" panose="02000000000000000000" charset="0"/>
                <a:cs typeface="#9Slide03 Ample" panose="02000000000000000000" charset="0"/>
                <a:sym typeface="+mn-e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#9Slide03 Ample" panose="02000000000000000000" charset="0"/>
                <a:cs typeface="#9Slide03 Ample" panose="02000000000000000000" charset="0"/>
                <a:sym typeface="+mn-ea"/>
              </a:rPr>
              <a:t>TẬP</a:t>
            </a:r>
            <a:r>
              <a:rPr lang="en-US" sz="2400" b="1" dirty="0">
                <a:solidFill>
                  <a:srgbClr val="C00000"/>
                </a:solidFill>
                <a:latin typeface="#9Slide03 Ample" panose="02000000000000000000" charset="0"/>
                <a:cs typeface="#9Slide03 Ample" panose="02000000000000000000" charset="0"/>
                <a:sym typeface="+mn-e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#9Slide03 Ample" panose="02000000000000000000" charset="0"/>
                <a:cs typeface="#9Slide03 Ample" panose="02000000000000000000" charset="0"/>
                <a:sym typeface="+mn-ea"/>
              </a:rPr>
              <a:t>SỐ</a:t>
            </a:r>
            <a:r>
              <a:rPr lang="en-US" sz="2400" b="1" dirty="0">
                <a:solidFill>
                  <a:srgbClr val="C00000"/>
                </a:solidFill>
                <a:latin typeface="#9Slide03 Ample" panose="02000000000000000000" charset="0"/>
                <a:cs typeface="#9Slide03 Ample" panose="02000000000000000000" charset="0"/>
                <a:sym typeface="+mn-ea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/>
          <p:nvPr>
            <p:extLst>
              <p:ext uri="{D42A27DB-BD31-4B8C-83A1-F6EECF244321}">
                <p14:modId xmlns:p14="http://schemas.microsoft.com/office/powerpoint/2010/main" val="857658635"/>
              </p:ext>
            </p:extLst>
          </p:nvPr>
        </p:nvGraphicFramePr>
        <p:xfrm>
          <a:off x="539479" y="909975"/>
          <a:ext cx="8080916" cy="3840480"/>
        </p:xfrm>
        <a:graphic>
          <a:graphicData uri="http://schemas.openxmlformats.org/drawingml/2006/table">
            <a:tbl>
              <a:tblPr/>
              <a:tblGrid>
                <a:gridCol w="11332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089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388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337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#9Slide03 BoosterNextFYBlack" panose="02000A03000000020004" pitchFamily="2" charset="0"/>
                          <a:cs typeface="#9Slide03 Ample" panose="02000000000000000000" charset="0"/>
                        </a:rPr>
                        <a:t>Tên</a:t>
                      </a:r>
                      <a:r>
                        <a:rPr lang="en-US" sz="1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#9Slide03 BoosterNextFYBlack" panose="02000A03000000020004" pitchFamily="2" charset="0"/>
                          <a:cs typeface="#9Slide03 Ample" panose="02000000000000000000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#9Slide03 BoosterNextFYBlack" panose="02000A03000000020004" pitchFamily="2" charset="0"/>
                          <a:cs typeface="#9Slide03 Ample" panose="02000000000000000000" charset="0"/>
                        </a:rPr>
                        <a:t>viết</a:t>
                      </a:r>
                      <a:r>
                        <a:rPr lang="en-US" sz="1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#9Slide03 BoosterNextFYBlack" panose="02000A03000000020004" pitchFamily="2" charset="0"/>
                          <a:cs typeface="#9Slide03 Ample" panose="02000000000000000000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#9Slide03 BoosterNextFYBlack" panose="02000A03000000020004" pitchFamily="2" charset="0"/>
                          <a:cs typeface="#9Slide03 Ample" panose="02000000000000000000" charset="0"/>
                        </a:rPr>
                        <a:t>tắt</a:t>
                      </a:r>
                      <a:endParaRPr lang="en-US" sz="18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mple" panose="02000000000000000000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#9Slide03 BoosterNextFYBlack" panose="02000A03000000020004" pitchFamily="2" charset="0"/>
                          <a:cs typeface="#9Slide03 Ample" panose="02000000000000000000" charset="0"/>
                        </a:rPr>
                        <a:t>Tên</a:t>
                      </a:r>
                      <a:r>
                        <a:rPr lang="en-US" sz="1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#9Slide03 BoosterNextFYBlack" panose="02000A03000000020004" pitchFamily="2" charset="0"/>
                          <a:cs typeface="#9Slide03 Ample" panose="02000000000000000000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#9Slide03 BoosterNextFYBlack" panose="02000A03000000020004" pitchFamily="2" charset="0"/>
                          <a:cs typeface="#9Slide03 Ample" panose="02000000000000000000" charset="0"/>
                        </a:rPr>
                        <a:t>đầy</a:t>
                      </a:r>
                      <a:r>
                        <a:rPr lang="en-US" sz="1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#9Slide03 BoosterNextFYBlack" panose="02000A03000000020004" pitchFamily="2" charset="0"/>
                          <a:cs typeface="#9Slide03 Ample" panose="02000000000000000000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#9Slide03 BoosterNextFYBlack" panose="02000A03000000020004" pitchFamily="2" charset="0"/>
                          <a:cs typeface="#9Slide03 Ample" panose="02000000000000000000" charset="0"/>
                        </a:rPr>
                        <a:t>đủ</a:t>
                      </a:r>
                      <a:r>
                        <a:rPr lang="en-US" sz="1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#9Slide03 BoosterNextFYBlack" panose="02000A03000000020004" pitchFamily="2" charset="0"/>
                          <a:cs typeface="#9Slide03 Ample" panose="02000000000000000000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#9Slide03 BoosterNextFYBlack" panose="02000A03000000020004" pitchFamily="2" charset="0"/>
                          <a:cs typeface="#9Slide03 Ample" panose="02000000000000000000" charset="0"/>
                        </a:rPr>
                        <a:t>tiếng</a:t>
                      </a:r>
                      <a:r>
                        <a:rPr lang="en-US" sz="1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#9Slide03 BoosterNextFYBlack" panose="02000A03000000020004" pitchFamily="2" charset="0"/>
                          <a:cs typeface="#9Slide03 Ample" panose="02000000000000000000" charset="0"/>
                        </a:rPr>
                        <a:t> Anh</a:t>
                      </a:r>
                      <a:endParaRPr lang="en-US" sz="18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mple" panose="020000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#9Slide03 BoosterNextFYBlack" panose="02000A03000000020004" pitchFamily="2" charset="0"/>
                          <a:cs typeface="#9Slide03 Ample" panose="02000000000000000000" charset="0"/>
                        </a:rPr>
                        <a:t>Tên</a:t>
                      </a:r>
                      <a:r>
                        <a:rPr lang="en-US" sz="1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#9Slide03 BoosterNextFYBlack" panose="02000A03000000020004" pitchFamily="2" charset="0"/>
                          <a:cs typeface="#9Slide03 Ample" panose="02000000000000000000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#9Slide03 BoosterNextFYBlack" panose="02000A03000000020004" pitchFamily="2" charset="0"/>
                          <a:cs typeface="#9Slide03 Ample" panose="02000000000000000000" charset="0"/>
                        </a:rPr>
                        <a:t>đầy</a:t>
                      </a:r>
                      <a:r>
                        <a:rPr lang="en-US" sz="1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#9Slide03 BoosterNextFYBlack" panose="02000A03000000020004" pitchFamily="2" charset="0"/>
                          <a:cs typeface="#9Slide03 Ample" panose="02000000000000000000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#9Slide03 BoosterNextFYBlack" panose="02000A03000000020004" pitchFamily="2" charset="0"/>
                          <a:cs typeface="#9Slide03 Ample" panose="02000000000000000000" charset="0"/>
                        </a:rPr>
                        <a:t>đủ</a:t>
                      </a:r>
                      <a:r>
                        <a:rPr lang="en-US" sz="1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#9Slide03 BoosterNextFYBlack" panose="02000A03000000020004" pitchFamily="2" charset="0"/>
                          <a:cs typeface="#9Slide03 Ample" panose="02000000000000000000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#9Slide03 BoosterNextFYBlack" panose="02000A03000000020004" pitchFamily="2" charset="0"/>
                          <a:cs typeface="#9Slide03 Ample" panose="02000000000000000000" charset="0"/>
                        </a:rPr>
                        <a:t>tiếng</a:t>
                      </a:r>
                      <a:r>
                        <a:rPr lang="en-US" sz="1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#9Slide03 BoosterNextFYBlack" panose="02000A03000000020004" pitchFamily="2" charset="0"/>
                          <a:cs typeface="#9Slide03 Ample" panose="02000000000000000000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#9Slide03 BoosterNextFYBlack" panose="02000A03000000020004" pitchFamily="2" charset="0"/>
                          <a:cs typeface="#9Slide03 Ample" panose="02000000000000000000" charset="0"/>
                        </a:rPr>
                        <a:t>Việt</a:t>
                      </a:r>
                      <a:endParaRPr lang="en-US" sz="18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mple" panose="020000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1800" b="0">
                        <a:solidFill>
                          <a:srgbClr val="0070C0"/>
                        </a:solidFill>
                        <a:latin typeface="#9Slide03 Ample" panose="02000000000000000000" charset="0"/>
                        <a:ea typeface="Times New Roman" panose="02020603050405020304" pitchFamily="18" charset="0"/>
                        <a:cs typeface="#9Slide03 Ample" panose="02000000000000000000" charset="0"/>
                      </a:endParaRPr>
                    </a:p>
                    <a:p>
                      <a:pPr indent="0">
                        <a:buNone/>
                      </a:pPr>
                      <a:endParaRPr lang="en-US" sz="1800" b="0">
                        <a:solidFill>
                          <a:srgbClr val="0070C0"/>
                        </a:solidFill>
                        <a:latin typeface="#9Slide03 Ample" panose="02000000000000000000" charset="0"/>
                        <a:ea typeface="Times New Roman" panose="02020603050405020304" pitchFamily="18" charset="0"/>
                        <a:cs typeface="#9Slide03 Ample" panose="020000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1800" b="0">
                        <a:solidFill>
                          <a:srgbClr val="0070C0"/>
                        </a:solidFill>
                        <a:latin typeface="#9Slide03 Ample" panose="02000000000000000000" charset="0"/>
                        <a:ea typeface="Times New Roman" panose="02020603050405020304" pitchFamily="18" charset="0"/>
                        <a:cs typeface="#9Slide03 Ample" panose="020000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1800" b="0">
                        <a:solidFill>
                          <a:srgbClr val="0070C0"/>
                        </a:solidFill>
                        <a:latin typeface="#9Slide03 Ample" panose="02000000000000000000" charset="0"/>
                        <a:ea typeface="Times New Roman" panose="02020603050405020304" pitchFamily="18" charset="0"/>
                        <a:cs typeface="#9Slide03 Ample" panose="020000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1800" b="0">
                        <a:solidFill>
                          <a:srgbClr val="0070C0"/>
                        </a:solidFill>
                        <a:latin typeface="#9Slide03 Ample" panose="02000000000000000000" charset="0"/>
                        <a:ea typeface="Times New Roman" panose="02020603050405020304" pitchFamily="18" charset="0"/>
                        <a:cs typeface="#9Slide03 Ample" panose="02000000000000000000" charset="0"/>
                      </a:endParaRPr>
                    </a:p>
                    <a:p>
                      <a:pPr indent="0">
                        <a:buNone/>
                      </a:pPr>
                      <a:endParaRPr lang="en-US" sz="1800" b="0">
                        <a:solidFill>
                          <a:srgbClr val="0070C0"/>
                        </a:solidFill>
                        <a:latin typeface="#9Slide03 Ample" panose="02000000000000000000" charset="0"/>
                        <a:ea typeface="Times New Roman" panose="02020603050405020304" pitchFamily="18" charset="0"/>
                        <a:cs typeface="#9Slide03 Ample" panose="020000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1800" b="0">
                        <a:solidFill>
                          <a:srgbClr val="0070C0"/>
                        </a:solidFill>
                        <a:latin typeface="#9Slide03 Ample" panose="02000000000000000000" charset="0"/>
                        <a:ea typeface="Times New Roman" panose="02020603050405020304" pitchFamily="18" charset="0"/>
                        <a:cs typeface="#9Slide03 Ample" panose="020000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1800" b="0">
                        <a:solidFill>
                          <a:srgbClr val="0070C0"/>
                        </a:solidFill>
                        <a:latin typeface="#9Slide03 Ample" panose="02000000000000000000" charset="0"/>
                        <a:ea typeface="Times New Roman" panose="02020603050405020304" pitchFamily="18" charset="0"/>
                        <a:cs typeface="#9Slide03 Ample" panose="020000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974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1800" b="0">
                        <a:solidFill>
                          <a:srgbClr val="0070C0"/>
                        </a:solidFill>
                        <a:latin typeface="#9Slide03 Ample" panose="02000000000000000000" charset="0"/>
                        <a:ea typeface="Times New Roman" panose="02020603050405020304" pitchFamily="18" charset="0"/>
                        <a:cs typeface="#9Slide03 Ample" panose="02000000000000000000" charset="0"/>
                      </a:endParaRPr>
                    </a:p>
                    <a:p>
                      <a:pPr indent="0">
                        <a:buNone/>
                      </a:pPr>
                      <a:endParaRPr lang="en-US" sz="1800" b="0">
                        <a:solidFill>
                          <a:srgbClr val="0070C0"/>
                        </a:solidFill>
                        <a:latin typeface="#9Slide03 Ample" panose="02000000000000000000" charset="0"/>
                        <a:ea typeface="Times New Roman" panose="02020603050405020304" pitchFamily="18" charset="0"/>
                        <a:cs typeface="#9Slide03 Ample" panose="020000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1800" b="0">
                        <a:solidFill>
                          <a:srgbClr val="0070C0"/>
                        </a:solidFill>
                        <a:latin typeface="#9Slide03 Ample" panose="02000000000000000000" charset="0"/>
                        <a:ea typeface="Times New Roman" panose="02020603050405020304" pitchFamily="18" charset="0"/>
                        <a:cs typeface="#9Slide03 Ample" panose="020000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1800" b="0">
                        <a:solidFill>
                          <a:srgbClr val="0070C0"/>
                        </a:solidFill>
                        <a:latin typeface="#9Slide03 Ample" panose="02000000000000000000" charset="0"/>
                        <a:ea typeface="Times New Roman" panose="02020603050405020304" pitchFamily="18" charset="0"/>
                        <a:cs typeface="#9Slide03 Ample" panose="020000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038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1800" b="0">
                        <a:solidFill>
                          <a:srgbClr val="0070C0"/>
                        </a:solidFill>
                        <a:latin typeface="#9Slide03 Ample" panose="02000000000000000000" charset="0"/>
                        <a:ea typeface="Times New Roman" panose="02020603050405020304" pitchFamily="18" charset="0"/>
                        <a:cs typeface="#9Slide03 Ample" panose="02000000000000000000" charset="0"/>
                      </a:endParaRPr>
                    </a:p>
                    <a:p>
                      <a:pPr indent="0">
                        <a:buNone/>
                      </a:pPr>
                      <a:endParaRPr lang="en-US" sz="1800" b="0">
                        <a:solidFill>
                          <a:srgbClr val="0070C0"/>
                        </a:solidFill>
                        <a:latin typeface="#9Slide03 Ample" panose="02000000000000000000" charset="0"/>
                        <a:ea typeface="Times New Roman" panose="02020603050405020304" pitchFamily="18" charset="0"/>
                        <a:cs typeface="#9Slide03 Ample" panose="020000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1800" b="0">
                        <a:solidFill>
                          <a:srgbClr val="0070C0"/>
                        </a:solidFill>
                        <a:latin typeface="#9Slide03 Ample" panose="02000000000000000000" charset="0"/>
                        <a:ea typeface="Times New Roman" panose="02020603050405020304" pitchFamily="18" charset="0"/>
                        <a:cs typeface="#9Slide03 Ample" panose="020000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1800" b="0">
                        <a:solidFill>
                          <a:srgbClr val="0070C0"/>
                        </a:solidFill>
                        <a:latin typeface="#9Slide03 Ample" panose="02000000000000000000" charset="0"/>
                        <a:ea typeface="Times New Roman" panose="02020603050405020304" pitchFamily="18" charset="0"/>
                        <a:cs typeface="#9Slide03 Ample" panose="020000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1800" b="0">
                        <a:solidFill>
                          <a:srgbClr val="0070C0"/>
                        </a:solidFill>
                        <a:latin typeface="#9Slide03 Ample" panose="02000000000000000000" charset="0"/>
                        <a:ea typeface="Times New Roman" panose="02020603050405020304" pitchFamily="18" charset="0"/>
                        <a:cs typeface="#9Slide03 Ample" panose="020000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1800" b="0">
                        <a:solidFill>
                          <a:srgbClr val="0070C0"/>
                        </a:solidFill>
                        <a:latin typeface="#9Slide03 Ample" panose="02000000000000000000" charset="0"/>
                        <a:ea typeface="Times New Roman" panose="02020603050405020304" pitchFamily="18" charset="0"/>
                        <a:cs typeface="#9Slide03 Ample" panose="02000000000000000000" charset="0"/>
                      </a:endParaRPr>
                    </a:p>
                    <a:p>
                      <a:pPr indent="0">
                        <a:buNone/>
                      </a:pPr>
                      <a:endParaRPr lang="en-US" sz="1800" b="0">
                        <a:solidFill>
                          <a:srgbClr val="0070C0"/>
                        </a:solidFill>
                        <a:latin typeface="#9Slide03 Ample" panose="02000000000000000000" charset="0"/>
                        <a:ea typeface="Times New Roman" panose="02020603050405020304" pitchFamily="18" charset="0"/>
                        <a:cs typeface="#9Slide03 Ample" panose="020000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1800" b="0">
                        <a:solidFill>
                          <a:srgbClr val="0070C0"/>
                        </a:solidFill>
                        <a:latin typeface="#9Slide03 Ample" panose="02000000000000000000" charset="0"/>
                        <a:ea typeface="Times New Roman" panose="02020603050405020304" pitchFamily="18" charset="0"/>
                        <a:cs typeface="#9Slide03 Ample" panose="020000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637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1200" b="0">
                        <a:solidFill>
                          <a:srgbClr val="0070C0"/>
                        </a:solidFill>
                        <a:latin typeface="#9Slide03 Ample" panose="02000000000000000000" charset="0"/>
                        <a:ea typeface="Times New Roman" panose="02020603050405020304" pitchFamily="18" charset="0"/>
                        <a:cs typeface="#9Slide03 Ample" panose="02000000000000000000" charset="0"/>
                      </a:endParaRPr>
                    </a:p>
                    <a:p>
                      <a:pPr indent="0">
                        <a:buNone/>
                      </a:pPr>
                      <a:endParaRPr lang="en-US" sz="1200" b="0">
                        <a:solidFill>
                          <a:srgbClr val="0070C0"/>
                        </a:solidFill>
                        <a:latin typeface="#9Slide03 Ample" panose="02000000000000000000" charset="0"/>
                        <a:ea typeface="Times New Roman" panose="02020603050405020304" pitchFamily="18" charset="0"/>
                        <a:cs typeface="#9Slide03 Ample" panose="02000000000000000000" charset="0"/>
                      </a:endParaRPr>
                    </a:p>
                    <a:p>
                      <a:pPr indent="0">
                        <a:buNone/>
                      </a:pPr>
                      <a:endParaRPr lang="en-US" sz="1200" b="0">
                        <a:solidFill>
                          <a:srgbClr val="0070C0"/>
                        </a:solidFill>
                        <a:latin typeface="#9Slide03 Ample" panose="02000000000000000000" charset="0"/>
                        <a:ea typeface="Times New Roman" panose="02020603050405020304" pitchFamily="18" charset="0"/>
                        <a:cs typeface="#9Slide03 Ample" panose="020000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1800" b="0">
                        <a:solidFill>
                          <a:srgbClr val="0070C0"/>
                        </a:solidFill>
                        <a:latin typeface="#9Slide03 Ample" panose="02000000000000000000" charset="0"/>
                        <a:ea typeface="Times New Roman" panose="02020603050405020304" pitchFamily="18" charset="0"/>
                        <a:cs typeface="#9Slide03 Ample" panose="020000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1800" b="0" dirty="0">
                        <a:solidFill>
                          <a:srgbClr val="0070C0"/>
                        </a:solidFill>
                        <a:latin typeface="#9Slide03 Ample" panose="02000000000000000000" charset="0"/>
                        <a:ea typeface="Times New Roman" panose="02020603050405020304" pitchFamily="18" charset="0"/>
                        <a:cs typeface="#9Slide03 Ample" panose="020000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Text Box 1"/>
          <p:cNvSpPr txBox="1"/>
          <p:nvPr/>
        </p:nvSpPr>
        <p:spPr>
          <a:xfrm>
            <a:off x="545465" y="1568450"/>
            <a:ext cx="1075690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None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6) FBI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683655" y="1574701"/>
            <a:ext cx="3340100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None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Federal Bureau of Investigation 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5142230" y="2658304"/>
            <a:ext cx="3340100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None/>
            </a:pP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Cục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điều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tra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Liên bang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Mỹ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  <a:sym typeface="+mn-ea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545465" y="2115820"/>
            <a:ext cx="1237615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None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7) ICC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1683655" y="1998814"/>
            <a:ext cx="3265805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None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International Chamber of Commerce 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5142230" y="1567846"/>
            <a:ext cx="3340100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None/>
            </a:pP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Phòng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Thương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mại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Quốc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tế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  <a:sym typeface="+mn-ea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545465" y="2673350"/>
            <a:ext cx="1075690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None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8) OECD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1690231" y="2580186"/>
            <a:ext cx="3340735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None/>
            </a:pP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Organisation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for Economic Co-operation and Development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5142230" y="2121924"/>
            <a:ext cx="3340100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None/>
            </a:pPr>
            <a:r>
              <a:rPr lang="en-US" sz="1600" spc="-60" dirty="0" err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Tổ</a:t>
            </a:r>
            <a:r>
              <a:rPr lang="en-US" sz="1600" spc="-6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1600" spc="-60" dirty="0" err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chức</a:t>
            </a:r>
            <a:r>
              <a:rPr lang="en-US" sz="1600" spc="-6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1600" spc="-60" dirty="0" err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Hợp</a:t>
            </a:r>
            <a:r>
              <a:rPr lang="en-US" sz="1600" spc="-6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1600" spc="-60" dirty="0" err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tác</a:t>
            </a:r>
            <a:r>
              <a:rPr lang="en-US" sz="1600" spc="-6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1600" spc="-60" dirty="0" err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và</a:t>
            </a:r>
            <a:r>
              <a:rPr lang="en-US" sz="1600" spc="-6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1600" spc="-60" dirty="0" err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Phát</a:t>
            </a:r>
            <a:r>
              <a:rPr lang="en-US" sz="1600" spc="-6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1600" spc="-60" dirty="0" err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triển</a:t>
            </a:r>
            <a:r>
              <a:rPr lang="en-US" sz="1600" spc="-6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1600" spc="-60" dirty="0" err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Kinh</a:t>
            </a:r>
            <a:r>
              <a:rPr lang="en-US" sz="1600" spc="-6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1600" spc="-60" dirty="0" err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tế</a:t>
            </a:r>
            <a:endParaRPr lang="en-US" sz="1600" spc="-6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#9Slide03 Arima Madurai Bold" panose="00000800000000000000" pitchFamily="2" charset="0"/>
              <a:cs typeface="#9Slide03 Arima Madurai Bold" panose="00000800000000000000" pitchFamily="2" charset="0"/>
              <a:sym typeface="+mn-ea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558165" y="3270250"/>
            <a:ext cx="1224915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None/>
            </a:pP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9) OPEC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1690231" y="3116888"/>
            <a:ext cx="326517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None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Organization of the Petroleum Exporting Countries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5142230" y="3203485"/>
            <a:ext cx="3876040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None/>
            </a:pP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Tổ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chức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Các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nước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Xuất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khẩu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Dầu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mỏ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  <a:sym typeface="+mn-ea"/>
            </a:endParaRPr>
          </a:p>
        </p:txBody>
      </p:sp>
      <p:sp>
        <p:nvSpPr>
          <p:cNvPr id="15" name="Text Box 14"/>
          <p:cNvSpPr txBox="1"/>
          <p:nvPr/>
        </p:nvSpPr>
        <p:spPr>
          <a:xfrm>
            <a:off x="545465" y="3788410"/>
            <a:ext cx="1237615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None/>
            </a:pP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10) UEFA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1690231" y="3648750"/>
            <a:ext cx="3442335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None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The Union of European Football Associations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5142230" y="3740519"/>
            <a:ext cx="3340100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None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Liên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đoàn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bóng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đá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châu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Âu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  <a:sym typeface="+mn-ea"/>
            </a:endParaRPr>
          </a:p>
        </p:txBody>
      </p:sp>
      <p:sp>
        <p:nvSpPr>
          <p:cNvPr id="19" name="Text Box 18"/>
          <p:cNvSpPr txBox="1"/>
          <p:nvPr/>
        </p:nvSpPr>
        <p:spPr>
          <a:xfrm>
            <a:off x="545465" y="4340225"/>
            <a:ext cx="1075690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None/>
            </a:pP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11) UN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1690231" y="4295269"/>
            <a:ext cx="2419985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None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United Nations</a:t>
            </a:r>
          </a:p>
        </p:txBody>
      </p:sp>
      <p:sp>
        <p:nvSpPr>
          <p:cNvPr id="21" name="Text Box 20"/>
          <p:cNvSpPr txBox="1"/>
          <p:nvPr/>
        </p:nvSpPr>
        <p:spPr>
          <a:xfrm>
            <a:off x="5142230" y="4307495"/>
            <a:ext cx="3590290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None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Liên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Hợp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Quốc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  <a:sym typeface="+mn-ea"/>
            </a:endParaRPr>
          </a:p>
        </p:txBody>
      </p:sp>
      <p:sp>
        <p:nvSpPr>
          <p:cNvPr id="40" name="Text Box 39"/>
          <p:cNvSpPr txBox="1"/>
          <p:nvPr/>
        </p:nvSpPr>
        <p:spPr>
          <a:xfrm>
            <a:off x="2853689" y="298450"/>
            <a:ext cx="345249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buNone/>
            </a:pPr>
            <a:r>
              <a:rPr lang="en-US" sz="2400" b="1" dirty="0" err="1">
                <a:solidFill>
                  <a:srgbClr val="C00000"/>
                </a:solidFill>
                <a:latin typeface="#9Slide03 Ample" panose="02000000000000000000" charset="0"/>
                <a:cs typeface="#9Slide03 Ample" panose="02000000000000000000" charset="0"/>
                <a:sym typeface="+mn-ea"/>
              </a:rPr>
              <a:t>PHIẾU</a:t>
            </a:r>
            <a:r>
              <a:rPr lang="en-US" sz="2400" b="1" dirty="0">
                <a:solidFill>
                  <a:srgbClr val="C00000"/>
                </a:solidFill>
                <a:latin typeface="#9Slide03 Ample" panose="02000000000000000000" charset="0"/>
                <a:cs typeface="#9Slide03 Ample" panose="02000000000000000000" charset="0"/>
                <a:sym typeface="+mn-e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#9Slide03 Ample" panose="02000000000000000000" charset="0"/>
                <a:cs typeface="#9Slide03 Ample" panose="02000000000000000000" charset="0"/>
                <a:sym typeface="+mn-ea"/>
              </a:rPr>
              <a:t>HỌC</a:t>
            </a:r>
            <a:r>
              <a:rPr lang="en-US" sz="2400" b="1" dirty="0">
                <a:solidFill>
                  <a:srgbClr val="C00000"/>
                </a:solidFill>
                <a:latin typeface="#9Slide03 Ample" panose="02000000000000000000" charset="0"/>
                <a:cs typeface="#9Slide03 Ample" panose="02000000000000000000" charset="0"/>
                <a:sym typeface="+mn-e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#9Slide03 Ample" panose="02000000000000000000" charset="0"/>
                <a:cs typeface="#9Slide03 Ample" panose="02000000000000000000" charset="0"/>
                <a:sym typeface="+mn-ea"/>
              </a:rPr>
              <a:t>TẬP</a:t>
            </a:r>
            <a:r>
              <a:rPr lang="en-US" sz="2400" b="1" dirty="0">
                <a:solidFill>
                  <a:srgbClr val="C00000"/>
                </a:solidFill>
                <a:latin typeface="#9Slide03 Ample" panose="02000000000000000000" charset="0"/>
                <a:cs typeface="#9Slide03 Ample" panose="02000000000000000000" charset="0"/>
                <a:sym typeface="+mn-e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#9Slide03 Ample" panose="02000000000000000000" charset="0"/>
                <a:cs typeface="#9Slide03 Ample" panose="02000000000000000000" charset="0"/>
                <a:sym typeface="+mn-ea"/>
              </a:rPr>
              <a:t>SỐ</a:t>
            </a:r>
            <a:r>
              <a:rPr lang="en-US" sz="2400" b="1" dirty="0">
                <a:solidFill>
                  <a:srgbClr val="C00000"/>
                </a:solidFill>
                <a:latin typeface="#9Slide03 Ample" panose="02000000000000000000" charset="0"/>
                <a:cs typeface="#9Slide03 Ample" panose="02000000000000000000" charset="0"/>
                <a:sym typeface="+mn-ea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9" grpId="0"/>
      <p:bldP spid="19" grpId="1"/>
      <p:bldP spid="20" grpId="0"/>
      <p:bldP spid="20" grpId="1"/>
      <p:bldP spid="21" grpId="0"/>
      <p:bldP spid="2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思想气泡: 云 9"/>
          <p:cNvSpPr/>
          <p:nvPr/>
        </p:nvSpPr>
        <p:spPr>
          <a:xfrm rot="823193">
            <a:off x="1296391" y="1398081"/>
            <a:ext cx="3955772" cy="2626697"/>
          </a:xfrm>
          <a:prstGeom prst="cloudCallout">
            <a:avLst/>
          </a:prstGeom>
          <a:solidFill>
            <a:srgbClr val="EAC84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</a:endParaRPr>
          </a:p>
        </p:txBody>
      </p:sp>
      <p:pic>
        <p:nvPicPr>
          <p:cNvPr id="5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222" y="384392"/>
            <a:ext cx="2722632" cy="3913072"/>
          </a:xfrm>
          <a:prstGeom prst="rect">
            <a:avLst/>
          </a:prstGeom>
        </p:spPr>
      </p:pic>
      <p:sp>
        <p:nvSpPr>
          <p:cNvPr id="10" name="文本框 4"/>
          <p:cNvSpPr txBox="1"/>
          <p:nvPr/>
        </p:nvSpPr>
        <p:spPr>
          <a:xfrm>
            <a:off x="991236" y="2110085"/>
            <a:ext cx="4357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>
                <a:latin typeface="#9Slide05 SVNKitten" pitchFamily="2" charset="0"/>
                <a:ea typeface="印品黑体" panose="00000500000000000000" pitchFamily="2" charset="-122"/>
                <a:cs typeface="#9Slide03 Roboto Slab Bold" charset="0"/>
              </a:rPr>
              <a:t> </a:t>
            </a:r>
            <a:r>
              <a:rPr lang="en-US" altLang="zh-CN" sz="5400" dirty="0" err="1">
                <a:latin typeface="#9Slide05 SVNKitten" pitchFamily="2" charset="0"/>
                <a:ea typeface="印品黑体" panose="00000500000000000000" pitchFamily="2" charset="-122"/>
                <a:cs typeface="#9Slide03 Roboto Slab Bold" charset="0"/>
              </a:rPr>
              <a:t>Vận</a:t>
            </a:r>
            <a:r>
              <a:rPr lang="en-US" altLang="zh-CN" sz="5400" dirty="0">
                <a:latin typeface="#9Slide05 SVNKitten" pitchFamily="2" charset="0"/>
                <a:ea typeface="印品黑体" panose="00000500000000000000" pitchFamily="2" charset="-122"/>
                <a:cs typeface="#9Slide03 Roboto Slab Bold" charset="0"/>
              </a:rPr>
              <a:t> </a:t>
            </a:r>
            <a:r>
              <a:rPr lang="en-US" altLang="zh-CN" sz="5400" dirty="0" err="1">
                <a:latin typeface="#9Slide05 SVNKitten" pitchFamily="2" charset="0"/>
                <a:ea typeface="印品黑体" panose="00000500000000000000" pitchFamily="2" charset="-122"/>
                <a:cs typeface="#9Slide03 Roboto Slab Bold" charset="0"/>
              </a:rPr>
              <a:t>dụng</a:t>
            </a:r>
            <a:endParaRPr lang="en-US" altLang="zh-CN" sz="5400" dirty="0">
              <a:latin typeface="#9Slide05 SVNKitten" pitchFamily="2" charset="0"/>
              <a:ea typeface="印品黑体" panose="00000500000000000000" pitchFamily="2" charset="-122"/>
              <a:cs typeface="#9Slide03 Roboto Slab Bold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0979" y="758283"/>
            <a:ext cx="3696815" cy="3546088"/>
            <a:chOff x="348" y="673"/>
            <a:chExt cx="6600" cy="5958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77" t="71479" r="34690" b="-646"/>
            <a:stretch>
              <a:fillRect/>
            </a:stretch>
          </p:blipFill>
          <p:spPr>
            <a:xfrm>
              <a:off x="348" y="673"/>
              <a:ext cx="6600" cy="5958"/>
            </a:xfrm>
            <a:prstGeom prst="rect">
              <a:avLst/>
            </a:prstGeom>
          </p:spPr>
        </p:pic>
        <p:sp>
          <p:nvSpPr>
            <p:cNvPr id="2" name="文本框 4"/>
            <p:cNvSpPr txBox="1"/>
            <p:nvPr/>
          </p:nvSpPr>
          <p:spPr>
            <a:xfrm>
              <a:off x="2003" y="2016"/>
              <a:ext cx="3289" cy="26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#9Slide03 BoosterNextFYBlack" panose="02000A03000000020004" pitchFamily="2" charset="0"/>
                  <a:ea typeface="印品黑体" panose="00000500000000000000" pitchFamily="2" charset="-122"/>
                  <a:cs typeface="#9Slide03 Roboto Slab Bold" charset="0"/>
                </a:rPr>
                <a:t> </a:t>
              </a:r>
              <a:r>
                <a:rPr lang="en-US" altLang="zh-CN" sz="2400" dirty="0" err="1">
                  <a:latin typeface="#9Slide03 BoosterNextFYBlack" panose="02000A03000000020004" pitchFamily="2" charset="0"/>
                  <a:ea typeface="印品黑体" panose="00000500000000000000" pitchFamily="2" charset="-122"/>
                  <a:cs typeface="#9Slide03 Roboto Slab Bold" charset="0"/>
                </a:rPr>
                <a:t>Tạo</a:t>
              </a:r>
              <a:r>
                <a:rPr lang="en-US" altLang="zh-CN" sz="2400" dirty="0">
                  <a:latin typeface="#9Slide03 BoosterNextFYBlack" panose="02000A03000000020004" pitchFamily="2" charset="0"/>
                  <a:ea typeface="印品黑体" panose="00000500000000000000" pitchFamily="2" charset="-122"/>
                  <a:cs typeface="#9Slide03 Roboto Slab Bold" charset="0"/>
                </a:rPr>
                <a:t> </a:t>
              </a:r>
              <a:r>
                <a:rPr lang="en-US" altLang="zh-CN" sz="2400" dirty="0" err="1">
                  <a:latin typeface="#9Slide03 BoosterNextFYBlack" panose="02000A03000000020004" pitchFamily="2" charset="0"/>
                  <a:ea typeface="印品黑体" panose="00000500000000000000" pitchFamily="2" charset="-122"/>
                  <a:cs typeface="#9Slide03 Roboto Slab Bold" charset="0"/>
                </a:rPr>
                <a:t>lập</a:t>
              </a:r>
              <a:r>
                <a:rPr lang="en-US" altLang="zh-CN" sz="2400" dirty="0">
                  <a:latin typeface="#9Slide03 BoosterNextFYBlack" panose="02000A03000000020004" pitchFamily="2" charset="0"/>
                  <a:ea typeface="印品黑体" panose="00000500000000000000" pitchFamily="2" charset="-122"/>
                  <a:cs typeface="#9Slide03 Roboto Slab Bold" charset="0"/>
                </a:rPr>
                <a:t> </a:t>
              </a:r>
              <a:r>
                <a:rPr lang="en-US" altLang="zh-CN" sz="2400" dirty="0" err="1">
                  <a:latin typeface="#9Slide03 BoosterNextFYBlack" panose="02000A03000000020004" pitchFamily="2" charset="0"/>
                  <a:ea typeface="印品黑体" panose="00000500000000000000" pitchFamily="2" charset="-122"/>
                  <a:cs typeface="#9Slide03 Roboto Slab Bold" charset="0"/>
                </a:rPr>
                <a:t>đoạn</a:t>
              </a:r>
              <a:r>
                <a:rPr lang="en-US" altLang="zh-CN" sz="2400" dirty="0">
                  <a:latin typeface="#9Slide03 BoosterNextFYBlack" panose="02000A03000000020004" pitchFamily="2" charset="0"/>
                  <a:ea typeface="印品黑体" panose="00000500000000000000" pitchFamily="2" charset="-122"/>
                  <a:cs typeface="#9Slide03 Roboto Slab Bold" charset="0"/>
                </a:rPr>
                <a:t> </a:t>
              </a:r>
              <a:r>
                <a:rPr lang="en-US" altLang="zh-CN" sz="2400" dirty="0" err="1">
                  <a:latin typeface="#9Slide03 BoosterNextFYBlack" panose="02000A03000000020004" pitchFamily="2" charset="0"/>
                  <a:ea typeface="印品黑体" panose="00000500000000000000" pitchFamily="2" charset="-122"/>
                  <a:cs typeface="#9Slide03 Roboto Slab Bold" charset="0"/>
                </a:rPr>
                <a:t>văn</a:t>
              </a:r>
              <a:r>
                <a:rPr lang="en-US" altLang="zh-CN" sz="2400" dirty="0">
                  <a:latin typeface="#9Slide03 BoosterNextFYBlack" panose="02000A03000000020004" pitchFamily="2" charset="0"/>
                  <a:ea typeface="印品黑体" panose="00000500000000000000" pitchFamily="2" charset="-122"/>
                  <a:cs typeface="#9Slide03 Roboto Slab Bold" charset="0"/>
                </a:rPr>
                <a:t> </a:t>
              </a:r>
              <a:r>
                <a:rPr lang="en-US" altLang="zh-CN" sz="2400" dirty="0" err="1">
                  <a:latin typeface="#9Slide03 BoosterNextFYBlack" panose="02000A03000000020004" pitchFamily="2" charset="0"/>
                  <a:ea typeface="印品黑体" panose="00000500000000000000" pitchFamily="2" charset="-122"/>
                  <a:cs typeface="#9Slide03 Roboto Slab Bold" charset="0"/>
                </a:rPr>
                <a:t>đảm</a:t>
              </a:r>
              <a:r>
                <a:rPr lang="en-US" altLang="zh-CN" sz="2400" dirty="0">
                  <a:latin typeface="#9Slide03 BoosterNextFYBlack" panose="02000A03000000020004" pitchFamily="2" charset="0"/>
                  <a:ea typeface="印品黑体" panose="00000500000000000000" pitchFamily="2" charset="-122"/>
                  <a:cs typeface="#9Slide03 Roboto Slab Bold" charset="0"/>
                </a:rPr>
                <a:t> </a:t>
              </a:r>
              <a:r>
                <a:rPr lang="en-US" altLang="zh-CN" sz="2400" dirty="0" err="1">
                  <a:latin typeface="#9Slide03 BoosterNextFYBlack" panose="02000A03000000020004" pitchFamily="2" charset="0"/>
                  <a:ea typeface="印品黑体" panose="00000500000000000000" pitchFamily="2" charset="-122"/>
                  <a:cs typeface="#9Slide03 Roboto Slab Bold" charset="0"/>
                </a:rPr>
                <a:t>bảo</a:t>
              </a:r>
              <a:r>
                <a:rPr lang="en-US" altLang="zh-CN" sz="2400" dirty="0">
                  <a:latin typeface="#9Slide03 BoosterNextFYBlack" panose="02000A03000000020004" pitchFamily="2" charset="0"/>
                  <a:ea typeface="印品黑体" panose="00000500000000000000" pitchFamily="2" charset="-122"/>
                  <a:cs typeface="#9Slide03 Roboto Slab Bold" charset="0"/>
                </a:rPr>
                <a:t> </a:t>
              </a:r>
              <a:r>
                <a:rPr lang="en-US" altLang="zh-CN" sz="2400" dirty="0" err="1">
                  <a:latin typeface="#9Slide03 BoosterNextFYBlack" panose="02000A03000000020004" pitchFamily="2" charset="0"/>
                  <a:ea typeface="印品黑体" panose="00000500000000000000" pitchFamily="2" charset="-122"/>
                  <a:cs typeface="#9Slide03 Roboto Slab Bold" charset="0"/>
                </a:rPr>
                <a:t>các</a:t>
              </a:r>
              <a:r>
                <a:rPr lang="en-US" altLang="zh-CN" sz="2400" dirty="0">
                  <a:latin typeface="#9Slide03 BoosterNextFYBlack" panose="02000A03000000020004" pitchFamily="2" charset="0"/>
                  <a:ea typeface="印品黑体" panose="00000500000000000000" pitchFamily="2" charset="-122"/>
                  <a:cs typeface="#9Slide03 Roboto Slab Bold" charset="0"/>
                </a:rPr>
                <a:t> </a:t>
              </a:r>
              <a:r>
                <a:rPr lang="en-US" altLang="zh-CN" sz="2400" dirty="0" err="1">
                  <a:latin typeface="#9Slide03 BoosterNextFYBlack" panose="02000A03000000020004" pitchFamily="2" charset="0"/>
                  <a:ea typeface="印品黑体" panose="00000500000000000000" pitchFamily="2" charset="-122"/>
                  <a:cs typeface="#9Slide03 Roboto Slab Bold" charset="0"/>
                </a:rPr>
                <a:t>tiêu</a:t>
              </a:r>
              <a:r>
                <a:rPr lang="en-US" altLang="zh-CN" sz="2400" dirty="0">
                  <a:latin typeface="#9Slide03 BoosterNextFYBlack" panose="02000A03000000020004" pitchFamily="2" charset="0"/>
                  <a:ea typeface="印品黑体" panose="00000500000000000000" pitchFamily="2" charset="-122"/>
                  <a:cs typeface="#9Slide03 Roboto Slab Bold" charset="0"/>
                </a:rPr>
                <a:t> </a:t>
              </a:r>
              <a:r>
                <a:rPr lang="en-US" altLang="zh-CN" sz="2400" dirty="0" err="1">
                  <a:latin typeface="#9Slide03 BoosterNextFYBlack" panose="02000A03000000020004" pitchFamily="2" charset="0"/>
                  <a:ea typeface="印品黑体" panose="00000500000000000000" pitchFamily="2" charset="-122"/>
                  <a:cs typeface="#9Slide03 Roboto Slab Bold" charset="0"/>
                </a:rPr>
                <a:t>chí</a:t>
              </a:r>
              <a:endParaRPr lang="en-US" altLang="zh-CN" sz="2400" dirty="0">
                <a:latin typeface="#9Slide03 BoosterNextFYBlack" panose="02000A03000000020004" pitchFamily="2" charset="0"/>
                <a:ea typeface="印品黑体" panose="00000500000000000000" pitchFamily="2" charset="-122"/>
                <a:cs typeface="#9Slide03 Roboto Slab Bold" charset="0"/>
              </a:endParaRPr>
            </a:p>
          </p:txBody>
        </p:sp>
      </p:grpSp>
      <p:sp>
        <p:nvSpPr>
          <p:cNvPr id="19" name="Text Box 18"/>
          <p:cNvSpPr txBox="1"/>
          <p:nvPr/>
        </p:nvSpPr>
        <p:spPr>
          <a:xfrm>
            <a:off x="4241800" y="1251147"/>
            <a:ext cx="4433849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None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1.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Đảm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bảo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hình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thức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đoạn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văn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(5 - 7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dòng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)</a:t>
            </a:r>
          </a:p>
        </p:txBody>
      </p:sp>
      <p:sp>
        <p:nvSpPr>
          <p:cNvPr id="26" name="Text Box 25"/>
          <p:cNvSpPr txBox="1"/>
          <p:nvPr/>
        </p:nvSpPr>
        <p:spPr>
          <a:xfrm>
            <a:off x="4241800" y="2200572"/>
            <a:ext cx="4270298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just">
              <a:buNone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2.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Nội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dung:trình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bày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hiểu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biết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về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một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tổ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chức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quốc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tế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mà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Việt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Nam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tham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gia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,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trong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đoạn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văn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có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sử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dụng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tên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viết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tắt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của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tổ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chức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đó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  <a:sym typeface="+mn-ea"/>
            </a:endParaRPr>
          </a:p>
        </p:txBody>
      </p:sp>
      <p:sp>
        <p:nvSpPr>
          <p:cNvPr id="27" name="Text Box 26"/>
          <p:cNvSpPr txBox="1"/>
          <p:nvPr/>
        </p:nvSpPr>
        <p:spPr>
          <a:xfrm>
            <a:off x="4241800" y="3765550"/>
            <a:ext cx="4270298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just">
              <a:buNone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3.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Đảm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bảo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các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yêu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cầu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về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chính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tả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,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ngữ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pháp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diễn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đạt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.</a:t>
            </a:r>
          </a:p>
        </p:txBody>
      </p:sp>
      <p:sp>
        <p:nvSpPr>
          <p:cNvPr id="28" name="Text Box 27"/>
          <p:cNvSpPr txBox="1"/>
          <p:nvPr/>
        </p:nvSpPr>
        <p:spPr>
          <a:xfrm>
            <a:off x="5086543" y="512538"/>
            <a:ext cx="2744362" cy="4914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buNone/>
            </a:pPr>
            <a:r>
              <a:rPr lang="en-US" sz="2600" b="1" dirty="0" err="1">
                <a:solidFill>
                  <a:srgbClr val="C00000"/>
                </a:solidFill>
                <a:latin typeface="#9Slide03 BoosterNextFYBlack" panose="02000A03000000020004" pitchFamily="2" charset="0"/>
                <a:cs typeface="#9Slide03 Maven Pro Bold" panose="00000800000000000000" charset="0"/>
                <a:sym typeface="+mn-ea"/>
              </a:rPr>
              <a:t>Yêu</a:t>
            </a:r>
            <a:r>
              <a:rPr lang="en-US" sz="2600" b="1" dirty="0">
                <a:solidFill>
                  <a:srgbClr val="C00000"/>
                </a:solidFill>
                <a:latin typeface="#9Slide03 BoosterNextFYBlack" panose="02000A03000000020004" pitchFamily="2" charset="0"/>
                <a:cs typeface="#9Slide03 Maven Pro Bold" panose="00000800000000000000" charset="0"/>
                <a:sym typeface="+mn-ea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#9Slide03 BoosterNextFYBlack" panose="02000A03000000020004" pitchFamily="2" charset="0"/>
                <a:cs typeface="#9Slide03 Maven Pro Bold" panose="00000800000000000000" charset="0"/>
                <a:sym typeface="+mn-ea"/>
              </a:rPr>
              <a:t>cầu</a:t>
            </a:r>
            <a:endParaRPr lang="en-US" sz="2600" b="1" dirty="0">
              <a:solidFill>
                <a:srgbClr val="C00000"/>
              </a:solidFill>
              <a:latin typeface="#9Slide03 BoosterNextFYBlack" panose="02000A03000000020004" pitchFamily="2" charset="0"/>
              <a:cs typeface="#9Slide03 Maven Pro Bold" panose="00000800000000000000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6" grpId="0"/>
      <p:bldP spid="26" grpId="1"/>
      <p:bldP spid="27" grpId="0"/>
      <p:bldP spid="27" grpId="1"/>
      <p:bldP spid="28" grpId="0"/>
      <p:bldP spid="28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"/>
          <p:cNvSpPr txBox="1"/>
          <p:nvPr/>
        </p:nvSpPr>
        <p:spPr>
          <a:xfrm>
            <a:off x="535367" y="1136425"/>
            <a:ext cx="7917257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just" fontAlgn="auto">
              <a:lnSpc>
                <a:spcPct val="100000"/>
              </a:lnSpc>
            </a:pPr>
            <a:r>
              <a:rPr lang="en-US" altLang="zh-CN" sz="2200" dirty="0">
                <a:latin typeface="#9Slide03 Roboto Slab Bold" charset="0"/>
                <a:ea typeface="印品黑体" panose="00000500000000000000" pitchFamily="2" charset="-122"/>
                <a:cs typeface="#9Slide03 Roboto Slab Bold" charset="0"/>
              </a:rPr>
              <a:t>         </a:t>
            </a:r>
            <a:r>
              <a:rPr lang="en-US" altLang="zh-CN" sz="2200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“</a:t>
            </a:r>
            <a:r>
              <a:rPr lang="en-US" altLang="zh-CN" sz="22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Đến</a:t>
            </a:r>
            <a:r>
              <a:rPr lang="en-US" altLang="zh-CN" sz="22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nay, </a:t>
            </a:r>
            <a:r>
              <a:rPr lang="en-US" altLang="zh-CN" sz="22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Việt</a:t>
            </a:r>
            <a:r>
              <a:rPr lang="en-US" altLang="zh-CN" sz="22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Nam </a:t>
            </a:r>
            <a:r>
              <a:rPr lang="en-US" altLang="zh-CN" sz="22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đã</a:t>
            </a:r>
            <a:r>
              <a:rPr lang="en-US" altLang="zh-CN" sz="22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2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tham</a:t>
            </a:r>
            <a:r>
              <a:rPr lang="en-US" altLang="zh-CN" sz="22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2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gia</a:t>
            </a:r>
            <a:r>
              <a:rPr lang="en-US" altLang="zh-CN" sz="22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2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nhiều</a:t>
            </a:r>
            <a:r>
              <a:rPr lang="en-US" altLang="zh-CN" sz="22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2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tổ</a:t>
            </a:r>
            <a:r>
              <a:rPr lang="en-US" altLang="zh-CN" sz="22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2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chức</a:t>
            </a:r>
            <a:r>
              <a:rPr lang="en-US" altLang="zh-CN" sz="22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2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quốc</a:t>
            </a:r>
            <a:r>
              <a:rPr lang="en-US" altLang="zh-CN" sz="22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2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tế</a:t>
            </a:r>
            <a:r>
              <a:rPr lang="en-US" altLang="zh-CN" sz="22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2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mà</a:t>
            </a:r>
            <a:r>
              <a:rPr lang="en-US" altLang="zh-CN" sz="22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2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một</a:t>
            </a:r>
            <a:r>
              <a:rPr lang="en-US" altLang="zh-CN" sz="22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2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trong</a:t>
            </a:r>
            <a:r>
              <a:rPr lang="en-US" altLang="zh-CN" sz="22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2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số</a:t>
            </a:r>
            <a:r>
              <a:rPr lang="en-US" altLang="zh-CN" sz="22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2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đó</a:t>
            </a:r>
            <a:r>
              <a:rPr lang="en-US" altLang="zh-CN" sz="22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2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là</a:t>
            </a:r>
            <a:r>
              <a:rPr lang="en-US" altLang="zh-CN" sz="22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Liên </a:t>
            </a:r>
            <a:r>
              <a:rPr lang="en-US" altLang="zh-CN" sz="22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hợp</a:t>
            </a:r>
            <a:r>
              <a:rPr lang="en-US" altLang="zh-CN" sz="22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2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quốc</a:t>
            </a:r>
            <a:r>
              <a:rPr lang="en-US" altLang="zh-CN" sz="22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(UN). </a:t>
            </a:r>
            <a:r>
              <a:rPr lang="en-US" altLang="zh-CN" sz="22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Đây</a:t>
            </a:r>
            <a:r>
              <a:rPr lang="en-US" altLang="zh-CN" sz="22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2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là</a:t>
            </a:r>
            <a:r>
              <a:rPr lang="en-US" altLang="zh-CN" sz="22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2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một</a:t>
            </a:r>
            <a:r>
              <a:rPr lang="en-US" altLang="zh-CN" sz="22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2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tổ</a:t>
            </a:r>
            <a:r>
              <a:rPr lang="en-US" altLang="zh-CN" sz="22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2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chức</a:t>
            </a:r>
            <a:r>
              <a:rPr lang="en-US" altLang="zh-CN" sz="22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2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liên</a:t>
            </a:r>
            <a:r>
              <a:rPr lang="en-US" altLang="zh-CN" sz="22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2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chính</a:t>
            </a:r>
            <a:r>
              <a:rPr lang="en-US" altLang="zh-CN" sz="22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2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phủ</a:t>
            </a:r>
            <a:r>
              <a:rPr lang="en-US" altLang="zh-CN" sz="22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2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được</a:t>
            </a:r>
            <a:r>
              <a:rPr lang="en-US" altLang="zh-CN" sz="22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2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thành</a:t>
            </a:r>
            <a:r>
              <a:rPr lang="en-US" altLang="zh-CN" sz="22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2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lập</a:t>
            </a:r>
            <a:r>
              <a:rPr lang="en-US" altLang="zh-CN" sz="22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2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từ</a:t>
            </a:r>
            <a:r>
              <a:rPr lang="en-US" altLang="zh-CN" sz="22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2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cuối</a:t>
            </a:r>
            <a:r>
              <a:rPr lang="en-US" altLang="zh-CN" sz="22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2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Thế</a:t>
            </a:r>
            <a:r>
              <a:rPr lang="en-US" altLang="zh-CN" sz="22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2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chiến</a:t>
            </a:r>
            <a:r>
              <a:rPr lang="en-US" altLang="zh-CN" sz="22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II </a:t>
            </a:r>
            <a:r>
              <a:rPr lang="en-US" altLang="zh-CN" sz="22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với</a:t>
            </a:r>
            <a:r>
              <a:rPr lang="en-US" altLang="zh-CN" sz="22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2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sứ</a:t>
            </a:r>
            <a:r>
              <a:rPr lang="en-US" altLang="zh-CN" sz="22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2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mệnh</a:t>
            </a:r>
            <a:r>
              <a:rPr lang="en-US" altLang="zh-CN" sz="22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2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duy</a:t>
            </a:r>
            <a:r>
              <a:rPr lang="en-US" altLang="zh-CN" sz="22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2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trì</a:t>
            </a:r>
            <a:r>
              <a:rPr lang="en-US" altLang="zh-CN" sz="22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2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hoà</a:t>
            </a:r>
            <a:r>
              <a:rPr lang="en-US" altLang="zh-CN" sz="22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2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bình</a:t>
            </a:r>
            <a:r>
              <a:rPr lang="en-US" altLang="zh-CN" sz="22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, an </a:t>
            </a:r>
            <a:r>
              <a:rPr lang="en-US" altLang="zh-CN" sz="22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ninh</a:t>
            </a:r>
            <a:r>
              <a:rPr lang="en-US" altLang="zh-CN" sz="22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2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quốc</a:t>
            </a:r>
            <a:r>
              <a:rPr lang="en-US" altLang="zh-CN" sz="22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2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tế</a:t>
            </a:r>
            <a:r>
              <a:rPr lang="en-US" altLang="zh-CN" sz="22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, </a:t>
            </a:r>
            <a:r>
              <a:rPr lang="en-US" altLang="zh-CN" sz="22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thúc</a:t>
            </a:r>
            <a:r>
              <a:rPr lang="en-US" altLang="zh-CN" sz="22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2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đẩy</a:t>
            </a:r>
            <a:r>
              <a:rPr lang="en-US" altLang="zh-CN" sz="22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2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quan</a:t>
            </a:r>
            <a:r>
              <a:rPr lang="en-US" altLang="zh-CN" sz="22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2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hệ</a:t>
            </a:r>
            <a:r>
              <a:rPr lang="en-US" altLang="zh-CN" sz="22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2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hữu</a:t>
            </a:r>
            <a:r>
              <a:rPr lang="en-US" altLang="zh-CN" sz="22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2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nghị</a:t>
            </a:r>
            <a:r>
              <a:rPr lang="en-US" altLang="zh-CN" sz="22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2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và</a:t>
            </a:r>
            <a:r>
              <a:rPr lang="en-US" altLang="zh-CN" sz="22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2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sự</a:t>
            </a:r>
            <a:r>
              <a:rPr lang="en-US" altLang="zh-CN" sz="22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2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hợp</a:t>
            </a:r>
            <a:r>
              <a:rPr lang="en-US" altLang="zh-CN" sz="22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2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tác</a:t>
            </a:r>
            <a:r>
              <a:rPr lang="en-US" altLang="zh-CN" sz="22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2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giữa</a:t>
            </a:r>
            <a:r>
              <a:rPr lang="en-US" altLang="zh-CN" sz="22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2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các</a:t>
            </a:r>
            <a:r>
              <a:rPr lang="en-US" altLang="zh-CN" sz="22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2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quốc</a:t>
            </a:r>
            <a:r>
              <a:rPr lang="en-US" altLang="zh-CN" sz="22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2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gia</a:t>
            </a:r>
            <a:r>
              <a:rPr lang="en-US" altLang="zh-CN" sz="22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2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vì</a:t>
            </a:r>
            <a:r>
              <a:rPr lang="en-US" altLang="zh-CN" sz="22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2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sự</a:t>
            </a:r>
            <a:r>
              <a:rPr lang="en-US" altLang="zh-CN" sz="22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2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phát</a:t>
            </a:r>
            <a:r>
              <a:rPr lang="en-US" altLang="zh-CN" sz="22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2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triển</a:t>
            </a:r>
            <a:r>
              <a:rPr lang="en-US" altLang="zh-CN" sz="22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2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và</a:t>
            </a:r>
            <a:r>
              <a:rPr lang="en-US" altLang="zh-CN" sz="22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2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thịnh</a:t>
            </a:r>
            <a:r>
              <a:rPr lang="en-US" altLang="zh-CN" sz="22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2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vượng</a:t>
            </a:r>
            <a:r>
              <a:rPr lang="en-US" altLang="zh-CN" sz="22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2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chung</a:t>
            </a:r>
            <a:r>
              <a:rPr lang="en-US" altLang="zh-CN" sz="22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. </a:t>
            </a:r>
            <a:r>
              <a:rPr lang="en-US" altLang="zh-CN" sz="22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Kể</a:t>
            </a:r>
            <a:r>
              <a:rPr lang="en-US" altLang="zh-CN" sz="22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2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từ</a:t>
            </a:r>
            <a:r>
              <a:rPr lang="en-US" altLang="zh-CN" sz="22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2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khi</a:t>
            </a:r>
            <a:r>
              <a:rPr lang="en-US" altLang="zh-CN" sz="22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2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tham</a:t>
            </a:r>
            <a:r>
              <a:rPr lang="en-US" altLang="zh-CN" sz="22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2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gia</a:t>
            </a:r>
            <a:r>
              <a:rPr lang="en-US" altLang="zh-CN" sz="22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Liên </a:t>
            </a:r>
            <a:r>
              <a:rPr lang="en-US" altLang="zh-CN" sz="22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hợp</a:t>
            </a:r>
            <a:r>
              <a:rPr lang="en-US" altLang="zh-CN" sz="22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2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quốc</a:t>
            </a:r>
            <a:r>
              <a:rPr lang="en-US" altLang="zh-CN" sz="22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, </a:t>
            </a:r>
            <a:r>
              <a:rPr lang="en-US" altLang="zh-CN" sz="22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Việt</a:t>
            </a:r>
            <a:r>
              <a:rPr lang="en-US" altLang="zh-CN" sz="22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Nam </a:t>
            </a:r>
            <a:r>
              <a:rPr lang="en-US" altLang="zh-CN" sz="22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luôn</a:t>
            </a:r>
            <a:r>
              <a:rPr lang="en-US" altLang="zh-CN" sz="22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2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thể</a:t>
            </a:r>
            <a:r>
              <a:rPr lang="en-US" altLang="zh-CN" sz="22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2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hiện</a:t>
            </a:r>
            <a:r>
              <a:rPr lang="en-US" altLang="zh-CN" sz="22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2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là</a:t>
            </a:r>
            <a:r>
              <a:rPr lang="en-US" altLang="zh-CN" sz="22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2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một</a:t>
            </a:r>
            <a:r>
              <a:rPr lang="en-US" altLang="zh-CN" sz="22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2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thành</a:t>
            </a:r>
            <a:r>
              <a:rPr lang="en-US" altLang="zh-CN" sz="22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2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viên</a:t>
            </a:r>
            <a:r>
              <a:rPr lang="en-US" altLang="zh-CN" sz="22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2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tích</a:t>
            </a:r>
            <a:r>
              <a:rPr lang="en-US" altLang="zh-CN" sz="22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2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cực</a:t>
            </a:r>
            <a:r>
              <a:rPr lang="en-US" altLang="zh-CN" sz="22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, </a:t>
            </a:r>
            <a:r>
              <a:rPr lang="en-US" altLang="zh-CN" sz="22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có</a:t>
            </a:r>
            <a:r>
              <a:rPr lang="en-US" altLang="zh-CN" sz="22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2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trách</a:t>
            </a:r>
            <a:r>
              <a:rPr lang="en-US" altLang="zh-CN" sz="22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2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nhiệm</a:t>
            </a:r>
            <a:r>
              <a:rPr lang="en-US" altLang="zh-CN" sz="22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2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của</a:t>
            </a:r>
            <a:r>
              <a:rPr lang="en-US" altLang="zh-CN" sz="22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2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tổ</a:t>
            </a:r>
            <a:r>
              <a:rPr lang="en-US" altLang="zh-CN" sz="22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2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chức</a:t>
            </a:r>
            <a:r>
              <a:rPr lang="en-US" altLang="zh-CN" sz="22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2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quốc</a:t>
            </a:r>
            <a:r>
              <a:rPr lang="en-US" altLang="zh-CN" sz="22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2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tế</a:t>
            </a:r>
            <a:r>
              <a:rPr lang="en-US" altLang="zh-CN" sz="22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2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quan</a:t>
            </a:r>
            <a:r>
              <a:rPr lang="en-US" altLang="zh-CN" sz="22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2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trọng</a:t>
            </a:r>
            <a:r>
              <a:rPr lang="en-US" altLang="zh-CN" sz="22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2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này</a:t>
            </a:r>
            <a:r>
              <a:rPr lang="en-US" altLang="zh-CN" sz="2200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.”</a:t>
            </a:r>
          </a:p>
          <a:p>
            <a:pPr indent="0" algn="r" fontAlgn="auto">
              <a:lnSpc>
                <a:spcPct val="100000"/>
              </a:lnSpc>
              <a:spcBef>
                <a:spcPts val="600"/>
              </a:spcBef>
            </a:pPr>
            <a:r>
              <a:rPr lang="en-US" altLang="zh-CN" sz="2000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     </a:t>
            </a:r>
            <a:r>
              <a:rPr lang="en-US" altLang="zh-CN" sz="2400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(</a:t>
            </a:r>
            <a:r>
              <a:rPr lang="en-US" altLang="zh-CN" sz="2400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Sách</a:t>
            </a:r>
            <a:r>
              <a:rPr lang="en-US" altLang="zh-CN" sz="2400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400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giáo</a:t>
            </a:r>
            <a:r>
              <a:rPr lang="en-US" altLang="zh-CN" sz="2400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400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viên</a:t>
            </a:r>
            <a:r>
              <a:rPr lang="en-US" altLang="zh-CN" sz="2400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400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Cánh</a:t>
            </a:r>
            <a:r>
              <a:rPr lang="en-US" altLang="zh-CN" sz="2400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400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diều</a:t>
            </a:r>
            <a:r>
              <a:rPr lang="en-US" altLang="zh-CN" sz="2400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)</a:t>
            </a:r>
            <a:endParaRPr lang="en-US" altLang="zh-CN" sz="2000" dirty="0">
              <a:latin typeface="#9Slide03 Arima Madurai Bold" panose="00000800000000000000" pitchFamily="2" charset="0"/>
              <a:ea typeface="印品黑体" panose="00000500000000000000" pitchFamily="2" charset="-122"/>
              <a:cs typeface="#9Slide03 Arima Madurai Bold" panose="00000800000000000000" pitchFamily="2" charset="0"/>
            </a:endParaRPr>
          </a:p>
        </p:txBody>
      </p:sp>
      <p:sp>
        <p:nvSpPr>
          <p:cNvPr id="9" name="文本框 4"/>
          <p:cNvSpPr txBox="1"/>
          <p:nvPr/>
        </p:nvSpPr>
        <p:spPr>
          <a:xfrm>
            <a:off x="356839" y="509646"/>
            <a:ext cx="1249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C00000"/>
                </a:solidFill>
                <a:latin typeface="#9Slide03 BoosterNextFYBlack" panose="02000A03000000020004" pitchFamily="2" charset="0"/>
                <a:ea typeface="印品黑体" panose="00000500000000000000" pitchFamily="2" charset="-122"/>
                <a:cs typeface="#9Slide03 Roboto Slab Bold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#9Slide03 BoosterNextFYBlack" panose="02000A03000000020004" pitchFamily="2" charset="0"/>
                <a:ea typeface="印品黑体" panose="00000500000000000000" pitchFamily="2" charset="-122"/>
                <a:cs typeface="#9Slide03 Roboto Slab Bold" charset="0"/>
              </a:rPr>
              <a:t>Ví</a:t>
            </a:r>
            <a:r>
              <a:rPr lang="en-US" altLang="zh-CN" sz="2400" dirty="0">
                <a:solidFill>
                  <a:srgbClr val="C00000"/>
                </a:solidFill>
                <a:latin typeface="#9Slide03 BoosterNextFYBlack" panose="02000A03000000020004" pitchFamily="2" charset="0"/>
                <a:ea typeface="印品黑体" panose="00000500000000000000" pitchFamily="2" charset="-122"/>
                <a:cs typeface="#9Slide03 Roboto Slab Bold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#9Slide03 BoosterNextFYBlack" panose="02000A03000000020004" pitchFamily="2" charset="0"/>
                <a:ea typeface="印品黑体" panose="00000500000000000000" pitchFamily="2" charset="-122"/>
                <a:cs typeface="#9Slide03 Roboto Slab Bold" charset="0"/>
              </a:rPr>
              <a:t>dụ</a:t>
            </a:r>
            <a:r>
              <a:rPr lang="en-US" altLang="zh-CN" sz="2400" dirty="0">
                <a:solidFill>
                  <a:srgbClr val="C00000"/>
                </a:solidFill>
                <a:latin typeface="#9Slide03 BoosterNextFYBlack" panose="02000A03000000020004" pitchFamily="2" charset="0"/>
                <a:ea typeface="印品黑体" panose="00000500000000000000" pitchFamily="2" charset="-122"/>
                <a:cs typeface="#9Slide03 Roboto Slab Bold" charset="0"/>
              </a:rPr>
              <a:t> 1: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"/>
          <p:cNvSpPr txBox="1"/>
          <p:nvPr/>
        </p:nvSpPr>
        <p:spPr>
          <a:xfrm>
            <a:off x="533253" y="1142875"/>
            <a:ext cx="794167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           “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Hiệp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hội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các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quốc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gia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Đông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Nam Á (ASEAN)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được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thành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lập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ngày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8/8/1967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trong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đó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có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Việt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Nam. ASEAN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phát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triển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dần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thành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một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tổ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chức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khu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vực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hợp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tác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toàn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diện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,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chặt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chẽ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với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trở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thành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“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mái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nhà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chung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”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của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11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quốc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gia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Đông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Nam Á.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Hiệp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hôi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tập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trung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triển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khai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các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kế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hoạch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tổng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thể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gồm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Chính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trị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- An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ninh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,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Kinh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tế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và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Văn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hóa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-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Xã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hội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;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mở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rộng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và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làm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sâu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sắc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quan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hệ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đối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ngoại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.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Trải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qua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hơn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nửa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thế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kỷ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, ASEAN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đã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trở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thành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một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tổ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chức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khu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vực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đoàn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kết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,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thống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nhất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,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vững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mạnh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và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năng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động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,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đóng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vai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trò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trung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tâm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trong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các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cơ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chế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,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tiến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trình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hợp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tác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ở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khu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vực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,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đóng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góp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duy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trì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hòa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bình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,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ổn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định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,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hợp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tác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và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phát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triển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của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khu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vực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và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trên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thế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2000" i="1" dirty="0" err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giới</a:t>
            </a:r>
            <a:r>
              <a:rPr lang="en-US" altLang="zh-CN" sz="2000" i="1" dirty="0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.”</a:t>
            </a:r>
          </a:p>
          <a:p>
            <a:pPr algn="r">
              <a:spcBef>
                <a:spcPts val="600"/>
              </a:spcBef>
            </a:pPr>
            <a:r>
              <a:rPr lang="en-US" altLang="zh-CN" sz="20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(</a:t>
            </a:r>
            <a:r>
              <a:rPr lang="en-US" altLang="zh-CN" sz="20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Nhóm</a:t>
            </a:r>
            <a:r>
              <a:rPr lang="en-US" altLang="zh-CN" sz="20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zh-CN" sz="20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thiết</a:t>
            </a:r>
            <a:r>
              <a:rPr lang="en-US" altLang="zh-CN" sz="20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zh-CN" sz="20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kế</a:t>
            </a:r>
            <a:r>
              <a:rPr lang="en-US" altLang="zh-CN" sz="20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)</a:t>
            </a:r>
            <a:endParaRPr lang="en-US" altLang="zh-CN" sz="2000" i="1" dirty="0">
              <a:latin typeface="#9Slide03 Arima Madurai Bold" panose="00000800000000000000" pitchFamily="2" charset="0"/>
              <a:ea typeface="印品黑体" panose="00000500000000000000" pitchFamily="2" charset="-122"/>
              <a:cs typeface="#9Slide03 Arima Madurai Bold" panose="00000800000000000000" pitchFamily="2" charset="0"/>
            </a:endParaRPr>
          </a:p>
        </p:txBody>
      </p:sp>
      <p:sp>
        <p:nvSpPr>
          <p:cNvPr id="3" name="文本框 4">
            <a:extLst>
              <a:ext uri="{FF2B5EF4-FFF2-40B4-BE49-F238E27FC236}">
                <a16:creationId xmlns:a16="http://schemas.microsoft.com/office/drawing/2014/main" id="{427293CC-B413-BF7F-2B63-1570A2E72211}"/>
              </a:ext>
            </a:extLst>
          </p:cNvPr>
          <p:cNvSpPr txBox="1"/>
          <p:nvPr/>
        </p:nvSpPr>
        <p:spPr>
          <a:xfrm>
            <a:off x="356839" y="509646"/>
            <a:ext cx="1249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C00000"/>
                </a:solidFill>
                <a:latin typeface="#9Slide03 BoosterNextFYBlack" panose="02000A03000000020004" pitchFamily="2" charset="0"/>
                <a:ea typeface="印品黑体" panose="00000500000000000000" pitchFamily="2" charset="-122"/>
                <a:cs typeface="#9Slide03 Roboto Slab Bold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#9Slide03 BoosterNextFYBlack" panose="02000A03000000020004" pitchFamily="2" charset="0"/>
                <a:ea typeface="印品黑体" panose="00000500000000000000" pitchFamily="2" charset="-122"/>
                <a:cs typeface="#9Slide03 Roboto Slab Bold" charset="0"/>
              </a:rPr>
              <a:t>Ví</a:t>
            </a:r>
            <a:r>
              <a:rPr lang="en-US" altLang="zh-CN" sz="2400" dirty="0">
                <a:solidFill>
                  <a:srgbClr val="C00000"/>
                </a:solidFill>
                <a:latin typeface="#9Slide03 BoosterNextFYBlack" panose="02000A03000000020004" pitchFamily="2" charset="0"/>
                <a:ea typeface="印品黑体" panose="00000500000000000000" pitchFamily="2" charset="-122"/>
                <a:cs typeface="#9Slide03 Roboto Slab Bold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#9Slide03 BoosterNextFYBlack" panose="02000A03000000020004" pitchFamily="2" charset="0"/>
                <a:ea typeface="印品黑体" panose="00000500000000000000" pitchFamily="2" charset="-122"/>
                <a:cs typeface="#9Slide03 Roboto Slab Bold" charset="0"/>
              </a:rPr>
              <a:t>dụ</a:t>
            </a:r>
            <a:r>
              <a:rPr lang="en-US" altLang="zh-CN" sz="2400" dirty="0">
                <a:solidFill>
                  <a:srgbClr val="C00000"/>
                </a:solidFill>
                <a:latin typeface="#9Slide03 BoosterNextFYBlack" panose="02000A03000000020004" pitchFamily="2" charset="0"/>
                <a:ea typeface="印品黑体" panose="00000500000000000000" pitchFamily="2" charset="-122"/>
                <a:cs typeface="#9Slide03 Roboto Slab Bold" charset="0"/>
              </a:rPr>
              <a:t> 2: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"/>
          <p:cNvSpPr txBox="1"/>
          <p:nvPr/>
        </p:nvSpPr>
        <p:spPr>
          <a:xfrm>
            <a:off x="494077" y="1105705"/>
            <a:ext cx="8010586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defRPr sz="2100" i="1"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defRPr>
            </a:lvl1pPr>
          </a:lstStyle>
          <a:p>
            <a:r>
              <a:rPr lang="en-US" altLang="zh-CN" dirty="0"/>
              <a:t>             “UNICEF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viết</a:t>
            </a:r>
            <a:r>
              <a:rPr lang="en-US" altLang="zh-CN" dirty="0"/>
              <a:t> </a:t>
            </a:r>
            <a:r>
              <a:rPr lang="en-US" altLang="zh-CN" dirty="0" err="1"/>
              <a:t>tắt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</a:t>
            </a:r>
            <a:r>
              <a:rPr lang="en-US" altLang="zh-CN" dirty="0" err="1"/>
              <a:t>Quỹ</a:t>
            </a:r>
            <a:r>
              <a:rPr lang="en-US" altLang="zh-CN" dirty="0"/>
              <a:t> Nhi </a:t>
            </a:r>
            <a:r>
              <a:rPr lang="en-US" altLang="zh-CN" dirty="0" err="1"/>
              <a:t>Đồng</a:t>
            </a:r>
            <a:r>
              <a:rPr lang="en-US" altLang="zh-CN" dirty="0"/>
              <a:t> Liên </a:t>
            </a:r>
            <a:r>
              <a:rPr lang="en-US" altLang="zh-CN" dirty="0" err="1"/>
              <a:t>Hiệp</a:t>
            </a:r>
            <a:r>
              <a:rPr lang="en-US" altLang="zh-CN" dirty="0"/>
              <a:t> </a:t>
            </a:r>
            <a:r>
              <a:rPr lang="en-US" altLang="zh-CN" dirty="0" err="1"/>
              <a:t>Quốc</a:t>
            </a:r>
            <a:r>
              <a:rPr lang="en-US" altLang="zh-CN" dirty="0"/>
              <a:t>. </a:t>
            </a:r>
            <a:r>
              <a:rPr lang="en-US" altLang="zh-CN" dirty="0" err="1"/>
              <a:t>Nó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trách</a:t>
            </a:r>
            <a:r>
              <a:rPr lang="en-US" altLang="zh-CN" dirty="0"/>
              <a:t> </a:t>
            </a:r>
            <a:r>
              <a:rPr lang="en-US" altLang="zh-CN" dirty="0" err="1"/>
              <a:t>nhiệm</a:t>
            </a:r>
            <a:r>
              <a:rPr lang="en-US" altLang="zh-CN" dirty="0"/>
              <a:t> </a:t>
            </a:r>
            <a:r>
              <a:rPr lang="en-US" altLang="zh-CN" dirty="0" err="1"/>
              <a:t>giúp</a:t>
            </a:r>
            <a:r>
              <a:rPr lang="en-US" altLang="zh-CN" dirty="0"/>
              <a:t> </a:t>
            </a:r>
            <a:r>
              <a:rPr lang="en-US" altLang="zh-CN" dirty="0" err="1"/>
              <a:t>đỡ</a:t>
            </a:r>
            <a:r>
              <a:rPr lang="en-US" altLang="zh-CN" dirty="0"/>
              <a:t> </a:t>
            </a:r>
            <a:r>
              <a:rPr lang="en-US" altLang="zh-CN" dirty="0" err="1"/>
              <a:t>trẻ</a:t>
            </a:r>
            <a:r>
              <a:rPr lang="en-US" altLang="zh-CN" dirty="0"/>
              <a:t> </a:t>
            </a:r>
            <a:r>
              <a:rPr lang="en-US" altLang="zh-CN" dirty="0" err="1"/>
              <a:t>em</a:t>
            </a:r>
            <a:r>
              <a:rPr lang="en-US" altLang="zh-CN" dirty="0"/>
              <a:t> </a:t>
            </a:r>
            <a:r>
              <a:rPr lang="en-US" altLang="zh-CN" dirty="0" err="1"/>
              <a:t>trên</a:t>
            </a:r>
            <a:r>
              <a:rPr lang="en-US" altLang="zh-CN" dirty="0"/>
              <a:t> </a:t>
            </a:r>
            <a:r>
              <a:rPr lang="en-US" altLang="zh-CN" dirty="0" err="1"/>
              <a:t>toàn</a:t>
            </a:r>
            <a:r>
              <a:rPr lang="en-US" altLang="zh-CN" dirty="0"/>
              <a:t> </a:t>
            </a:r>
            <a:r>
              <a:rPr lang="en-US" altLang="zh-CN" dirty="0" err="1"/>
              <a:t>thế</a:t>
            </a:r>
            <a:r>
              <a:rPr lang="en-US" altLang="zh-CN" dirty="0"/>
              <a:t> </a:t>
            </a:r>
            <a:r>
              <a:rPr lang="en-US" altLang="zh-CN" dirty="0" err="1"/>
              <a:t>giới</a:t>
            </a:r>
            <a:r>
              <a:rPr lang="en-US" altLang="zh-CN" dirty="0"/>
              <a:t>. UNICEF </a:t>
            </a:r>
            <a:r>
              <a:rPr lang="en-US" altLang="zh-CN" dirty="0" err="1"/>
              <a:t>giúp</a:t>
            </a:r>
            <a:r>
              <a:rPr lang="en-US" altLang="zh-CN" dirty="0"/>
              <a:t> </a:t>
            </a:r>
            <a:r>
              <a:rPr lang="en-US" altLang="zh-CN" dirty="0" err="1"/>
              <a:t>cải</a:t>
            </a:r>
            <a:r>
              <a:rPr lang="en-US" altLang="zh-CN" dirty="0"/>
              <a:t> </a:t>
            </a:r>
            <a:r>
              <a:rPr lang="en-US" altLang="zh-CN" dirty="0" err="1"/>
              <a:t>thiện</a:t>
            </a:r>
            <a:r>
              <a:rPr lang="en-US" altLang="zh-CN" dirty="0"/>
              <a:t> </a:t>
            </a:r>
            <a:r>
              <a:rPr lang="en-US" altLang="zh-CN" dirty="0" err="1"/>
              <a:t>sức</a:t>
            </a:r>
            <a:r>
              <a:rPr lang="en-US" altLang="zh-CN" dirty="0"/>
              <a:t> </a:t>
            </a:r>
            <a:r>
              <a:rPr lang="en-US" altLang="zh-CN" dirty="0" err="1"/>
              <a:t>khỏe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</a:t>
            </a:r>
            <a:r>
              <a:rPr lang="en-US" altLang="zh-CN" dirty="0" err="1"/>
              <a:t>trẻ</a:t>
            </a:r>
            <a:r>
              <a:rPr lang="en-US" altLang="zh-CN" dirty="0"/>
              <a:t> </a:t>
            </a:r>
            <a:r>
              <a:rPr lang="en-US" altLang="zh-CN" dirty="0" err="1"/>
              <a:t>em</a:t>
            </a:r>
            <a:r>
              <a:rPr lang="en-US" altLang="zh-CN" dirty="0"/>
              <a:t>, </a:t>
            </a:r>
            <a:r>
              <a:rPr lang="en-US" altLang="zh-CN" dirty="0" err="1"/>
              <a:t>giúp</a:t>
            </a:r>
            <a:r>
              <a:rPr lang="en-US" altLang="zh-CN" dirty="0"/>
              <a:t> </a:t>
            </a:r>
            <a:r>
              <a:rPr lang="en-US" altLang="zh-CN" dirty="0" err="1"/>
              <a:t>đỡ</a:t>
            </a:r>
            <a:r>
              <a:rPr lang="en-US" altLang="zh-CN" dirty="0"/>
              <a:t> </a:t>
            </a:r>
            <a:r>
              <a:rPr lang="en-US" altLang="zh-CN" dirty="0" err="1"/>
              <a:t>trẻ</a:t>
            </a:r>
            <a:r>
              <a:rPr lang="en-US" altLang="zh-CN" dirty="0"/>
              <a:t> </a:t>
            </a:r>
            <a:r>
              <a:rPr lang="en-US" altLang="zh-CN" dirty="0" err="1"/>
              <a:t>em</a:t>
            </a:r>
            <a:r>
              <a:rPr lang="en-US" altLang="zh-CN" dirty="0"/>
              <a:t> </a:t>
            </a:r>
            <a:r>
              <a:rPr lang="en-US" altLang="zh-CN" dirty="0" err="1"/>
              <a:t>và</a:t>
            </a:r>
            <a:r>
              <a:rPr lang="en-US" altLang="zh-CN" dirty="0"/>
              <a:t> </a:t>
            </a:r>
            <a:r>
              <a:rPr lang="en-US" altLang="zh-CN" dirty="0" err="1"/>
              <a:t>bà</a:t>
            </a:r>
            <a:r>
              <a:rPr lang="en-US" altLang="zh-CN" dirty="0"/>
              <a:t> </a:t>
            </a:r>
            <a:r>
              <a:rPr lang="en-US" altLang="zh-CN" dirty="0" err="1"/>
              <a:t>mẹ</a:t>
            </a:r>
            <a:r>
              <a:rPr lang="en-US" altLang="zh-CN" dirty="0"/>
              <a:t> </a:t>
            </a:r>
            <a:r>
              <a:rPr lang="en-US" altLang="zh-CN" dirty="0" err="1"/>
              <a:t>bị</a:t>
            </a:r>
            <a:r>
              <a:rPr lang="en-US" altLang="zh-CN" dirty="0"/>
              <a:t> </a:t>
            </a:r>
            <a:r>
              <a:rPr lang="en-US" altLang="zh-CN" dirty="0" err="1"/>
              <a:t>ảnh</a:t>
            </a:r>
            <a:r>
              <a:rPr lang="en-US" altLang="zh-CN" dirty="0"/>
              <a:t> </a:t>
            </a:r>
            <a:r>
              <a:rPr lang="en-US" altLang="zh-CN" dirty="0" err="1"/>
              <a:t>hưởng</a:t>
            </a:r>
            <a:r>
              <a:rPr lang="en-US" altLang="zh-CN" dirty="0"/>
              <a:t> </a:t>
            </a:r>
            <a:r>
              <a:rPr lang="en-US" altLang="zh-CN" dirty="0" err="1"/>
              <a:t>bởi</a:t>
            </a:r>
            <a:r>
              <a:rPr lang="en-US" altLang="zh-CN" dirty="0"/>
              <a:t> HIV, </a:t>
            </a:r>
            <a:r>
              <a:rPr lang="en-US" altLang="zh-CN" dirty="0" err="1"/>
              <a:t>giúp</a:t>
            </a:r>
            <a:r>
              <a:rPr lang="en-US" altLang="zh-CN" dirty="0"/>
              <a:t> </a:t>
            </a:r>
            <a:r>
              <a:rPr lang="en-US" altLang="zh-CN" dirty="0" err="1"/>
              <a:t>tạo</a:t>
            </a:r>
            <a:r>
              <a:rPr lang="en-US" altLang="zh-CN" dirty="0"/>
              <a:t> </a:t>
            </a:r>
            <a:r>
              <a:rPr lang="en-US" altLang="zh-CN" dirty="0" err="1"/>
              <a:t>ra</a:t>
            </a:r>
            <a:r>
              <a:rPr lang="en-US" altLang="zh-CN" dirty="0"/>
              <a:t> </a:t>
            </a:r>
            <a:r>
              <a:rPr lang="en-US" altLang="zh-CN" dirty="0" err="1"/>
              <a:t>một</a:t>
            </a:r>
            <a:r>
              <a:rPr lang="en-US" altLang="zh-CN" dirty="0"/>
              <a:t> </a:t>
            </a:r>
            <a:r>
              <a:rPr lang="en-US" altLang="zh-CN" dirty="0" err="1"/>
              <a:t>môi</a:t>
            </a:r>
            <a:r>
              <a:rPr lang="en-US" altLang="zh-CN" dirty="0"/>
              <a:t> </a:t>
            </a:r>
            <a:r>
              <a:rPr lang="en-US" altLang="zh-CN" dirty="0" err="1"/>
              <a:t>trường</a:t>
            </a:r>
            <a:r>
              <a:rPr lang="en-US" altLang="zh-CN" dirty="0"/>
              <a:t> </a:t>
            </a:r>
            <a:r>
              <a:rPr lang="en-US" altLang="zh-CN" dirty="0" err="1"/>
              <a:t>sống</a:t>
            </a:r>
            <a:r>
              <a:rPr lang="en-US" altLang="zh-CN" dirty="0"/>
              <a:t> </a:t>
            </a:r>
            <a:r>
              <a:rPr lang="en-US" altLang="zh-CN" dirty="0" err="1"/>
              <a:t>trong</a:t>
            </a:r>
            <a:r>
              <a:rPr lang="en-US" altLang="zh-CN" dirty="0"/>
              <a:t> </a:t>
            </a:r>
            <a:r>
              <a:rPr lang="en-US" altLang="zh-CN" dirty="0" err="1"/>
              <a:t>sạch</a:t>
            </a:r>
            <a:r>
              <a:rPr lang="en-US" altLang="zh-CN" dirty="0"/>
              <a:t> </a:t>
            </a:r>
            <a:r>
              <a:rPr lang="en-US" altLang="zh-CN" dirty="0" err="1"/>
              <a:t>hơn</a:t>
            </a:r>
            <a:r>
              <a:rPr lang="en-US" altLang="zh-CN" dirty="0"/>
              <a:t>, </a:t>
            </a:r>
            <a:r>
              <a:rPr lang="en-US" altLang="zh-CN" dirty="0" err="1"/>
              <a:t>thúc</a:t>
            </a:r>
            <a:r>
              <a:rPr lang="en-US" altLang="zh-CN" dirty="0"/>
              <a:t> </a:t>
            </a:r>
            <a:r>
              <a:rPr lang="en-US" altLang="zh-CN" dirty="0" err="1"/>
              <a:t>đẩy</a:t>
            </a:r>
            <a:r>
              <a:rPr lang="en-US" altLang="zh-CN" dirty="0"/>
              <a:t> </a:t>
            </a:r>
            <a:r>
              <a:rPr lang="en-US" altLang="zh-CN" dirty="0" err="1"/>
              <a:t>giáo</a:t>
            </a:r>
            <a:r>
              <a:rPr lang="en-US" altLang="zh-CN" dirty="0"/>
              <a:t> </a:t>
            </a:r>
            <a:r>
              <a:rPr lang="en-US" altLang="zh-CN" dirty="0" err="1"/>
              <a:t>dục</a:t>
            </a:r>
            <a:r>
              <a:rPr lang="en-US" altLang="zh-CN" dirty="0"/>
              <a:t>, v.v. </a:t>
            </a:r>
            <a:r>
              <a:rPr lang="en-US" altLang="zh-CN" dirty="0" err="1"/>
              <a:t>Kể</a:t>
            </a:r>
            <a:r>
              <a:rPr lang="en-US" altLang="zh-CN" dirty="0"/>
              <a:t> </a:t>
            </a:r>
            <a:r>
              <a:rPr lang="en-US" altLang="zh-CN" dirty="0" err="1"/>
              <a:t>từ</a:t>
            </a:r>
            <a:r>
              <a:rPr lang="en-US" altLang="zh-CN" dirty="0"/>
              <a:t> </a:t>
            </a:r>
            <a:r>
              <a:rPr lang="en-US" altLang="zh-CN" dirty="0" err="1"/>
              <a:t>khi</a:t>
            </a:r>
            <a:r>
              <a:rPr lang="en-US" altLang="zh-CN" dirty="0"/>
              <a:t> UNICEF </a:t>
            </a:r>
            <a:r>
              <a:rPr lang="en-US" altLang="zh-CN" dirty="0" err="1"/>
              <a:t>bắt</a:t>
            </a:r>
            <a:r>
              <a:rPr lang="en-US" altLang="zh-CN" dirty="0"/>
              <a:t> </a:t>
            </a:r>
            <a:r>
              <a:rPr lang="en-US" altLang="zh-CN" dirty="0" err="1"/>
              <a:t>đầu</a:t>
            </a:r>
            <a:r>
              <a:rPr lang="en-US" altLang="zh-CN" dirty="0"/>
              <a:t> </a:t>
            </a:r>
            <a:r>
              <a:rPr lang="en-US" altLang="zh-CN" dirty="0" err="1"/>
              <a:t>hoạt</a:t>
            </a:r>
            <a:r>
              <a:rPr lang="en-US" altLang="zh-CN" dirty="0"/>
              <a:t> </a:t>
            </a:r>
            <a:r>
              <a:rPr lang="en-US" altLang="zh-CN" dirty="0" err="1"/>
              <a:t>động</a:t>
            </a:r>
            <a:r>
              <a:rPr lang="en-US" altLang="zh-CN" dirty="0"/>
              <a:t> </a:t>
            </a:r>
            <a:r>
              <a:rPr lang="en-US" altLang="zh-CN" dirty="0" err="1"/>
              <a:t>tại</a:t>
            </a:r>
            <a:r>
              <a:rPr lang="en-US" altLang="zh-CN" dirty="0"/>
              <a:t> </a:t>
            </a:r>
            <a:r>
              <a:rPr lang="en-US" altLang="zh-CN" dirty="0" err="1"/>
              <a:t>Việt</a:t>
            </a:r>
            <a:r>
              <a:rPr lang="en-US" altLang="zh-CN" dirty="0"/>
              <a:t> Nam, </a:t>
            </a:r>
            <a:r>
              <a:rPr lang="en-US" altLang="zh-CN" dirty="0" err="1"/>
              <a:t>tổ</a:t>
            </a:r>
            <a:r>
              <a:rPr lang="en-US" altLang="zh-CN" dirty="0"/>
              <a:t> </a:t>
            </a:r>
            <a:r>
              <a:rPr lang="en-US" altLang="zh-CN" dirty="0" err="1"/>
              <a:t>chức</a:t>
            </a:r>
            <a:r>
              <a:rPr lang="en-US" altLang="zh-CN" dirty="0"/>
              <a:t> </a:t>
            </a:r>
            <a:r>
              <a:rPr lang="en-US" altLang="zh-CN" dirty="0" err="1"/>
              <a:t>này</a:t>
            </a:r>
            <a:r>
              <a:rPr lang="en-US" altLang="zh-CN" dirty="0"/>
              <a:t> </a:t>
            </a:r>
            <a:r>
              <a:rPr lang="en-US" altLang="zh-CN" dirty="0" err="1"/>
              <a:t>đã</a:t>
            </a:r>
            <a:r>
              <a:rPr lang="en-US" altLang="zh-CN" dirty="0"/>
              <a:t> </a:t>
            </a:r>
            <a:r>
              <a:rPr lang="en-US" altLang="zh-CN" dirty="0" err="1"/>
              <a:t>thực</a:t>
            </a:r>
            <a:r>
              <a:rPr lang="en-US" altLang="zh-CN" dirty="0"/>
              <a:t> </a:t>
            </a:r>
            <a:r>
              <a:rPr lang="en-US" altLang="zh-CN" dirty="0" err="1"/>
              <a:t>hiện</a:t>
            </a:r>
            <a:r>
              <a:rPr lang="en-US" altLang="zh-CN" dirty="0"/>
              <a:t> </a:t>
            </a:r>
            <a:r>
              <a:rPr lang="en-US" altLang="zh-CN" dirty="0" err="1"/>
              <a:t>rất</a:t>
            </a:r>
            <a:r>
              <a:rPr lang="en-US" altLang="zh-CN" dirty="0"/>
              <a:t> </a:t>
            </a:r>
            <a:r>
              <a:rPr lang="en-US" altLang="zh-CN" dirty="0" err="1"/>
              <a:t>nhiều</a:t>
            </a:r>
            <a:r>
              <a:rPr lang="en-US" altLang="zh-CN" dirty="0"/>
              <a:t> </a:t>
            </a:r>
            <a:r>
              <a:rPr lang="en-US" altLang="zh-CN" dirty="0" err="1"/>
              <a:t>dự</a:t>
            </a:r>
            <a:r>
              <a:rPr lang="en-US" altLang="zh-CN" dirty="0"/>
              <a:t> </a:t>
            </a:r>
            <a:r>
              <a:rPr lang="en-US" altLang="zh-CN" dirty="0" err="1"/>
              <a:t>án</a:t>
            </a:r>
            <a:r>
              <a:rPr lang="en-US" altLang="zh-CN" dirty="0"/>
              <a:t> </a:t>
            </a:r>
            <a:r>
              <a:rPr lang="en-US" altLang="zh-CN" dirty="0" err="1"/>
              <a:t>và</a:t>
            </a:r>
            <a:r>
              <a:rPr lang="en-US" altLang="zh-CN" dirty="0"/>
              <a:t> </a:t>
            </a:r>
            <a:r>
              <a:rPr lang="en-US" altLang="zh-CN" dirty="0" err="1"/>
              <a:t>chương</a:t>
            </a:r>
            <a:r>
              <a:rPr lang="en-US" altLang="zh-CN" dirty="0"/>
              <a:t> </a:t>
            </a:r>
            <a:r>
              <a:rPr lang="en-US" altLang="zh-CN" dirty="0" err="1"/>
              <a:t>trình</a:t>
            </a:r>
            <a:r>
              <a:rPr lang="en-US" altLang="zh-CN" dirty="0"/>
              <a:t> </a:t>
            </a:r>
            <a:r>
              <a:rPr lang="en-US" altLang="zh-CN" dirty="0" err="1"/>
              <a:t>nhằm</a:t>
            </a:r>
            <a:r>
              <a:rPr lang="en-US" altLang="zh-CN" dirty="0"/>
              <a:t> </a:t>
            </a:r>
            <a:r>
              <a:rPr lang="en-US" altLang="zh-CN" dirty="0" err="1"/>
              <a:t>giúp</a:t>
            </a:r>
            <a:r>
              <a:rPr lang="en-US" altLang="zh-CN" dirty="0"/>
              <a:t> </a:t>
            </a:r>
            <a:r>
              <a:rPr lang="en-US" altLang="zh-CN" dirty="0" err="1"/>
              <a:t>cải</a:t>
            </a:r>
            <a:r>
              <a:rPr lang="en-US" altLang="zh-CN" dirty="0"/>
              <a:t> </a:t>
            </a:r>
            <a:r>
              <a:rPr lang="en-US" altLang="zh-CN" dirty="0" err="1"/>
              <a:t>thiện</a:t>
            </a:r>
            <a:r>
              <a:rPr lang="en-US" altLang="zh-CN" dirty="0"/>
              <a:t> </a:t>
            </a:r>
            <a:r>
              <a:rPr lang="en-US" altLang="zh-CN" dirty="0" err="1"/>
              <a:t>cuộc</a:t>
            </a:r>
            <a:r>
              <a:rPr lang="en-US" altLang="zh-CN" dirty="0"/>
              <a:t> </a:t>
            </a:r>
            <a:r>
              <a:rPr lang="en-US" altLang="zh-CN" dirty="0" err="1"/>
              <a:t>sống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</a:t>
            </a:r>
            <a:r>
              <a:rPr lang="en-US" altLang="zh-CN" dirty="0" err="1"/>
              <a:t>trẻ</a:t>
            </a:r>
            <a:r>
              <a:rPr lang="en-US" altLang="zh-CN" dirty="0"/>
              <a:t> </a:t>
            </a:r>
            <a:r>
              <a:rPr lang="en-US" altLang="zh-CN" dirty="0" err="1"/>
              <a:t>em</a:t>
            </a:r>
            <a:r>
              <a:rPr lang="en-US" altLang="zh-CN" dirty="0"/>
              <a:t>. </a:t>
            </a:r>
            <a:r>
              <a:rPr lang="en-US" altLang="zh-CN" dirty="0" err="1"/>
              <a:t>Ngày</a:t>
            </a:r>
            <a:r>
              <a:rPr lang="en-US" altLang="zh-CN" dirty="0"/>
              <a:t> </a:t>
            </a:r>
            <a:r>
              <a:rPr lang="en-US" altLang="zh-CN" dirty="0" err="1"/>
              <a:t>càng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nhiều</a:t>
            </a:r>
            <a:r>
              <a:rPr lang="en-US" altLang="zh-CN" dirty="0"/>
              <a:t> </a:t>
            </a:r>
            <a:r>
              <a:rPr lang="en-US" altLang="zh-CN" dirty="0" err="1"/>
              <a:t>trẻ</a:t>
            </a:r>
            <a:r>
              <a:rPr lang="en-US" altLang="zh-CN" dirty="0"/>
              <a:t> </a:t>
            </a:r>
            <a:r>
              <a:rPr lang="en-US" altLang="zh-CN" dirty="0" err="1"/>
              <a:t>em</a:t>
            </a:r>
            <a:r>
              <a:rPr lang="en-US" altLang="zh-CN" dirty="0"/>
              <a:t>, </a:t>
            </a:r>
            <a:r>
              <a:rPr lang="en-US" altLang="zh-CN" dirty="0" err="1"/>
              <a:t>đặc</a:t>
            </a:r>
            <a:r>
              <a:rPr lang="en-US" altLang="zh-CN" dirty="0"/>
              <a:t> </a:t>
            </a:r>
            <a:r>
              <a:rPr lang="en-US" altLang="zh-CN" dirty="0" err="1"/>
              <a:t>biệt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trẻ</a:t>
            </a:r>
            <a:r>
              <a:rPr lang="en-US" altLang="zh-CN" dirty="0"/>
              <a:t> </a:t>
            </a:r>
            <a:r>
              <a:rPr lang="en-US" altLang="zh-CN" dirty="0" err="1"/>
              <a:t>em</a:t>
            </a:r>
            <a:r>
              <a:rPr lang="en-US" altLang="zh-CN" dirty="0"/>
              <a:t> </a:t>
            </a:r>
            <a:r>
              <a:rPr lang="en-US" altLang="zh-CN" dirty="0" err="1"/>
              <a:t>sống</a:t>
            </a:r>
            <a:r>
              <a:rPr lang="en-US" altLang="zh-CN" dirty="0"/>
              <a:t> ở </a:t>
            </a:r>
            <a:r>
              <a:rPr lang="en-US" altLang="zh-CN" dirty="0" err="1"/>
              <a:t>vùng</a:t>
            </a:r>
            <a:r>
              <a:rPr lang="en-US" altLang="zh-CN" dirty="0"/>
              <a:t> </a:t>
            </a:r>
            <a:r>
              <a:rPr lang="en-US" altLang="zh-CN" dirty="0" err="1"/>
              <a:t>khó</a:t>
            </a:r>
            <a:r>
              <a:rPr lang="en-US" altLang="zh-CN" dirty="0"/>
              <a:t> </a:t>
            </a:r>
            <a:r>
              <a:rPr lang="en-US" altLang="zh-CN" dirty="0" err="1"/>
              <a:t>khăn</a:t>
            </a:r>
            <a:r>
              <a:rPr lang="en-US" altLang="zh-CN" dirty="0"/>
              <a:t>, </a:t>
            </a:r>
            <a:r>
              <a:rPr lang="en-US" altLang="zh-CN" dirty="0" err="1"/>
              <a:t>được</a:t>
            </a:r>
            <a:r>
              <a:rPr lang="en-US" altLang="zh-CN" dirty="0"/>
              <a:t> </a:t>
            </a:r>
            <a:r>
              <a:rPr lang="en-US" altLang="zh-CN" dirty="0" err="1"/>
              <a:t>tiêm</a:t>
            </a:r>
            <a:r>
              <a:rPr lang="en-US" altLang="zh-CN" dirty="0"/>
              <a:t> </a:t>
            </a:r>
            <a:r>
              <a:rPr lang="en-US" altLang="zh-CN" dirty="0" err="1"/>
              <a:t>chủng</a:t>
            </a:r>
            <a:r>
              <a:rPr lang="en-US" altLang="zh-CN" dirty="0"/>
              <a:t> </a:t>
            </a:r>
            <a:r>
              <a:rPr lang="en-US" altLang="zh-CN" dirty="0" err="1"/>
              <a:t>nhờ</a:t>
            </a:r>
            <a:r>
              <a:rPr lang="en-US" altLang="zh-CN" dirty="0"/>
              <a:t> </a:t>
            </a:r>
            <a:r>
              <a:rPr lang="en-US" altLang="zh-CN" dirty="0" err="1"/>
              <a:t>chương</a:t>
            </a:r>
            <a:r>
              <a:rPr lang="en-US" altLang="zh-CN" dirty="0"/>
              <a:t> </a:t>
            </a:r>
            <a:r>
              <a:rPr lang="en-US" altLang="zh-CN" dirty="0" err="1"/>
              <a:t>trình</a:t>
            </a:r>
            <a:r>
              <a:rPr lang="en-US" altLang="zh-CN" dirty="0"/>
              <a:t> </a:t>
            </a:r>
            <a:r>
              <a:rPr lang="en-US" altLang="zh-CN" dirty="0" err="1"/>
              <a:t>tiêm</a:t>
            </a:r>
            <a:r>
              <a:rPr lang="en-US" altLang="zh-CN" dirty="0"/>
              <a:t> </a:t>
            </a:r>
            <a:r>
              <a:rPr lang="en-US" altLang="zh-CN" dirty="0" err="1"/>
              <a:t>chủng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UNICEF.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hoạt</a:t>
            </a:r>
            <a:r>
              <a:rPr lang="en-US" altLang="zh-CN" dirty="0"/>
              <a:t> </a:t>
            </a:r>
            <a:r>
              <a:rPr lang="en-US" altLang="zh-CN" dirty="0" err="1"/>
              <a:t>động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UNICEF </a:t>
            </a:r>
            <a:r>
              <a:rPr lang="en-US" altLang="zh-CN" dirty="0" err="1"/>
              <a:t>rất</a:t>
            </a:r>
            <a:r>
              <a:rPr lang="en-US" altLang="zh-CN" dirty="0"/>
              <a:t> </a:t>
            </a: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thực</a:t>
            </a:r>
            <a:r>
              <a:rPr lang="en-US" altLang="zh-CN" dirty="0"/>
              <a:t> </a:t>
            </a:r>
            <a:r>
              <a:rPr lang="en-US" altLang="zh-CN" dirty="0" err="1"/>
              <a:t>và</a:t>
            </a:r>
            <a:r>
              <a:rPr lang="en-US" altLang="zh-CN" dirty="0"/>
              <a:t> ý </a:t>
            </a:r>
            <a:r>
              <a:rPr lang="en-US" altLang="zh-CN" dirty="0" err="1"/>
              <a:t>nghĩa</a:t>
            </a:r>
            <a:r>
              <a:rPr lang="en-US" altLang="zh-CN" dirty="0"/>
              <a:t>.”</a:t>
            </a:r>
          </a:p>
          <a:p>
            <a:pPr algn="r"/>
            <a:r>
              <a:rPr lang="en-US" altLang="zh-CN" dirty="0"/>
              <a:t> </a:t>
            </a:r>
            <a:r>
              <a:rPr lang="en-US" altLang="zh-CN" i="0" dirty="0"/>
              <a:t>(</a:t>
            </a:r>
            <a:r>
              <a:rPr lang="en-US" altLang="zh-CN" i="0" dirty="0" err="1"/>
              <a:t>Nhóm</a:t>
            </a:r>
            <a:r>
              <a:rPr lang="en-US" altLang="zh-CN" i="0" dirty="0"/>
              <a:t> </a:t>
            </a:r>
            <a:r>
              <a:rPr lang="en-US" altLang="zh-CN" i="0" dirty="0" err="1"/>
              <a:t>thiết</a:t>
            </a:r>
            <a:r>
              <a:rPr lang="en-US" altLang="zh-CN" i="0" dirty="0"/>
              <a:t> </a:t>
            </a:r>
            <a:r>
              <a:rPr lang="en-US" altLang="zh-CN" i="0" dirty="0" err="1"/>
              <a:t>kế</a:t>
            </a:r>
            <a:r>
              <a:rPr lang="en-US" altLang="zh-CN" i="0" dirty="0"/>
              <a:t>)</a:t>
            </a:r>
          </a:p>
        </p:txBody>
      </p:sp>
      <p:sp>
        <p:nvSpPr>
          <p:cNvPr id="3" name="文本框 4">
            <a:extLst>
              <a:ext uri="{FF2B5EF4-FFF2-40B4-BE49-F238E27FC236}">
                <a16:creationId xmlns:a16="http://schemas.microsoft.com/office/drawing/2014/main" id="{4C43E4A3-9768-8EEE-1CEC-0D94BE19226D}"/>
              </a:ext>
            </a:extLst>
          </p:cNvPr>
          <p:cNvSpPr txBox="1"/>
          <p:nvPr/>
        </p:nvSpPr>
        <p:spPr>
          <a:xfrm>
            <a:off x="356839" y="509646"/>
            <a:ext cx="1249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C00000"/>
                </a:solidFill>
                <a:latin typeface="#9Slide03 BoosterNextFYBlack" panose="02000A03000000020004" pitchFamily="2" charset="0"/>
                <a:ea typeface="印品黑体" panose="00000500000000000000" pitchFamily="2" charset="-122"/>
                <a:cs typeface="#9Slide03 Roboto Slab Bold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#9Slide03 BoosterNextFYBlack" panose="02000A03000000020004" pitchFamily="2" charset="0"/>
                <a:ea typeface="印品黑体" panose="00000500000000000000" pitchFamily="2" charset="-122"/>
                <a:cs typeface="#9Slide03 Roboto Slab Bold" charset="0"/>
              </a:rPr>
              <a:t>Ví</a:t>
            </a:r>
            <a:r>
              <a:rPr lang="en-US" altLang="zh-CN" sz="2400" dirty="0">
                <a:solidFill>
                  <a:srgbClr val="C00000"/>
                </a:solidFill>
                <a:latin typeface="#9Slide03 BoosterNextFYBlack" panose="02000A03000000020004" pitchFamily="2" charset="0"/>
                <a:ea typeface="印品黑体" panose="00000500000000000000" pitchFamily="2" charset="-122"/>
                <a:cs typeface="#9Slide03 Roboto Slab Bold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#9Slide03 BoosterNextFYBlack" panose="02000A03000000020004" pitchFamily="2" charset="0"/>
                <a:ea typeface="印品黑体" panose="00000500000000000000" pitchFamily="2" charset="-122"/>
                <a:cs typeface="#9Slide03 Roboto Slab Bold" charset="0"/>
              </a:rPr>
              <a:t>dụ</a:t>
            </a:r>
            <a:r>
              <a:rPr lang="en-US" altLang="zh-CN" sz="2400" dirty="0">
                <a:solidFill>
                  <a:srgbClr val="C00000"/>
                </a:solidFill>
                <a:latin typeface="#9Slide03 BoosterNextFYBlack" panose="02000A03000000020004" pitchFamily="2" charset="0"/>
                <a:ea typeface="印品黑体" panose="00000500000000000000" pitchFamily="2" charset="-122"/>
                <a:cs typeface="#9Slide03 Roboto Slab Bold" charset="0"/>
              </a:rPr>
              <a:t> 3: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75ba1682899b9444c201750c3b90c1b.png">
            <a:extLst>
              <a:ext uri="{FF2B5EF4-FFF2-40B4-BE49-F238E27FC236}">
                <a16:creationId xmlns:a16="http://schemas.microsoft.com/office/drawing/2014/main" id="{1474B0B2-FF4C-F796-D28A-3C933EEFAC5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4835" y="-169127"/>
            <a:ext cx="7974330" cy="304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D4BB62-BF38-1A99-CE62-404A620D81CC}"/>
              </a:ext>
            </a:extLst>
          </p:cNvPr>
          <p:cNvSpPr txBox="1"/>
          <p:nvPr/>
        </p:nvSpPr>
        <p:spPr>
          <a:xfrm>
            <a:off x="2014654" y="847548"/>
            <a:ext cx="53302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 1.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tắt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chức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 Box 99">
            <a:extLst>
              <a:ext uri="{FF2B5EF4-FFF2-40B4-BE49-F238E27FC236}">
                <a16:creationId xmlns:a16="http://schemas.microsoft.com/office/drawing/2014/main" id="{158BDF17-C4BB-C409-697B-2EF2B0734C64}"/>
              </a:ext>
            </a:extLst>
          </p:cNvPr>
          <p:cNvSpPr txBox="1"/>
          <p:nvPr/>
        </p:nvSpPr>
        <p:spPr>
          <a:xfrm>
            <a:off x="1882480" y="2468322"/>
            <a:ext cx="6497955" cy="2031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>
              <a:spcBef>
                <a:spcPts val="600"/>
              </a:spcBef>
              <a:spcAft>
                <a:spcPts val="600"/>
              </a:spcAft>
            </a:pPr>
            <a:r>
              <a:rPr lang="en-US" sz="2400" b="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A. </a:t>
            </a:r>
            <a:r>
              <a:rPr lang="en-US" sz="2400" b="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Để</a:t>
            </a:r>
            <a:r>
              <a:rPr lang="en-US" sz="2400" b="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học</a:t>
            </a:r>
            <a:r>
              <a:rPr lang="en-US" sz="2400" b="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tốt</a:t>
            </a:r>
            <a:r>
              <a:rPr lang="en-US" sz="2400" b="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các</a:t>
            </a:r>
            <a:r>
              <a:rPr lang="en-US" sz="2400" b="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môn</a:t>
            </a:r>
            <a:r>
              <a:rPr lang="en-US" sz="2400" b="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trong</a:t>
            </a:r>
            <a:r>
              <a:rPr lang="en-US" sz="2400" b="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nhà</a:t>
            </a:r>
            <a:r>
              <a:rPr lang="en-US" sz="2400" b="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trường</a:t>
            </a:r>
            <a:r>
              <a:rPr lang="en-US" sz="2400" b="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  <a:endParaRPr lang="en-US" sz="2400" b="1" i="1" dirty="0"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indent="0"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B. </a:t>
            </a:r>
            <a:r>
              <a:rPr lang="en-US" sz="24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Để</a:t>
            </a:r>
            <a:r>
              <a:rPr lang="en-US" sz="24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giao</a:t>
            </a:r>
            <a:r>
              <a:rPr lang="en-US" sz="24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dịch</a:t>
            </a:r>
            <a:r>
              <a:rPr lang="en-US" sz="24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được</a:t>
            </a:r>
            <a:r>
              <a:rPr lang="en-US" sz="24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thuận</a:t>
            </a:r>
            <a:r>
              <a:rPr lang="en-US" sz="24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lợi</a:t>
            </a:r>
            <a:r>
              <a:rPr lang="en-US" sz="24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  <a:endParaRPr lang="en-US" sz="2400" b="0" dirty="0"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indent="0" algn="just">
              <a:spcBef>
                <a:spcPts val="600"/>
              </a:spcBef>
              <a:spcAft>
                <a:spcPts val="600"/>
              </a:spcAft>
            </a:pPr>
            <a:r>
              <a:rPr lang="en-US" sz="2400" b="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C. </a:t>
            </a:r>
            <a:r>
              <a:rPr lang="en-US" sz="2400" b="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Để</a:t>
            </a:r>
            <a:r>
              <a:rPr lang="en-US" sz="2400" b="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dịch</a:t>
            </a:r>
            <a:r>
              <a:rPr lang="en-US" sz="2400" b="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thuật</a:t>
            </a:r>
            <a:r>
              <a:rPr lang="en-US" sz="2400" b="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các</a:t>
            </a:r>
            <a:r>
              <a:rPr lang="en-US" sz="2400" b="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văn</a:t>
            </a:r>
            <a:r>
              <a:rPr lang="en-US" sz="2400" b="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bản</a:t>
            </a:r>
            <a:r>
              <a:rPr lang="en-US" sz="2400" b="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khoa </a:t>
            </a:r>
            <a:r>
              <a:rPr lang="en-US" sz="2400" b="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học</a:t>
            </a:r>
            <a:r>
              <a:rPr lang="en-US" sz="2400" b="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  <a:endParaRPr lang="en-US" sz="2400" b="0" dirty="0">
              <a:latin typeface="#9Slide03 Arima Madurai Bold" panose="00000800000000000000" pitchFamily="2" charset="0"/>
              <a:ea typeface="SimSun" panose="02010600030101010101" pitchFamily="2" charset="-122"/>
              <a:cs typeface="#9Slide03 Arima Madurai Bold" panose="00000800000000000000" pitchFamily="2" charset="0"/>
            </a:endParaRPr>
          </a:p>
          <a:p>
            <a:pPr indent="0" algn="just">
              <a:spcBef>
                <a:spcPts val="600"/>
              </a:spcBef>
              <a:spcAft>
                <a:spcPts val="600"/>
              </a:spcAft>
            </a:pPr>
            <a:r>
              <a:rPr lang="en-US" sz="2400" b="0" dirty="0"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D. </a:t>
            </a:r>
            <a:r>
              <a:rPr lang="en-US" sz="2400" b="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Để</a:t>
            </a:r>
            <a:r>
              <a:rPr lang="en-US" sz="2400" b="0" dirty="0"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400" b="0" dirty="0" err="1"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có</a:t>
            </a:r>
            <a:r>
              <a:rPr lang="en-US" sz="2400" b="0" dirty="0"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400" b="0" dirty="0" err="1"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kinh</a:t>
            </a:r>
            <a:r>
              <a:rPr lang="en-US" sz="2400" b="0" dirty="0"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400" b="0" dirty="0" err="1"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nghiệm</a:t>
            </a:r>
            <a:r>
              <a:rPr lang="en-US" sz="2400" b="0" dirty="0"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400" b="0" dirty="0" err="1"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trong</a:t>
            </a:r>
            <a:r>
              <a:rPr lang="en-US" sz="2400" b="0" dirty="0"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400" b="0" dirty="0" err="1"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công</a:t>
            </a:r>
            <a:r>
              <a:rPr lang="en-US" sz="2400" b="0" dirty="0"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400" b="0" dirty="0" err="1"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việc</a:t>
            </a:r>
            <a:r>
              <a:rPr lang="en-US" sz="2400" b="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4495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856" y="3516003"/>
            <a:ext cx="1158144" cy="1627497"/>
          </a:xfrm>
          <a:prstGeom prst="rect">
            <a:avLst/>
          </a:prstGeom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85" y="1661160"/>
            <a:ext cx="1820545" cy="1820545"/>
          </a:xfrm>
          <a:prstGeom prst="rect">
            <a:avLst/>
          </a:prstGeom>
        </p:spPr>
      </p:pic>
      <p:sp>
        <p:nvSpPr>
          <p:cNvPr id="7" name="文本框 4"/>
          <p:cNvSpPr txBox="1"/>
          <p:nvPr/>
        </p:nvSpPr>
        <p:spPr>
          <a:xfrm>
            <a:off x="1870710" y="646430"/>
            <a:ext cx="5926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#9Slide03 BoosterNextFYBlack" panose="02000A03000000020004" pitchFamily="2" charset="0"/>
                <a:ea typeface="印品黑体" panose="00000500000000000000" pitchFamily="2" charset="-122"/>
                <a:cs typeface="#9Slide03 Roboto Slab Bold" charset="0"/>
              </a:rPr>
              <a:t> </a:t>
            </a:r>
            <a:r>
              <a:rPr lang="en-US" altLang="zh-CN" sz="2800" dirty="0" err="1">
                <a:latin typeface="#9Slide03 BoosterNextFYBlack" panose="02000A03000000020004" pitchFamily="2" charset="0"/>
                <a:ea typeface="印品黑体" panose="00000500000000000000" pitchFamily="2" charset="-122"/>
                <a:cs typeface="#9Slide03 Roboto Slab Bold" charset="0"/>
              </a:rPr>
              <a:t>Chuẩn</a:t>
            </a:r>
            <a:r>
              <a:rPr lang="en-US" altLang="zh-CN" sz="2800" dirty="0">
                <a:latin typeface="#9Slide03 BoosterNextFYBlack" panose="02000A03000000020004" pitchFamily="2" charset="0"/>
                <a:ea typeface="印品黑体" panose="00000500000000000000" pitchFamily="2" charset="-122"/>
                <a:cs typeface="#9Slide03 Roboto Slab Bold" charset="0"/>
              </a:rPr>
              <a:t> </a:t>
            </a:r>
            <a:r>
              <a:rPr lang="en-US" altLang="zh-CN" sz="2800" dirty="0" err="1">
                <a:latin typeface="#9Slide03 BoosterNextFYBlack" panose="02000A03000000020004" pitchFamily="2" charset="0"/>
                <a:ea typeface="印品黑体" panose="00000500000000000000" pitchFamily="2" charset="-122"/>
                <a:cs typeface="#9Slide03 Roboto Slab Bold" charset="0"/>
              </a:rPr>
              <a:t>bị</a:t>
            </a:r>
            <a:r>
              <a:rPr lang="en-US" altLang="zh-CN" sz="2800" dirty="0">
                <a:latin typeface="#9Slide03 BoosterNextFYBlack" panose="02000A03000000020004" pitchFamily="2" charset="0"/>
                <a:ea typeface="印品黑体" panose="00000500000000000000" pitchFamily="2" charset="-122"/>
                <a:cs typeface="#9Slide03 Roboto Slab Bold" charset="0"/>
              </a:rPr>
              <a:t> </a:t>
            </a:r>
            <a:r>
              <a:rPr lang="en-US" altLang="zh-CN" sz="2800" dirty="0" err="1">
                <a:latin typeface="#9Slide03 BoosterNextFYBlack" panose="02000A03000000020004" pitchFamily="2" charset="0"/>
                <a:ea typeface="印品黑体" panose="00000500000000000000" pitchFamily="2" charset="-122"/>
                <a:cs typeface="#9Slide03 Roboto Slab Bold" charset="0"/>
              </a:rPr>
              <a:t>bài</a:t>
            </a:r>
            <a:r>
              <a:rPr lang="en-US" altLang="zh-CN" sz="2800" dirty="0">
                <a:latin typeface="#9Slide03 BoosterNextFYBlack" panose="02000A03000000020004" pitchFamily="2" charset="0"/>
                <a:ea typeface="印品黑体" panose="00000500000000000000" pitchFamily="2" charset="-122"/>
                <a:cs typeface="#9Slide03 Roboto Slab Bold" charset="0"/>
              </a:rPr>
              <a:t> </a:t>
            </a:r>
            <a:r>
              <a:rPr lang="en-US" altLang="zh-CN" sz="2800" dirty="0" err="1">
                <a:latin typeface="#9Slide03 BoosterNextFYBlack" panose="02000A03000000020004" pitchFamily="2" charset="0"/>
                <a:ea typeface="印品黑体" panose="00000500000000000000" pitchFamily="2" charset="-122"/>
                <a:cs typeface="#9Slide03 Roboto Slab Bold" charset="0"/>
              </a:rPr>
              <a:t>sau</a:t>
            </a:r>
            <a:endParaRPr lang="en-US" altLang="zh-CN" sz="2800" dirty="0">
              <a:latin typeface="#9Slide03 BoosterNextFYBlack" panose="02000A03000000020004" pitchFamily="2" charset="0"/>
              <a:ea typeface="印品黑体" panose="00000500000000000000" pitchFamily="2" charset="-122"/>
              <a:cs typeface="#9Slide03 Roboto Slab Bold" charset="0"/>
            </a:endParaRPr>
          </a:p>
        </p:txBody>
      </p:sp>
      <p:sp>
        <p:nvSpPr>
          <p:cNvPr id="8" name="文本框 4"/>
          <p:cNvSpPr txBox="1"/>
          <p:nvPr/>
        </p:nvSpPr>
        <p:spPr>
          <a:xfrm>
            <a:off x="2565149" y="1773329"/>
            <a:ext cx="5706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(1) </a:t>
            </a:r>
            <a:r>
              <a:rPr lang="en-US" altLang="zh-CN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Đọc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trước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văn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bản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Vườn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quốc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gia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Tràm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Chim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− Tam </a:t>
            </a:r>
            <a:r>
              <a:rPr lang="en-US" altLang="zh-CN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Nông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và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tìm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hiểu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thêm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thông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tin </a:t>
            </a:r>
            <a:r>
              <a:rPr lang="en-US" altLang="zh-CN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về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những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danh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lam </a:t>
            </a:r>
            <a:r>
              <a:rPr lang="en-US" altLang="zh-CN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thắng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cảnh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ở Nam </a:t>
            </a:r>
            <a:r>
              <a:rPr lang="en-US" altLang="zh-CN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Bộ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#9Slide03 Arima Madurai Bold" panose="00000800000000000000" pitchFamily="2" charset="0"/>
              <a:ea typeface="印品黑体" panose="00000500000000000000" pitchFamily="2" charset="-122"/>
              <a:cs typeface="#9Slide03 Arima Madurai Bold" panose="00000800000000000000" pitchFamily="2" charset="0"/>
            </a:endParaRPr>
          </a:p>
        </p:txBody>
      </p:sp>
      <p:sp>
        <p:nvSpPr>
          <p:cNvPr id="12" name="文本框 4"/>
          <p:cNvSpPr txBox="1"/>
          <p:nvPr/>
        </p:nvSpPr>
        <p:spPr>
          <a:xfrm>
            <a:off x="2567858" y="2642063"/>
            <a:ext cx="57049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(2) </a:t>
            </a:r>
            <a:r>
              <a:rPr lang="en-US" altLang="zh-CN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Nếu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được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đi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thăm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Vườn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quốc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gia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Tràm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Chim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− Tam </a:t>
            </a:r>
            <a:r>
              <a:rPr lang="en-US" altLang="zh-CN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Nông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, </a:t>
            </a:r>
            <a:r>
              <a:rPr lang="en-US" altLang="zh-CN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em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muốn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biết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những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thông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tin </a:t>
            </a:r>
            <a:r>
              <a:rPr lang="en-US" altLang="zh-CN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gì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? </a:t>
            </a:r>
          </a:p>
        </p:txBody>
      </p:sp>
      <p:sp>
        <p:nvSpPr>
          <p:cNvPr id="13" name="文本框 4"/>
          <p:cNvSpPr txBox="1"/>
          <p:nvPr/>
        </p:nvSpPr>
        <p:spPr>
          <a:xfrm>
            <a:off x="2567857" y="3264575"/>
            <a:ext cx="5704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(3) Em </a:t>
            </a:r>
            <a:r>
              <a:rPr lang="en-US" altLang="zh-CN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có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biết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một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địa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danh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nào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tương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tự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như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Vườn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quốc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gia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Tràm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Chim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− Tam </a:t>
            </a:r>
            <a:r>
              <a:rPr lang="en-US" altLang="zh-CN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Nông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không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C1DD63-CBFF-60B3-F008-DAA2DF80DA14}"/>
              </a:ext>
            </a:extLst>
          </p:cNvPr>
          <p:cNvSpPr txBox="1"/>
          <p:nvPr/>
        </p:nvSpPr>
        <p:spPr>
          <a:xfrm>
            <a:off x="2565149" y="1415907"/>
            <a:ext cx="457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defRPr>
            </a:lvl1pPr>
          </a:lstStyle>
          <a:p>
            <a:r>
              <a:rPr lang="vi-VN" dirty="0">
                <a:latin typeface="#9Slide03 BoosterNextFYBlack" panose="02000A03000000020004" pitchFamily="2" charset="0"/>
              </a:rPr>
              <a:t>- Hoàn thành phần “Chuẩn bị”- SGKTr.67</a:t>
            </a:r>
            <a:endParaRPr lang="en-US" dirty="0">
              <a:latin typeface="#9Slide03 BoosterNextFYBlack" panose="02000A03000000020004" pitchFamily="2" charset="0"/>
            </a:endParaRPr>
          </a:p>
        </p:txBody>
      </p:sp>
      <p:sp>
        <p:nvSpPr>
          <p:cNvPr id="16" name="TextBox 15">
            <a:hlinkClick r:id="rId6" action="ppaction://hlinkfile"/>
            <a:extLst>
              <a:ext uri="{FF2B5EF4-FFF2-40B4-BE49-F238E27FC236}">
                <a16:creationId xmlns:a16="http://schemas.microsoft.com/office/drawing/2014/main" id="{9A0BB194-0BF7-60BA-7781-68574F6804C4}"/>
              </a:ext>
            </a:extLst>
          </p:cNvPr>
          <p:cNvSpPr txBox="1"/>
          <p:nvPr/>
        </p:nvSpPr>
        <p:spPr>
          <a:xfrm>
            <a:off x="2565149" y="3924824"/>
            <a:ext cx="457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#9Slide03 BoosterNextFYBlack" panose="02000A03000000020004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defRPr>
            </a:lvl1pPr>
          </a:lstStyle>
          <a:p>
            <a:r>
              <a:rPr lang="en-US" dirty="0"/>
              <a:t>- </a:t>
            </a:r>
            <a:r>
              <a:rPr lang="vi-VN" dirty="0"/>
              <a:t>Hoàn thành các PHT</a:t>
            </a:r>
            <a:r>
              <a:rPr lang="en-US" dirty="0"/>
              <a:t> </a:t>
            </a:r>
            <a:r>
              <a:rPr lang="en-US" u="sng" dirty="0">
                <a:solidFill>
                  <a:srgbClr val="0070C0"/>
                </a:solidFill>
              </a:rPr>
              <a:t>(Link)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1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375ba1682899b9444c201750c3b90c1b.png">
            <a:extLst>
              <a:ext uri="{FF2B5EF4-FFF2-40B4-BE49-F238E27FC236}">
                <a16:creationId xmlns:a16="http://schemas.microsoft.com/office/drawing/2014/main" id="{9891EF9B-33EA-6CF5-6D01-B352E03DD7A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4835" y="-169127"/>
            <a:ext cx="7974330" cy="304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A2251A-55E3-471D-8B65-509212AF1E50}"/>
              </a:ext>
            </a:extLst>
          </p:cNvPr>
          <p:cNvSpPr txBox="1"/>
          <p:nvPr/>
        </p:nvSpPr>
        <p:spPr>
          <a:xfrm>
            <a:off x="2092604" y="1006281"/>
            <a:ext cx="53489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defRPr>
            </a:lvl1pPr>
          </a:lstStyle>
          <a:p>
            <a:r>
              <a:rPr lang="en-US" dirty="0" err="1"/>
              <a:t>Câu</a:t>
            </a:r>
            <a:r>
              <a:rPr lang="en-US" dirty="0"/>
              <a:t> 2.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tổ</a:t>
            </a:r>
            <a:r>
              <a:rPr lang="en-US" dirty="0"/>
              <a:t> </a:t>
            </a:r>
            <a:r>
              <a:rPr lang="en-US" dirty="0" err="1"/>
              <a:t>chức</a:t>
            </a:r>
            <a:r>
              <a:rPr lang="en-US" dirty="0"/>
              <a:t> </a:t>
            </a:r>
            <a:r>
              <a:rPr lang="en-US" dirty="0" err="1"/>
              <a:t>quốc</a:t>
            </a:r>
            <a:r>
              <a:rPr lang="en-US" dirty="0"/>
              <a:t> </a:t>
            </a:r>
            <a:r>
              <a:rPr lang="en-US" dirty="0" err="1"/>
              <a:t>tế</a:t>
            </a:r>
            <a:r>
              <a:rPr lang="en-US" dirty="0"/>
              <a:t>?</a:t>
            </a:r>
          </a:p>
        </p:txBody>
      </p:sp>
      <p:sp>
        <p:nvSpPr>
          <p:cNvPr id="4" name="Text Box 99">
            <a:extLst>
              <a:ext uri="{FF2B5EF4-FFF2-40B4-BE49-F238E27FC236}">
                <a16:creationId xmlns:a16="http://schemas.microsoft.com/office/drawing/2014/main" id="{79F46DD4-8EC1-6D03-F811-F7865E170D6C}"/>
              </a:ext>
            </a:extLst>
          </p:cNvPr>
          <p:cNvSpPr txBox="1"/>
          <p:nvPr/>
        </p:nvSpPr>
        <p:spPr>
          <a:xfrm>
            <a:off x="584835" y="2571750"/>
            <a:ext cx="8058646" cy="2031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indent="0" algn="just">
              <a:spcBef>
                <a:spcPts val="600"/>
              </a:spcBef>
              <a:spcAft>
                <a:spcPts val="600"/>
              </a:spcAft>
              <a:defRPr sz="2400" b="0">
                <a:latin typeface="#9Slide03 Arima Madurai Bold" panose="00000800000000000000" pitchFamily="2" charset="0"/>
                <a:cs typeface="#9Slide03 Arima Madurai Bold" panose="00000800000000000000" pitchFamily="2" charset="0"/>
              </a:defRPr>
            </a:lvl1pPr>
          </a:lstStyle>
          <a:p>
            <a:r>
              <a:rPr lang="en-US" dirty="0"/>
              <a:t>A.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giao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ngoài</a:t>
            </a:r>
            <a:r>
              <a:rPr lang="en-US" dirty="0"/>
              <a:t>.</a:t>
            </a:r>
          </a:p>
          <a:p>
            <a:r>
              <a:rPr lang="en-US" dirty="0"/>
              <a:t>B.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môn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.</a:t>
            </a:r>
          </a:p>
          <a:p>
            <a:r>
              <a:rPr lang="en-US" dirty="0"/>
              <a:t>C.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buộc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chương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.</a:t>
            </a:r>
          </a:p>
          <a:p>
            <a:r>
              <a:rPr lang="en-US" dirty="0"/>
              <a:t>D.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kiệm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kinh</a:t>
            </a:r>
            <a:r>
              <a:rPr lang="en-US" dirty="0"/>
              <a:t> </a:t>
            </a:r>
            <a:r>
              <a:rPr lang="en-US" dirty="0" err="1"/>
              <a:t>phí</a:t>
            </a:r>
            <a:r>
              <a:rPr lang="en-US" dirty="0"/>
              <a:t> in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liệu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0326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375ba1682899b9444c201750c3b90c1b.png">
            <a:extLst>
              <a:ext uri="{FF2B5EF4-FFF2-40B4-BE49-F238E27FC236}">
                <a16:creationId xmlns:a16="http://schemas.microsoft.com/office/drawing/2014/main" id="{E8242FEA-E9B7-5E79-765E-CC848B5FB74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4835" y="-169127"/>
            <a:ext cx="7974330" cy="304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BF1127-84F1-D32F-CA8C-EB1F209ECF41}"/>
              </a:ext>
            </a:extLst>
          </p:cNvPr>
          <p:cNvSpPr txBox="1"/>
          <p:nvPr/>
        </p:nvSpPr>
        <p:spPr>
          <a:xfrm>
            <a:off x="1931732" y="1014182"/>
            <a:ext cx="5472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defRPr>
            </a:lvl1pPr>
          </a:lstStyle>
          <a:p>
            <a:r>
              <a:rPr lang="en-US" dirty="0" err="1"/>
              <a:t>Câu</a:t>
            </a:r>
            <a:r>
              <a:rPr lang="en-US" dirty="0"/>
              <a:t> 3.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tổ</a:t>
            </a:r>
            <a:r>
              <a:rPr lang="en-US" dirty="0"/>
              <a:t> </a:t>
            </a:r>
            <a:r>
              <a:rPr lang="en-US" dirty="0" err="1"/>
              <a:t>chức</a:t>
            </a:r>
            <a:r>
              <a:rPr lang="en-US" dirty="0"/>
              <a:t> </a:t>
            </a:r>
            <a:r>
              <a:rPr lang="en-US" dirty="0" err="1"/>
              <a:t>quốc</a:t>
            </a:r>
            <a:r>
              <a:rPr lang="en-US" dirty="0"/>
              <a:t> </a:t>
            </a:r>
            <a:r>
              <a:rPr lang="en-US" dirty="0" err="1"/>
              <a:t>tế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</a:t>
            </a:r>
          </a:p>
        </p:txBody>
      </p:sp>
      <p:sp>
        <p:nvSpPr>
          <p:cNvPr id="4" name="Text Box 99">
            <a:extLst>
              <a:ext uri="{FF2B5EF4-FFF2-40B4-BE49-F238E27FC236}">
                <a16:creationId xmlns:a16="http://schemas.microsoft.com/office/drawing/2014/main" id="{2760CAD2-FB2F-E033-2421-50B49068EA6A}"/>
              </a:ext>
            </a:extLst>
          </p:cNvPr>
          <p:cNvSpPr txBox="1"/>
          <p:nvPr/>
        </p:nvSpPr>
        <p:spPr>
          <a:xfrm>
            <a:off x="1124267" y="2571750"/>
            <a:ext cx="6895465" cy="2031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indent="0" algn="just">
              <a:spcBef>
                <a:spcPts val="600"/>
              </a:spcBef>
              <a:spcAft>
                <a:spcPts val="600"/>
              </a:spcAft>
              <a:defRPr sz="2400" b="0">
                <a:latin typeface="#9Slide03 Arima Madurai Bold" panose="00000800000000000000" pitchFamily="2" charset="0"/>
                <a:cs typeface="#9Slide03 Arima Madurai Bold" panose="00000800000000000000" pitchFamily="2" charset="0"/>
              </a:defRPr>
            </a:lvl1pPr>
          </a:lstStyle>
          <a:p>
            <a:r>
              <a:rPr lang="en-US" dirty="0"/>
              <a:t>A.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đầy</a:t>
            </a:r>
            <a:r>
              <a:rPr lang="en-US" dirty="0"/>
              <a:t> </a:t>
            </a:r>
            <a:r>
              <a:rPr lang="en-US" dirty="0" err="1"/>
              <a:t>đủ</a:t>
            </a:r>
            <a:r>
              <a:rPr lang="en-US" dirty="0"/>
              <a:t>.                                                          </a:t>
            </a:r>
          </a:p>
          <a:p>
            <a:r>
              <a:rPr lang="en-US" dirty="0"/>
              <a:t> B.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cuối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đầy</a:t>
            </a:r>
            <a:r>
              <a:rPr lang="en-US" dirty="0"/>
              <a:t> </a:t>
            </a:r>
            <a:r>
              <a:rPr lang="en-US" dirty="0" err="1"/>
              <a:t>đủ</a:t>
            </a:r>
            <a:r>
              <a:rPr lang="en-US" dirty="0"/>
              <a:t>.</a:t>
            </a:r>
          </a:p>
          <a:p>
            <a:r>
              <a:rPr lang="en-US" dirty="0"/>
              <a:t>C.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vần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đầy</a:t>
            </a:r>
            <a:r>
              <a:rPr lang="en-US" dirty="0"/>
              <a:t> </a:t>
            </a:r>
            <a:r>
              <a:rPr lang="en-US" dirty="0" err="1"/>
              <a:t>đủ</a:t>
            </a:r>
            <a:r>
              <a:rPr lang="en-US" dirty="0"/>
              <a:t>.</a:t>
            </a:r>
          </a:p>
          <a:p>
            <a:r>
              <a:rPr lang="en-US" dirty="0"/>
              <a:t> D.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tổ</a:t>
            </a:r>
            <a:r>
              <a:rPr lang="en-US" dirty="0"/>
              <a:t> </a:t>
            </a:r>
            <a:r>
              <a:rPr lang="en-US" dirty="0" err="1"/>
              <a:t>chức</a:t>
            </a:r>
            <a:r>
              <a:rPr lang="en-US" dirty="0"/>
              <a:t> </a:t>
            </a:r>
            <a:r>
              <a:rPr lang="en-US" dirty="0" err="1"/>
              <a:t>quốc</a:t>
            </a:r>
            <a:r>
              <a:rPr lang="en-US" dirty="0"/>
              <a:t> </a:t>
            </a:r>
            <a:r>
              <a:rPr lang="en-US" dirty="0" err="1"/>
              <a:t>tế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8604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375ba1682899b9444c201750c3b90c1b.png">
            <a:extLst>
              <a:ext uri="{FF2B5EF4-FFF2-40B4-BE49-F238E27FC236}">
                <a16:creationId xmlns:a16="http://schemas.microsoft.com/office/drawing/2014/main" id="{7FC39666-3E33-8B92-F66F-807C3F3F09A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4835" y="-169127"/>
            <a:ext cx="7974330" cy="304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0894CA-8063-589A-6A23-812C89426642}"/>
              </a:ext>
            </a:extLst>
          </p:cNvPr>
          <p:cNvSpPr txBox="1"/>
          <p:nvPr/>
        </p:nvSpPr>
        <p:spPr>
          <a:xfrm>
            <a:off x="1842770" y="742315"/>
            <a:ext cx="577215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defRPr>
            </a:lvl1pPr>
          </a:lstStyle>
          <a:p>
            <a:r>
              <a:rPr lang="en-US" dirty="0" err="1"/>
              <a:t>Câu</a:t>
            </a:r>
            <a:r>
              <a:rPr lang="en-US" dirty="0"/>
              <a:t> 4.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tiên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tổ</a:t>
            </a:r>
            <a:r>
              <a:rPr lang="en-US" dirty="0"/>
              <a:t> </a:t>
            </a:r>
            <a:r>
              <a:rPr lang="en-US" dirty="0" err="1"/>
              <a:t>chức</a:t>
            </a:r>
            <a:r>
              <a:rPr lang="en-US" dirty="0"/>
              <a:t> </a:t>
            </a:r>
            <a:r>
              <a:rPr lang="en-US" dirty="0" err="1"/>
              <a:t>quốc</a:t>
            </a:r>
            <a:r>
              <a:rPr lang="en-US" dirty="0"/>
              <a:t> </a:t>
            </a:r>
            <a:r>
              <a:rPr lang="en-US" dirty="0" err="1"/>
              <a:t>tế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lưu</a:t>
            </a:r>
            <a:r>
              <a:rPr lang="en-US" dirty="0"/>
              <a:t> ý </a:t>
            </a:r>
            <a:r>
              <a:rPr lang="en-US" dirty="0" err="1"/>
              <a:t>gì</a:t>
            </a:r>
            <a:r>
              <a:rPr lang="en-US" dirty="0"/>
              <a:t>?</a:t>
            </a:r>
          </a:p>
        </p:txBody>
      </p:sp>
      <p:sp>
        <p:nvSpPr>
          <p:cNvPr id="4" name="Text Box 99">
            <a:extLst>
              <a:ext uri="{FF2B5EF4-FFF2-40B4-BE49-F238E27FC236}">
                <a16:creationId xmlns:a16="http://schemas.microsoft.com/office/drawing/2014/main" id="{14BE1387-0A63-D13B-F909-9A87C09B046F}"/>
              </a:ext>
            </a:extLst>
          </p:cNvPr>
          <p:cNvSpPr txBox="1"/>
          <p:nvPr/>
        </p:nvSpPr>
        <p:spPr>
          <a:xfrm>
            <a:off x="849630" y="2446020"/>
            <a:ext cx="8214995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indent="0" algn="just">
              <a:spcBef>
                <a:spcPts val="600"/>
              </a:spcBef>
              <a:spcAft>
                <a:spcPts val="600"/>
              </a:spcAft>
              <a:defRPr sz="2400" b="0">
                <a:latin typeface="#9Slide03 Arima Madurai Bold" panose="00000800000000000000" pitchFamily="2" charset="0"/>
                <a:cs typeface="#9Slide03 Arima Madurai Bold" panose="00000800000000000000" pitchFamily="2" charset="0"/>
              </a:defRPr>
            </a:lvl1pPr>
          </a:lstStyle>
          <a:p>
            <a:r>
              <a:rPr lang="en-US" dirty="0"/>
              <a:t>A.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giải</a:t>
            </a:r>
            <a:r>
              <a:rPr lang="en-US" dirty="0"/>
              <a:t> </a:t>
            </a:r>
            <a:r>
              <a:rPr lang="en-US" dirty="0" err="1"/>
              <a:t>thích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tắt</a:t>
            </a:r>
            <a:r>
              <a:rPr lang="en-US" dirty="0"/>
              <a:t>.                                           </a:t>
            </a:r>
          </a:p>
          <a:p>
            <a:r>
              <a:rPr lang="en-US" dirty="0"/>
              <a:t>B.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nêu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thích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tắt</a:t>
            </a:r>
            <a:r>
              <a:rPr lang="en-US" dirty="0"/>
              <a:t>.                                           </a:t>
            </a:r>
          </a:p>
          <a:p>
            <a:r>
              <a:rPr lang="en-US" dirty="0"/>
              <a:t>C.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gắn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đầy</a:t>
            </a:r>
            <a:r>
              <a:rPr lang="en-US" dirty="0"/>
              <a:t> </a:t>
            </a:r>
            <a:r>
              <a:rPr lang="en-US" dirty="0" err="1"/>
              <a:t>đủ</a:t>
            </a:r>
            <a:r>
              <a:rPr lang="en-US" dirty="0"/>
              <a:t>.                                           </a:t>
            </a:r>
          </a:p>
          <a:p>
            <a:r>
              <a:rPr lang="en-US" dirty="0"/>
              <a:t>D.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linh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cảnh</a:t>
            </a:r>
            <a:r>
              <a:rPr lang="en-US" dirty="0"/>
              <a:t> </a:t>
            </a:r>
            <a:r>
              <a:rPr lang="en-US" dirty="0" err="1"/>
              <a:t>giao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0126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375ba1682899b9444c201750c3b90c1b.png">
            <a:extLst>
              <a:ext uri="{FF2B5EF4-FFF2-40B4-BE49-F238E27FC236}">
                <a16:creationId xmlns:a16="http://schemas.microsoft.com/office/drawing/2014/main" id="{05D75961-E331-AB5F-2D7A-6565D665E57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4835" y="-169127"/>
            <a:ext cx="7974330" cy="304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C72859-7E28-7C71-EB0B-E9C492E2AEFF}"/>
              </a:ext>
            </a:extLst>
          </p:cNvPr>
          <p:cNvSpPr txBox="1"/>
          <p:nvPr/>
        </p:nvSpPr>
        <p:spPr>
          <a:xfrm>
            <a:off x="1977483" y="847548"/>
            <a:ext cx="53302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defRPr>
            </a:lvl1pPr>
          </a:lstStyle>
          <a:p>
            <a:r>
              <a:rPr lang="en-US" sz="2000" dirty="0" err="1"/>
              <a:t>Câu</a:t>
            </a:r>
            <a:r>
              <a:rPr lang="en-US" sz="2000" dirty="0"/>
              <a:t> 5: Trong </a:t>
            </a:r>
            <a:r>
              <a:rPr lang="en-US" sz="2000" dirty="0" err="1"/>
              <a:t>tiếng</a:t>
            </a:r>
            <a:r>
              <a:rPr lang="en-US" sz="2000" dirty="0"/>
              <a:t> </a:t>
            </a:r>
            <a:r>
              <a:rPr lang="en-US" sz="2000" dirty="0" err="1"/>
              <a:t>Việt</a:t>
            </a:r>
            <a:r>
              <a:rPr lang="en-US" sz="2000" dirty="0"/>
              <a:t>, </a:t>
            </a:r>
            <a:r>
              <a:rPr lang="en-US" sz="2000" dirty="0" err="1"/>
              <a:t>tên</a:t>
            </a:r>
            <a:r>
              <a:rPr lang="en-US" sz="2000" dirty="0"/>
              <a:t> </a:t>
            </a:r>
            <a:r>
              <a:rPr lang="en-US" sz="2000" dirty="0" err="1"/>
              <a:t>viết</a:t>
            </a:r>
            <a:r>
              <a:rPr lang="en-US" sz="2000" dirty="0"/>
              <a:t> </a:t>
            </a:r>
            <a:r>
              <a:rPr lang="en-US" sz="2000" dirty="0" err="1"/>
              <a:t>tắt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tổ</a:t>
            </a:r>
            <a:r>
              <a:rPr lang="en-US" sz="2000" dirty="0"/>
              <a:t> </a:t>
            </a:r>
            <a:r>
              <a:rPr lang="en-US" sz="2000" dirty="0" err="1"/>
              <a:t>chức</a:t>
            </a:r>
            <a:r>
              <a:rPr lang="en-US" sz="2000" dirty="0"/>
              <a:t> </a:t>
            </a:r>
            <a:r>
              <a:rPr lang="en-US" sz="2000" dirty="0" err="1"/>
              <a:t>quốc</a:t>
            </a:r>
            <a:r>
              <a:rPr lang="en-US" sz="2000" dirty="0"/>
              <a:t> </a:t>
            </a:r>
            <a:r>
              <a:rPr lang="en-US" sz="2000" dirty="0" err="1"/>
              <a:t>tế</a:t>
            </a:r>
            <a:r>
              <a:rPr lang="en-US" sz="2000" dirty="0"/>
              <a:t>, </a:t>
            </a:r>
            <a:r>
              <a:rPr lang="en-US" sz="2000" dirty="0" err="1"/>
              <a:t>dù</a:t>
            </a:r>
            <a:r>
              <a:rPr lang="en-US" sz="2000" dirty="0"/>
              <a:t> </a:t>
            </a:r>
            <a:r>
              <a:rPr lang="en-US" sz="2000" dirty="0" err="1"/>
              <a:t>viết</a:t>
            </a:r>
            <a:r>
              <a:rPr lang="en-US" sz="2000" dirty="0"/>
              <a:t> </a:t>
            </a:r>
            <a:r>
              <a:rPr lang="en-US" sz="2000" dirty="0" err="1"/>
              <a:t>bằng</a:t>
            </a:r>
            <a:r>
              <a:rPr lang="en-US" sz="2000" dirty="0"/>
              <a:t> </a:t>
            </a:r>
            <a:r>
              <a:rPr lang="en-US" sz="2000" dirty="0" err="1"/>
              <a:t>tiếng</a:t>
            </a:r>
            <a:r>
              <a:rPr lang="en-US" sz="2000" dirty="0"/>
              <a:t> Anh hay </a:t>
            </a:r>
            <a:r>
              <a:rPr lang="en-US" sz="2000" dirty="0" err="1"/>
              <a:t>tiếng</a:t>
            </a:r>
            <a:r>
              <a:rPr lang="en-US" sz="2000" dirty="0"/>
              <a:t> </a:t>
            </a:r>
            <a:r>
              <a:rPr lang="en-US" sz="2000" dirty="0" err="1"/>
              <a:t>Pháp</a:t>
            </a:r>
            <a:r>
              <a:rPr lang="en-US" sz="2000" dirty="0"/>
              <a:t>, </a:t>
            </a:r>
            <a:r>
              <a:rPr lang="en-US" sz="2000" dirty="0" err="1"/>
              <a:t>tiếng</a:t>
            </a:r>
            <a:r>
              <a:rPr lang="en-US" sz="2000" dirty="0"/>
              <a:t> </a:t>
            </a:r>
            <a:r>
              <a:rPr lang="en-US" sz="2000" dirty="0" err="1"/>
              <a:t>Đức</a:t>
            </a:r>
            <a:r>
              <a:rPr lang="en-US" sz="2000" dirty="0"/>
              <a:t>,... </a:t>
            </a:r>
            <a:r>
              <a:rPr lang="en-US" sz="2000" dirty="0" err="1"/>
              <a:t>cũng</a:t>
            </a:r>
            <a:r>
              <a:rPr lang="en-US" sz="2000" dirty="0"/>
              <a:t> </a:t>
            </a:r>
            <a:r>
              <a:rPr lang="en-US" sz="2000" dirty="0" err="1"/>
              <a:t>cần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đọc</a:t>
            </a:r>
            <a:r>
              <a:rPr lang="en-US" sz="2000" dirty="0"/>
              <a:t> </a:t>
            </a:r>
            <a:r>
              <a:rPr lang="en-US" sz="2000" dirty="0" err="1"/>
              <a:t>như</a:t>
            </a:r>
            <a:r>
              <a:rPr lang="en-US" sz="2000" dirty="0"/>
              <a:t> </a:t>
            </a:r>
            <a:r>
              <a:rPr lang="en-US" sz="2000" dirty="0" err="1"/>
              <a:t>thế</a:t>
            </a:r>
            <a:r>
              <a:rPr lang="en-US" sz="2000" dirty="0"/>
              <a:t> </a:t>
            </a:r>
            <a:r>
              <a:rPr lang="en-US" sz="2000" dirty="0" err="1"/>
              <a:t>nào</a:t>
            </a:r>
            <a:r>
              <a:rPr lang="en-US" sz="2000" dirty="0"/>
              <a:t>? </a:t>
            </a:r>
          </a:p>
        </p:txBody>
      </p:sp>
      <p:sp>
        <p:nvSpPr>
          <p:cNvPr id="4" name="Text Box 99">
            <a:extLst>
              <a:ext uri="{FF2B5EF4-FFF2-40B4-BE49-F238E27FC236}">
                <a16:creationId xmlns:a16="http://schemas.microsoft.com/office/drawing/2014/main" id="{063153AA-B1C5-4669-160C-2DFFF17F3631}"/>
              </a:ext>
            </a:extLst>
          </p:cNvPr>
          <p:cNvSpPr txBox="1"/>
          <p:nvPr/>
        </p:nvSpPr>
        <p:spPr>
          <a:xfrm>
            <a:off x="1772238" y="2498060"/>
            <a:ext cx="6497955" cy="2031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indent="0" algn="just">
              <a:spcBef>
                <a:spcPts val="600"/>
              </a:spcBef>
              <a:spcAft>
                <a:spcPts val="600"/>
              </a:spcAft>
              <a:defRPr sz="2400" b="0">
                <a:latin typeface="#9Slide03 Arima Madurai Bold" panose="00000800000000000000" pitchFamily="2" charset="0"/>
                <a:cs typeface="#9Slide03 Arima Madurai Bold" panose="00000800000000000000" pitchFamily="2" charset="0"/>
              </a:defRPr>
            </a:lvl1pPr>
          </a:lstStyle>
          <a:p>
            <a:r>
              <a:rPr lang="en-US" dirty="0"/>
              <a:t>A. Theo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B. Theo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Việt</a:t>
            </a:r>
            <a:r>
              <a:rPr lang="en-US" dirty="0"/>
              <a:t>. </a:t>
            </a:r>
          </a:p>
          <a:p>
            <a:r>
              <a:rPr lang="en-US" dirty="0"/>
              <a:t>C. Theo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ngôn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Anh.</a:t>
            </a:r>
          </a:p>
          <a:p>
            <a:r>
              <a:rPr lang="en-US" dirty="0"/>
              <a:t>D. Theo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phiên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Hán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8975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375ba1682899b9444c201750c3b90c1b.png">
            <a:extLst>
              <a:ext uri="{FF2B5EF4-FFF2-40B4-BE49-F238E27FC236}">
                <a16:creationId xmlns:a16="http://schemas.microsoft.com/office/drawing/2014/main" id="{FEC35A4D-C934-BF27-BBCE-F2BF74D85D7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4835" y="-98719"/>
            <a:ext cx="7974330" cy="24439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84AA29-DEEC-8ED2-7667-4190E8C755A9}"/>
              </a:ext>
            </a:extLst>
          </p:cNvPr>
          <p:cNvSpPr txBox="1"/>
          <p:nvPr/>
        </p:nvSpPr>
        <p:spPr>
          <a:xfrm>
            <a:off x="1956714" y="657107"/>
            <a:ext cx="53445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defRPr>
            </a:lvl1pPr>
          </a:lstStyle>
          <a:p>
            <a:r>
              <a:rPr lang="en-US" sz="2000" dirty="0" err="1"/>
              <a:t>Câu</a:t>
            </a:r>
            <a:r>
              <a:rPr lang="en-US" sz="2000" dirty="0"/>
              <a:t> 6: </a:t>
            </a:r>
            <a:r>
              <a:rPr lang="en-US" sz="2000" dirty="0" err="1"/>
              <a:t>Phương</a:t>
            </a:r>
            <a:r>
              <a:rPr lang="en-US" sz="2000" dirty="0"/>
              <a:t> </a:t>
            </a:r>
            <a:r>
              <a:rPr lang="en-US" sz="2000" dirty="0" err="1"/>
              <a:t>án</a:t>
            </a:r>
            <a:r>
              <a:rPr lang="en-US" sz="2000" dirty="0"/>
              <a:t> </a:t>
            </a:r>
            <a:r>
              <a:rPr lang="en-US" sz="2000" dirty="0" err="1"/>
              <a:t>đọc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cái</a:t>
            </a:r>
            <a:r>
              <a:rPr lang="en-US" sz="2000" dirty="0"/>
              <a:t> </a:t>
            </a:r>
            <a:r>
              <a:rPr lang="en-US" sz="2000" dirty="0" err="1"/>
              <a:t>ngoại</a:t>
            </a:r>
            <a:r>
              <a:rPr lang="en-US" sz="2000" dirty="0"/>
              <a:t> </a:t>
            </a:r>
            <a:r>
              <a:rPr lang="en-US" sz="2000" dirty="0" err="1"/>
              <a:t>lệ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cái</a:t>
            </a:r>
            <a:r>
              <a:rPr lang="en-US" sz="2000" dirty="0"/>
              <a:t> </a:t>
            </a:r>
            <a:r>
              <a:rPr lang="en-US" sz="2000" dirty="0" err="1"/>
              <a:t>tiếng</a:t>
            </a:r>
            <a:r>
              <a:rPr lang="en-US" sz="2000" dirty="0"/>
              <a:t> </a:t>
            </a:r>
            <a:r>
              <a:rPr lang="en-US" sz="2000" dirty="0" err="1"/>
              <a:t>nước</a:t>
            </a:r>
            <a:r>
              <a:rPr lang="en-US" sz="2000" dirty="0"/>
              <a:t> </a:t>
            </a:r>
            <a:r>
              <a:rPr lang="en-US" sz="2000" dirty="0" err="1"/>
              <a:t>ngoài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tên</a:t>
            </a:r>
            <a:r>
              <a:rPr lang="en-US" sz="2000" dirty="0"/>
              <a:t> </a:t>
            </a:r>
            <a:r>
              <a:rPr lang="en-US" sz="2000" dirty="0" err="1"/>
              <a:t>viết</a:t>
            </a:r>
            <a:r>
              <a:rPr lang="en-US" sz="2000" dirty="0"/>
              <a:t> </a:t>
            </a:r>
            <a:r>
              <a:rPr lang="en-US" sz="2000" dirty="0" err="1"/>
              <a:t>tắt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tổ</a:t>
            </a:r>
            <a:r>
              <a:rPr lang="en-US" sz="2000" dirty="0"/>
              <a:t> </a:t>
            </a:r>
            <a:r>
              <a:rPr lang="en-US" sz="2000" dirty="0" err="1"/>
              <a:t>chức</a:t>
            </a:r>
            <a:r>
              <a:rPr lang="en-US" sz="2000" dirty="0"/>
              <a:t> </a:t>
            </a:r>
            <a:r>
              <a:rPr lang="en-US" sz="2000" dirty="0" err="1"/>
              <a:t>quốc</a:t>
            </a:r>
            <a:r>
              <a:rPr lang="en-US" sz="2000" dirty="0"/>
              <a:t> </a:t>
            </a:r>
            <a:r>
              <a:rPr lang="en-US" sz="2000" dirty="0" err="1"/>
              <a:t>tế</a:t>
            </a:r>
            <a:r>
              <a:rPr lang="en-US" sz="2000" dirty="0"/>
              <a:t> </a:t>
            </a:r>
            <a:r>
              <a:rPr lang="en-US" sz="2000" dirty="0" err="1"/>
              <a:t>nào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đúng</a:t>
            </a:r>
            <a:r>
              <a:rPr lang="en-US" sz="2000" dirty="0"/>
              <a:t>?</a:t>
            </a:r>
          </a:p>
        </p:txBody>
      </p:sp>
      <p:sp>
        <p:nvSpPr>
          <p:cNvPr id="4" name="Text Box 99">
            <a:extLst>
              <a:ext uri="{FF2B5EF4-FFF2-40B4-BE49-F238E27FC236}">
                <a16:creationId xmlns:a16="http://schemas.microsoft.com/office/drawing/2014/main" id="{5D8EAFD0-003D-43DF-AA29-DF1A3D2567BB}"/>
              </a:ext>
            </a:extLst>
          </p:cNvPr>
          <p:cNvSpPr txBox="1"/>
          <p:nvPr/>
        </p:nvSpPr>
        <p:spPr>
          <a:xfrm>
            <a:off x="641822" y="2085736"/>
            <a:ext cx="7860356" cy="276998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indent="0" algn="just">
              <a:spcBef>
                <a:spcPts val="600"/>
              </a:spcBef>
              <a:spcAft>
                <a:spcPts val="600"/>
              </a:spcAft>
              <a:defRPr sz="2400" b="0">
                <a:latin typeface="#9Slide03 Arima Madurai Bold" panose="00000800000000000000" pitchFamily="2" charset="0"/>
                <a:cs typeface="#9Slide03 Arima Madurai Bold" panose="00000800000000000000" pitchFamily="2" charset="0"/>
              </a:defRPr>
            </a:lvl1pPr>
          </a:lstStyle>
          <a:p>
            <a:r>
              <a:rPr lang="en-US" sz="1800" dirty="0"/>
              <a:t>A. D </a:t>
            </a:r>
            <a:r>
              <a:rPr lang="en-US" sz="1800" dirty="0" err="1"/>
              <a:t>đọc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 “</a:t>
            </a:r>
            <a:r>
              <a:rPr lang="en-US" sz="1800" dirty="0" err="1"/>
              <a:t>Đi</a:t>
            </a:r>
            <a:r>
              <a:rPr lang="en-US" sz="1800" dirty="0"/>
              <a:t>”; O </a:t>
            </a:r>
            <a:r>
              <a:rPr lang="en-US" sz="1800" dirty="0" err="1"/>
              <a:t>đọc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 “Ô”; F </a:t>
            </a:r>
            <a:r>
              <a:rPr lang="en-US" sz="1800" dirty="0" err="1"/>
              <a:t>đọc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 “</a:t>
            </a:r>
            <a:r>
              <a:rPr lang="en-US" sz="1800" dirty="0" err="1"/>
              <a:t>Ép-phờ</a:t>
            </a:r>
            <a:r>
              <a:rPr lang="en-US" sz="1800" dirty="0"/>
              <a:t>; J </a:t>
            </a:r>
            <a:r>
              <a:rPr lang="en-US" sz="1800" dirty="0" err="1"/>
              <a:t>đọc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 “Gi”; W </a:t>
            </a:r>
            <a:r>
              <a:rPr lang="en-US" sz="1800" dirty="0" err="1"/>
              <a:t>đọc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 “</a:t>
            </a:r>
            <a:r>
              <a:rPr lang="en-US" sz="1800" dirty="0" err="1"/>
              <a:t>Vê-kép</a:t>
            </a:r>
            <a:r>
              <a:rPr lang="en-US" sz="1800" dirty="0"/>
              <a:t>”; Z </a:t>
            </a:r>
            <a:r>
              <a:rPr lang="en-US" sz="1800" dirty="0" err="1"/>
              <a:t>đọc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 “</a:t>
            </a:r>
            <a:r>
              <a:rPr lang="en-US" sz="1800" dirty="0" err="1"/>
              <a:t>Giét</a:t>
            </a:r>
            <a:r>
              <a:rPr lang="en-US" sz="1800" dirty="0"/>
              <a:t>”.</a:t>
            </a:r>
          </a:p>
          <a:p>
            <a:r>
              <a:rPr lang="en-US" sz="1800" dirty="0"/>
              <a:t>B. D </a:t>
            </a:r>
            <a:r>
              <a:rPr lang="en-US" sz="1800" dirty="0" err="1"/>
              <a:t>đọc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 “</a:t>
            </a:r>
            <a:r>
              <a:rPr lang="en-US" sz="1800" dirty="0" err="1"/>
              <a:t>Đê</a:t>
            </a:r>
            <a:r>
              <a:rPr lang="en-US" sz="1800" dirty="0"/>
              <a:t>”; O </a:t>
            </a:r>
            <a:r>
              <a:rPr lang="en-US" sz="1800" dirty="0" err="1"/>
              <a:t>đọc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 “Ô”; F </a:t>
            </a:r>
            <a:r>
              <a:rPr lang="en-US" sz="1800" dirty="0" err="1"/>
              <a:t>đọc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 “</a:t>
            </a:r>
            <a:r>
              <a:rPr lang="en-US" sz="1800" dirty="0" err="1"/>
              <a:t>Ép-phờ</a:t>
            </a:r>
            <a:r>
              <a:rPr lang="en-US" sz="1800" dirty="0"/>
              <a:t>; J </a:t>
            </a:r>
            <a:r>
              <a:rPr lang="en-US" sz="1800" dirty="0" err="1"/>
              <a:t>đọc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 “Gi”; W </a:t>
            </a:r>
            <a:r>
              <a:rPr lang="en-US" sz="1800" dirty="0" err="1"/>
              <a:t>đọc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 “</a:t>
            </a:r>
            <a:r>
              <a:rPr lang="en-US" sz="1800" dirty="0" err="1"/>
              <a:t>Đấp-bliu</a:t>
            </a:r>
            <a:r>
              <a:rPr lang="en-US" sz="1800" dirty="0"/>
              <a:t>”; Z </a:t>
            </a:r>
            <a:r>
              <a:rPr lang="en-US" sz="1800" dirty="0" err="1"/>
              <a:t>đọc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 “</a:t>
            </a:r>
            <a:r>
              <a:rPr lang="en-US" sz="1800" dirty="0" err="1"/>
              <a:t>Giét</a:t>
            </a:r>
            <a:r>
              <a:rPr lang="en-US" sz="1800" dirty="0"/>
              <a:t>”.</a:t>
            </a:r>
          </a:p>
          <a:p>
            <a:r>
              <a:rPr lang="en-US" sz="1800" dirty="0"/>
              <a:t>C. D </a:t>
            </a:r>
            <a:r>
              <a:rPr lang="en-US" sz="1800" dirty="0" err="1"/>
              <a:t>đọc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 “</a:t>
            </a:r>
            <a:r>
              <a:rPr lang="en-US" sz="1800" dirty="0" err="1"/>
              <a:t>Đê</a:t>
            </a:r>
            <a:r>
              <a:rPr lang="en-US" sz="1800" dirty="0"/>
              <a:t>”; O </a:t>
            </a:r>
            <a:r>
              <a:rPr lang="en-US" sz="1800" dirty="0" err="1"/>
              <a:t>đọc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 “</a:t>
            </a:r>
            <a:r>
              <a:rPr lang="en-US" sz="1800" dirty="0" err="1"/>
              <a:t>Âu</a:t>
            </a:r>
            <a:r>
              <a:rPr lang="en-US" sz="1800" dirty="0"/>
              <a:t>”; F </a:t>
            </a:r>
            <a:r>
              <a:rPr lang="en-US" sz="1800" dirty="0" err="1"/>
              <a:t>đọc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 “</a:t>
            </a:r>
            <a:r>
              <a:rPr lang="en-US" sz="1800" dirty="0" err="1"/>
              <a:t>Ép-phờ</a:t>
            </a:r>
            <a:r>
              <a:rPr lang="en-US" sz="1800" dirty="0"/>
              <a:t>; J </a:t>
            </a:r>
            <a:r>
              <a:rPr lang="en-US" sz="1800" dirty="0" err="1"/>
              <a:t>đọc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 “Gi”; W </a:t>
            </a:r>
            <a:r>
              <a:rPr lang="en-US" sz="1800" dirty="0" err="1"/>
              <a:t>đọc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 “</a:t>
            </a:r>
            <a:r>
              <a:rPr lang="en-US" sz="1800" dirty="0" err="1"/>
              <a:t>Vê-kép</a:t>
            </a:r>
            <a:r>
              <a:rPr lang="en-US" sz="1800" dirty="0"/>
              <a:t>”; Z </a:t>
            </a:r>
            <a:r>
              <a:rPr lang="en-US" sz="1800" dirty="0" err="1"/>
              <a:t>đọc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 “</a:t>
            </a:r>
            <a:r>
              <a:rPr lang="en-US" sz="1800" dirty="0" err="1"/>
              <a:t>Giét</a:t>
            </a:r>
            <a:r>
              <a:rPr lang="en-US" sz="1800" dirty="0"/>
              <a:t>”.</a:t>
            </a:r>
          </a:p>
          <a:p>
            <a:r>
              <a:rPr lang="en-US" sz="1800" dirty="0"/>
              <a:t>D. D </a:t>
            </a:r>
            <a:r>
              <a:rPr lang="en-US" sz="1800" dirty="0" err="1"/>
              <a:t>đọc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 “</a:t>
            </a:r>
            <a:r>
              <a:rPr lang="en-US" sz="1800" dirty="0" err="1"/>
              <a:t>Đê</a:t>
            </a:r>
            <a:r>
              <a:rPr lang="en-US" sz="1800" dirty="0"/>
              <a:t>”; O </a:t>
            </a:r>
            <a:r>
              <a:rPr lang="en-US" sz="1800" dirty="0" err="1"/>
              <a:t>đọc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 “Ô”; F </a:t>
            </a:r>
            <a:r>
              <a:rPr lang="en-US" sz="1800" dirty="0" err="1"/>
              <a:t>đọc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 “</a:t>
            </a:r>
            <a:r>
              <a:rPr lang="en-US" sz="1800" dirty="0" err="1"/>
              <a:t>Ép-phờ</a:t>
            </a:r>
            <a:r>
              <a:rPr lang="en-US" sz="1800" dirty="0"/>
              <a:t>; J </a:t>
            </a:r>
            <a:r>
              <a:rPr lang="en-US" sz="1800" dirty="0" err="1"/>
              <a:t>đọc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 “Gi”; W </a:t>
            </a:r>
            <a:r>
              <a:rPr lang="en-US" sz="1800" dirty="0" err="1"/>
              <a:t>đọc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 “</a:t>
            </a:r>
            <a:r>
              <a:rPr lang="en-US" sz="1800" dirty="0" err="1"/>
              <a:t>Vê-kép</a:t>
            </a:r>
            <a:r>
              <a:rPr lang="en-US" sz="1800" dirty="0"/>
              <a:t>”; Z </a:t>
            </a:r>
            <a:r>
              <a:rPr lang="en-US" sz="1800" dirty="0" err="1"/>
              <a:t>đọc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 “</a:t>
            </a:r>
            <a:r>
              <a:rPr lang="en-US" sz="1800" dirty="0" err="1"/>
              <a:t>Giét</a:t>
            </a:r>
            <a:r>
              <a:rPr lang="en-US" sz="1800" dirty="0"/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78168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88" y="2989411"/>
            <a:ext cx="3870640" cy="206027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856" y="3516003"/>
            <a:ext cx="1158144" cy="16274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3535498"/>
            <a:ext cx="2733534" cy="1449275"/>
          </a:xfrm>
          <a:prstGeom prst="rect">
            <a:avLst/>
          </a:prstGeom>
        </p:spPr>
      </p:pic>
      <p:pic>
        <p:nvPicPr>
          <p:cNvPr id="11" name="Joy Gruttmann-Schnapp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02808" y="-1356784"/>
            <a:ext cx="609600" cy="609600"/>
          </a:xfrm>
          <a:prstGeom prst="rect">
            <a:avLst/>
          </a:prstGeom>
        </p:spPr>
      </p:pic>
      <p:sp>
        <p:nvSpPr>
          <p:cNvPr id="10" name="文本框 4"/>
          <p:cNvSpPr txBox="1"/>
          <p:nvPr/>
        </p:nvSpPr>
        <p:spPr>
          <a:xfrm>
            <a:off x="2636836" y="883688"/>
            <a:ext cx="387032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err="1">
                <a:latin typeface="#9Slide03 Roboto Slab Bold" charset="0"/>
                <a:ea typeface="印品黑体" panose="00000500000000000000" pitchFamily="2" charset="-122"/>
                <a:cs typeface="#9Slide03 Roboto Slab Bold" charset="0"/>
              </a:rPr>
              <a:t>Thực</a:t>
            </a:r>
            <a:r>
              <a:rPr lang="en-US" altLang="zh-CN" sz="2800" dirty="0">
                <a:latin typeface="#9Slide03 Roboto Slab Bold" charset="0"/>
                <a:ea typeface="印品黑体" panose="00000500000000000000" pitchFamily="2" charset="-122"/>
                <a:cs typeface="#9Slide03 Roboto Slab Bold" charset="0"/>
              </a:rPr>
              <a:t> </a:t>
            </a:r>
            <a:r>
              <a:rPr lang="en-US" altLang="zh-CN" sz="2800" dirty="0" err="1">
                <a:latin typeface="#9Slide03 Roboto Slab Bold" charset="0"/>
                <a:ea typeface="印品黑体" panose="00000500000000000000" pitchFamily="2" charset="-122"/>
                <a:cs typeface="#9Slide03 Roboto Slab Bold" charset="0"/>
              </a:rPr>
              <a:t>hành</a:t>
            </a:r>
            <a:r>
              <a:rPr lang="en-US" altLang="zh-CN" sz="2800" dirty="0">
                <a:latin typeface="#9Slide03 Roboto Slab Bold" charset="0"/>
                <a:ea typeface="印品黑体" panose="00000500000000000000" pitchFamily="2" charset="-122"/>
                <a:cs typeface="#9Slide03 Roboto Slab Bold" charset="0"/>
              </a:rPr>
              <a:t> </a:t>
            </a:r>
            <a:r>
              <a:rPr lang="en-US" altLang="zh-CN" sz="2800" dirty="0" err="1">
                <a:latin typeface="#9Slide03 Roboto Slab Bold" charset="0"/>
                <a:ea typeface="印品黑体" panose="00000500000000000000" pitchFamily="2" charset="-122"/>
                <a:cs typeface="#9Slide03 Roboto Slab Bold" charset="0"/>
              </a:rPr>
              <a:t>Tiếng</a:t>
            </a:r>
            <a:r>
              <a:rPr lang="en-US" altLang="zh-CN" sz="2800" dirty="0">
                <a:latin typeface="#9Slide03 Roboto Slab Bold" charset="0"/>
                <a:ea typeface="印品黑体" panose="00000500000000000000" pitchFamily="2" charset="-122"/>
                <a:cs typeface="#9Slide03 Roboto Slab Bold" charset="0"/>
              </a:rPr>
              <a:t> </a:t>
            </a:r>
            <a:r>
              <a:rPr lang="en-US" altLang="zh-CN" sz="2800" dirty="0" err="1">
                <a:latin typeface="#9Slide03 Roboto Slab Bold" charset="0"/>
                <a:ea typeface="印品黑体" panose="00000500000000000000" pitchFamily="2" charset="-122"/>
                <a:cs typeface="#9Slide03 Roboto Slab Bold" charset="0"/>
              </a:rPr>
              <a:t>Việt</a:t>
            </a:r>
            <a:endParaRPr lang="en-US" altLang="zh-CN" sz="2800" dirty="0">
              <a:latin typeface="#9Slide03 Roboto Slab Bold" charset="0"/>
              <a:ea typeface="印品黑体" panose="00000500000000000000" pitchFamily="2" charset="-122"/>
              <a:cs typeface="#9Slide03 Roboto Slab Bold" charset="0"/>
            </a:endParaRPr>
          </a:p>
        </p:txBody>
      </p:sp>
      <p:sp>
        <p:nvSpPr>
          <p:cNvPr id="13" name="文本框 5"/>
          <p:cNvSpPr txBox="1"/>
          <p:nvPr/>
        </p:nvSpPr>
        <p:spPr>
          <a:xfrm>
            <a:off x="1431290" y="1472565"/>
            <a:ext cx="63715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0A3F89"/>
                </a:solidFill>
                <a:latin typeface="#9Slide05 SVNKitten" pitchFamily="2" charset="0"/>
                <a:ea typeface="印品黑体" panose="00000500000000000000" pitchFamily="2" charset="-122"/>
              </a:rPr>
              <a:t>Nghĩa</a:t>
            </a:r>
            <a:r>
              <a:rPr lang="en-US" altLang="zh-CN" sz="4000" b="1" dirty="0">
                <a:solidFill>
                  <a:srgbClr val="0A3F89"/>
                </a:solidFill>
                <a:latin typeface="#9Slide05 SVNKitten" pitchFamily="2" charset="0"/>
                <a:ea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0A3F89"/>
                </a:solidFill>
                <a:latin typeface="#9Slide05 SVNKitten" pitchFamily="2" charset="0"/>
                <a:ea typeface="印品黑体" panose="00000500000000000000" pitchFamily="2" charset="-122"/>
              </a:rPr>
              <a:t>và</a:t>
            </a:r>
            <a:r>
              <a:rPr lang="en-US" altLang="zh-CN" sz="4000" b="1" dirty="0">
                <a:solidFill>
                  <a:srgbClr val="0A3F89"/>
                </a:solidFill>
                <a:latin typeface="#9Slide05 SVNKitten" pitchFamily="2" charset="0"/>
                <a:ea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0A3F89"/>
                </a:solidFill>
                <a:latin typeface="#9Slide05 SVNKitten" pitchFamily="2" charset="0"/>
                <a:ea typeface="印品黑体" panose="00000500000000000000" pitchFamily="2" charset="-122"/>
              </a:rPr>
              <a:t>cách</a:t>
            </a:r>
            <a:r>
              <a:rPr lang="en-US" altLang="zh-CN" sz="4000" b="1" dirty="0">
                <a:solidFill>
                  <a:srgbClr val="0A3F89"/>
                </a:solidFill>
                <a:latin typeface="#9Slide05 SVNKitten" pitchFamily="2" charset="0"/>
                <a:ea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0A3F89"/>
                </a:solidFill>
                <a:latin typeface="#9Slide05 SVNKitten" pitchFamily="2" charset="0"/>
                <a:ea typeface="印品黑体" panose="00000500000000000000" pitchFamily="2" charset="-122"/>
              </a:rPr>
              <a:t>dùng</a:t>
            </a:r>
            <a:r>
              <a:rPr lang="en-US" altLang="zh-CN" sz="4000" b="1" dirty="0">
                <a:solidFill>
                  <a:srgbClr val="0A3F89"/>
                </a:solidFill>
                <a:latin typeface="#9Slide05 SVNKitten" pitchFamily="2" charset="0"/>
                <a:ea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0A3F89"/>
                </a:solidFill>
                <a:latin typeface="#9Slide05 SVNKitten" pitchFamily="2" charset="0"/>
                <a:ea typeface="印品黑体" panose="00000500000000000000" pitchFamily="2" charset="-122"/>
              </a:rPr>
              <a:t>tên</a:t>
            </a:r>
            <a:r>
              <a:rPr lang="en-US" altLang="zh-CN" sz="4000" b="1" dirty="0">
                <a:solidFill>
                  <a:srgbClr val="0A3F89"/>
                </a:solidFill>
                <a:latin typeface="#9Slide05 SVNKitten" pitchFamily="2" charset="0"/>
                <a:ea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0A3F89"/>
                </a:solidFill>
                <a:latin typeface="#9Slide05 SVNKitten" pitchFamily="2" charset="0"/>
                <a:ea typeface="印品黑体" panose="00000500000000000000" pitchFamily="2" charset="-122"/>
              </a:rPr>
              <a:t>viết</a:t>
            </a:r>
            <a:r>
              <a:rPr lang="en-US" altLang="zh-CN" sz="4000" b="1" dirty="0">
                <a:solidFill>
                  <a:srgbClr val="0A3F89"/>
                </a:solidFill>
                <a:latin typeface="#9Slide05 SVNKitten" pitchFamily="2" charset="0"/>
                <a:ea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0A3F89"/>
                </a:solidFill>
                <a:latin typeface="#9Slide05 SVNKitten" pitchFamily="2" charset="0"/>
                <a:ea typeface="印品黑体" panose="00000500000000000000" pitchFamily="2" charset="-122"/>
              </a:rPr>
              <a:t>tắt</a:t>
            </a:r>
            <a:r>
              <a:rPr lang="en-US" altLang="zh-CN" sz="4000" b="1" dirty="0">
                <a:solidFill>
                  <a:srgbClr val="0A3F89"/>
                </a:solidFill>
                <a:latin typeface="#9Slide05 SVNKitten" pitchFamily="2" charset="0"/>
                <a:ea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0A3F89"/>
                </a:solidFill>
                <a:latin typeface="#9Slide05 SVNKitten" pitchFamily="2" charset="0"/>
                <a:ea typeface="印品黑体" panose="00000500000000000000" pitchFamily="2" charset="-122"/>
              </a:rPr>
              <a:t>của</a:t>
            </a:r>
            <a:r>
              <a:rPr lang="en-US" altLang="zh-CN" sz="4000" b="1" dirty="0">
                <a:solidFill>
                  <a:srgbClr val="0A3F89"/>
                </a:solidFill>
                <a:latin typeface="#9Slide05 SVNKitten" pitchFamily="2" charset="0"/>
                <a:ea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0A3F89"/>
                </a:solidFill>
                <a:latin typeface="#9Slide05 SVNKitten" pitchFamily="2" charset="0"/>
                <a:ea typeface="印品黑体" panose="00000500000000000000" pitchFamily="2" charset="-122"/>
              </a:rPr>
              <a:t>các</a:t>
            </a:r>
            <a:r>
              <a:rPr lang="en-US" altLang="zh-CN" sz="4000" b="1" dirty="0">
                <a:solidFill>
                  <a:srgbClr val="0A3F89"/>
                </a:solidFill>
                <a:latin typeface="#9Slide05 SVNKitten" pitchFamily="2" charset="0"/>
                <a:ea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0A3F89"/>
                </a:solidFill>
                <a:latin typeface="#9Slide05 SVNKitten" pitchFamily="2" charset="0"/>
                <a:ea typeface="印品黑体" panose="00000500000000000000" pitchFamily="2" charset="-122"/>
              </a:rPr>
              <a:t>tổ</a:t>
            </a:r>
            <a:r>
              <a:rPr lang="en-US" altLang="zh-CN" sz="4000" b="1" dirty="0">
                <a:solidFill>
                  <a:srgbClr val="0A3F89"/>
                </a:solidFill>
                <a:latin typeface="#9Slide05 SVNKitten" pitchFamily="2" charset="0"/>
                <a:ea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0A3F89"/>
                </a:solidFill>
                <a:latin typeface="#9Slide05 SVNKitten" pitchFamily="2" charset="0"/>
                <a:ea typeface="印品黑体" panose="00000500000000000000" pitchFamily="2" charset="-122"/>
              </a:rPr>
              <a:t>chức</a:t>
            </a:r>
            <a:r>
              <a:rPr lang="en-US" altLang="zh-CN" sz="4000" b="1" dirty="0">
                <a:solidFill>
                  <a:srgbClr val="0A3F89"/>
                </a:solidFill>
                <a:latin typeface="#9Slide05 SVNKitten" pitchFamily="2" charset="0"/>
                <a:ea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0A3F89"/>
                </a:solidFill>
                <a:latin typeface="#9Slide05 SVNKitten" pitchFamily="2" charset="0"/>
                <a:ea typeface="印品黑体" panose="00000500000000000000" pitchFamily="2" charset="-122"/>
              </a:rPr>
              <a:t>quốc</a:t>
            </a:r>
            <a:r>
              <a:rPr lang="en-US" altLang="zh-CN" sz="4000" b="1" dirty="0">
                <a:solidFill>
                  <a:srgbClr val="0A3F89"/>
                </a:solidFill>
                <a:latin typeface="#9Slide05 SVNKitten" pitchFamily="2" charset="0"/>
                <a:ea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0A3F89"/>
                </a:solidFill>
                <a:latin typeface="#9Slide05 SVNKitten" pitchFamily="2" charset="0"/>
                <a:ea typeface="印品黑体" panose="00000500000000000000" pitchFamily="2" charset="-122"/>
              </a:rPr>
              <a:t>tế</a:t>
            </a:r>
            <a:endParaRPr lang="en-US" altLang="zh-CN" sz="4000" b="1" dirty="0">
              <a:solidFill>
                <a:srgbClr val="0A3F89"/>
              </a:solidFill>
              <a:latin typeface="#9Slide05 SVNKitten" pitchFamily="2" charset="0"/>
              <a:ea typeface="印品黑体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" y="-93980"/>
            <a:ext cx="9141291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856" y="3516003"/>
            <a:ext cx="1158144" cy="1627497"/>
          </a:xfrm>
          <a:prstGeom prst="rect">
            <a:avLst/>
          </a:prstGeom>
        </p:spPr>
      </p:pic>
      <p:sp>
        <p:nvSpPr>
          <p:cNvPr id="16" name="椭圆 15">
            <a:hlinkClick r:id="rId5" action="ppaction://hlinkfile"/>
          </p:cNvPr>
          <p:cNvSpPr/>
          <p:nvPr/>
        </p:nvSpPr>
        <p:spPr>
          <a:xfrm>
            <a:off x="3693185" y="108416"/>
            <a:ext cx="1757630" cy="521970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#9Slide03 BoosterNextFYBlack" panose="02000A03000000020004" pitchFamily="2" charset="0"/>
              </a:rPr>
              <a:t>Bài tập 1</a:t>
            </a:r>
          </a:p>
        </p:txBody>
      </p:sp>
      <p:graphicFrame>
        <p:nvGraphicFramePr>
          <p:cNvPr id="6" name="Table 5"/>
          <p:cNvGraphicFramePr/>
          <p:nvPr>
            <p:extLst>
              <p:ext uri="{D42A27DB-BD31-4B8C-83A1-F6EECF244321}">
                <p14:modId xmlns:p14="http://schemas.microsoft.com/office/powerpoint/2010/main" val="1508651627"/>
              </p:ext>
            </p:extLst>
          </p:nvPr>
        </p:nvGraphicFramePr>
        <p:xfrm>
          <a:off x="809834" y="751887"/>
          <a:ext cx="4074401" cy="3485842"/>
        </p:xfrm>
        <a:graphic>
          <a:graphicData uri="http://schemas.openxmlformats.org/drawingml/2006/table">
            <a:tbl>
              <a:tblPr/>
              <a:tblGrid>
                <a:gridCol w="40744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99616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1" dirty="0" err="1"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Tên</a:t>
                      </a:r>
                      <a:r>
                        <a:rPr lang="en-US" sz="1800" b="1" dirty="0"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b="1" dirty="0" err="1"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viết</a:t>
                      </a:r>
                      <a:r>
                        <a:rPr lang="en-US" sz="1800" b="1" dirty="0"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b="1" dirty="0" err="1"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tắt</a:t>
                      </a:r>
                      <a:endParaRPr lang="en-US" sz="1800" b="1" dirty="0"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208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800" b="0" dirty="0"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a, EU (European Union) </a:t>
                      </a:r>
                      <a:endParaRPr lang="en-US" sz="1800" b="0" dirty="0"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9386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800" b="0" spc="-100" dirty="0">
                          <a:solidFill>
                            <a:schemeClr val="tx1"/>
                          </a:solidFill>
                          <a:uFillTx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b, IAEA (International Atomic Energy Agency) </a:t>
                      </a:r>
                      <a:endParaRPr lang="en-US" sz="1800" b="0" spc="-100" dirty="0">
                        <a:solidFill>
                          <a:schemeClr val="tx1"/>
                        </a:solidFill>
                        <a:uFillTx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9693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800" b="0" dirty="0"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c, </a:t>
                      </a:r>
                      <a:r>
                        <a:rPr lang="en-US" sz="1800" b="0" dirty="0" err="1"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ADB</a:t>
                      </a:r>
                      <a:r>
                        <a:rPr lang="en-US" sz="1800" b="0" dirty="0"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(Asian Development Bank) </a:t>
                      </a:r>
                      <a:endParaRPr lang="en-US" sz="1800" b="0" dirty="0"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745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800" b="0" spc="-110" dirty="0">
                          <a:solidFill>
                            <a:schemeClr val="tx1"/>
                          </a:solidFill>
                          <a:uFillTx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d, UNICEF (United Nations International Children’s Emergency Fund)</a:t>
                      </a:r>
                      <a:endParaRPr lang="en-US" sz="1800" b="0" spc="-110" dirty="0">
                        <a:solidFill>
                          <a:schemeClr val="tx1"/>
                        </a:solidFill>
                        <a:uFillTx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0103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800" b="0" dirty="0"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e, WHO (World Health Organization)</a:t>
                      </a:r>
                      <a:endParaRPr lang="en-US" sz="1800" b="0" dirty="0"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9386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800" b="0" spc="-100" dirty="0">
                          <a:solidFill>
                            <a:schemeClr val="tx1"/>
                          </a:solidFill>
                          <a:uFillTx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g, UNESCO (United Nations Educational Scientific and Cultural Organization)</a:t>
                      </a:r>
                      <a:endParaRPr lang="en-US" sz="1800" b="0" spc="-100" dirty="0">
                        <a:solidFill>
                          <a:schemeClr val="tx1"/>
                        </a:solidFill>
                        <a:uFillTx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231BB64-5083-30A1-B886-A224498C1F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2790330"/>
              </p:ext>
            </p:extLst>
          </p:nvPr>
        </p:nvGraphicFramePr>
        <p:xfrm>
          <a:off x="5634220" y="745490"/>
          <a:ext cx="2759710" cy="3485841"/>
        </p:xfrm>
        <a:graphic>
          <a:graphicData uri="http://schemas.openxmlformats.org/drawingml/2006/table">
            <a:tbl>
              <a:tblPr/>
              <a:tblGrid>
                <a:gridCol w="2759710">
                  <a:extLst>
                    <a:ext uri="{9D8B030D-6E8A-4147-A177-3AD203B41FA5}">
                      <a16:colId xmlns:a16="http://schemas.microsoft.com/office/drawing/2014/main" val="3034530837"/>
                    </a:ext>
                  </a:extLst>
                </a:gridCol>
              </a:tblGrid>
              <a:tr h="364491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1" dirty="0" err="1"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Tên</a:t>
                      </a:r>
                      <a:r>
                        <a:rPr lang="en-US" sz="1800" b="1" dirty="0"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b="1" dirty="0" err="1"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tiếng</a:t>
                      </a:r>
                      <a:r>
                        <a:rPr lang="en-US" sz="1800" b="1" dirty="0"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b="1" dirty="0" err="1"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Việt</a:t>
                      </a:r>
                      <a:endParaRPr lang="en-US" sz="1800" b="1" dirty="0"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8130452"/>
                  </a:ext>
                </a:extLst>
              </a:tr>
              <a:tr h="58318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800" b="0" dirty="0"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1, </a:t>
                      </a:r>
                      <a:r>
                        <a:rPr lang="en-US" sz="1800" b="0" dirty="0" err="1"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Ngân</a:t>
                      </a:r>
                      <a:r>
                        <a:rPr lang="en-US" sz="1800" b="0" dirty="0"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hàng</a:t>
                      </a:r>
                      <a:r>
                        <a:rPr lang="en-US" sz="1800" b="0" dirty="0"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Phát</a:t>
                      </a:r>
                      <a:r>
                        <a:rPr lang="en-US" sz="1800" b="0" dirty="0"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triển</a:t>
                      </a:r>
                      <a:r>
                        <a:rPr lang="en-US" sz="1800" b="0" dirty="0"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châu</a:t>
                      </a:r>
                      <a:r>
                        <a:rPr lang="en-US" sz="1800" b="0" dirty="0"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Á </a:t>
                      </a:r>
                      <a:endParaRPr lang="en-US" sz="1800" b="0" dirty="0"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2968986"/>
                  </a:ext>
                </a:extLst>
              </a:tr>
              <a:tr h="41039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800" b="0" spc="-100" dirty="0">
                          <a:solidFill>
                            <a:schemeClr val="tx1"/>
                          </a:solidFill>
                          <a:uFillTx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2, </a:t>
                      </a:r>
                      <a:r>
                        <a:rPr lang="en-US" sz="1800" b="0" spc="-100" dirty="0" err="1">
                          <a:solidFill>
                            <a:schemeClr val="tx1"/>
                          </a:solidFill>
                          <a:uFillTx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Tổ</a:t>
                      </a:r>
                      <a:r>
                        <a:rPr lang="en-US" sz="1800" b="0" spc="-100" dirty="0">
                          <a:solidFill>
                            <a:schemeClr val="tx1"/>
                          </a:solidFill>
                          <a:uFillTx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b="0" spc="-100" dirty="0" err="1">
                          <a:solidFill>
                            <a:schemeClr val="tx1"/>
                          </a:solidFill>
                          <a:uFillTx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chức</a:t>
                      </a:r>
                      <a:r>
                        <a:rPr lang="en-US" sz="1800" b="0" spc="-100" dirty="0">
                          <a:solidFill>
                            <a:schemeClr val="tx1"/>
                          </a:solidFill>
                          <a:uFillTx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y </a:t>
                      </a:r>
                      <a:r>
                        <a:rPr lang="en-US" sz="1800" b="0" spc="-100" dirty="0" err="1">
                          <a:solidFill>
                            <a:schemeClr val="tx1"/>
                          </a:solidFill>
                          <a:uFillTx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tế</a:t>
                      </a:r>
                      <a:r>
                        <a:rPr lang="en-US" sz="1800" b="0" spc="-100" dirty="0">
                          <a:solidFill>
                            <a:schemeClr val="tx1"/>
                          </a:solidFill>
                          <a:uFillTx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b="0" spc="-100" dirty="0" err="1">
                          <a:solidFill>
                            <a:schemeClr val="tx1"/>
                          </a:solidFill>
                          <a:uFillTx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thế</a:t>
                      </a:r>
                      <a:r>
                        <a:rPr lang="en-US" sz="1800" b="0" spc="-100" dirty="0">
                          <a:solidFill>
                            <a:schemeClr val="tx1"/>
                          </a:solidFill>
                          <a:uFillTx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b="0" spc="-100" dirty="0" err="1">
                          <a:solidFill>
                            <a:schemeClr val="tx1"/>
                          </a:solidFill>
                          <a:uFillTx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giới</a:t>
                      </a:r>
                      <a:endParaRPr lang="en-US" sz="1800" b="0" spc="-100" dirty="0">
                        <a:solidFill>
                          <a:schemeClr val="tx1"/>
                        </a:solidFill>
                        <a:uFillTx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5003347"/>
                  </a:ext>
                </a:extLst>
              </a:tr>
              <a:tr h="58318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800" b="0" dirty="0"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3, </a:t>
                      </a:r>
                      <a:r>
                        <a:rPr lang="en-US" sz="1800" b="0" dirty="0" err="1"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Quỹ</a:t>
                      </a:r>
                      <a:r>
                        <a:rPr lang="en-US" sz="1800" b="0" dirty="0"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Nhi </a:t>
                      </a:r>
                      <a:r>
                        <a:rPr lang="en-US" sz="1800" b="0" dirty="0" err="1"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đồng</a:t>
                      </a:r>
                      <a:r>
                        <a:rPr lang="en-US" sz="1800" b="0" dirty="0"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Liên </a:t>
                      </a:r>
                      <a:r>
                        <a:rPr lang="en-US" sz="1800" b="0" dirty="0" err="1"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hợp</a:t>
                      </a:r>
                      <a:r>
                        <a:rPr lang="en-US" sz="1800" b="0" dirty="0"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quốc</a:t>
                      </a:r>
                      <a:r>
                        <a:rPr lang="en-US" sz="1800" b="0" dirty="0"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endParaRPr lang="en-US" sz="1800" b="0" dirty="0"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7067077"/>
                  </a:ext>
                </a:extLst>
              </a:tr>
              <a:tr h="37822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800" b="0" dirty="0"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4, Liên </a:t>
                      </a:r>
                      <a:r>
                        <a:rPr lang="en-US" sz="1800" b="0" dirty="0" err="1"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minh</a:t>
                      </a:r>
                      <a:r>
                        <a:rPr lang="en-US" sz="1800" b="0" dirty="0"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châu</a:t>
                      </a:r>
                      <a:r>
                        <a:rPr lang="en-US" sz="1800" b="0" dirty="0"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Âu</a:t>
                      </a:r>
                      <a:r>
                        <a:rPr lang="en-US" sz="1800" b="0" dirty="0"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endParaRPr lang="en-US" sz="1800" b="0" dirty="0"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0525126"/>
                  </a:ext>
                </a:extLst>
              </a:tr>
              <a:tr h="58318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800" b="0" spc="-100" dirty="0">
                          <a:solidFill>
                            <a:schemeClr val="tx1"/>
                          </a:solidFill>
                          <a:uFillTx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5, </a:t>
                      </a:r>
                      <a:r>
                        <a:rPr lang="en-US" sz="1800" b="0" spc="-100" dirty="0" err="1">
                          <a:solidFill>
                            <a:schemeClr val="tx1"/>
                          </a:solidFill>
                          <a:uFillTx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Cơ</a:t>
                      </a:r>
                      <a:r>
                        <a:rPr lang="en-US" sz="1800" b="0" spc="-100" dirty="0">
                          <a:solidFill>
                            <a:schemeClr val="tx1"/>
                          </a:solidFill>
                          <a:uFillTx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b="0" spc="-100" dirty="0" err="1">
                          <a:solidFill>
                            <a:schemeClr val="tx1"/>
                          </a:solidFill>
                          <a:uFillTx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quan</a:t>
                      </a:r>
                      <a:r>
                        <a:rPr lang="en-US" sz="1800" b="0" spc="-100" dirty="0">
                          <a:solidFill>
                            <a:schemeClr val="tx1"/>
                          </a:solidFill>
                          <a:uFillTx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b="0" spc="-100" dirty="0" err="1">
                          <a:solidFill>
                            <a:schemeClr val="tx1"/>
                          </a:solidFill>
                          <a:uFillTx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Năng</a:t>
                      </a:r>
                      <a:r>
                        <a:rPr lang="en-US" sz="1800" b="0" spc="-100" dirty="0">
                          <a:solidFill>
                            <a:schemeClr val="tx1"/>
                          </a:solidFill>
                          <a:uFillTx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b="0" spc="-100" dirty="0" err="1">
                          <a:solidFill>
                            <a:schemeClr val="tx1"/>
                          </a:solidFill>
                          <a:uFillTx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lượng</a:t>
                      </a:r>
                      <a:r>
                        <a:rPr lang="en-US" sz="1800" b="0" spc="-100" dirty="0">
                          <a:solidFill>
                            <a:schemeClr val="tx1"/>
                          </a:solidFill>
                          <a:uFillTx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b="0" spc="-100" dirty="0" err="1">
                          <a:solidFill>
                            <a:schemeClr val="tx1"/>
                          </a:solidFill>
                          <a:uFillTx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nguyên</a:t>
                      </a:r>
                      <a:r>
                        <a:rPr lang="en-US" sz="1800" b="0" spc="-100" dirty="0">
                          <a:solidFill>
                            <a:schemeClr val="tx1"/>
                          </a:solidFill>
                          <a:uFillTx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b="0" spc="-100" dirty="0" err="1">
                          <a:solidFill>
                            <a:schemeClr val="tx1"/>
                          </a:solidFill>
                          <a:uFillTx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tử</a:t>
                      </a:r>
                      <a:r>
                        <a:rPr lang="en-US" sz="1800" b="0" spc="-100" dirty="0">
                          <a:solidFill>
                            <a:schemeClr val="tx1"/>
                          </a:solidFill>
                          <a:uFillTx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b="0" spc="-100" dirty="0" err="1">
                          <a:solidFill>
                            <a:schemeClr val="tx1"/>
                          </a:solidFill>
                          <a:uFillTx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Quốc</a:t>
                      </a:r>
                      <a:r>
                        <a:rPr lang="en-US" sz="1800" b="0" spc="-100" dirty="0">
                          <a:solidFill>
                            <a:schemeClr val="tx1"/>
                          </a:solidFill>
                          <a:uFillTx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b="0" spc="-100" dirty="0" err="1">
                          <a:solidFill>
                            <a:schemeClr val="tx1"/>
                          </a:solidFill>
                          <a:uFillTx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tế</a:t>
                      </a:r>
                      <a:r>
                        <a:rPr lang="en-US" sz="1800" b="0" spc="-100" dirty="0">
                          <a:solidFill>
                            <a:schemeClr val="tx1"/>
                          </a:solidFill>
                          <a:uFillTx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endParaRPr lang="en-US" sz="1800" b="0" spc="-100" dirty="0">
                        <a:solidFill>
                          <a:schemeClr val="tx1"/>
                        </a:solidFill>
                        <a:uFillTx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4734193"/>
                  </a:ext>
                </a:extLst>
              </a:tr>
              <a:tr h="58318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800" b="0" dirty="0"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6, Liên </a:t>
                      </a:r>
                      <a:r>
                        <a:rPr lang="en-US" sz="1800" b="0" dirty="0" err="1"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đoàn</a:t>
                      </a:r>
                      <a:r>
                        <a:rPr lang="en-US" sz="1800" b="0" dirty="0"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bóng</a:t>
                      </a:r>
                      <a:r>
                        <a:rPr lang="en-US" sz="1800" b="0" dirty="0"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đá</a:t>
                      </a:r>
                      <a:r>
                        <a:rPr lang="en-US" sz="1800" b="0" dirty="0"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châu</a:t>
                      </a:r>
                      <a:r>
                        <a:rPr lang="en-US" sz="1800" b="0" dirty="0"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Á</a:t>
                      </a:r>
                      <a:endParaRPr lang="en-US" sz="1800" b="0" dirty="0"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789006"/>
                  </a:ext>
                </a:extLst>
              </a:tr>
            </a:tbl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47D7C9B-A563-3DA2-3D73-99B83D10CF99}"/>
              </a:ext>
            </a:extLst>
          </p:cNvPr>
          <p:cNvCxnSpPr/>
          <p:nvPr/>
        </p:nvCxnSpPr>
        <p:spPr>
          <a:xfrm>
            <a:off x="4884235" y="1330712"/>
            <a:ext cx="749985" cy="1650381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77E1CE3-49F5-1995-AF1D-CB37376F4A94}"/>
              </a:ext>
            </a:extLst>
          </p:cNvPr>
          <p:cNvCxnSpPr>
            <a:cxnSpLocks/>
          </p:cNvCxnSpPr>
          <p:nvPr/>
        </p:nvCxnSpPr>
        <p:spPr>
          <a:xfrm>
            <a:off x="4884235" y="1843668"/>
            <a:ext cx="749985" cy="152122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1CD72D-3D94-369C-8EE8-83B0D0353310}"/>
              </a:ext>
            </a:extLst>
          </p:cNvPr>
          <p:cNvCxnSpPr>
            <a:cxnSpLocks/>
          </p:cNvCxnSpPr>
          <p:nvPr/>
        </p:nvCxnSpPr>
        <p:spPr>
          <a:xfrm flipV="1">
            <a:off x="4884235" y="1330712"/>
            <a:ext cx="749985" cy="959005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D060D25-4983-0444-2EF9-D4570D3B4804}"/>
              </a:ext>
            </a:extLst>
          </p:cNvPr>
          <p:cNvCxnSpPr>
            <a:cxnSpLocks/>
          </p:cNvCxnSpPr>
          <p:nvPr/>
        </p:nvCxnSpPr>
        <p:spPr>
          <a:xfrm flipV="1">
            <a:off x="4884235" y="2289717"/>
            <a:ext cx="749985" cy="585222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FD11CC2-C923-013D-99AB-72841EE2C7BE}"/>
              </a:ext>
            </a:extLst>
          </p:cNvPr>
          <p:cNvCxnSpPr>
            <a:cxnSpLocks/>
          </p:cNvCxnSpPr>
          <p:nvPr/>
        </p:nvCxnSpPr>
        <p:spPr>
          <a:xfrm flipV="1">
            <a:off x="4884235" y="1887022"/>
            <a:ext cx="749985" cy="1540119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A52A447-DD79-DBE5-5CBF-61327D4B4F58}"/>
              </a:ext>
            </a:extLst>
          </p:cNvPr>
          <p:cNvCxnSpPr>
            <a:cxnSpLocks/>
          </p:cNvCxnSpPr>
          <p:nvPr/>
        </p:nvCxnSpPr>
        <p:spPr>
          <a:xfrm>
            <a:off x="4884235" y="3969834"/>
            <a:ext cx="749985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CD94C"/>
      </a:accent1>
      <a:accent2>
        <a:srgbClr val="FF4C60"/>
      </a:accent2>
      <a:accent3>
        <a:srgbClr val="FFDD43"/>
      </a:accent3>
      <a:accent4>
        <a:srgbClr val="FF4C60"/>
      </a:accent4>
      <a:accent5>
        <a:srgbClr val="4CB6BD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74</TotalTime>
  <Words>1688</Words>
  <Application>Microsoft Office PowerPoint</Application>
  <PresentationFormat>On-screen Show (16:9)</PresentationFormat>
  <Paragraphs>127</Paragraphs>
  <Slides>20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#9Slide03 Ample</vt:lpstr>
      <vt:lpstr>Calibri Light</vt:lpstr>
      <vt:lpstr>#9Slide03 Roboto Slab Bold</vt:lpstr>
      <vt:lpstr>印品黑体</vt:lpstr>
      <vt:lpstr>Calibri</vt:lpstr>
      <vt:lpstr>Arial</vt:lpstr>
      <vt:lpstr>#9Slide03 Arima Madurai Bold</vt:lpstr>
      <vt:lpstr>#9Slide05 SVNKitten</vt:lpstr>
      <vt:lpstr>#9Slide03 BoosterNextFYBlack</vt:lpstr>
      <vt:lpstr>等线</vt:lpstr>
      <vt:lpstr>#9Slide05 Rukola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trinhngoctran.tn</cp:lastModifiedBy>
  <cp:revision>48</cp:revision>
  <dcterms:created xsi:type="dcterms:W3CDTF">2017-03-04T06:55:00Z</dcterms:created>
  <dcterms:modified xsi:type="dcterms:W3CDTF">2024-07-08T15:07:29Z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A2A5B4CAFEF446C68C0E77E954A7C50A_13</vt:lpwstr>
  </property>
  <property fmtid="{D5CDD505-2E9C-101B-9397-08002B2CF9AE}" pid="3" name="KSOProductBuildVer">
    <vt:lpwstr>1033-12.2.0.16731</vt:lpwstr>
  </property>
</Properties>
</file>