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560" r:id="rId2"/>
    <p:sldId id="541" r:id="rId3"/>
    <p:sldId id="618" r:id="rId4"/>
    <p:sldId id="644" r:id="rId5"/>
    <p:sldId id="531" r:id="rId6"/>
    <p:sldId id="534" r:id="rId7"/>
    <p:sldId id="546" r:id="rId8"/>
    <p:sldId id="578" r:id="rId9"/>
    <p:sldId id="622" r:id="rId10"/>
    <p:sldId id="623" r:id="rId11"/>
    <p:sldId id="527" r:id="rId12"/>
    <p:sldId id="627" r:id="rId13"/>
    <p:sldId id="621" r:id="rId14"/>
    <p:sldId id="631" r:id="rId15"/>
    <p:sldId id="633" r:id="rId16"/>
    <p:sldId id="636" r:id="rId17"/>
    <p:sldId id="635" r:id="rId18"/>
    <p:sldId id="637" r:id="rId19"/>
    <p:sldId id="639" r:id="rId20"/>
    <p:sldId id="577" r:id="rId21"/>
    <p:sldId id="642" r:id="rId22"/>
    <p:sldId id="645" r:id="rId23"/>
    <p:sldId id="647" r:id="rId24"/>
  </p:sldIdLst>
  <p:sldSz cx="12192000" cy="6858000"/>
  <p:notesSz cx="6858000" cy="9144000"/>
  <p:embeddedFontLst>
    <p:embeddedFont>
      <p:font typeface="#9Slide03 AllRoundGothic" panose="020B0703020202020104" pitchFamily="34" charset="0"/>
      <p:regular r:id="rId26"/>
    </p:embeddedFont>
    <p:embeddedFont>
      <p:font typeface="#9Slide03 Ample" panose="02000000000000000000" pitchFamily="2" charset="0"/>
      <p:regular r:id="rId27"/>
    </p:embeddedFont>
    <p:embeddedFont>
      <p:font typeface="#9Slide03 Arima Madurai Bold" panose="00000800000000000000" pitchFamily="2" charset="0"/>
      <p:bold r:id="rId28"/>
    </p:embeddedFont>
    <p:embeddedFont>
      <p:font typeface="#9Slide03 BoosterNextFYBlack" panose="02000A03000000020004" pitchFamily="2" charset="0"/>
      <p:regular r:id="rId29"/>
    </p:embeddedFont>
    <p:embeddedFont>
      <p:font typeface="#9Slide03 Cousine Bold" panose="02070709020205020404" pitchFamily="49" charset="0"/>
      <p:bold r:id="rId30"/>
    </p:embeddedFont>
    <p:embeddedFont>
      <p:font typeface="#9Slide05 IcielRukola" panose="02000506050000020003" pitchFamily="2" charset="0"/>
      <p:regular r:id="rId31"/>
    </p:embeddedFont>
    <p:embeddedFont>
      <p:font typeface="#9Slide05 SVNAngellife" panose="02000500000000020003" pitchFamily="2" charset="0"/>
      <p:regular r:id="rId32"/>
    </p:embeddedFont>
    <p:embeddedFont>
      <p:font typeface="#9Slide05 SVNEgregio Script" panose="02000500000000000000" pitchFamily="2" charset="0"/>
      <p:regular r:id="rId33"/>
    </p:embeddedFont>
    <p:embeddedFont>
      <p:font typeface="Arial Rounded MT Bold" panose="020F0704030504030204" pitchFamily="34" charset="0"/>
      <p:regular r:id="rId34"/>
    </p:embeddedFont>
    <p:embeddedFont>
      <p:font typeface="Lato" panose="020F0502020204030203" pitchFamily="34" charset="0"/>
      <p:regular r:id="rId35"/>
      <p:bold r:id="rId36"/>
    </p:embeddedFont>
    <p:embeddedFont>
      <p:font typeface="Microsoft YaHei" panose="020B0503020204020204" pitchFamily="34" charset="-122"/>
      <p:regular r:id="rId37"/>
      <p:bold r:id="rId38"/>
    </p:embeddedFont>
    <p:embeddedFont>
      <p:font typeface="Montserrat" panose="02000505000000020004" pitchFamily="2" charset="0"/>
      <p:regular r:id="rId39"/>
    </p:embeddedFont>
  </p:embeddedFontLst>
  <p:custDataLst>
    <p:tags r:id="rId40"/>
  </p:custDataLst>
  <p:defaultText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35" userDrawn="1">
          <p15:clr>
            <a:srgbClr val="A4A3A4"/>
          </p15:clr>
        </p15:guide>
        <p15:guide id="2" pos="627" userDrawn="1">
          <p15:clr>
            <a:srgbClr val="A4A3A4"/>
          </p15:clr>
        </p15:guide>
        <p15:guide id="3" pos="9563" userDrawn="1">
          <p15:clr>
            <a:srgbClr val="A4A3A4"/>
          </p15:clr>
        </p15:guide>
        <p15:guide id="4" orient="horz" pos="4911" userDrawn="1">
          <p15:clr>
            <a:srgbClr val="A4A3A4"/>
          </p15:clr>
        </p15:guide>
        <p15:guide id="5" orient="horz" pos="1315" userDrawn="1">
          <p15:clr>
            <a:srgbClr val="A4A3A4"/>
          </p15:clr>
        </p15:guide>
        <p15:guide id="6" orient="horz" pos="235" userDrawn="1">
          <p15:clr>
            <a:srgbClr val="A4A3A4"/>
          </p15:clr>
        </p15:guide>
        <p15:guide id="7" orient="horz" pos="5549" userDrawn="1">
          <p15:clr>
            <a:srgbClr val="A4A3A4"/>
          </p15:clr>
        </p15:guide>
        <p15:guide id="8" pos="5221" userDrawn="1">
          <p15:clr>
            <a:srgbClr val="A4A3A4"/>
          </p15:clr>
        </p15:guide>
        <p15:guide id="9" orient="horz" pos="2624" userDrawn="1">
          <p15:clr>
            <a:srgbClr val="A4A3A4"/>
          </p15:clr>
        </p15:guide>
        <p15:guide id="11" orient="horz" pos="3878" userDrawn="1">
          <p15:clr>
            <a:srgbClr val="A4A3A4"/>
          </p15:clr>
        </p15:guide>
        <p15:guide id="13" orient="horz" pos="3653" userDrawn="1">
          <p15:clr>
            <a:srgbClr val="A4A3A4"/>
          </p15:clr>
        </p15:guide>
        <p15:guide id="14" orient="horz" pos="1203" userDrawn="1">
          <p15:clr>
            <a:srgbClr val="A4A3A4"/>
          </p15:clr>
        </p15:guide>
        <p15:guide id="15" orient="horz" pos="4080" userDrawn="1">
          <p15:clr>
            <a:srgbClr val="A4A3A4"/>
          </p15:clr>
        </p15:guide>
        <p15:guide id="16" orient="horz" userDrawn="1">
          <p15:clr>
            <a:srgbClr val="A4A3A4"/>
          </p15:clr>
        </p15:guide>
        <p15:guide id="17" orient="horz" pos="2912" userDrawn="1">
          <p15:clr>
            <a:srgbClr val="A4A3A4"/>
          </p15:clr>
        </p15:guide>
        <p15:guide id="18" pos="507" userDrawn="1">
          <p15:clr>
            <a:srgbClr val="A4A3A4"/>
          </p15:clr>
        </p15:guide>
        <p15:guide id="19" pos="7151" userDrawn="1">
          <p15:clr>
            <a:srgbClr val="A4A3A4"/>
          </p15:clr>
        </p15:guide>
        <p15:guide id="20" pos="38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052"/>
    <a:srgbClr val="F5F9F9"/>
    <a:srgbClr val="5DAD71"/>
    <a:srgbClr val="DAEAE8"/>
    <a:srgbClr val="E4F4F3"/>
    <a:srgbClr val="D7EEED"/>
    <a:srgbClr val="51AFAF"/>
    <a:srgbClr val="7CA03A"/>
    <a:srgbClr val="FEC32D"/>
    <a:srgbClr val="F3E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4424" autoAdjust="0"/>
  </p:normalViewPr>
  <p:slideViewPr>
    <p:cSldViewPr snapToGrid="0" showGuides="1">
      <p:cViewPr varScale="1">
        <p:scale>
          <a:sx n="82" d="100"/>
          <a:sy n="82" d="100"/>
        </p:scale>
        <p:origin x="562" y="48"/>
      </p:cViewPr>
      <p:guideLst>
        <p:guide orient="horz" pos="3735"/>
        <p:guide pos="627"/>
        <p:guide pos="9563"/>
        <p:guide orient="horz" pos="4911"/>
        <p:guide orient="horz" pos="1315"/>
        <p:guide orient="horz" pos="235"/>
        <p:guide orient="horz" pos="5549"/>
        <p:guide pos="5221"/>
        <p:guide orient="horz" pos="2624"/>
        <p:guide orient="horz" pos="3878"/>
        <p:guide orient="horz" pos="3653"/>
        <p:guide orient="horz" pos="1203"/>
        <p:guide orient="horz" pos="4080"/>
        <p:guide orient="horz"/>
        <p:guide orient="horz" pos="2912"/>
        <p:guide pos="507"/>
        <p:guide pos="7151"/>
        <p:guide pos="3826"/>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Microsoft YaHe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Microsoft YaHei" panose="020B0503020204020204" pitchFamily="34" charset="-122"/>
              </a:defRPr>
            </a:lvl1pPr>
          </a:lstStyle>
          <a:p>
            <a:fld id="{7DA699EB-6B6F-4303-84E5-698CBBF28AE0}" type="datetimeFigureOut">
              <a:rPr lang="zh-CN" altLang="en-US" smtClean="0"/>
              <a:t>2024/7/7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Microsoft YaHei"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Microsoft YaHei" panose="020B0503020204020204" pitchFamily="34" charset="-122"/>
              </a:defRPr>
            </a:lvl1pPr>
          </a:lstStyle>
          <a:p>
            <a:fld id="{7F1D5E53-1996-4A18-8378-BCF5C8046DA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icrosoft YaHei" panose="020B0503020204020204" pitchFamily="34" charset="-122"/>
        <a:cs typeface="+mn-cs"/>
      </a:defRPr>
    </a:lvl1pPr>
    <a:lvl2pPr marL="457200" algn="l" defTabSz="914400" rtl="0" eaLnBrk="1" latinLnBrk="0" hangingPunct="1">
      <a:defRPr sz="1200" kern="1200">
        <a:solidFill>
          <a:schemeClr val="tx1"/>
        </a:solidFill>
        <a:latin typeface="+mn-lt"/>
        <a:ea typeface="Microsoft YaHei" panose="020B0503020204020204" pitchFamily="34" charset="-122"/>
        <a:cs typeface="+mn-cs"/>
      </a:defRPr>
    </a:lvl2pPr>
    <a:lvl3pPr marL="914400" algn="l" defTabSz="914400" rtl="0" eaLnBrk="1" latinLnBrk="0" hangingPunct="1">
      <a:defRPr sz="1200" kern="1200">
        <a:solidFill>
          <a:schemeClr val="tx1"/>
        </a:solidFill>
        <a:latin typeface="+mn-lt"/>
        <a:ea typeface="Microsoft YaHei" panose="020B0503020204020204" pitchFamily="34" charset="-122"/>
        <a:cs typeface="+mn-cs"/>
      </a:defRPr>
    </a:lvl3pPr>
    <a:lvl4pPr marL="1371600" algn="l" defTabSz="914400" rtl="0" eaLnBrk="1" latinLnBrk="0" hangingPunct="1">
      <a:defRPr sz="1200" kern="1200">
        <a:solidFill>
          <a:schemeClr val="tx1"/>
        </a:solidFill>
        <a:latin typeface="+mn-lt"/>
        <a:ea typeface="Microsoft YaHei" panose="020B0503020204020204" pitchFamily="34" charset="-122"/>
        <a:cs typeface="+mn-cs"/>
      </a:defRPr>
    </a:lvl4pPr>
    <a:lvl5pPr marL="1828800" algn="l" defTabSz="914400" rtl="0" eaLnBrk="1" latinLnBrk="0" hangingPunct="1">
      <a:defRPr sz="1200" kern="1200">
        <a:solidFill>
          <a:schemeClr val="tx1"/>
        </a:solidFill>
        <a:latin typeface="+mn-lt"/>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40</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14</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27</a:t>
            </a:r>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27</a:t>
            </a:r>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27</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27</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14</a:t>
            </a:r>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17</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19</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30</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14</a:t>
            </a:r>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Microsoft YaHei"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Tree>
    <p:extLst>
      <p:ext uri="{BB962C8B-B14F-4D97-AF65-F5344CB8AC3E}">
        <p14:creationId xmlns:p14="http://schemas.microsoft.com/office/powerpoint/2010/main" val="2675558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Microsoft YaHei"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Tree>
    <p:extLst>
      <p:ext uri="{BB962C8B-B14F-4D97-AF65-F5344CB8AC3E}">
        <p14:creationId xmlns:p14="http://schemas.microsoft.com/office/powerpoint/2010/main" val="229215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19</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19</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10</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14</a:t>
            </a: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23</a:t>
            </a:r>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28</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1"/>
            <a:ext cx="12192000" cy="6858000"/>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4582"/>
          <a:stretch>
            <a:fillRect/>
          </a:stretch>
        </p:blipFill>
        <p:spPr>
          <a:xfrm flipH="1">
            <a:off x="-39184" y="3770094"/>
            <a:ext cx="12192000" cy="3145056"/>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0" y="0"/>
            <a:ext cx="3745400" cy="6858000"/>
          </a:xfrm>
          <a:prstGeom prst="rect">
            <a:avLst/>
          </a:prstGeom>
        </p:spPr>
      </p:pic>
      <p:pic>
        <p:nvPicPr>
          <p:cNvPr id="19" name="图片 1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flipH="1">
            <a:off x="0" y="3653792"/>
            <a:ext cx="5504366" cy="3259515"/>
          </a:xfrm>
          <a:prstGeom prst="rect">
            <a:avLst/>
          </a:prstGeom>
        </p:spPr>
      </p:pic>
      <p:pic>
        <p:nvPicPr>
          <p:cNvPr id="20" name="图片 19"/>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7269442" y="4168660"/>
            <a:ext cx="5684235" cy="3034370"/>
          </a:xfrm>
          <a:prstGeom prst="rect">
            <a:avLst/>
          </a:prstGeom>
        </p:spPr>
      </p:pic>
      <p:pic>
        <p:nvPicPr>
          <p:cNvPr id="21" name="图片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09710" y="3296698"/>
            <a:ext cx="341377" cy="240792"/>
          </a:xfrm>
          <a:prstGeom prst="rect">
            <a:avLst/>
          </a:prstGeom>
        </p:spPr>
      </p:pic>
      <p:pic>
        <p:nvPicPr>
          <p:cNvPr id="22" name="图片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65638" y="3537490"/>
            <a:ext cx="192024" cy="222504"/>
          </a:xfrm>
          <a:prstGeom prst="rect">
            <a:avLst/>
          </a:prstGeom>
        </p:spPr>
      </p:pic>
      <p:pic>
        <p:nvPicPr>
          <p:cNvPr id="23" name="图片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6025" y="2892382"/>
            <a:ext cx="301753" cy="16154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27720" y="4232397"/>
            <a:ext cx="262129" cy="121920"/>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392982" y="4960199"/>
            <a:ext cx="838202" cy="905258"/>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92100" y="4433155"/>
            <a:ext cx="749810" cy="850394"/>
          </a:xfrm>
          <a:prstGeom prst="rect">
            <a:avLst/>
          </a:prstGeom>
        </p:spPr>
      </p:pic>
      <p:pic>
        <p:nvPicPr>
          <p:cNvPr id="27" name="图片 2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4999389" y="4113063"/>
            <a:ext cx="191274" cy="111195"/>
          </a:xfrm>
          <a:prstGeom prst="rect">
            <a:avLst/>
          </a:prstGeom>
        </p:spPr>
      </p:pic>
      <p:pic>
        <p:nvPicPr>
          <p:cNvPr id="28" name="图片 2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6021000" y="4363265"/>
            <a:ext cx="191274" cy="111195"/>
          </a:xfrm>
          <a:prstGeom prst="rect">
            <a:avLst/>
          </a:prstGeom>
        </p:spPr>
      </p:pic>
      <p:pic>
        <p:nvPicPr>
          <p:cNvPr id="29" name="图片 2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9349687">
            <a:off x="5969911" y="4267681"/>
            <a:ext cx="183600" cy="160460"/>
          </a:xfrm>
          <a:prstGeom prst="rect">
            <a:avLst/>
          </a:prstGeom>
        </p:spPr>
      </p:pic>
      <p:sp>
        <p:nvSpPr>
          <p:cNvPr id="30" name="矩形 29"/>
          <p:cNvSpPr/>
          <p:nvPr userDrawn="1"/>
        </p:nvSpPr>
        <p:spPr>
          <a:xfrm>
            <a:off x="0" y="0"/>
            <a:ext cx="12192000" cy="6858000"/>
          </a:xfrm>
          <a:prstGeom prst="rect">
            <a:avLst/>
          </a:prstGeom>
          <a:gradFill>
            <a:gsLst>
              <a:gs pos="50000">
                <a:schemeClr val="bg1">
                  <a:alpha val="70000"/>
                </a:schemeClr>
              </a:gs>
              <a:gs pos="100000">
                <a:schemeClr val="bg1">
                  <a:alpha val="3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Microsoft YaHei" panose="020B0503020204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1pPr>
            <a:lvl2pPr marL="0" marR="0" lvl="1"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2pPr>
            <a:lvl3pPr marL="0" marR="0" lvl="2"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3pPr>
            <a:lvl4pPr marL="0" marR="0" lvl="3"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4pPr>
            <a:lvl5pPr marL="0" marR="0" lvl="4"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5pPr>
            <a:lvl6pPr marL="0" marR="0" lvl="5"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6pPr>
            <a:lvl7pPr marL="0" marR="0" lvl="6"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7pPr>
            <a:lvl8pPr marL="0" marR="0" lvl="7"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8pPr>
            <a:lvl9pPr marL="0" marR="0" lvl="8" indent="0" algn="r">
              <a:spcBef>
                <a:spcPts val="0"/>
              </a:spcBef>
              <a:spcAft>
                <a:spcPts val="0"/>
              </a:spcAft>
              <a:buClr>
                <a:srgbClr val="898989"/>
              </a:buClr>
              <a:buSzPts val="1200"/>
              <a:buFont typeface="Calibri" panose="020F0502020204030204"/>
              <a:buNone/>
              <a:defRPr sz="1200">
                <a:solidFill>
                  <a:srgbClr val="898989"/>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Microsoft YaHei"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file:///D:\2024%20-%202025\1.%20NG&#7918;%20V&#258;N\D&#7920;%20&#193;N%203H1K\1.%20GI&#193;O%20&#193;N%20CH&#205;NH%20KH&#211;A\1.2.%20PPT%20CH&#205;NH%20KH&#211;A%20-%20L&#7846;N%201\BAI%203\B3.1.%20PHT%20-%20Nh&#243;m%203H1K.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extLst>
              <p:ext uri="{D42A27DB-BD31-4B8C-83A1-F6EECF244321}">
                <p14:modId xmlns:p14="http://schemas.microsoft.com/office/powerpoint/2010/main" val="3233338129"/>
              </p:ext>
            </p:extLst>
          </p:nvPr>
        </p:nvGraphicFramePr>
        <p:xfrm>
          <a:off x="823595" y="1775460"/>
          <a:ext cx="10516235" cy="4675994"/>
        </p:xfrm>
        <a:graphic>
          <a:graphicData uri="http://schemas.openxmlformats.org/drawingml/2006/table">
            <a:tbl>
              <a:tblPr firstRow="1" bandRow="1">
                <a:tableStyleId>{5C22544A-7EE6-4342-B048-85BDC9FD1C3A}</a:tableStyleId>
              </a:tblPr>
              <a:tblGrid>
                <a:gridCol w="3515140">
                  <a:extLst>
                    <a:ext uri="{9D8B030D-6E8A-4147-A177-3AD203B41FA5}">
                      <a16:colId xmlns:a16="http://schemas.microsoft.com/office/drawing/2014/main" val="20000"/>
                    </a:ext>
                  </a:extLst>
                </a:gridCol>
                <a:gridCol w="2211355">
                  <a:extLst>
                    <a:ext uri="{9D8B030D-6E8A-4147-A177-3AD203B41FA5}">
                      <a16:colId xmlns:a16="http://schemas.microsoft.com/office/drawing/2014/main" val="20001"/>
                    </a:ext>
                  </a:extLst>
                </a:gridCol>
                <a:gridCol w="2351314">
                  <a:extLst>
                    <a:ext uri="{9D8B030D-6E8A-4147-A177-3AD203B41FA5}">
                      <a16:colId xmlns:a16="http://schemas.microsoft.com/office/drawing/2014/main" val="20002"/>
                    </a:ext>
                  </a:extLst>
                </a:gridCol>
                <a:gridCol w="2438426">
                  <a:extLst>
                    <a:ext uri="{9D8B030D-6E8A-4147-A177-3AD203B41FA5}">
                      <a16:colId xmlns:a16="http://schemas.microsoft.com/office/drawing/2014/main" val="20003"/>
                    </a:ext>
                  </a:extLst>
                </a:gridCol>
              </a:tblGrid>
              <a:tr h="1553210">
                <a:tc>
                  <a:txBody>
                    <a:bodyPr/>
                    <a:lstStyle/>
                    <a:p>
                      <a:pPr algn="ctr"/>
                      <a:r>
                        <a:rPr lang="en-US" altLang="zh-CN" sz="2400" b="1" dirty="0">
                          <a:solidFill>
                            <a:schemeClr val="bg1"/>
                          </a:solidFill>
                          <a:latin typeface="#9Slide03 BoosterNextFYBlack" panose="02000A03000000020004" pitchFamily="2" charset="0"/>
                          <a:ea typeface="Arial Unicode MS" panose="020B0604020202020204" charset="-122"/>
                          <a:cs typeface="Arial Unicode MS" panose="020B0604020202020204" charset="-122"/>
                        </a:rPr>
                        <a:t>Thông tin</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AFAF"/>
                    </a:solidFill>
                  </a:tcPr>
                </a:tc>
                <a:tc>
                  <a:txBody>
                    <a:bodyPr/>
                    <a:lstStyle/>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Cột K</a:t>
                      </a:r>
                    </a:p>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Những</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điều em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đã</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biết</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AFAF"/>
                    </a:solidFill>
                  </a:tcPr>
                </a:tc>
                <a:tc>
                  <a:txBody>
                    <a:bodyPr/>
                    <a:lstStyle/>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Cột W</a:t>
                      </a:r>
                    </a:p>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Những</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điều em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muốn</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biết</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AFAF"/>
                    </a:solidFill>
                  </a:tcPr>
                </a:tc>
                <a:tc>
                  <a:txBody>
                    <a:bodyPr/>
                    <a:lstStyle/>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Cột L</a:t>
                      </a:r>
                    </a:p>
                    <a:p>
                      <a:pPr algn="ct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Những</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điều em biết được sau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khi</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 </a:t>
                      </a:r>
                      <a:r>
                        <a:rPr lang="en-US" sz="2400" b="1" dirty="0" err="1">
                          <a:solidFill>
                            <a:schemeClr val="bg1"/>
                          </a:solidFill>
                          <a:latin typeface="#9Slide03 BoosterNextFYBlack" panose="02000A03000000020004" pitchFamily="2" charset="0"/>
                          <a:ea typeface="Arial Unicode MS" panose="020B0604020202020204" charset="-122"/>
                          <a:cs typeface="Arial" panose="020B0604020202020204" pitchFamily="34" charset="0"/>
                        </a:rPr>
                        <a:t>học</a:t>
                      </a:r>
                      <a:r>
                        <a:rPr lang="en-US" sz="2400" b="1" dirty="0">
                          <a:solidFill>
                            <a:schemeClr val="bg1"/>
                          </a:solidFill>
                          <a:latin typeface="#9Slide03 BoosterNextFYBlack" panose="02000A03000000020004" pitchFamily="2" charset="0"/>
                          <a:ea typeface="Arial Unicode MS" panose="020B0604020202020204" charset="-122"/>
                          <a:cs typeface="Arial" panose="020B0604020202020204" pitchFamily="34" charset="0"/>
                        </a:rPr>
                        <a:t>)</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1AFAF"/>
                    </a:solidFill>
                  </a:tcPr>
                </a:tc>
                <a:extLst>
                  <a:ext uri="{0D108BD9-81ED-4DB2-BD59-A6C34878D82A}">
                    <a16:rowId xmlns:a16="http://schemas.microsoft.com/office/drawing/2014/main" val="10000"/>
                  </a:ext>
                </a:extLst>
              </a:tr>
              <a:tr h="1572260">
                <a:tc>
                  <a:txBody>
                    <a:bodyPr/>
                    <a:lstStyle/>
                    <a:p>
                      <a:pPr>
                        <a:lnSpc>
                          <a:spcPct val="130000"/>
                        </a:lnSpc>
                      </a:pPr>
                      <a:r>
                        <a:rPr lang="zh-CN" altLang="en-US" sz="2600" b="1" dirty="0">
                          <a:solidFill>
                            <a:schemeClr val="tx1">
                              <a:lumMod val="75000"/>
                              <a:lumOff val="25000"/>
                            </a:schemeClr>
                          </a:solidFill>
                          <a:latin typeface="#9Slide03 Arima Madurai Bold" panose="00000800000000000000" pitchFamily="2" charset="0"/>
                          <a:ea typeface="Microsoft YaHei UI" panose="020B0503020204020204" pitchFamily="34" charset="-122"/>
                          <a:cs typeface="#9Slide03 Arima Madurai Bold" panose="00000800000000000000" pitchFamily="2" charset="0"/>
                          <a:sym typeface="Microsoft YaHei" panose="020B0503020204020204" pitchFamily="34" charset="-122"/>
                        </a:rPr>
                        <a:t>1. Về văn bản thông tin thuyết minh một danh lam thắng cảnh</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extLst>
                  <a:ext uri="{0D108BD9-81ED-4DB2-BD59-A6C34878D82A}">
                    <a16:rowId xmlns:a16="http://schemas.microsoft.com/office/drawing/2014/main" val="10001"/>
                  </a:ext>
                </a:extLst>
              </a:tr>
              <a:tr h="1487170">
                <a:tc>
                  <a:txBody>
                    <a:bodyPr/>
                    <a:lstStyle/>
                    <a:p>
                      <a:pPr>
                        <a:lnSpc>
                          <a:spcPct val="130000"/>
                        </a:lnSpc>
                      </a:pPr>
                      <a:r>
                        <a:rPr lang="zh-CN" altLang="en-US" sz="2600" b="1" dirty="0">
                          <a:solidFill>
                            <a:schemeClr val="tx1">
                              <a:lumMod val="75000"/>
                              <a:lumOff val="25000"/>
                            </a:schemeClr>
                          </a:solidFill>
                          <a:latin typeface="#9Slide03 Arima Madurai Bold" panose="00000800000000000000" pitchFamily="2" charset="0"/>
                          <a:ea typeface="Microsoft YaHei UI" panose="020B0503020204020204" pitchFamily="34" charset="-122"/>
                          <a:cs typeface="#9Slide03 Arima Madurai Bold" panose="00000800000000000000" pitchFamily="2" charset="0"/>
                          <a:sym typeface="Microsoft YaHei" panose="020B0503020204020204" pitchFamily="34" charset="-122"/>
                        </a:rPr>
                        <a:t>2. Về vịnh Hạ Long</a:t>
                      </a: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600" dirty="0">
                        <a:solidFill>
                          <a:schemeClr val="tx1">
                            <a:lumMod val="75000"/>
                            <a:lumOff val="25000"/>
                          </a:schemeClr>
                        </a:solidFill>
                        <a:latin typeface="Arial" panose="020B0604020202020204" pitchFamily="34" charset="0"/>
                        <a:ea typeface="Arial Unicode MS" panose="020B0604020202020204" charset="-122"/>
                        <a:cs typeface="Arial" panose="020B0604020202020204" pitchFamily="34" charset="0"/>
                      </a:endParaRPr>
                    </a:p>
                  </a:txBody>
                  <a:tcPr marL="90224" marR="90224" marT="45112" marB="451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9F9"/>
                    </a:solidFill>
                  </a:tcPr>
                </a:tc>
                <a:extLst>
                  <a:ext uri="{0D108BD9-81ED-4DB2-BD59-A6C34878D82A}">
                    <a16:rowId xmlns:a16="http://schemas.microsoft.com/office/drawing/2014/main" val="10002"/>
                  </a:ext>
                </a:extLst>
              </a:tr>
            </a:tbl>
          </a:graphicData>
        </a:graphic>
      </p:graphicFrame>
      <p:sp>
        <p:nvSpPr>
          <p:cNvPr id="2" name="Text Box 1"/>
          <p:cNvSpPr txBox="1"/>
          <p:nvPr/>
        </p:nvSpPr>
        <p:spPr>
          <a:xfrm>
            <a:off x="631189" y="314533"/>
            <a:ext cx="10901045" cy="1015663"/>
          </a:xfrm>
          <a:prstGeom prst="rect">
            <a:avLst/>
          </a:prstGeom>
          <a:noFill/>
          <a:ln w="9525">
            <a:noFill/>
          </a:ln>
        </p:spPr>
        <p:txBody>
          <a:bodyPr wrap="square">
            <a:spAutoFit/>
          </a:bodyPr>
          <a:lstStyle/>
          <a:p>
            <a:pPr indent="0" algn="ctr">
              <a:lnSpc>
                <a:spcPct val="100000"/>
              </a:lnSpc>
            </a:pPr>
            <a:r>
              <a:rPr lang="en-US" sz="3000" b="1" dirty="0" err="1">
                <a:solidFill>
                  <a:schemeClr val="tx1"/>
                </a:solidFill>
                <a:latin typeface="#9Slide05 IcielRukola" panose="02000506050000020003" pitchFamily="2" charset="0"/>
                <a:cs typeface="Comic Sans MS" panose="030F0702030302020204" charset="0"/>
              </a:rPr>
              <a:t>Viết</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những</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điều</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em</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đã</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biết</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và</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những</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điều</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em</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muốn</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biết</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về</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văn</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bản</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thông</a:t>
            </a:r>
            <a:r>
              <a:rPr lang="en-US" sz="3000" b="1" dirty="0">
                <a:solidFill>
                  <a:schemeClr val="tx1"/>
                </a:solidFill>
                <a:latin typeface="#9Slide05 IcielRukola" panose="02000506050000020003" pitchFamily="2" charset="0"/>
                <a:cs typeface="Comic Sans MS" panose="030F0702030302020204" charset="0"/>
              </a:rPr>
              <a:t> tin </a:t>
            </a:r>
            <a:r>
              <a:rPr lang="en-US" sz="3000" b="1" dirty="0" err="1">
                <a:solidFill>
                  <a:schemeClr val="tx1"/>
                </a:solidFill>
                <a:latin typeface="#9Slide05 IcielRukola" panose="02000506050000020003" pitchFamily="2" charset="0"/>
                <a:cs typeface="Comic Sans MS" panose="030F0702030302020204" charset="0"/>
              </a:rPr>
              <a:t>thuyết</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minh</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về</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ưmột</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danh</a:t>
            </a:r>
            <a:r>
              <a:rPr lang="en-US" sz="3000" b="1" dirty="0">
                <a:solidFill>
                  <a:schemeClr val="tx1"/>
                </a:solidFill>
                <a:latin typeface="#9Slide05 IcielRukola" panose="02000506050000020003" pitchFamily="2" charset="0"/>
                <a:cs typeface="Comic Sans MS" panose="030F0702030302020204" charset="0"/>
              </a:rPr>
              <a:t> lam </a:t>
            </a:r>
            <a:r>
              <a:rPr lang="en-US" sz="3000" b="1" dirty="0" err="1">
                <a:solidFill>
                  <a:schemeClr val="tx1"/>
                </a:solidFill>
                <a:latin typeface="#9Slide05 IcielRukola" panose="02000506050000020003" pitchFamily="2" charset="0"/>
                <a:cs typeface="Comic Sans MS" panose="030F0702030302020204" charset="0"/>
              </a:rPr>
              <a:t>thắng</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cảnh</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và</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về</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vịnh</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Hạ</a:t>
            </a:r>
            <a:r>
              <a:rPr lang="en-US" sz="3000" b="1" dirty="0">
                <a:solidFill>
                  <a:schemeClr val="tx1"/>
                </a:solidFill>
                <a:latin typeface="#9Slide05 IcielRukola" panose="02000506050000020003" pitchFamily="2" charset="0"/>
                <a:cs typeface="Comic Sans MS" panose="030F0702030302020204" charset="0"/>
              </a:rPr>
              <a:t> Long </a:t>
            </a:r>
            <a:r>
              <a:rPr lang="en-US" sz="3000" b="1" dirty="0" err="1">
                <a:solidFill>
                  <a:schemeClr val="tx1"/>
                </a:solidFill>
                <a:latin typeface="#9Slide05 IcielRukola" panose="02000506050000020003" pitchFamily="2" charset="0"/>
                <a:cs typeface="Comic Sans MS" panose="030F0702030302020204" charset="0"/>
              </a:rPr>
              <a:t>vào</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bảng</a:t>
            </a:r>
            <a:r>
              <a:rPr lang="en-US" sz="3000" b="1" dirty="0">
                <a:solidFill>
                  <a:schemeClr val="tx1"/>
                </a:solidFill>
                <a:latin typeface="#9Slide05 IcielRukola" panose="02000506050000020003" pitchFamily="2" charset="0"/>
                <a:cs typeface="Comic Sans MS" panose="030F0702030302020204" charset="0"/>
              </a:rPr>
              <a:t> (</a:t>
            </a:r>
            <a:r>
              <a:rPr lang="en-US" sz="3000" b="1" dirty="0" err="1">
                <a:solidFill>
                  <a:schemeClr val="tx1"/>
                </a:solidFill>
                <a:latin typeface="#9Slide05 IcielRukola" panose="02000506050000020003" pitchFamily="2" charset="0"/>
                <a:cs typeface="Comic Sans MS" panose="030F0702030302020204" charset="0"/>
              </a:rPr>
              <a:t>cột</a:t>
            </a:r>
            <a:r>
              <a:rPr lang="en-US" sz="3000" b="1" dirty="0">
                <a:solidFill>
                  <a:schemeClr val="tx1"/>
                </a:solidFill>
                <a:latin typeface="#9Slide05 IcielRukola" panose="02000506050000020003" pitchFamily="2" charset="0"/>
                <a:cs typeface="Comic Sans MS" panose="030F0702030302020204" charset="0"/>
              </a:rPr>
              <a:t> K</a:t>
            </a:r>
            <a:r>
              <a:rPr lang="en-US" sz="3000" b="1" dirty="0">
                <a:latin typeface="#9Slide05 IcielRukola" panose="02000506050000020003" pitchFamily="2" charset="0"/>
                <a:cs typeface="Comic Sans MS" panose="030F0702030302020204" charset="0"/>
              </a:rPr>
              <a:t> - W</a:t>
            </a:r>
            <a:r>
              <a:rPr lang="en-US" sz="3000" b="1" dirty="0">
                <a:solidFill>
                  <a:schemeClr val="tx1"/>
                </a:solidFill>
                <a:latin typeface="#9Slide05 IcielRukola" panose="02000506050000020003" pitchFamily="2" charset="0"/>
                <a:cs typeface="Comic Sans MS" panose="030F070203030202020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81943" y="-975360"/>
            <a:ext cx="6306457" cy="8409940"/>
            <a:chOff x="2835" y="3122"/>
            <a:chExt cx="4177" cy="5603"/>
          </a:xfrm>
        </p:grpSpPr>
        <p:sp>
          <p:nvSpPr>
            <p:cNvPr id="58" name="任意多边形 57"/>
            <p:cNvSpPr/>
            <p:nvPr/>
          </p:nvSpPr>
          <p:spPr>
            <a:xfrm rot="5400000">
              <a:off x="5259" y="5253"/>
              <a:ext cx="2368" cy="1139"/>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60" name="任意多边形 59"/>
            <p:cNvSpPr/>
            <p:nvPr/>
          </p:nvSpPr>
          <p:spPr>
            <a:xfrm rot="18900000">
              <a:off x="2835" y="4969"/>
              <a:ext cx="1669" cy="169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9" name="任意多边形 58"/>
            <p:cNvSpPr/>
            <p:nvPr/>
          </p:nvSpPr>
          <p:spPr>
            <a:xfrm rot="18900000" flipV="1">
              <a:off x="4137" y="6270"/>
              <a:ext cx="1669" cy="169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7" name="任意多边形 56"/>
            <p:cNvSpPr/>
            <p:nvPr/>
          </p:nvSpPr>
          <p:spPr>
            <a:xfrm rot="2700000">
              <a:off x="4107" y="3664"/>
              <a:ext cx="1669" cy="1691"/>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21" name="心形 20"/>
            <p:cNvSpPr/>
            <p:nvPr/>
          </p:nvSpPr>
          <p:spPr>
            <a:xfrm>
              <a:off x="4703" y="3122"/>
              <a:ext cx="554" cy="462"/>
            </a:xfrm>
            <a:prstGeom prst="heart">
              <a:avLst/>
            </a:pr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nvGrpSpPr>
            <p:cNvPr id="56" name="组合 55"/>
            <p:cNvGrpSpPr/>
            <p:nvPr/>
          </p:nvGrpSpPr>
          <p:grpSpPr>
            <a:xfrm>
              <a:off x="4611" y="8067"/>
              <a:ext cx="733" cy="659"/>
              <a:chOff x="2928203" y="5369694"/>
              <a:chExt cx="465358" cy="418456"/>
            </a:xfrm>
            <a:solidFill>
              <a:srgbClr val="5DAD71"/>
            </a:solidFill>
          </p:grpSpPr>
          <p:grpSp>
            <p:nvGrpSpPr>
              <p:cNvPr id="39" name="组合 38"/>
              <p:cNvGrpSpPr/>
              <p:nvPr/>
            </p:nvGrpSpPr>
            <p:grpSpPr>
              <a:xfrm>
                <a:off x="2928203" y="5369694"/>
                <a:ext cx="460390" cy="418456"/>
                <a:chOff x="10760386" y="4041158"/>
                <a:chExt cx="460390" cy="418456"/>
              </a:xfrm>
              <a:grpFill/>
            </p:grpSpPr>
            <p:sp>
              <p:nvSpPr>
                <p:cNvPr id="40" name="任意多边形 39"/>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1" name="任意多边形 40"/>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sp>
            <p:nvSpPr>
              <p:cNvPr id="42" name="任意多边形 41"/>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3" name="任意多边形 42"/>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sp>
        <p:nvSpPr>
          <p:cNvPr id="100" name="Text Box 99"/>
          <p:cNvSpPr txBox="1"/>
          <p:nvPr/>
        </p:nvSpPr>
        <p:spPr>
          <a:xfrm>
            <a:off x="4090106" y="1968065"/>
            <a:ext cx="3159125" cy="2585323"/>
          </a:xfrm>
          <a:prstGeom prst="rect">
            <a:avLst/>
          </a:prstGeom>
          <a:noFill/>
          <a:ln w="9525">
            <a:noFill/>
          </a:ln>
        </p:spPr>
        <p:txBody>
          <a:bodyPr wrap="square">
            <a:spAutoFit/>
          </a:bodyPr>
          <a:lstStyle>
            <a:defPPr>
              <a:defRPr lang="zh-CN"/>
            </a:defPPr>
            <a:lvl1pPr indent="457200" algn="ctr">
              <a:defRPr sz="5400" b="1">
                <a:latin typeface="#9Slide05 SVNAngellife" panose="02000500000000020003" pitchFamily="2" charset="0"/>
                <a:cs typeface="#9Slide03 AllRoundGothic" panose="020B0703020202020104" charset="0"/>
              </a:defRPr>
            </a:lvl1pPr>
          </a:lstStyle>
          <a:p>
            <a:r>
              <a:rPr lang="en-US" dirty="0"/>
              <a:t>II. </a:t>
            </a:r>
            <a:r>
              <a:rPr lang="en-US" dirty="0" err="1"/>
              <a:t>Đọc</a:t>
            </a:r>
            <a:r>
              <a:rPr lang="en-US" dirty="0"/>
              <a:t> </a:t>
            </a:r>
            <a:r>
              <a:rPr lang="en-US" dirty="0" err="1"/>
              <a:t>và</a:t>
            </a:r>
            <a:r>
              <a:rPr lang="en-US" dirty="0"/>
              <a:t> </a:t>
            </a:r>
            <a:r>
              <a:rPr lang="en-US" dirty="0" err="1"/>
              <a:t>tìm</a:t>
            </a:r>
            <a:r>
              <a:rPr lang="en-US" dirty="0"/>
              <a:t> </a:t>
            </a:r>
            <a:r>
              <a:rPr lang="en-US" dirty="0" err="1"/>
              <a:t>hiểu</a:t>
            </a:r>
            <a:r>
              <a:rPr lang="en-US" dirty="0"/>
              <a:t>  chi </a:t>
            </a:r>
            <a:r>
              <a:rPr lang="en-US" dirty="0" err="1"/>
              <a:t>tiết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Box 68"/>
          <p:cNvSpPr txBox="1"/>
          <p:nvPr/>
        </p:nvSpPr>
        <p:spPr>
          <a:xfrm>
            <a:off x="0" y="466081"/>
            <a:ext cx="12115800" cy="584775"/>
          </a:xfrm>
          <a:prstGeom prst="rect">
            <a:avLst/>
          </a:prstGeom>
          <a:noFill/>
          <a:ln w="9525">
            <a:noFill/>
          </a:ln>
        </p:spPr>
        <p:txBody>
          <a:bodyPr wrap="square">
            <a:spAutoFit/>
          </a:bodyPr>
          <a:lstStyle/>
          <a:p>
            <a:pPr indent="0" algn="ctr">
              <a:lnSpc>
                <a:spcPct val="100000"/>
              </a:lnSpc>
            </a:pPr>
            <a:r>
              <a:rPr lang="en-US" sz="3200" b="1" dirty="0">
                <a:latin typeface="#9Slide03 Ample" panose="02000000000000000000" charset="0"/>
                <a:cs typeface="#9Slide03 Ample" panose="02000000000000000000" charset="0"/>
                <a:sym typeface="+mn-ea"/>
              </a:rPr>
              <a:t>1. Nhan </a:t>
            </a:r>
            <a:r>
              <a:rPr lang="en-US" sz="3200" b="1" dirty="0" err="1">
                <a:latin typeface="#9Slide03 Ample" panose="02000000000000000000" charset="0"/>
                <a:cs typeface="#9Slide03 Ample" panose="02000000000000000000" charset="0"/>
                <a:sym typeface="+mn-ea"/>
              </a:rPr>
              <a:t>đề</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và</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quan</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điểm</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đánh</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giá</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của</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người</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viết</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về</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vịnh</a:t>
            </a:r>
            <a:r>
              <a:rPr lang="en-US" sz="3200" b="1" dirty="0">
                <a:latin typeface="#9Slide03 Ample" panose="02000000000000000000" charset="0"/>
                <a:cs typeface="#9Slide03 Ample" panose="02000000000000000000" charset="0"/>
                <a:sym typeface="+mn-ea"/>
              </a:rPr>
              <a:t> </a:t>
            </a:r>
            <a:r>
              <a:rPr lang="en-US" sz="3200" b="1" dirty="0" err="1">
                <a:latin typeface="#9Slide03 Ample" panose="02000000000000000000" charset="0"/>
                <a:cs typeface="#9Slide03 Ample" panose="02000000000000000000" charset="0"/>
                <a:sym typeface="+mn-ea"/>
              </a:rPr>
              <a:t>Hạ</a:t>
            </a:r>
            <a:r>
              <a:rPr lang="en-US" sz="3200" b="1" dirty="0">
                <a:latin typeface="#9Slide03 Ample" panose="02000000000000000000" charset="0"/>
                <a:cs typeface="#9Slide03 Ample" panose="02000000000000000000" charset="0"/>
                <a:sym typeface="+mn-ea"/>
              </a:rPr>
              <a:t> Long  </a:t>
            </a:r>
          </a:p>
        </p:txBody>
      </p:sp>
      <p:grpSp>
        <p:nvGrpSpPr>
          <p:cNvPr id="4" name="Group 3">
            <a:extLst>
              <a:ext uri="{FF2B5EF4-FFF2-40B4-BE49-F238E27FC236}">
                <a16:creationId xmlns:a16="http://schemas.microsoft.com/office/drawing/2014/main" id="{E67A10B1-0B8D-2902-2CA0-55E9E7505D25}"/>
              </a:ext>
            </a:extLst>
          </p:cNvPr>
          <p:cNvGrpSpPr/>
          <p:nvPr/>
        </p:nvGrpSpPr>
        <p:grpSpPr>
          <a:xfrm>
            <a:off x="1123315" y="4610100"/>
            <a:ext cx="10214610" cy="1869440"/>
            <a:chOff x="1919" y="6154"/>
            <a:chExt cx="16086" cy="2944"/>
          </a:xfrm>
          <a:solidFill>
            <a:schemeClr val="accent4">
              <a:lumMod val="60000"/>
              <a:lumOff val="40000"/>
            </a:schemeClr>
          </a:solidFill>
        </p:grpSpPr>
        <p:sp>
          <p:nvSpPr>
            <p:cNvPr id="5" name="Freeform 6">
              <a:extLst>
                <a:ext uri="{FF2B5EF4-FFF2-40B4-BE49-F238E27FC236}">
                  <a16:creationId xmlns:a16="http://schemas.microsoft.com/office/drawing/2014/main" id="{05926172-1183-DCF0-0112-B42868B99E93}"/>
                </a:ext>
              </a:extLst>
            </p:cNvPr>
            <p:cNvSpPr/>
            <p:nvPr/>
          </p:nvSpPr>
          <p:spPr bwMode="auto">
            <a:xfrm>
              <a:off x="1919" y="6154"/>
              <a:ext cx="16086" cy="2944"/>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grpFill/>
            <a:ln w="28575">
              <a:solidFill>
                <a:schemeClr val="bg1">
                  <a:lumMod val="95000"/>
                </a:schemeClr>
              </a:solidFill>
            </a:ln>
          </p:spPr>
          <p:txBody>
            <a:bodyPr vert="horz" wrap="square" lIns="121920" tIns="60960" rIns="121920" bIns="60960" numCol="1" anchor="t" anchorCtr="0" compatLnSpc="1"/>
            <a:lstStyle/>
            <a:p>
              <a:endParaRPr lang="en-US" sz="3200"/>
            </a:p>
          </p:txBody>
        </p:sp>
        <p:sp>
          <p:nvSpPr>
            <p:cNvPr id="6" name="Text Box 3">
              <a:extLst>
                <a:ext uri="{FF2B5EF4-FFF2-40B4-BE49-F238E27FC236}">
                  <a16:creationId xmlns:a16="http://schemas.microsoft.com/office/drawing/2014/main" id="{FFE44EFD-2DF4-295A-6174-60B3C9161F2B}"/>
                </a:ext>
              </a:extLst>
            </p:cNvPr>
            <p:cNvSpPr txBox="1"/>
            <p:nvPr/>
          </p:nvSpPr>
          <p:spPr>
            <a:xfrm>
              <a:off x="3439" y="6805"/>
              <a:ext cx="13220" cy="1696"/>
            </a:xfrm>
            <a:prstGeom prst="rect">
              <a:avLst/>
            </a:prstGeom>
            <a:grpFill/>
            <a:ln w="9525">
              <a:noFill/>
            </a:ln>
          </p:spPr>
          <p:txBody>
            <a:bodyPr wrap="square">
              <a:spAutoFit/>
            </a:bodyPr>
            <a:lstStyle/>
            <a:p>
              <a:pPr indent="0" algn="ctr">
                <a:lnSpc>
                  <a:spcPct val="100000"/>
                </a:lnSpc>
              </a:pPr>
              <a:r>
                <a:rPr lang="en-US" sz="3200" b="1" dirty="0" err="1">
                  <a:latin typeface="#9Slide03 Arima Madurai Bold" panose="00000800000000000000" pitchFamily="2" charset="0"/>
                  <a:cs typeface="#9Slide03 Arima Madurai Bold" panose="00000800000000000000" pitchFamily="2" charset="0"/>
                  <a:sym typeface="+mn-ea"/>
                </a:rPr>
                <a:t>Thể</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hiện</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rõ</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sự</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ngợi</a:t>
              </a:r>
              <a:r>
                <a:rPr lang="en-US" sz="3200" b="1" dirty="0">
                  <a:latin typeface="#9Slide03 Arima Madurai Bold" panose="00000800000000000000" pitchFamily="2" charset="0"/>
                  <a:cs typeface="#9Slide03 Arima Madurai Bold" panose="00000800000000000000" pitchFamily="2" charset="0"/>
                  <a:sym typeface="+mn-ea"/>
                </a:rPr>
                <a:t> ca, </a:t>
              </a:r>
              <a:r>
                <a:rPr lang="en-US" sz="3200" b="1" dirty="0" err="1">
                  <a:latin typeface="#9Slide03 Arima Madurai Bold" panose="00000800000000000000" pitchFamily="2" charset="0"/>
                  <a:cs typeface="#9Slide03 Arima Madurai Bold" panose="00000800000000000000" pitchFamily="2" charset="0"/>
                  <a:sym typeface="+mn-ea"/>
                </a:rPr>
                <a:t>đề</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cao</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đến</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tận</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cùng</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của</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người</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viết</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về</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danh</a:t>
              </a:r>
              <a:r>
                <a:rPr lang="en-US" sz="3200" b="1" dirty="0">
                  <a:latin typeface="#9Slide03 Arima Madurai Bold" panose="00000800000000000000" pitchFamily="2" charset="0"/>
                  <a:cs typeface="#9Slide03 Arima Madurai Bold" panose="00000800000000000000" pitchFamily="2" charset="0"/>
                  <a:sym typeface="+mn-ea"/>
                </a:rPr>
                <a:t> lam </a:t>
              </a:r>
              <a:r>
                <a:rPr lang="en-US" sz="3200" b="1" dirty="0" err="1">
                  <a:latin typeface="#9Slide03 Arima Madurai Bold" panose="00000800000000000000" pitchFamily="2" charset="0"/>
                  <a:cs typeface="#9Slide03 Arima Madurai Bold" panose="00000800000000000000" pitchFamily="2" charset="0"/>
                  <a:sym typeface="+mn-ea"/>
                </a:rPr>
                <a:t>thắng</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cảnh</a:t>
              </a:r>
              <a:r>
                <a:rPr lang="en-US" sz="3200" b="1" dirty="0">
                  <a:latin typeface="#9Slide03 Arima Madurai Bold" panose="00000800000000000000" pitchFamily="2" charset="0"/>
                  <a:cs typeface="#9Slide03 Arima Madurai Bold" panose="00000800000000000000" pitchFamily="2" charset="0"/>
                  <a:sym typeface="+mn-ea"/>
                </a:rPr>
                <a:t> </a:t>
              </a:r>
              <a:r>
                <a:rPr lang="en-US" sz="3200" b="1" dirty="0" err="1">
                  <a:latin typeface="#9Slide03 Arima Madurai Bold" panose="00000800000000000000" pitchFamily="2" charset="0"/>
                  <a:cs typeface="#9Slide03 Arima Madurai Bold" panose="00000800000000000000" pitchFamily="2" charset="0"/>
                  <a:sym typeface="+mn-ea"/>
                </a:rPr>
                <a:t>này</a:t>
              </a:r>
              <a:r>
                <a:rPr lang="en-US" sz="3200" b="1" dirty="0">
                  <a:latin typeface="#9Slide03 Arima Madurai Bold" panose="00000800000000000000" pitchFamily="2" charset="0"/>
                  <a:cs typeface="#9Slide03 Arima Madurai Bold" panose="00000800000000000000" pitchFamily="2" charset="0"/>
                  <a:sym typeface="+mn-ea"/>
                </a:rPr>
                <a:t>.</a:t>
              </a:r>
            </a:p>
          </p:txBody>
        </p:sp>
      </p:grpSp>
      <p:grpSp>
        <p:nvGrpSpPr>
          <p:cNvPr id="7" name="Group 6">
            <a:extLst>
              <a:ext uri="{FF2B5EF4-FFF2-40B4-BE49-F238E27FC236}">
                <a16:creationId xmlns:a16="http://schemas.microsoft.com/office/drawing/2014/main" id="{32968956-0759-3EA1-49CE-7CCA4E7BDC0E}"/>
              </a:ext>
            </a:extLst>
          </p:cNvPr>
          <p:cNvGrpSpPr/>
          <p:nvPr/>
        </p:nvGrpSpPr>
        <p:grpSpPr>
          <a:xfrm>
            <a:off x="1247140" y="1402715"/>
            <a:ext cx="9697720" cy="3043555"/>
            <a:chOff x="1806" y="1408"/>
            <a:chExt cx="15272" cy="4793"/>
          </a:xfrm>
        </p:grpSpPr>
        <p:sp>
          <p:nvSpPr>
            <p:cNvPr id="8" name="燕尾形箭头 39">
              <a:extLst>
                <a:ext uri="{FF2B5EF4-FFF2-40B4-BE49-F238E27FC236}">
                  <a16:creationId xmlns:a16="http://schemas.microsoft.com/office/drawing/2014/main" id="{237AF12E-1511-E43A-06DA-33B78AF3464B}"/>
                </a:ext>
              </a:extLst>
            </p:cNvPr>
            <p:cNvSpPr/>
            <p:nvPr/>
          </p:nvSpPr>
          <p:spPr>
            <a:xfrm>
              <a:off x="2266" y="5070"/>
              <a:ext cx="14812" cy="360"/>
            </a:xfrm>
            <a:prstGeom prst="notch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Microsoft YaHei" panose="020B0503020204020204" pitchFamily="34" charset="-122"/>
                <a:cs typeface="Arial" panose="020B0604020202020204" pitchFamily="34" charset="0"/>
              </a:endParaRPr>
            </a:p>
          </p:txBody>
        </p:sp>
        <p:sp>
          <p:nvSpPr>
            <p:cNvPr id="10" name="椭圆 40">
              <a:extLst>
                <a:ext uri="{FF2B5EF4-FFF2-40B4-BE49-F238E27FC236}">
                  <a16:creationId xmlns:a16="http://schemas.microsoft.com/office/drawing/2014/main" id="{091D09A0-A1B1-0923-0B01-7215BF0F377F}"/>
                </a:ext>
              </a:extLst>
            </p:cNvPr>
            <p:cNvSpPr/>
            <p:nvPr/>
          </p:nvSpPr>
          <p:spPr>
            <a:xfrm>
              <a:off x="3165" y="4867"/>
              <a:ext cx="514" cy="514"/>
            </a:xfrm>
            <a:prstGeom prst="ellipse">
              <a:avLst/>
            </a:prstGeom>
            <a:solidFill>
              <a:srgbClr val="51AF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Microsoft YaHei" panose="020B0503020204020204" pitchFamily="34" charset="-122"/>
                <a:cs typeface="Arial" panose="020B0604020202020204" pitchFamily="34" charset="0"/>
              </a:endParaRPr>
            </a:p>
          </p:txBody>
        </p:sp>
        <p:sp>
          <p:nvSpPr>
            <p:cNvPr id="11" name="椭圆 41">
              <a:extLst>
                <a:ext uri="{FF2B5EF4-FFF2-40B4-BE49-F238E27FC236}">
                  <a16:creationId xmlns:a16="http://schemas.microsoft.com/office/drawing/2014/main" id="{5CF76385-3F4B-BDA5-315C-AC1C6CD126A6}"/>
                </a:ext>
              </a:extLst>
            </p:cNvPr>
            <p:cNvSpPr/>
            <p:nvPr/>
          </p:nvSpPr>
          <p:spPr>
            <a:xfrm>
              <a:off x="9227" y="4867"/>
              <a:ext cx="514" cy="514"/>
            </a:xfrm>
            <a:prstGeom prst="ellipse">
              <a:avLst/>
            </a:pr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Microsoft YaHei" panose="020B0503020204020204" pitchFamily="34" charset="-122"/>
                <a:cs typeface="Arial" panose="020B0604020202020204" pitchFamily="34" charset="0"/>
              </a:endParaRPr>
            </a:p>
          </p:txBody>
        </p:sp>
        <p:sp>
          <p:nvSpPr>
            <p:cNvPr id="12" name="椭圆 42">
              <a:extLst>
                <a:ext uri="{FF2B5EF4-FFF2-40B4-BE49-F238E27FC236}">
                  <a16:creationId xmlns:a16="http://schemas.microsoft.com/office/drawing/2014/main" id="{3FE27BAB-4280-1E7B-E0FA-08AB50240F36}"/>
                </a:ext>
              </a:extLst>
            </p:cNvPr>
            <p:cNvSpPr/>
            <p:nvPr/>
          </p:nvSpPr>
          <p:spPr>
            <a:xfrm>
              <a:off x="15363" y="4867"/>
              <a:ext cx="514" cy="514"/>
            </a:xfrm>
            <a:prstGeom prst="ellipse">
              <a:avLst/>
            </a:prstGeom>
            <a:solidFill>
              <a:srgbClr val="51AF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Microsoft YaHei" panose="020B0503020204020204" pitchFamily="34" charset="-122"/>
                <a:cs typeface="Arial" panose="020B0604020202020204" pitchFamily="34" charset="0"/>
              </a:endParaRPr>
            </a:p>
          </p:txBody>
        </p:sp>
        <p:sp>
          <p:nvSpPr>
            <p:cNvPr id="13" name="泪滴形 45">
              <a:extLst>
                <a:ext uri="{FF2B5EF4-FFF2-40B4-BE49-F238E27FC236}">
                  <a16:creationId xmlns:a16="http://schemas.microsoft.com/office/drawing/2014/main" id="{FCB042A7-D044-58C3-85AD-8CEB1E3B17AB}"/>
                </a:ext>
              </a:extLst>
            </p:cNvPr>
            <p:cNvSpPr/>
            <p:nvPr/>
          </p:nvSpPr>
          <p:spPr>
            <a:xfrm rot="8100000">
              <a:off x="1806" y="1408"/>
              <a:ext cx="2972" cy="2972"/>
            </a:xfrm>
            <a:prstGeom prst="teardrop">
              <a:avLst/>
            </a:prstGeom>
            <a:solidFill>
              <a:srgbClr val="51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泪滴形 51">
              <a:extLst>
                <a:ext uri="{FF2B5EF4-FFF2-40B4-BE49-F238E27FC236}">
                  <a16:creationId xmlns:a16="http://schemas.microsoft.com/office/drawing/2014/main" id="{BE0CB42F-2348-054E-3E64-D1E61CC5CD29}"/>
                </a:ext>
              </a:extLst>
            </p:cNvPr>
            <p:cNvSpPr/>
            <p:nvPr/>
          </p:nvSpPr>
          <p:spPr>
            <a:xfrm rot="8100000">
              <a:off x="14008" y="1408"/>
              <a:ext cx="2972" cy="2972"/>
            </a:xfrm>
            <a:prstGeom prst="teardrop">
              <a:avLst/>
            </a:prstGeom>
            <a:solidFill>
              <a:srgbClr val="51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泪滴形 54">
              <a:extLst>
                <a:ext uri="{FF2B5EF4-FFF2-40B4-BE49-F238E27FC236}">
                  <a16:creationId xmlns:a16="http://schemas.microsoft.com/office/drawing/2014/main" id="{AD449AA9-A498-FFFB-EA18-A4C394F7D86A}"/>
                </a:ext>
              </a:extLst>
            </p:cNvPr>
            <p:cNvSpPr/>
            <p:nvPr/>
          </p:nvSpPr>
          <p:spPr>
            <a:xfrm rot="8100000">
              <a:off x="7870" y="1408"/>
              <a:ext cx="2972" cy="2972"/>
            </a:xfrm>
            <a:prstGeom prst="teardrop">
              <a:avLst/>
            </a:pr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 Box 68">
              <a:extLst>
                <a:ext uri="{FF2B5EF4-FFF2-40B4-BE49-F238E27FC236}">
                  <a16:creationId xmlns:a16="http://schemas.microsoft.com/office/drawing/2014/main" id="{D9686AF7-A385-815B-1233-5ED043468160}"/>
                </a:ext>
              </a:extLst>
            </p:cNvPr>
            <p:cNvSpPr txBox="1"/>
            <p:nvPr/>
          </p:nvSpPr>
          <p:spPr>
            <a:xfrm>
              <a:off x="2085" y="1998"/>
              <a:ext cx="2287" cy="1696"/>
            </a:xfrm>
            <a:prstGeom prst="rect">
              <a:avLst/>
            </a:prstGeom>
            <a:noFill/>
            <a:ln w="9525">
              <a:noFill/>
            </a:ln>
          </p:spPr>
          <p:txBody>
            <a:bodyPr wrap="square">
              <a:spAutoFit/>
            </a:bodyPr>
            <a:lstStyle/>
            <a:p>
              <a:pPr indent="0" algn="ctr">
                <a:lnSpc>
                  <a:spcPct val="100000"/>
                </a:lnSpc>
              </a:pPr>
              <a:r>
                <a:rPr lang="en-US" sz="3200" b="1" i="1" dirty="0" err="1">
                  <a:latin typeface="#9Slide03 Arima Madurai Bold" panose="00000800000000000000" pitchFamily="2" charset="0"/>
                  <a:cs typeface="#9Slide03 Arima Madurai Bold" panose="00000800000000000000" pitchFamily="2" charset="0"/>
                  <a:sym typeface="+mn-ea"/>
                </a:rPr>
                <a:t>kì</a:t>
              </a:r>
              <a:r>
                <a:rPr lang="en-US" sz="3200" b="1" i="1" dirty="0">
                  <a:latin typeface="#9Slide03 Arima Madurai Bold" panose="00000800000000000000" pitchFamily="2" charset="0"/>
                  <a:cs typeface="#9Slide03 Arima Madurai Bold" panose="00000800000000000000" pitchFamily="2" charset="0"/>
                  <a:sym typeface="+mn-ea"/>
                </a:rPr>
                <a:t> </a:t>
              </a:r>
              <a:r>
                <a:rPr lang="en-US" sz="3200" b="1" i="1" dirty="0" err="1">
                  <a:latin typeface="#9Slide03 Arima Madurai Bold" panose="00000800000000000000" pitchFamily="2" charset="0"/>
                  <a:cs typeface="#9Slide03 Arima Madurai Bold" panose="00000800000000000000" pitchFamily="2" charset="0"/>
                  <a:sym typeface="+mn-ea"/>
                </a:rPr>
                <a:t>quan</a:t>
              </a:r>
              <a:endParaRPr lang="en-US" sz="3200" b="1" i="1" dirty="0">
                <a:latin typeface="#9Slide03 Arima Madurai Bold" panose="00000800000000000000" pitchFamily="2" charset="0"/>
                <a:cs typeface="#9Slide03 Arima Madurai Bold" panose="00000800000000000000" pitchFamily="2" charset="0"/>
                <a:sym typeface="+mn-ea"/>
              </a:endParaRPr>
            </a:p>
          </p:txBody>
        </p:sp>
        <p:sp>
          <p:nvSpPr>
            <p:cNvPr id="17" name="Text Box 1">
              <a:extLst>
                <a:ext uri="{FF2B5EF4-FFF2-40B4-BE49-F238E27FC236}">
                  <a16:creationId xmlns:a16="http://schemas.microsoft.com/office/drawing/2014/main" id="{17F9D3B3-E5E9-6B35-17BC-C57C3D6C9C4A}"/>
                </a:ext>
              </a:extLst>
            </p:cNvPr>
            <p:cNvSpPr txBox="1"/>
            <p:nvPr/>
          </p:nvSpPr>
          <p:spPr>
            <a:xfrm>
              <a:off x="8249" y="1998"/>
              <a:ext cx="2287" cy="1696"/>
            </a:xfrm>
            <a:prstGeom prst="rect">
              <a:avLst/>
            </a:prstGeom>
            <a:noFill/>
            <a:ln w="9525">
              <a:noFill/>
            </a:ln>
          </p:spPr>
          <p:txBody>
            <a:bodyPr wrap="square">
              <a:spAutoFit/>
            </a:bodyPr>
            <a:lstStyle/>
            <a:p>
              <a:pPr indent="0" algn="ctr">
                <a:lnSpc>
                  <a:spcPct val="100000"/>
                </a:lnSpc>
              </a:pPr>
              <a:r>
                <a:rPr lang="en-US" sz="3200" b="1" i="1">
                  <a:latin typeface="#9Slide03 Arima Madurai Bold" panose="00000800000000000000" pitchFamily="2" charset="0"/>
                  <a:cs typeface="#9Slide03 Arima Madurai Bold" panose="00000800000000000000" pitchFamily="2" charset="0"/>
                  <a:sym typeface="+mn-ea"/>
                </a:rPr>
                <a:t>độc đáo</a:t>
              </a:r>
            </a:p>
          </p:txBody>
        </p:sp>
        <p:sp>
          <p:nvSpPr>
            <p:cNvPr id="18" name="Text Box 2">
              <a:extLst>
                <a:ext uri="{FF2B5EF4-FFF2-40B4-BE49-F238E27FC236}">
                  <a16:creationId xmlns:a16="http://schemas.microsoft.com/office/drawing/2014/main" id="{D8FD2BDB-39BE-D1F4-7CAF-9A2C3C645F4F}"/>
                </a:ext>
              </a:extLst>
            </p:cNvPr>
            <p:cNvSpPr txBox="1"/>
            <p:nvPr/>
          </p:nvSpPr>
          <p:spPr>
            <a:xfrm>
              <a:off x="14340" y="1998"/>
              <a:ext cx="2287" cy="1696"/>
            </a:xfrm>
            <a:prstGeom prst="rect">
              <a:avLst/>
            </a:prstGeom>
            <a:noFill/>
            <a:ln w="9525">
              <a:noFill/>
            </a:ln>
          </p:spPr>
          <p:txBody>
            <a:bodyPr wrap="square">
              <a:spAutoFit/>
            </a:bodyPr>
            <a:lstStyle/>
            <a:p>
              <a:pPr indent="0" algn="ctr">
                <a:lnSpc>
                  <a:spcPct val="100000"/>
                </a:lnSpc>
              </a:pPr>
              <a:r>
                <a:rPr lang="en-US" sz="3200" b="1" i="1" dirty="0" err="1">
                  <a:latin typeface="#9Slide03 Arima Madurai Bold" panose="00000800000000000000" pitchFamily="2" charset="0"/>
                  <a:cs typeface="#9Slide03 Arima Madurai Bold" panose="00000800000000000000" pitchFamily="2" charset="0"/>
                  <a:sym typeface="+mn-ea"/>
                </a:rPr>
                <a:t>tuyệt</a:t>
              </a:r>
              <a:r>
                <a:rPr lang="en-US" sz="3200" b="1" i="1" dirty="0">
                  <a:latin typeface="#9Slide03 Arima Madurai Bold" panose="00000800000000000000" pitchFamily="2" charset="0"/>
                  <a:cs typeface="#9Slide03 Arima Madurai Bold" panose="00000800000000000000" pitchFamily="2" charset="0"/>
                  <a:sym typeface="+mn-ea"/>
                </a:rPr>
                <a:t> </a:t>
              </a:r>
              <a:r>
                <a:rPr lang="en-US" sz="3200" b="1" i="1" dirty="0" err="1">
                  <a:latin typeface="#9Slide03 Arima Madurai Bold" panose="00000800000000000000" pitchFamily="2" charset="0"/>
                  <a:cs typeface="#9Slide03 Arima Madurai Bold" panose="00000800000000000000" pitchFamily="2" charset="0"/>
                  <a:sym typeface="+mn-ea"/>
                </a:rPr>
                <a:t>mĩ</a:t>
              </a:r>
              <a:endParaRPr lang="en-US" sz="3200" b="1" i="1" dirty="0">
                <a:latin typeface="#9Slide03 Arima Madurai Bold" panose="00000800000000000000" pitchFamily="2" charset="0"/>
                <a:cs typeface="#9Slide03 Arima Madurai Bold" panose="00000800000000000000" pitchFamily="2" charset="0"/>
                <a:sym typeface="+mn-ea"/>
              </a:endParaRPr>
            </a:p>
          </p:txBody>
        </p:sp>
        <p:sp>
          <p:nvSpPr>
            <p:cNvPr id="19" name="Freeform 27">
              <a:extLst>
                <a:ext uri="{FF2B5EF4-FFF2-40B4-BE49-F238E27FC236}">
                  <a16:creationId xmlns:a16="http://schemas.microsoft.com/office/drawing/2014/main" id="{324CDE39-83F8-3C98-E13F-ED800A3E9320}"/>
                </a:ext>
              </a:extLst>
            </p:cNvPr>
            <p:cNvSpPr>
              <a:spLocks noEditPoints="1"/>
            </p:cNvSpPr>
            <p:nvPr/>
          </p:nvSpPr>
          <p:spPr bwMode="auto">
            <a:xfrm>
              <a:off x="8558" y="5148"/>
              <a:ext cx="1881" cy="1053"/>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p:nvPr/>
        </p:nvSpPr>
        <p:spPr>
          <a:xfrm>
            <a:off x="2010727" y="2165984"/>
            <a:ext cx="8494396" cy="2754630"/>
          </a:xfrm>
          <a:prstGeom prst="rect">
            <a:avLst/>
          </a:prstGeom>
          <a:solidFill>
            <a:srgbClr val="5DAD7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9" name="Text Box 68"/>
          <p:cNvSpPr txBox="1"/>
          <p:nvPr/>
        </p:nvSpPr>
        <p:spPr>
          <a:xfrm>
            <a:off x="537210" y="605155"/>
            <a:ext cx="10824210" cy="614045"/>
          </a:xfrm>
          <a:prstGeom prst="rect">
            <a:avLst/>
          </a:prstGeom>
          <a:noFill/>
          <a:ln w="9525">
            <a:noFill/>
          </a:ln>
        </p:spPr>
        <p:txBody>
          <a:bodyPr wrap="square">
            <a:spAutoFit/>
          </a:bodyPr>
          <a:lstStyle/>
          <a:p>
            <a:pPr indent="0" algn="ctr">
              <a:lnSpc>
                <a:spcPct val="100000"/>
              </a:lnSpc>
            </a:pPr>
            <a:r>
              <a:rPr lang="en-US" sz="3400" b="1" dirty="0">
                <a:latin typeface="#9Slide03 Ample" panose="02000000000000000000" charset="0"/>
                <a:cs typeface="#9Slide03 Ample" panose="02000000000000000000" charset="0"/>
                <a:sym typeface="+mn-ea"/>
              </a:rPr>
              <a:t>2. </a:t>
            </a:r>
            <a:r>
              <a:rPr lang="en-US" sz="3400" b="1" dirty="0" err="1">
                <a:latin typeface="#9Slide03 Ample" panose="02000000000000000000" charset="0"/>
                <a:cs typeface="#9Slide03 Ample" panose="02000000000000000000" charset="0"/>
                <a:sym typeface="+mn-ea"/>
              </a:rPr>
              <a:t>Những</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thông</a:t>
            </a:r>
            <a:r>
              <a:rPr lang="en-US" sz="3400" b="1" dirty="0">
                <a:latin typeface="#9Slide03 Ample" panose="02000000000000000000" charset="0"/>
                <a:cs typeface="#9Slide03 Ample" panose="02000000000000000000" charset="0"/>
                <a:sym typeface="+mn-ea"/>
              </a:rPr>
              <a:t> tin </a:t>
            </a:r>
            <a:r>
              <a:rPr lang="en-US" sz="3400" b="1" dirty="0" err="1">
                <a:latin typeface="#9Slide03 Ample" panose="02000000000000000000" charset="0"/>
                <a:cs typeface="#9Slide03 Ample" panose="02000000000000000000" charset="0"/>
                <a:sym typeface="+mn-ea"/>
              </a:rPr>
              <a:t>chính</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về</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Vịnh</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Hạ</a:t>
            </a:r>
            <a:r>
              <a:rPr lang="en-US" sz="3400" b="1" dirty="0">
                <a:latin typeface="#9Slide03 Ample" panose="02000000000000000000" charset="0"/>
                <a:cs typeface="#9Slide03 Ample" panose="02000000000000000000" charset="0"/>
                <a:sym typeface="+mn-ea"/>
              </a:rPr>
              <a:t> Long </a:t>
            </a:r>
          </a:p>
        </p:txBody>
      </p:sp>
      <p:sp>
        <p:nvSpPr>
          <p:cNvPr id="2" name="Text Box 1"/>
          <p:cNvSpPr txBox="1"/>
          <p:nvPr/>
        </p:nvSpPr>
        <p:spPr>
          <a:xfrm>
            <a:off x="2010727" y="2712303"/>
            <a:ext cx="8170545" cy="1661993"/>
          </a:xfrm>
          <a:prstGeom prst="rect">
            <a:avLst/>
          </a:prstGeom>
          <a:noFill/>
          <a:ln w="9525">
            <a:noFill/>
          </a:ln>
        </p:spPr>
        <p:txBody>
          <a:bodyPr wrap="square">
            <a:spAutoFit/>
          </a:bodyPr>
          <a:lstStyle/>
          <a:p>
            <a:pPr indent="0" algn="ctr">
              <a:lnSpc>
                <a:spcPct val="100000"/>
              </a:lnSpc>
            </a:pP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Hoàn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thành</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sơ</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đồ</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tư</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duy</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hoặc</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bảng</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biểu</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để</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thể</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hiện</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những</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thông</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tin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chính</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về</a:t>
            </a:r>
            <a:endParaRPr lang="en-US" sz="3400" b="1" dirty="0">
              <a:solidFill>
                <a:schemeClr val="bg1"/>
              </a:solidFill>
              <a:latin typeface="#9Slide03 Arima Madurai Bold" panose="00000800000000000000" pitchFamily="2" charset="0"/>
              <a:cs typeface="#9Slide03 Arima Madurai Bold" panose="00000800000000000000" pitchFamily="2" charset="0"/>
              <a:sym typeface="+mn-ea"/>
            </a:endParaRPr>
          </a:p>
          <a:p>
            <a:pPr indent="0" algn="ctr">
              <a:lnSpc>
                <a:spcPct val="100000"/>
              </a:lnSpc>
            </a:pP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vịnh</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Hạ</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Long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trong</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văn</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 </a:t>
            </a:r>
            <a:r>
              <a:rPr lang="en-US" sz="3400" b="1" dirty="0" err="1">
                <a:solidFill>
                  <a:schemeClr val="bg1"/>
                </a:solidFill>
                <a:latin typeface="#9Slide03 Arima Madurai Bold" panose="00000800000000000000" pitchFamily="2" charset="0"/>
                <a:cs typeface="#9Slide03 Arima Madurai Bold" panose="00000800000000000000" pitchFamily="2" charset="0"/>
                <a:sym typeface="+mn-ea"/>
              </a:rPr>
              <a:t>bản</a:t>
            </a:r>
            <a:r>
              <a:rPr lang="en-US" sz="3400" b="1" dirty="0">
                <a:solidFill>
                  <a:schemeClr val="bg1"/>
                </a:solidFill>
                <a:latin typeface="#9Slide03 Arima Madurai Bold" panose="00000800000000000000" pitchFamily="2" charset="0"/>
                <a:cs typeface="#9Slide03 Arima Madurai Bold" panose="00000800000000000000" pitchFamily="2" charset="0"/>
                <a:sym typeface="+mn-ea"/>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56000" y="177800"/>
            <a:ext cx="5080000" cy="553085"/>
          </a:xfrm>
          <a:prstGeom prst="rect">
            <a:avLst/>
          </a:prstGeom>
          <a:noFill/>
          <a:ln w="9525">
            <a:noFill/>
          </a:ln>
        </p:spPr>
        <p:txBody>
          <a:bodyPr>
            <a:spAutoFit/>
          </a:bodyPr>
          <a:lstStyle/>
          <a:p>
            <a:pPr indent="0" algn="ctr"/>
            <a:r>
              <a:rPr lang="en-US" sz="3000" b="1" dirty="0" err="1">
                <a:solidFill>
                  <a:srgbClr val="0070C0"/>
                </a:solidFill>
                <a:latin typeface="Times New Roman" panose="02020603050405020304" pitchFamily="18" charset="0"/>
              </a:rPr>
              <a:t>SƠ</a:t>
            </a:r>
            <a:r>
              <a:rPr lang="en-US" sz="3000" b="1" dirty="0">
                <a:solidFill>
                  <a:srgbClr val="0070C0"/>
                </a:solidFill>
                <a:latin typeface="Times New Roman" panose="02020603050405020304" pitchFamily="18" charset="0"/>
              </a:rPr>
              <a:t> </a:t>
            </a:r>
            <a:r>
              <a:rPr lang="en-US" sz="3000" b="1" dirty="0" err="1">
                <a:solidFill>
                  <a:srgbClr val="0070C0"/>
                </a:solidFill>
                <a:latin typeface="Times New Roman" panose="02020603050405020304" pitchFamily="18" charset="0"/>
              </a:rPr>
              <a:t>ĐỒ</a:t>
            </a:r>
            <a:r>
              <a:rPr lang="en-US" sz="3000" b="1" dirty="0">
                <a:solidFill>
                  <a:srgbClr val="0070C0"/>
                </a:solidFill>
                <a:latin typeface="Times New Roman" panose="02020603050405020304" pitchFamily="18" charset="0"/>
              </a:rPr>
              <a:t> </a:t>
            </a:r>
            <a:r>
              <a:rPr lang="en-US" sz="3000" b="1" dirty="0" err="1">
                <a:solidFill>
                  <a:srgbClr val="0070C0"/>
                </a:solidFill>
                <a:latin typeface="Times New Roman" panose="02020603050405020304" pitchFamily="18" charset="0"/>
              </a:rPr>
              <a:t>TƯ</a:t>
            </a:r>
            <a:r>
              <a:rPr lang="en-US" sz="3000" b="1" dirty="0">
                <a:solidFill>
                  <a:srgbClr val="0070C0"/>
                </a:solidFill>
                <a:latin typeface="Times New Roman" panose="02020603050405020304" pitchFamily="18" charset="0"/>
              </a:rPr>
              <a:t> DUY</a:t>
            </a:r>
          </a:p>
        </p:txBody>
      </p:sp>
      <p:pic>
        <p:nvPicPr>
          <p:cNvPr id="3" name="Picture 34">
            <a:extLst>
              <a:ext uri="{FF2B5EF4-FFF2-40B4-BE49-F238E27FC236}">
                <a16:creationId xmlns:a16="http://schemas.microsoft.com/office/drawing/2014/main" id="{4770A9D0-2B79-5B8E-D600-FF27DC54D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438" y="2847975"/>
            <a:ext cx="2012950" cy="14335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3">
            <a:extLst>
              <a:ext uri="{FF2B5EF4-FFF2-40B4-BE49-F238E27FC236}">
                <a16:creationId xmlns:a16="http://schemas.microsoft.com/office/drawing/2014/main" id="{DDA22A7F-6E76-D93F-C840-0B7A47322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438" y="2847975"/>
            <a:ext cx="2017712" cy="960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2">
            <a:extLst>
              <a:ext uri="{FF2B5EF4-FFF2-40B4-BE49-F238E27FC236}">
                <a16:creationId xmlns:a16="http://schemas.microsoft.com/office/drawing/2014/main" id="{2C3DE7C2-B4AE-2AAB-D74A-EE4A76331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438" y="2840038"/>
            <a:ext cx="1982787" cy="549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1">
            <a:extLst>
              <a:ext uri="{FF2B5EF4-FFF2-40B4-BE49-F238E27FC236}">
                <a16:creationId xmlns:a16="http://schemas.microsoft.com/office/drawing/2014/main" id="{C5AA055F-91D7-BA8B-158C-C5AE3CE91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6313" y="2268538"/>
            <a:ext cx="2081212" cy="701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extLst>
              <a:ext uri="{FF2B5EF4-FFF2-40B4-BE49-F238E27FC236}">
                <a16:creationId xmlns:a16="http://schemas.microsoft.com/office/drawing/2014/main" id="{944DCCFD-1228-6C21-007B-EED3FD647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8850" y="1754188"/>
            <a:ext cx="209867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a:extLst>
              <a:ext uri="{FF2B5EF4-FFF2-40B4-BE49-F238E27FC236}">
                <a16:creationId xmlns:a16="http://schemas.microsoft.com/office/drawing/2014/main" id="{75D2DF97-A3C8-CD40-AD96-268D73FDF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663" y="2687638"/>
            <a:ext cx="2951162" cy="581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
            <a:extLst>
              <a:ext uri="{FF2B5EF4-FFF2-40B4-BE49-F238E27FC236}">
                <a16:creationId xmlns:a16="http://schemas.microsoft.com/office/drawing/2014/main" id="{0ABBF1C7-C393-3795-F8A8-571332646C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1850" y="5254625"/>
            <a:ext cx="2036763" cy="919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a:extLst>
              <a:ext uri="{FF2B5EF4-FFF2-40B4-BE49-F238E27FC236}">
                <a16:creationId xmlns:a16="http://schemas.microsoft.com/office/drawing/2014/main" id="{5784E5C1-3320-D2B5-7156-94EE63AC70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1688" y="5232400"/>
            <a:ext cx="2062162" cy="536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a:extLst>
              <a:ext uri="{FF2B5EF4-FFF2-40B4-BE49-F238E27FC236}">
                <a16:creationId xmlns:a16="http://schemas.microsoft.com/office/drawing/2014/main" id="{23C306CA-B080-0014-F291-184761C7E9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1825" y="5010150"/>
            <a:ext cx="2246313" cy="428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5">
            <a:extLst>
              <a:ext uri="{FF2B5EF4-FFF2-40B4-BE49-F238E27FC236}">
                <a16:creationId xmlns:a16="http://schemas.microsoft.com/office/drawing/2014/main" id="{92155E86-7F71-05D9-01FE-F4ECAE7163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3913" y="4638675"/>
            <a:ext cx="21431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1C66D615-7B0F-1240-82B7-852DD64A55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725" y="4803775"/>
            <a:ext cx="14160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a:extLst>
              <a:ext uri="{FF2B5EF4-FFF2-40B4-BE49-F238E27FC236}">
                <a16:creationId xmlns:a16="http://schemas.microsoft.com/office/drawing/2014/main" id="{B90D335D-2875-345E-466D-4FF1EADF22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4965700"/>
            <a:ext cx="2036762" cy="928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a:extLst>
              <a:ext uri="{FF2B5EF4-FFF2-40B4-BE49-F238E27FC236}">
                <a16:creationId xmlns:a16="http://schemas.microsoft.com/office/drawing/2014/main" id="{E626B78A-8AAB-76F2-F0AD-804046CCA4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73988" y="4951413"/>
            <a:ext cx="2036762" cy="5222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a:extLst>
              <a:ext uri="{FF2B5EF4-FFF2-40B4-BE49-F238E27FC236}">
                <a16:creationId xmlns:a16="http://schemas.microsoft.com/office/drawing/2014/main" id="{9DDC2C82-18E0-34DA-E17D-C781796649E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825" y="4683125"/>
            <a:ext cx="20669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95BB1408-D2F8-6139-96EE-6022474290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2388" y="4318000"/>
            <a:ext cx="2039937" cy="768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9">
            <a:extLst>
              <a:ext uri="{FF2B5EF4-FFF2-40B4-BE49-F238E27FC236}">
                <a16:creationId xmlns:a16="http://schemas.microsoft.com/office/drawing/2014/main" id="{AC55CAED-4F8C-CCEB-12D9-A05644F85F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91300" y="4786313"/>
            <a:ext cx="12954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ABA2D58-2242-5D91-81CA-D444C617147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35663" y="3017838"/>
            <a:ext cx="852487"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1B293789-47F5-AD02-2CF1-8952F735EA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62113" y="3665538"/>
            <a:ext cx="1973262" cy="10937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1A277C0A-B962-4429-775E-EA5D3085C9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2588" y="3665538"/>
            <a:ext cx="1982787" cy="7731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76828856-1BFB-AC6D-AFD6-08A32C1311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4813" y="3571875"/>
            <a:ext cx="1960562" cy="4413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extLst>
              <a:ext uri="{FF2B5EF4-FFF2-40B4-BE49-F238E27FC236}">
                <a16:creationId xmlns:a16="http://schemas.microsoft.com/office/drawing/2014/main" id="{7F6C2134-3C9B-F8EC-91F6-DF46EE0379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90675" y="3227388"/>
            <a:ext cx="2133600" cy="55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AD6D7142-3BC3-6129-1B0F-CE5509819D5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22450" y="2916238"/>
            <a:ext cx="1919288" cy="869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34723E53-2DC9-942F-CFBF-44D269F5452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19488" y="3133725"/>
            <a:ext cx="844550" cy="6524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a:extLst>
              <a:ext uri="{FF2B5EF4-FFF2-40B4-BE49-F238E27FC236}">
                <a16:creationId xmlns:a16="http://schemas.microsoft.com/office/drawing/2014/main" id="{5B0B0F0B-0E0B-6D37-4169-ADBB8AA8935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8138" y="2036763"/>
            <a:ext cx="2039937" cy="566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5A31E456-649F-7E25-F6C4-B8C61D7B6FA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17663" y="1751013"/>
            <a:ext cx="2093912" cy="4286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0926B191-C9B8-2449-53C0-D5D850E5F7E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36950" y="1919288"/>
            <a:ext cx="862013" cy="13398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E2870CA-AD9D-65F5-C8C3-B4C2546B605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84650" y="2924175"/>
            <a:ext cx="2000250" cy="4016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2AE70699-25CD-4CD7-6540-4DDFED202DD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46788" y="1290638"/>
            <a:ext cx="2268537" cy="584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7C5ECC0E-B634-D083-2AE3-5A9352E6631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30675" y="1241425"/>
            <a:ext cx="2147888" cy="584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D0679296-BC8A-B33C-CA03-A5ABADC226E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818188" y="1633538"/>
            <a:ext cx="446087"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5A67BF0C-CF70-8114-9D1F-04CFA513F5E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43538" y="2647950"/>
            <a:ext cx="1223962" cy="982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ou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righ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righ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righ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right)">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left)">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right)">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wipe(right)">
                                      <p:cBhvr>
                                        <p:cTn id="112" dur="500"/>
                                        <p:tgtEl>
                                          <p:spTgt spid="1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wipe(right)">
                                      <p:cBhvr>
                                        <p:cTn id="117" dur="500"/>
                                        <p:tgtEl>
                                          <p:spTgt spid="1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right)">
                                      <p:cBhvr>
                                        <p:cTn id="122" dur="500"/>
                                        <p:tgtEl>
                                          <p:spTgt spid="1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2" fill="hold"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righ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8"/>
                                        </p:tgtEl>
                                        <p:attrNameLst>
                                          <p:attrName>style.visibility</p:attrName>
                                        </p:attrNameLst>
                                      </p:cBhvr>
                                      <p:to>
                                        <p:strVal val="visible"/>
                                      </p:to>
                                    </p:set>
                                    <p:animEffect transition="in" filter="wipe(left)">
                                      <p:cBhvr>
                                        <p:cTn id="132" dur="500"/>
                                        <p:tgtEl>
                                          <p:spTgt spid="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wipe(left)">
                                      <p:cBhvr>
                                        <p:cTn id="137" dur="500"/>
                                        <p:tgtEl>
                                          <p:spTgt spid="7"/>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wipe(left)">
                                      <p:cBhvr>
                                        <p:cTn id="142" dur="500"/>
                                        <p:tgtEl>
                                          <p:spTgt spid="6"/>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wipe(left)">
                                      <p:cBhvr>
                                        <p:cTn id="147" dur="500"/>
                                        <p:tgtEl>
                                          <p:spTgt spid="5"/>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4"/>
                                        </p:tgtEl>
                                        <p:attrNameLst>
                                          <p:attrName>style.visibility</p:attrName>
                                        </p:attrNameLst>
                                      </p:cBhvr>
                                      <p:to>
                                        <p:strVal val="visible"/>
                                      </p:to>
                                    </p:set>
                                    <p:animEffect transition="in" filter="wipe(left)">
                                      <p:cBhvr>
                                        <p:cTn id="152" dur="500"/>
                                        <p:tgtEl>
                                          <p:spTgt spid="4"/>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3"/>
                                        </p:tgtEl>
                                        <p:attrNameLst>
                                          <p:attrName>style.visibility</p:attrName>
                                        </p:attrNameLst>
                                      </p:cBhvr>
                                      <p:to>
                                        <p:strVal val="visible"/>
                                      </p:to>
                                    </p:set>
                                    <p:animEffect transition="in" filter="wipe(left)">
                                      <p:cBhvr>
                                        <p:cTn id="1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7E1C44-2600-E457-2688-1A28ACA00C51}"/>
              </a:ext>
            </a:extLst>
          </p:cNvPr>
          <p:cNvSpPr txBox="1"/>
          <p:nvPr/>
        </p:nvSpPr>
        <p:spPr>
          <a:xfrm>
            <a:off x="971938" y="874454"/>
            <a:ext cx="10248123" cy="5109091"/>
          </a:xfrm>
          <a:prstGeom prst="rect">
            <a:avLst/>
          </a:prstGeom>
          <a:noFill/>
        </p:spPr>
        <p:txBody>
          <a:bodyPr wrap="square">
            <a:spAutoFit/>
          </a:bodyPr>
          <a:lstStyle/>
          <a:p>
            <a:pPr algn="just">
              <a:spcBef>
                <a:spcPts val="600"/>
              </a:spcBef>
              <a:spcAft>
                <a:spcPts val="600"/>
              </a:spcAft>
            </a:pPr>
            <a:r>
              <a:rPr lang="pt-BR" sz="2600" b="1"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xét chung:</a:t>
            </a:r>
            <a:r>
              <a:rPr lang="pt-BR"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r>
              <a:rPr lang="pt-BR"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Vịnh Hạ Long có nhiều giá trị cả về tinh thần và vật chất:</a:t>
            </a:r>
          </a:p>
          <a:p>
            <a:pPr algn="just">
              <a:spcBef>
                <a:spcPts val="600"/>
              </a:spcBef>
              <a:spcAft>
                <a:spcPts val="600"/>
              </a:spcAft>
            </a:pPr>
            <a:r>
              <a:rPr lang="pt-BR"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Giá trị tinh thần: là niềm tự hào của người Việt Nam về danh lam thắng cảnh thiên nhiên có một không hai, độc đáo, lâu đời; là một danh lam thắng cảnh hấp dẫn không chỉ với người Việt Nam mà đối với cả du khách quốc tế,... </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r>
              <a:rPr lang="pt-BR"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Giá trị vật chất: là một điểm tham quan du lịch có giá trị kinh tế; một di sản được UNESCO công nhận là Di sản thiên nhiên thế giới.</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giá</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trị</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vịnh</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Hạ</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Long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đã</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làm</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rõ</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cho</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nhận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định</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tác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giả</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nằm</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ngay</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ở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nhan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đề</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bài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viết</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Vịnh</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Hạ</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Long: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một</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kì</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quan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thiên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nhiên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độc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đáo</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tuyệt</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mĩ</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Box 68"/>
          <p:cNvSpPr txBox="1"/>
          <p:nvPr/>
        </p:nvSpPr>
        <p:spPr>
          <a:xfrm>
            <a:off x="1248092" y="424284"/>
            <a:ext cx="9695815" cy="1660525"/>
          </a:xfrm>
          <a:prstGeom prst="rect">
            <a:avLst/>
          </a:prstGeom>
          <a:noFill/>
          <a:ln w="9525">
            <a:noFill/>
          </a:ln>
        </p:spPr>
        <p:txBody>
          <a:bodyPr wrap="square">
            <a:spAutoFit/>
          </a:bodyPr>
          <a:lstStyle/>
          <a:p>
            <a:pPr indent="0" algn="ctr">
              <a:lnSpc>
                <a:spcPct val="100000"/>
              </a:lnSpc>
            </a:pPr>
            <a:r>
              <a:rPr lang="en-US" sz="3400" b="1" dirty="0">
                <a:latin typeface="#9Slide03 Ample" panose="02000000000000000000" charset="0"/>
                <a:cs typeface="#9Slide03 Ample" panose="02000000000000000000" charset="0"/>
                <a:sym typeface="+mn-ea"/>
              </a:rPr>
              <a:t>3. </a:t>
            </a:r>
            <a:r>
              <a:rPr lang="en-US" sz="3400" b="1" dirty="0" err="1">
                <a:latin typeface="#9Slide03 Ample" panose="02000000000000000000" charset="0"/>
                <a:cs typeface="#9Slide03 Ample" panose="02000000000000000000" charset="0"/>
                <a:sym typeface="+mn-ea"/>
              </a:rPr>
              <a:t>Đặc</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điểm</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của</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văn</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bản</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thông</a:t>
            </a:r>
            <a:r>
              <a:rPr lang="en-US" sz="3400" b="1" dirty="0">
                <a:latin typeface="#9Slide03 Ample" panose="02000000000000000000" charset="0"/>
                <a:cs typeface="#9Slide03 Ample" panose="02000000000000000000" charset="0"/>
                <a:sym typeface="+mn-ea"/>
              </a:rPr>
              <a:t> tin </a:t>
            </a:r>
            <a:r>
              <a:rPr lang="en-US" sz="3400" b="1" dirty="0" err="1">
                <a:latin typeface="#9Slide03 Ample" panose="02000000000000000000" charset="0"/>
                <a:cs typeface="#9Slide03 Ample" panose="02000000000000000000" charset="0"/>
                <a:sym typeface="+mn-ea"/>
              </a:rPr>
              <a:t>thuyết</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minh</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về</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một</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danh</a:t>
            </a:r>
            <a:r>
              <a:rPr lang="en-US" sz="3400" b="1" dirty="0">
                <a:latin typeface="#9Slide03 Ample" panose="02000000000000000000" charset="0"/>
                <a:cs typeface="#9Slide03 Ample" panose="02000000000000000000" charset="0"/>
                <a:sym typeface="+mn-ea"/>
              </a:rPr>
              <a:t> lam </a:t>
            </a:r>
            <a:r>
              <a:rPr lang="en-US" sz="3400" b="1" dirty="0" err="1">
                <a:latin typeface="#9Slide03 Ample" panose="02000000000000000000" charset="0"/>
                <a:cs typeface="#9Slide03 Ample" panose="02000000000000000000" charset="0"/>
                <a:sym typeface="+mn-ea"/>
              </a:rPr>
              <a:t>thắng</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cảnh</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trong</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Vịnh</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Hạ</a:t>
            </a:r>
            <a:r>
              <a:rPr lang="en-US" sz="3400" b="1" dirty="0">
                <a:latin typeface="#9Slide03 Ample" panose="02000000000000000000" charset="0"/>
                <a:cs typeface="#9Slide03 Ample" panose="02000000000000000000" charset="0"/>
                <a:sym typeface="+mn-ea"/>
              </a:rPr>
              <a:t> Long: </a:t>
            </a:r>
            <a:r>
              <a:rPr lang="en-US" sz="3400" b="1" dirty="0" err="1">
                <a:latin typeface="#9Slide03 Ample" panose="02000000000000000000" charset="0"/>
                <a:cs typeface="#9Slide03 Ample" panose="02000000000000000000" charset="0"/>
                <a:sym typeface="+mn-ea"/>
              </a:rPr>
              <a:t>một</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kì</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quan</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thiên</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nhiên</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độc</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đáo</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và</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tuyệt</a:t>
            </a:r>
            <a:r>
              <a:rPr lang="en-US" sz="3400" b="1" dirty="0">
                <a:latin typeface="#9Slide03 Ample" panose="02000000000000000000" charset="0"/>
                <a:cs typeface="#9Slide03 Ample" panose="02000000000000000000" charset="0"/>
                <a:sym typeface="+mn-ea"/>
              </a:rPr>
              <a:t> </a:t>
            </a:r>
            <a:r>
              <a:rPr lang="en-US" sz="3400" b="1" dirty="0" err="1">
                <a:latin typeface="#9Slide03 Ample" panose="02000000000000000000" charset="0"/>
                <a:cs typeface="#9Slide03 Ample" panose="02000000000000000000" charset="0"/>
                <a:sym typeface="+mn-ea"/>
              </a:rPr>
              <a:t>mĩ</a:t>
            </a:r>
            <a:r>
              <a:rPr lang="en-US" sz="3400" b="1" dirty="0">
                <a:latin typeface="#9Slide03 Ample" panose="02000000000000000000" charset="0"/>
                <a:cs typeface="#9Slide03 Ample" panose="02000000000000000000" charset="0"/>
                <a:sym typeface="+mn-ea"/>
              </a:rPr>
              <a:t>”</a:t>
            </a:r>
          </a:p>
        </p:txBody>
      </p:sp>
      <p:sp>
        <p:nvSpPr>
          <p:cNvPr id="2" name="Text Box 99">
            <a:hlinkClick r:id="rId3" action="ppaction://hlinkfile"/>
            <a:extLst>
              <a:ext uri="{FF2B5EF4-FFF2-40B4-BE49-F238E27FC236}">
                <a16:creationId xmlns:a16="http://schemas.microsoft.com/office/drawing/2014/main" id="{4577C545-ACC2-6417-A437-4AC20B94C481}"/>
              </a:ext>
            </a:extLst>
          </p:cNvPr>
          <p:cNvSpPr txBox="1"/>
          <p:nvPr/>
        </p:nvSpPr>
        <p:spPr>
          <a:xfrm>
            <a:off x="3555999" y="2377609"/>
            <a:ext cx="5080000" cy="523220"/>
          </a:xfrm>
          <a:prstGeom prst="rect">
            <a:avLst/>
          </a:prstGeom>
          <a:noFill/>
          <a:ln w="9525">
            <a:noFill/>
          </a:ln>
        </p:spPr>
        <p:txBody>
          <a:bodyPr>
            <a:spAutoFit/>
          </a:bodyPr>
          <a:lstStyle/>
          <a:p>
            <a:pPr indent="0" algn="ctr"/>
            <a:r>
              <a:rPr lang="en-US" sz="2800" b="1" u="sng" dirty="0" err="1">
                <a:solidFill>
                  <a:srgbClr val="0070C0"/>
                </a:solidFill>
                <a:latin typeface="#9Slide03 BoosterNextFYBlack" panose="02000A03000000020004" pitchFamily="2" charset="0"/>
              </a:rPr>
              <a:t>PHIẾU</a:t>
            </a:r>
            <a:r>
              <a:rPr lang="en-US" sz="2800" b="1" u="sng" dirty="0">
                <a:solidFill>
                  <a:srgbClr val="0070C0"/>
                </a:solidFill>
                <a:latin typeface="#9Slide03 BoosterNextFYBlack" panose="02000A03000000020004" pitchFamily="2" charset="0"/>
              </a:rPr>
              <a:t> </a:t>
            </a:r>
            <a:r>
              <a:rPr lang="en-US" sz="2800" b="1" u="sng" dirty="0" err="1">
                <a:solidFill>
                  <a:srgbClr val="0070C0"/>
                </a:solidFill>
                <a:latin typeface="#9Slide03 BoosterNextFYBlack" panose="02000A03000000020004" pitchFamily="2" charset="0"/>
              </a:rPr>
              <a:t>HỌC</a:t>
            </a:r>
            <a:r>
              <a:rPr lang="en-US" sz="2800" b="1" u="sng" dirty="0">
                <a:solidFill>
                  <a:srgbClr val="0070C0"/>
                </a:solidFill>
                <a:latin typeface="#9Slide03 BoosterNextFYBlack" panose="02000A03000000020004" pitchFamily="2" charset="0"/>
              </a:rPr>
              <a:t> </a:t>
            </a:r>
            <a:r>
              <a:rPr lang="en-US" sz="2800" b="1" u="sng" dirty="0" err="1">
                <a:solidFill>
                  <a:srgbClr val="0070C0"/>
                </a:solidFill>
                <a:latin typeface="#9Slide03 BoosterNextFYBlack" panose="02000A03000000020004" pitchFamily="2" charset="0"/>
              </a:rPr>
              <a:t>TẬP</a:t>
            </a:r>
            <a:r>
              <a:rPr lang="en-US" sz="2800" b="1" u="sng" dirty="0">
                <a:solidFill>
                  <a:srgbClr val="0070C0"/>
                </a:solidFill>
                <a:latin typeface="#9Slide03 BoosterNextFYBlack" panose="02000A03000000020004" pitchFamily="2" charset="0"/>
              </a:rPr>
              <a:t> </a:t>
            </a:r>
            <a:r>
              <a:rPr lang="en-US" sz="2800" b="1" u="sng" dirty="0" err="1">
                <a:solidFill>
                  <a:srgbClr val="0070C0"/>
                </a:solidFill>
                <a:latin typeface="#9Slide03 BoosterNextFYBlack" panose="02000A03000000020004" pitchFamily="2" charset="0"/>
              </a:rPr>
              <a:t>SỐ</a:t>
            </a:r>
            <a:r>
              <a:rPr lang="en-US" sz="2800" b="1" u="sng" dirty="0">
                <a:solidFill>
                  <a:srgbClr val="0070C0"/>
                </a:solidFill>
                <a:latin typeface="#9Slide03 BoosterNextFYBlack" panose="02000A03000000020004" pitchFamily="2" charset="0"/>
              </a:rPr>
              <a:t> 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72840" y="208915"/>
            <a:ext cx="5080000" cy="583565"/>
          </a:xfrm>
          <a:prstGeom prst="rect">
            <a:avLst/>
          </a:prstGeom>
          <a:noFill/>
          <a:ln w="9525">
            <a:noFill/>
          </a:ln>
        </p:spPr>
        <p:txBody>
          <a:bodyPr>
            <a:spAutoFit/>
          </a:bodyPr>
          <a:lstStyle/>
          <a:p>
            <a:pPr indent="0" algn="ctr"/>
            <a:r>
              <a:rPr lang="en-US" sz="3200" b="1" dirty="0" err="1">
                <a:solidFill>
                  <a:srgbClr val="0070C0"/>
                </a:solidFill>
                <a:latin typeface="#9Slide03 BoosterNextFYBlack" panose="02000A03000000020004" pitchFamily="2" charset="0"/>
              </a:rPr>
              <a:t>PHIẾU</a:t>
            </a:r>
            <a:r>
              <a:rPr lang="en-US" sz="3200" b="1" dirty="0">
                <a:solidFill>
                  <a:srgbClr val="0070C0"/>
                </a:solidFill>
                <a:latin typeface="#9Slide03 BoosterNextFYBlack" panose="02000A03000000020004" pitchFamily="2" charset="0"/>
              </a:rPr>
              <a:t> </a:t>
            </a:r>
            <a:r>
              <a:rPr lang="en-US" sz="3200" b="1" dirty="0" err="1">
                <a:solidFill>
                  <a:srgbClr val="0070C0"/>
                </a:solidFill>
                <a:latin typeface="#9Slide03 BoosterNextFYBlack" panose="02000A03000000020004" pitchFamily="2" charset="0"/>
              </a:rPr>
              <a:t>HỌC</a:t>
            </a:r>
            <a:r>
              <a:rPr lang="en-US" sz="3200" b="1" dirty="0">
                <a:solidFill>
                  <a:srgbClr val="0070C0"/>
                </a:solidFill>
                <a:latin typeface="#9Slide03 BoosterNextFYBlack" panose="02000A03000000020004" pitchFamily="2" charset="0"/>
              </a:rPr>
              <a:t> </a:t>
            </a:r>
            <a:r>
              <a:rPr lang="en-US" sz="3200" b="1" dirty="0" err="1">
                <a:solidFill>
                  <a:srgbClr val="0070C0"/>
                </a:solidFill>
                <a:latin typeface="#9Slide03 BoosterNextFYBlack" panose="02000A03000000020004" pitchFamily="2" charset="0"/>
              </a:rPr>
              <a:t>TẬP</a:t>
            </a:r>
            <a:r>
              <a:rPr lang="en-US" sz="3200" b="1" dirty="0">
                <a:solidFill>
                  <a:srgbClr val="0070C0"/>
                </a:solidFill>
                <a:latin typeface="#9Slide03 BoosterNextFYBlack" panose="02000A03000000020004" pitchFamily="2" charset="0"/>
              </a:rPr>
              <a:t> </a:t>
            </a:r>
            <a:r>
              <a:rPr lang="en-US" sz="3200" b="1" dirty="0" err="1">
                <a:solidFill>
                  <a:srgbClr val="0070C0"/>
                </a:solidFill>
                <a:latin typeface="#9Slide03 BoosterNextFYBlack" panose="02000A03000000020004" pitchFamily="2" charset="0"/>
              </a:rPr>
              <a:t>SỐ</a:t>
            </a:r>
            <a:r>
              <a:rPr lang="en-US" sz="3200" b="1" dirty="0">
                <a:solidFill>
                  <a:srgbClr val="0070C0"/>
                </a:solidFill>
                <a:latin typeface="#9Slide03 BoosterNextFYBlack" panose="02000A03000000020004" pitchFamily="2" charset="0"/>
              </a:rPr>
              <a:t> 1</a:t>
            </a:r>
          </a:p>
        </p:txBody>
      </p:sp>
      <p:graphicFrame>
        <p:nvGraphicFramePr>
          <p:cNvPr id="2" name="Table 1"/>
          <p:cNvGraphicFramePr/>
          <p:nvPr>
            <p:extLst>
              <p:ext uri="{D42A27DB-BD31-4B8C-83A1-F6EECF244321}">
                <p14:modId xmlns:p14="http://schemas.microsoft.com/office/powerpoint/2010/main" val="2139232709"/>
              </p:ext>
            </p:extLst>
          </p:nvPr>
        </p:nvGraphicFramePr>
        <p:xfrm>
          <a:off x="433387" y="1046480"/>
          <a:ext cx="11325225" cy="5304790"/>
        </p:xfrm>
        <a:graphic>
          <a:graphicData uri="http://schemas.openxmlformats.org/drawingml/2006/table">
            <a:tbl>
              <a:tblPr/>
              <a:tblGrid>
                <a:gridCol w="1641068">
                  <a:extLst>
                    <a:ext uri="{9D8B030D-6E8A-4147-A177-3AD203B41FA5}">
                      <a16:colId xmlns:a16="http://schemas.microsoft.com/office/drawing/2014/main" val="20000"/>
                    </a:ext>
                  </a:extLst>
                </a:gridCol>
                <a:gridCol w="9684157">
                  <a:extLst>
                    <a:ext uri="{9D8B030D-6E8A-4147-A177-3AD203B41FA5}">
                      <a16:colId xmlns:a16="http://schemas.microsoft.com/office/drawing/2014/main" val="20001"/>
                    </a:ext>
                  </a:extLst>
                </a:gridCol>
              </a:tblGrid>
              <a:tr h="704850">
                <a:tc>
                  <a:txBody>
                    <a:bodyPr/>
                    <a:lstStyle/>
                    <a:p>
                      <a:pPr indent="0" algn="ctr">
                        <a:lnSpc>
                          <a:spcPct val="100000"/>
                        </a:lnSpc>
                        <a:buNone/>
                      </a:pPr>
                      <a:r>
                        <a:rPr lang="en-US" sz="2800" b="1" dirty="0" err="1">
                          <a:solidFill>
                            <a:schemeClr val="tx1"/>
                          </a:solidFill>
                          <a:latin typeface="#9Slide03 BoosterNextFYBlack" panose="02000A03000000020004" pitchFamily="2" charset="0"/>
                          <a:cs typeface="#9Slide03 Ample" panose="02000000000000000000" charset="0"/>
                        </a:rPr>
                        <a:t>Đặc</a:t>
                      </a:r>
                      <a:r>
                        <a:rPr lang="en-US" sz="2800" b="1" dirty="0">
                          <a:solidFill>
                            <a:schemeClr val="tx1"/>
                          </a:solidFill>
                          <a:latin typeface="#9Slide03 BoosterNextFYBlack" panose="02000A03000000020004" pitchFamily="2" charset="0"/>
                          <a:cs typeface="#9Slide03 Ample" panose="02000000000000000000" charset="0"/>
                        </a:rPr>
                        <a:t> </a:t>
                      </a:r>
                      <a:r>
                        <a:rPr lang="en-US" sz="2800" b="1" dirty="0" err="1">
                          <a:solidFill>
                            <a:schemeClr val="tx1"/>
                          </a:solidFill>
                          <a:latin typeface="#9Slide03 BoosterNextFYBlack" panose="02000A03000000020004" pitchFamily="2" charset="0"/>
                          <a:cs typeface="#9Slide03 Ample" panose="02000000000000000000" charset="0"/>
                        </a:rPr>
                        <a:t>điểm</a:t>
                      </a:r>
                      <a:endParaRPr lang="en-US" sz="2800" b="1" dirty="0">
                        <a:solidFill>
                          <a:schemeClr val="tx1"/>
                        </a:solidFill>
                        <a:latin typeface="#9Slide03 BoosterNextFYBlack" panose="02000A03000000020004" pitchFamily="2"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8C052"/>
                    </a:solidFill>
                  </a:tcPr>
                </a:tc>
                <a:tc>
                  <a:txBody>
                    <a:bodyPr/>
                    <a:lstStyle/>
                    <a:p>
                      <a:pPr indent="0" algn="ctr">
                        <a:lnSpc>
                          <a:spcPct val="150000"/>
                        </a:lnSpc>
                        <a:buNone/>
                      </a:pPr>
                      <a:r>
                        <a:rPr lang="en-US" sz="2800" b="1" dirty="0" err="1">
                          <a:solidFill>
                            <a:schemeClr val="tx1"/>
                          </a:solidFill>
                          <a:latin typeface="#9Slide03 BoosterNextFYBlack" panose="02000A03000000020004" pitchFamily="2" charset="0"/>
                          <a:cs typeface="#9Slide03 Ample" panose="02000000000000000000" charset="0"/>
                        </a:rPr>
                        <a:t>Biểu</a:t>
                      </a:r>
                      <a:r>
                        <a:rPr lang="en-US" sz="2800" b="1" dirty="0">
                          <a:solidFill>
                            <a:schemeClr val="tx1"/>
                          </a:solidFill>
                          <a:latin typeface="#9Slide03 BoosterNextFYBlack" panose="02000A03000000020004" pitchFamily="2" charset="0"/>
                          <a:cs typeface="#9Slide03 Ample" panose="02000000000000000000" charset="0"/>
                        </a:rPr>
                        <a:t> </a:t>
                      </a:r>
                      <a:r>
                        <a:rPr lang="en-US" sz="2800" b="1" dirty="0" err="1">
                          <a:solidFill>
                            <a:schemeClr val="tx1"/>
                          </a:solidFill>
                          <a:latin typeface="#9Slide03 BoosterNextFYBlack" panose="02000A03000000020004" pitchFamily="2" charset="0"/>
                          <a:cs typeface="#9Slide03 Ample" panose="02000000000000000000" charset="0"/>
                        </a:rPr>
                        <a:t>hiện</a:t>
                      </a:r>
                      <a:r>
                        <a:rPr lang="en-US" sz="2800" b="1" dirty="0">
                          <a:solidFill>
                            <a:schemeClr val="tx1"/>
                          </a:solidFill>
                          <a:latin typeface="#9Slide03 BoosterNextFYBlack" panose="02000A03000000020004" pitchFamily="2" charset="0"/>
                          <a:cs typeface="#9Slide03 Ample" panose="02000000000000000000" charset="0"/>
                        </a:rPr>
                        <a:t> – </a:t>
                      </a:r>
                      <a:r>
                        <a:rPr lang="en-US" sz="2800" b="1" dirty="0" err="1">
                          <a:solidFill>
                            <a:schemeClr val="tx1"/>
                          </a:solidFill>
                          <a:latin typeface="#9Slide03 BoosterNextFYBlack" panose="02000A03000000020004" pitchFamily="2" charset="0"/>
                          <a:cs typeface="#9Slide03 Ample" panose="02000000000000000000" charset="0"/>
                        </a:rPr>
                        <a:t>Nhận</a:t>
                      </a:r>
                      <a:r>
                        <a:rPr lang="en-US" sz="2800" b="1" dirty="0">
                          <a:solidFill>
                            <a:schemeClr val="tx1"/>
                          </a:solidFill>
                          <a:latin typeface="#9Slide03 BoosterNextFYBlack" panose="02000A03000000020004" pitchFamily="2" charset="0"/>
                          <a:cs typeface="#9Slide03 Ample" panose="02000000000000000000" charset="0"/>
                        </a:rPr>
                        <a:t> </a:t>
                      </a:r>
                      <a:r>
                        <a:rPr lang="en-US" sz="2800" b="1" dirty="0" err="1">
                          <a:solidFill>
                            <a:schemeClr val="tx1"/>
                          </a:solidFill>
                          <a:latin typeface="#9Slide03 BoosterNextFYBlack" panose="02000A03000000020004" pitchFamily="2" charset="0"/>
                          <a:cs typeface="#9Slide03 Ample" panose="02000000000000000000" charset="0"/>
                        </a:rPr>
                        <a:t>xét</a:t>
                      </a:r>
                      <a:endParaRPr lang="en-US" sz="2800" b="1" dirty="0">
                        <a:solidFill>
                          <a:schemeClr val="tx1"/>
                        </a:solidFill>
                        <a:latin typeface="#9Slide03 BoosterNextFYBlack" panose="02000A03000000020004" pitchFamily="2"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8C052"/>
                    </a:solidFill>
                  </a:tcPr>
                </a:tc>
                <a:extLst>
                  <a:ext uri="{0D108BD9-81ED-4DB2-BD59-A6C34878D82A}">
                    <a16:rowId xmlns:a16="http://schemas.microsoft.com/office/drawing/2014/main" val="10000"/>
                  </a:ext>
                </a:extLst>
              </a:tr>
              <a:tr h="1891030">
                <a:tc>
                  <a:txBody>
                    <a:bodyPr/>
                    <a:lstStyle/>
                    <a:p>
                      <a:pPr indent="0" algn="ctr">
                        <a:lnSpc>
                          <a:spcPct val="100000"/>
                        </a:lnSpc>
                        <a:buNone/>
                      </a:pPr>
                      <a:r>
                        <a:rPr lang="en-US" sz="2800" b="0" dirty="0">
                          <a:solidFill>
                            <a:schemeClr val="tx1"/>
                          </a:solidFill>
                          <a:latin typeface="#9Slide03 Arima Madurai Bold" panose="00000800000000000000" pitchFamily="2" charset="0"/>
                          <a:cs typeface="#9Slide03 Arima Madurai Bold" panose="00000800000000000000" pitchFamily="2" charset="0"/>
                        </a:rPr>
                        <a:t>1. </a:t>
                      </a:r>
                      <a:r>
                        <a:rPr lang="en-US" sz="2800" b="0" dirty="0" err="1">
                          <a:solidFill>
                            <a:schemeClr val="tx1"/>
                          </a:solidFill>
                          <a:latin typeface="#9Slide03 Arima Madurai Bold" panose="00000800000000000000" pitchFamily="2" charset="0"/>
                          <a:cs typeface="#9Slide03 Arima Madurai Bold" panose="00000800000000000000" pitchFamily="2" charset="0"/>
                        </a:rPr>
                        <a:t>Mục</a:t>
                      </a:r>
                      <a:r>
                        <a:rPr lang="en-US" sz="2800" b="0" dirty="0">
                          <a:solidFill>
                            <a:schemeClr val="tx1"/>
                          </a:solidFill>
                          <a:latin typeface="#9Slide03 Arima Madurai Bold" panose="00000800000000000000" pitchFamily="2" charset="0"/>
                          <a:cs typeface="#9Slide03 Arima Madurai Bold" panose="00000800000000000000" pitchFamily="2" charset="0"/>
                        </a:rPr>
                        <a:t> </a:t>
                      </a:r>
                      <a:r>
                        <a:rPr lang="en-US" sz="2800" b="0" dirty="0" err="1">
                          <a:solidFill>
                            <a:schemeClr val="tx1"/>
                          </a:solidFill>
                          <a:latin typeface="#9Slide03 Arima Madurai Bold" panose="00000800000000000000" pitchFamily="2" charset="0"/>
                          <a:cs typeface="#9Slide03 Arima Madurai Bold" panose="00000800000000000000" pitchFamily="2" charset="0"/>
                        </a:rPr>
                        <a:t>đích</a:t>
                      </a:r>
                      <a:endParaRPr lang="en-US" sz="2800" b="0" dirty="0">
                        <a:solidFill>
                          <a:schemeClr val="tx1"/>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839470">
                <a:tc>
                  <a:txBody>
                    <a:bodyPr/>
                    <a:lstStyle/>
                    <a:p>
                      <a:pPr indent="0" algn="ctr">
                        <a:lnSpc>
                          <a:spcPct val="100000"/>
                        </a:lnSpc>
                        <a:buNone/>
                      </a:pPr>
                      <a:r>
                        <a:rPr lang="en-US" sz="2800" b="0" dirty="0">
                          <a:solidFill>
                            <a:schemeClr val="tx1"/>
                          </a:solidFill>
                          <a:latin typeface="#9Slide03 Arima Madurai Bold" panose="00000800000000000000" pitchFamily="2" charset="0"/>
                          <a:cs typeface="#9Slide03 Arima Madurai Bold" panose="00000800000000000000" pitchFamily="2" charset="0"/>
                        </a:rPr>
                        <a:t>2. </a:t>
                      </a:r>
                      <a:r>
                        <a:rPr lang="en-US" sz="2800" b="0" dirty="0" err="1">
                          <a:solidFill>
                            <a:schemeClr val="tx1"/>
                          </a:solidFill>
                          <a:latin typeface="#9Slide03 Arima Madurai Bold" panose="00000800000000000000" pitchFamily="2" charset="0"/>
                          <a:cs typeface="#9Slide03 Arima Madurai Bold" panose="00000800000000000000" pitchFamily="2" charset="0"/>
                        </a:rPr>
                        <a:t>Nội</a:t>
                      </a:r>
                      <a:r>
                        <a:rPr lang="en-US" sz="2800" b="0" dirty="0">
                          <a:solidFill>
                            <a:schemeClr val="tx1"/>
                          </a:solidFill>
                          <a:latin typeface="#9Slide03 Arima Madurai Bold" panose="00000800000000000000" pitchFamily="2" charset="0"/>
                          <a:cs typeface="#9Slide03 Arima Madurai Bold" panose="00000800000000000000" pitchFamily="2" charset="0"/>
                        </a:rPr>
                        <a:t> dung</a:t>
                      </a:r>
                      <a:endParaRPr lang="en-US" sz="2800" b="0" dirty="0">
                        <a:solidFill>
                          <a:schemeClr val="tx1"/>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p>
                      <a:pPr indent="0">
                        <a:buNone/>
                      </a:pPr>
                      <a:endParaRPr lang="en-US" sz="2800" b="0" dirty="0">
                        <a:solidFill>
                          <a:schemeClr val="tx1"/>
                        </a:solidFill>
                        <a:latin typeface="#9Slide03 Ample" panose="02000000000000000000"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3" name="Text Box 2"/>
          <p:cNvSpPr txBox="1"/>
          <p:nvPr/>
        </p:nvSpPr>
        <p:spPr>
          <a:xfrm>
            <a:off x="2124074" y="1971675"/>
            <a:ext cx="9477376" cy="1814830"/>
          </a:xfrm>
          <a:prstGeom prst="rect">
            <a:avLst/>
          </a:prstGeom>
          <a:noFill/>
        </p:spPr>
        <p:txBody>
          <a:bodyPr wrap="square" rtlCol="0" anchor="t">
            <a:spAutoFit/>
          </a:bodyPr>
          <a:lstStyle/>
          <a:p>
            <a:pPr indent="0" algn="just">
              <a:buNone/>
            </a:pPr>
            <a:r>
              <a:rPr lang="en-US" sz="2800" dirty="0" err="1">
                <a:latin typeface="#9Slide03 Arima Madurai Bold" panose="00000800000000000000" pitchFamily="2" charset="0"/>
                <a:cs typeface="#9Slide03 Arima Madurai Bold" panose="00000800000000000000" pitchFamily="2" charset="0"/>
                <a:sym typeface="+mn-ea"/>
              </a:rPr>
              <a:t>Giới</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thiệu</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các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thông</a:t>
            </a:r>
            <a:r>
              <a:rPr lang="en-US" sz="2800" dirty="0">
                <a:latin typeface="#9Slide03 Arima Madurai Bold" panose="00000800000000000000" pitchFamily="2" charset="0"/>
                <a:cs typeface="#9Slide03 Arima Madurai Bold" panose="00000800000000000000" pitchFamily="2" charset="0"/>
                <a:sym typeface="+mn-ea"/>
              </a:rPr>
              <a:t> tin </a:t>
            </a:r>
            <a:r>
              <a:rPr lang="en-US" sz="2800" dirty="0" err="1">
                <a:latin typeface="#9Slide03 Arima Madurai Bold" panose="00000800000000000000" pitchFamily="2" charset="0"/>
                <a:cs typeface="#9Slide03 Arima Madurai Bold" panose="00000800000000000000" pitchFamily="2" charset="0"/>
                <a:sym typeface="+mn-ea"/>
              </a:rPr>
              <a:t>về</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vịnh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Hạ</a:t>
            </a:r>
            <a:r>
              <a:rPr lang="en-US" sz="2800" dirty="0">
                <a:latin typeface="#9Slide03 Arima Madurai Bold" panose="00000800000000000000" pitchFamily="2" charset="0"/>
                <a:cs typeface="#9Slide03 Arima Madurai Bold" panose="00000800000000000000" pitchFamily="2" charset="0"/>
                <a:sym typeface="+mn-ea"/>
              </a:rPr>
              <a:t> Long </a:t>
            </a:r>
            <a:r>
              <a:rPr lang="en-US" sz="2800" dirty="0" err="1">
                <a:latin typeface="#9Slide03 Arima Madurai Bold" panose="00000800000000000000" pitchFamily="2" charset="0"/>
                <a:cs typeface="#9Slide03 Arima Madurai Bold" panose="00000800000000000000" pitchFamily="2" charset="0"/>
                <a:sym typeface="+mn-ea"/>
              </a:rPr>
              <a:t>để</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người</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đọc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biết</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được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vẻ</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đẹp</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độc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đáo</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và</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giá</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trị</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đặc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biệt</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của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một</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danh</a:t>
            </a:r>
            <a:r>
              <a:rPr lang="en-US" sz="2800" dirty="0">
                <a:latin typeface="#9Slide03 Arima Madurai Bold" panose="00000800000000000000" pitchFamily="2" charset="0"/>
                <a:cs typeface="#9Slide03 Arima Madurai Bold" panose="00000800000000000000" pitchFamily="2" charset="0"/>
                <a:sym typeface="+mn-ea"/>
              </a:rPr>
              <a:t> lam </a:t>
            </a:r>
            <a:r>
              <a:rPr lang="en-US" sz="2800" dirty="0" err="1">
                <a:latin typeface="#9Slide03 Arima Madurai Bold" panose="00000800000000000000" pitchFamily="2" charset="0"/>
                <a:cs typeface="#9Slide03 Arima Madurai Bold" panose="00000800000000000000" pitchFamily="2" charset="0"/>
                <a:sym typeface="+mn-ea"/>
              </a:rPr>
              <a:t>thắng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cảnh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trên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đất</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nước</a:t>
            </a:r>
            <a:r>
              <a:rPr lang="en-US" sz="2800" dirty="0">
                <a:latin typeface="#9Slide03 Arima Madurai Bold" panose="00000800000000000000" pitchFamily="2" charset="0"/>
                <a:cs typeface="#9Slide03 Arima Madurai Bold" panose="00000800000000000000" pitchFamily="2" charset="0"/>
                <a:sym typeface="+mn-ea"/>
              </a:rPr>
              <a:t>; - </a:t>
            </a:r>
            <a:r>
              <a:rPr lang="en-US" sz="2800" dirty="0" err="1">
                <a:latin typeface="#9Slide03 Arima Madurai Bold" panose="00000800000000000000" pitchFamily="2" charset="0"/>
                <a:cs typeface="#9Slide03 Arima Madurai Bold" panose="00000800000000000000" pitchFamily="2" charset="0"/>
                <a:sym typeface="+mn-ea"/>
              </a:rPr>
              <a:t>Thể</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hiện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thái</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độ</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trân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trọng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ngợi</a:t>
            </a:r>
            <a:r>
              <a:rPr lang="en-US" sz="2800" dirty="0">
                <a:latin typeface="#9Slide03 Arima Madurai Bold" panose="00000800000000000000" pitchFamily="2" charset="0"/>
                <a:cs typeface="#9Slide03 Arima Madurai Bold" panose="00000800000000000000" pitchFamily="2" charset="0"/>
                <a:sym typeface="+mn-ea"/>
              </a:rPr>
              <a:t> ca </a:t>
            </a:r>
            <a:r>
              <a:rPr lang="en-US" sz="2800" dirty="0" err="1">
                <a:latin typeface="#9Slide03 Arima Madurai Bold" panose="00000800000000000000" pitchFamily="2" charset="0"/>
                <a:cs typeface="#9Slide03 Arima Madurai Bold" panose="00000800000000000000" pitchFamily="2" charset="0"/>
                <a:sym typeface="+mn-ea"/>
              </a:rPr>
              <a:t>một</a:t>
            </a:r>
            <a:r>
              <a:rPr lang="en-US" sz="2800" dirty="0">
                <a:latin typeface="#9Slide03 Arima Madurai Bold" panose="00000800000000000000" pitchFamily="2" charset="0"/>
                <a:cs typeface="#9Slide03 Arima Madurai Bold" panose="00000800000000000000" pitchFamily="2" charset="0"/>
                <a:sym typeface="+mn-ea"/>
              </a:rPr>
              <a:t> di </a:t>
            </a:r>
            <a:r>
              <a:rPr lang="en-US" sz="2800" dirty="0" err="1">
                <a:latin typeface="#9Slide03 Arima Madurai Bold" panose="00000800000000000000" pitchFamily="2" charset="0"/>
                <a:cs typeface="#9Slide03 Arima Madurai Bold" panose="00000800000000000000" pitchFamily="2" charset="0"/>
                <a:sym typeface="+mn-ea"/>
              </a:rPr>
              <a:t>sản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văn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hóa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của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Việt</a:t>
            </a:r>
            <a:r>
              <a:rPr lang="en-US" sz="2800" dirty="0">
                <a:latin typeface="#9Slide03 Arima Madurai Bold" panose="00000800000000000000" pitchFamily="2" charset="0"/>
                <a:cs typeface="#9Slide03 Arima Madurai Bold" panose="00000800000000000000" pitchFamily="2" charset="0"/>
                <a:sym typeface="+mn-ea"/>
              </a:rPr>
              <a:t> Nam.</a:t>
            </a:r>
          </a:p>
        </p:txBody>
      </p:sp>
      <p:sp>
        <p:nvSpPr>
          <p:cNvPr id="4" name="Text Box 3"/>
          <p:cNvSpPr txBox="1"/>
          <p:nvPr/>
        </p:nvSpPr>
        <p:spPr>
          <a:xfrm>
            <a:off x="2124073" y="3936365"/>
            <a:ext cx="9477375" cy="2414905"/>
          </a:xfrm>
          <a:prstGeom prst="rect">
            <a:avLst/>
          </a:prstGeom>
          <a:noFill/>
        </p:spPr>
        <p:txBody>
          <a:bodyPr wrap="square" rtlCol="0" anchor="t">
            <a:spAutoFit/>
          </a:bodyPr>
          <a:lstStyle/>
          <a:p>
            <a:pPr indent="0" algn="just">
              <a:lnSpc>
                <a:spcPct val="90000"/>
              </a:lnSpc>
              <a:spcBef>
                <a:spcPts val="0"/>
              </a:spcBef>
              <a:spcAft>
                <a:spcPts val="0"/>
              </a:spcAft>
              <a:buNone/>
            </a:pPr>
            <a:r>
              <a:rPr lang="en-US" sz="2800" spc="-130" dirty="0">
                <a:uFillTx/>
                <a:latin typeface="#9Slide03 Arima Madurai Bold" panose="00000800000000000000" pitchFamily="2" charset="0"/>
                <a:cs typeface="#9Slide03 Arima Madurai Bold" panose="00000800000000000000" pitchFamily="2" charset="0"/>
                <a:sym typeface="+mn-ea"/>
              </a:rPr>
              <a:t>Cung </a:t>
            </a:r>
            <a:r>
              <a:rPr lang="en-US" sz="2800" spc="-130" dirty="0" err="1">
                <a:uFillTx/>
                <a:latin typeface="#9Slide03 Arima Madurai Bold" panose="00000800000000000000" pitchFamily="2" charset="0"/>
                <a:cs typeface="#9Slide03 Arima Madurai Bold" panose="00000800000000000000" pitchFamily="2" charset="0"/>
                <a:sym typeface="+mn-ea"/>
              </a:rPr>
              <a:t>cấp</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các</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thông</a:t>
            </a:r>
            <a:r>
              <a:rPr lang="en-US" sz="2800" spc="-130" dirty="0">
                <a:uFillTx/>
                <a:latin typeface="#9Slide03 Arima Madurai Bold" panose="00000800000000000000" pitchFamily="2" charset="0"/>
                <a:cs typeface="#9Slide03 Arima Madurai Bold" panose="00000800000000000000" pitchFamily="2" charset="0"/>
                <a:sym typeface="+mn-ea"/>
              </a:rPr>
              <a:t> tin </a:t>
            </a:r>
            <a:r>
              <a:rPr lang="en-US" sz="2800" spc="-130" dirty="0" err="1">
                <a:uFillTx/>
                <a:latin typeface="#9Slide03 Arima Madurai Bold" panose="00000800000000000000" pitchFamily="2" charset="0"/>
                <a:cs typeface="#9Slide03 Arima Madurai Bold" panose="00000800000000000000" pitchFamily="2" charset="0"/>
                <a:sym typeface="+mn-ea"/>
              </a:rPr>
              <a:t>về</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thắng</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cảnh</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vịnh</a:t>
            </a:r>
            <a:r>
              <a:rPr lang="en-US" sz="2800" spc="-130" dirty="0">
                <a:uFillTx/>
                <a:latin typeface="#9Slide03 Arima Madurai Bold" panose="00000800000000000000" pitchFamily="2" charset="0"/>
                <a:cs typeface="#9Slide03 Arima Madurai Bold" panose="00000800000000000000" pitchFamily="2" charset="0"/>
                <a:sym typeface="+mn-ea"/>
              </a:rPr>
              <a:t> </a:t>
            </a:r>
            <a:r>
              <a:rPr lang="en-US" sz="2800" spc="-130" dirty="0" err="1">
                <a:uFillTx/>
                <a:latin typeface="#9Slide03 Arima Madurai Bold" panose="00000800000000000000" pitchFamily="2" charset="0"/>
                <a:cs typeface="#9Slide03 Arima Madurai Bold" panose="00000800000000000000" pitchFamily="2" charset="0"/>
                <a:sym typeface="+mn-ea"/>
              </a:rPr>
              <a:t>Hạ</a:t>
            </a:r>
            <a:r>
              <a:rPr lang="en-US" sz="2800" spc="-130" dirty="0">
                <a:uFillTx/>
                <a:latin typeface="#9Slide03 Arima Madurai Bold" panose="00000800000000000000" pitchFamily="2" charset="0"/>
                <a:cs typeface="#9Slide03 Arima Madurai Bold" panose="00000800000000000000" pitchFamily="2" charset="0"/>
                <a:sym typeface="+mn-ea"/>
              </a:rPr>
              <a:t> Long bao </a:t>
            </a:r>
            <a:r>
              <a:rPr lang="en-US" sz="2800" spc="-130" dirty="0" err="1">
                <a:uFillTx/>
                <a:latin typeface="#9Slide03 Arima Madurai Bold" panose="00000800000000000000" pitchFamily="2" charset="0"/>
                <a:cs typeface="#9Slide03 Arima Madurai Bold" panose="00000800000000000000" pitchFamily="2" charset="0"/>
                <a:sym typeface="+mn-ea"/>
              </a:rPr>
              <a:t>gồm</a:t>
            </a:r>
            <a:r>
              <a:rPr lang="en-US" sz="2800" spc="-130" dirty="0">
                <a:uFillTx/>
                <a:latin typeface="#9Slide03 Arima Madurai Bold" panose="00000800000000000000" pitchFamily="2" charset="0"/>
                <a:cs typeface="#9Slide03 Arima Madurai Bold" panose="00000800000000000000" pitchFamily="2" charset="0"/>
                <a:sym typeface="+mn-ea"/>
              </a:rPr>
              <a:t>:</a:t>
            </a:r>
          </a:p>
          <a:p>
            <a:pPr indent="0" algn="just">
              <a:lnSpc>
                <a:spcPct val="90000"/>
              </a:lnSpc>
              <a:spcBef>
                <a:spcPts val="0"/>
              </a:spcBef>
              <a:spcAft>
                <a:spcPts val="0"/>
              </a:spcAft>
              <a:buNone/>
            </a:pP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Các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thông</a:t>
            </a:r>
            <a:r>
              <a:rPr lang="en-US" sz="2800" dirty="0">
                <a:latin typeface="#9Slide03 Arima Madurai Bold" panose="00000800000000000000" pitchFamily="2" charset="0"/>
                <a:cs typeface="#9Slide03 Arima Madurai Bold" panose="00000800000000000000" pitchFamily="2" charset="0"/>
                <a:sym typeface="+mn-ea"/>
              </a:rPr>
              <a:t> tin </a:t>
            </a:r>
            <a:r>
              <a:rPr lang="en-US" sz="2800" dirty="0" err="1">
                <a:latin typeface="#9Slide03 Arima Madurai Bold" panose="00000800000000000000" pitchFamily="2" charset="0"/>
                <a:cs typeface="#9Slide03 Arima Madurai Bold" panose="00000800000000000000" pitchFamily="2" charset="0"/>
                <a:sym typeface="+mn-ea"/>
              </a:rPr>
              <a:t>khái</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quát</a:t>
            </a:r>
            <a:r>
              <a:rPr lang="en-US" sz="2800" dirty="0">
                <a:latin typeface="#9Slide03 Arima Madurai Bold" panose="00000800000000000000" pitchFamily="2" charset="0"/>
                <a:cs typeface="#9Slide03 Arima Madurai Bold" panose="00000800000000000000" pitchFamily="2" charset="0"/>
                <a:sym typeface="+mn-ea"/>
              </a:rPr>
              <a:t> qua </a:t>
            </a:r>
            <a:r>
              <a:rPr lang="en-US" sz="2800" dirty="0" err="1">
                <a:latin typeface="#9Slide03 Arima Madurai Bold" panose="00000800000000000000" pitchFamily="2" charset="0"/>
                <a:cs typeface="#9Slide03 Arima Madurai Bold" panose="00000800000000000000" pitchFamily="2" charset="0"/>
                <a:sym typeface="+mn-ea"/>
              </a:rPr>
              <a:t>những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đánh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giá</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về</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giá</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trị</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của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vịnh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Hạ</a:t>
            </a:r>
            <a:r>
              <a:rPr lang="en-US" sz="2800" dirty="0">
                <a:latin typeface="#9Slide03 Arima Madurai Bold" panose="00000800000000000000" pitchFamily="2" charset="0"/>
                <a:cs typeface="#9Slide03 Arima Madurai Bold" panose="00000800000000000000" pitchFamily="2" charset="0"/>
                <a:sym typeface="+mn-ea"/>
              </a:rPr>
              <a:t> Long.</a:t>
            </a:r>
          </a:p>
          <a:p>
            <a:pPr indent="0" algn="just">
              <a:lnSpc>
                <a:spcPct val="90000"/>
              </a:lnSpc>
              <a:spcBef>
                <a:spcPts val="0"/>
              </a:spcBef>
              <a:spcAft>
                <a:spcPts val="0"/>
              </a:spcAft>
              <a:buNone/>
            </a:pP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Các</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thông</a:t>
            </a:r>
            <a:r>
              <a:rPr lang="en-US" sz="2800" dirty="0">
                <a:latin typeface="#9Slide03 Arima Madurai Bold" panose="00000800000000000000" pitchFamily="2" charset="0"/>
                <a:cs typeface="#9Slide03 Arima Madurai Bold" panose="00000800000000000000" pitchFamily="2" charset="0"/>
                <a:sym typeface="+mn-ea"/>
              </a:rPr>
              <a:t> tin </a:t>
            </a:r>
            <a:r>
              <a:rPr lang="en-US" sz="2800" dirty="0" err="1">
                <a:latin typeface="#9Slide03 Arima Madurai Bold" panose="00000800000000000000" pitchFamily="2" charset="0"/>
                <a:cs typeface="#9Slide03 Arima Madurai Bold" panose="00000800000000000000" pitchFamily="2" charset="0"/>
                <a:sym typeface="+mn-ea"/>
              </a:rPr>
              <a:t>giới</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thiệu</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cụ</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thể</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về</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từng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khía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cạnh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vẻ</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đẹp</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hoành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tráng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của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vịnh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sự</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huyền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ảo</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của</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cảnh</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quan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và</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những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bí</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ẩn</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trong</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hệ</a:t>
            </a:r>
            <a:r>
              <a:rPr lang="en-US" sz="2800" dirty="0">
                <a:latin typeface="#9Slide03 Arima Madurai Bold" panose="00000800000000000000" pitchFamily="2" charset="0"/>
                <a:cs typeface="#9Slide03 Arima Madurai Bold" panose="00000800000000000000" pitchFamily="2" charset="0"/>
                <a:sym typeface="+mn-ea"/>
              </a:rPr>
              <a:t> </a:t>
            </a:r>
            <a:r>
              <a:rPr lang="en-US" sz="2800" dirty="0" err="1">
                <a:latin typeface="#9Slide03 Arima Madurai Bold" panose="00000800000000000000" pitchFamily="2" charset="0"/>
                <a:cs typeface="#9Slide03 Arima Madurai Bold" panose="00000800000000000000" pitchFamily="2" charset="0"/>
                <a:sym typeface="+mn-ea"/>
              </a:rPr>
              <a:t>thống</a:t>
            </a:r>
            <a:r>
              <a:rPr lang="en-US" sz="2800" dirty="0">
                <a:latin typeface="#9Slide03 Arima Madurai Bold" panose="00000800000000000000" pitchFamily="2" charset="0"/>
                <a:cs typeface="#9Slide03 Arima Madurai Bold" panose="00000800000000000000" pitchFamily="2" charset="0"/>
                <a:sym typeface="+mn-ea"/>
              </a:rPr>
              <a:t> hang </a:t>
            </a:r>
            <a:r>
              <a:rPr lang="en-US" sz="2800" dirty="0" err="1">
                <a:latin typeface="#9Slide03 Arima Madurai Bold" panose="00000800000000000000" pitchFamily="2" charset="0"/>
                <a:cs typeface="#9Slide03 Arima Madurai Bold" panose="00000800000000000000" pitchFamily="2" charset="0"/>
                <a:sym typeface="+mn-ea"/>
              </a:rPr>
              <a:t>động</a:t>
            </a:r>
            <a:r>
              <a:rPr lang="en-US" sz="2800" dirty="0">
                <a:latin typeface="#9Slide03 Arima Madurai Bold" panose="00000800000000000000" pitchFamily="2" charset="0"/>
                <a:cs typeface="#9Slide03 Arima Madurai Bold" panose="00000800000000000000" pitchFamily="2"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250" fill="hold">
                                          <p:stCondLst>
                                            <p:cond delay="0"/>
                                          </p:stCondLst>
                                        </p:cTn>
                                        <p:tgtEl>
                                          <p:spTgt spid="3"/>
                                        </p:tgtEl>
                                        <p:attrNameLst>
                                          <p:attrName>style.visibility</p:attrName>
                                        </p:attrNameLst>
                                      </p:cBhvr>
                                      <p:to>
                                        <p:strVal val="visible"/>
                                      </p:to>
                                    </p:set>
                                    <p:animEffect transition="in" filter="box(in)">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250" fill="hold">
                                          <p:stCondLst>
                                            <p:cond delay="0"/>
                                          </p:stCondLst>
                                        </p:cTn>
                                        <p:tgtEl>
                                          <p:spTgt spid="4">
                                            <p:txEl>
                                              <p:pRg st="0" end="0"/>
                                            </p:txEl>
                                          </p:spTgt>
                                        </p:tgtEl>
                                        <p:attrNameLst>
                                          <p:attrName>style.visibility</p:attrName>
                                        </p:attrNameLst>
                                      </p:cBhvr>
                                      <p:to>
                                        <p:strVal val="visible"/>
                                      </p:to>
                                    </p:set>
                                    <p:animEffect transition="in" filter="box(in)">
                                      <p:cBhvr>
                                        <p:cTn id="17" dur="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250" fill="hold">
                                          <p:stCondLst>
                                            <p:cond delay="0"/>
                                          </p:stCondLst>
                                        </p:cTn>
                                        <p:tgtEl>
                                          <p:spTgt spid="4">
                                            <p:txEl>
                                              <p:pRg st="1" end="1"/>
                                            </p:txEl>
                                          </p:spTgt>
                                        </p:tgtEl>
                                        <p:attrNameLst>
                                          <p:attrName>style.visibility</p:attrName>
                                        </p:attrNameLst>
                                      </p:cBhvr>
                                      <p:to>
                                        <p:strVal val="visible"/>
                                      </p:to>
                                    </p:set>
                                    <p:animEffect transition="in" filter="box(in)">
                                      <p:cBhvr>
                                        <p:cTn id="22" dur="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250" fill="hold">
                                          <p:stCondLst>
                                            <p:cond delay="0"/>
                                          </p:stCondLst>
                                        </p:cTn>
                                        <p:tgtEl>
                                          <p:spTgt spid="4">
                                            <p:txEl>
                                              <p:pRg st="2" end="2"/>
                                            </p:txEl>
                                          </p:spTgt>
                                        </p:tgtEl>
                                        <p:attrNameLst>
                                          <p:attrName>style.visibility</p:attrName>
                                        </p:attrNameLst>
                                      </p:cBhvr>
                                      <p:to>
                                        <p:strVal val="visible"/>
                                      </p:to>
                                    </p:set>
                                    <p:animEffect transition="in" filter="box(in)">
                                      <p:cBhvr>
                                        <p:cTn id="27" dur="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3181283339"/>
              </p:ext>
            </p:extLst>
          </p:nvPr>
        </p:nvGraphicFramePr>
        <p:xfrm>
          <a:off x="354647" y="180288"/>
          <a:ext cx="11482705" cy="6204961"/>
        </p:xfrm>
        <a:graphic>
          <a:graphicData uri="http://schemas.openxmlformats.org/drawingml/2006/table">
            <a:tbl>
              <a:tblPr/>
              <a:tblGrid>
                <a:gridCol w="2032000">
                  <a:extLst>
                    <a:ext uri="{9D8B030D-6E8A-4147-A177-3AD203B41FA5}">
                      <a16:colId xmlns:a16="http://schemas.microsoft.com/office/drawing/2014/main" val="20000"/>
                    </a:ext>
                  </a:extLst>
                </a:gridCol>
                <a:gridCol w="9450705">
                  <a:extLst>
                    <a:ext uri="{9D8B030D-6E8A-4147-A177-3AD203B41FA5}">
                      <a16:colId xmlns:a16="http://schemas.microsoft.com/office/drawing/2014/main" val="20001"/>
                    </a:ext>
                  </a:extLst>
                </a:gridCol>
              </a:tblGrid>
              <a:tr h="426720">
                <a:tc>
                  <a:txBody>
                    <a:bodyPr/>
                    <a:lstStyle/>
                    <a:p>
                      <a:pPr indent="0" algn="ctr">
                        <a:buNone/>
                      </a:pPr>
                      <a:r>
                        <a:rPr lang="en-US" sz="2600" b="1" dirty="0" err="1">
                          <a:solidFill>
                            <a:schemeClr val="tx1"/>
                          </a:solidFill>
                          <a:latin typeface="#9Slide03 BoosterNextFYBlack" panose="02000A03000000020004" pitchFamily="2" charset="0"/>
                          <a:cs typeface="#9Slide03 Ample" panose="02000000000000000000" charset="0"/>
                        </a:rPr>
                        <a:t>Đặc</a:t>
                      </a:r>
                      <a:r>
                        <a:rPr lang="en-US" sz="2600" b="1" dirty="0">
                          <a:solidFill>
                            <a:schemeClr val="tx1"/>
                          </a:solidFill>
                          <a:latin typeface="#9Slide03 BoosterNextFYBlack" panose="02000A03000000020004" pitchFamily="2" charset="0"/>
                          <a:cs typeface="#9Slide03 Ample" panose="02000000000000000000" charset="0"/>
                        </a:rPr>
                        <a:t> </a:t>
                      </a:r>
                      <a:r>
                        <a:rPr lang="en-US" sz="2600" b="1" dirty="0" err="1">
                          <a:solidFill>
                            <a:schemeClr val="tx1"/>
                          </a:solidFill>
                          <a:latin typeface="#9Slide03 BoosterNextFYBlack" panose="02000A03000000020004" pitchFamily="2" charset="0"/>
                          <a:cs typeface="#9Slide03 Ample" panose="02000000000000000000" charset="0"/>
                        </a:rPr>
                        <a:t>điểm</a:t>
                      </a:r>
                      <a:endParaRPr lang="en-US" sz="2600" b="1" dirty="0">
                        <a:solidFill>
                          <a:schemeClr val="tx1"/>
                        </a:solidFill>
                        <a:latin typeface="#9Slide03 BoosterNextFYBlack" panose="02000A03000000020004" pitchFamily="2"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8C052"/>
                    </a:solidFill>
                  </a:tcPr>
                </a:tc>
                <a:tc>
                  <a:txBody>
                    <a:bodyPr/>
                    <a:lstStyle/>
                    <a:p>
                      <a:pPr indent="0" algn="ctr">
                        <a:buNone/>
                      </a:pPr>
                      <a:r>
                        <a:rPr lang="en-US" sz="2600" b="1" dirty="0" err="1">
                          <a:solidFill>
                            <a:schemeClr val="tx1"/>
                          </a:solidFill>
                          <a:latin typeface="#9Slide03 BoosterNextFYBlack" panose="02000A03000000020004" pitchFamily="2" charset="0"/>
                          <a:cs typeface="#9Slide03 Ample" panose="02000000000000000000" charset="0"/>
                        </a:rPr>
                        <a:t>Biểu</a:t>
                      </a:r>
                      <a:r>
                        <a:rPr lang="en-US" sz="2600" b="1" dirty="0">
                          <a:solidFill>
                            <a:schemeClr val="tx1"/>
                          </a:solidFill>
                          <a:latin typeface="#9Slide03 BoosterNextFYBlack" panose="02000A03000000020004" pitchFamily="2" charset="0"/>
                          <a:cs typeface="#9Slide03 Ample" panose="02000000000000000000" charset="0"/>
                        </a:rPr>
                        <a:t> </a:t>
                      </a:r>
                      <a:r>
                        <a:rPr lang="en-US" sz="2600" b="1" dirty="0" err="1">
                          <a:solidFill>
                            <a:schemeClr val="tx1"/>
                          </a:solidFill>
                          <a:latin typeface="#9Slide03 BoosterNextFYBlack" panose="02000A03000000020004" pitchFamily="2" charset="0"/>
                          <a:cs typeface="#9Slide03 Ample" panose="02000000000000000000" charset="0"/>
                        </a:rPr>
                        <a:t>hiện</a:t>
                      </a:r>
                      <a:r>
                        <a:rPr lang="en-US" sz="2600" b="1" dirty="0">
                          <a:solidFill>
                            <a:schemeClr val="tx1"/>
                          </a:solidFill>
                          <a:latin typeface="#9Slide03 BoosterNextFYBlack" panose="02000A03000000020004" pitchFamily="2" charset="0"/>
                          <a:cs typeface="#9Slide03 Ample" panose="02000000000000000000" charset="0"/>
                        </a:rPr>
                        <a:t> – </a:t>
                      </a:r>
                      <a:r>
                        <a:rPr lang="en-US" sz="2600" b="1" dirty="0" err="1">
                          <a:solidFill>
                            <a:schemeClr val="tx1"/>
                          </a:solidFill>
                          <a:latin typeface="#9Slide03 BoosterNextFYBlack" panose="02000A03000000020004" pitchFamily="2" charset="0"/>
                          <a:cs typeface="#9Slide03 Ample" panose="02000000000000000000" charset="0"/>
                        </a:rPr>
                        <a:t>Nhận</a:t>
                      </a:r>
                      <a:r>
                        <a:rPr lang="en-US" sz="2600" b="1" dirty="0">
                          <a:solidFill>
                            <a:schemeClr val="tx1"/>
                          </a:solidFill>
                          <a:latin typeface="#9Slide03 BoosterNextFYBlack" panose="02000A03000000020004" pitchFamily="2" charset="0"/>
                          <a:cs typeface="#9Slide03 Ample" panose="02000000000000000000" charset="0"/>
                        </a:rPr>
                        <a:t> </a:t>
                      </a:r>
                      <a:r>
                        <a:rPr lang="en-US" sz="2600" b="1" dirty="0" err="1">
                          <a:solidFill>
                            <a:schemeClr val="tx1"/>
                          </a:solidFill>
                          <a:latin typeface="#9Slide03 BoosterNextFYBlack" panose="02000A03000000020004" pitchFamily="2" charset="0"/>
                          <a:cs typeface="#9Slide03 Ample" panose="02000000000000000000" charset="0"/>
                        </a:rPr>
                        <a:t>xét</a:t>
                      </a:r>
                      <a:endParaRPr lang="en-US" sz="2600" b="1" dirty="0">
                        <a:solidFill>
                          <a:schemeClr val="tx1"/>
                        </a:solidFill>
                        <a:latin typeface="#9Slide03 BoosterNextFYBlack" panose="02000A03000000020004" pitchFamily="2" charset="0"/>
                        <a:ea typeface="Times New Roman" panose="02020603050405020304" pitchFamily="18" charset="0"/>
                        <a:cs typeface="#9Slide03 Ample" panose="020000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8C052"/>
                    </a:solidFill>
                  </a:tcPr>
                </a:tc>
                <a:extLst>
                  <a:ext uri="{0D108BD9-81ED-4DB2-BD59-A6C34878D82A}">
                    <a16:rowId xmlns:a16="http://schemas.microsoft.com/office/drawing/2014/main" val="10000"/>
                  </a:ext>
                </a:extLst>
              </a:tr>
              <a:tr h="1511041">
                <a:tc>
                  <a:txBody>
                    <a:bodyPr/>
                    <a:lstStyle/>
                    <a:p>
                      <a:pPr indent="0" algn="ctr">
                        <a:buNone/>
                      </a:pPr>
                      <a:endParaRPr lang="en-US" sz="2600" b="0" dirty="0">
                        <a:solidFill>
                          <a:schemeClr val="tx1"/>
                        </a:solidFill>
                        <a:latin typeface="#9Slide03 Arima Madurai Bold" panose="00000800000000000000" pitchFamily="2" charset="0"/>
                        <a:cs typeface="#9Slide03 Arima Madurai Bold" panose="00000800000000000000" pitchFamily="2" charset="0"/>
                      </a:endParaRPr>
                    </a:p>
                    <a:p>
                      <a:pPr indent="0" algn="ctr">
                        <a:buNone/>
                      </a:pPr>
                      <a:r>
                        <a:rPr lang="en-US" sz="2600" b="0" dirty="0">
                          <a:solidFill>
                            <a:schemeClr val="tx1"/>
                          </a:solidFill>
                          <a:latin typeface="#9Slide03 Arima Madurai Bold" panose="00000800000000000000" pitchFamily="2" charset="0"/>
                          <a:cs typeface="#9Slide03 Arima Madurai Bold" panose="00000800000000000000" pitchFamily="2" charset="0"/>
                        </a:rPr>
                        <a:t>3. </a:t>
                      </a:r>
                      <a:r>
                        <a:rPr lang="en-US" sz="2600" b="0" dirty="0" err="1">
                          <a:solidFill>
                            <a:schemeClr val="tx1"/>
                          </a:solidFill>
                          <a:latin typeface="#9Slide03 Arima Madurai Bold" panose="00000800000000000000" pitchFamily="2" charset="0"/>
                          <a:cs typeface="#9Slide03 Arima Madurai Bold" panose="00000800000000000000" pitchFamily="2" charset="0"/>
                        </a:rPr>
                        <a:t>Cách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thức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trình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bày</a:t>
                      </a:r>
                      <a:endParaRPr lang="en-US" sz="2600" b="0" dirty="0">
                        <a:solidFill>
                          <a:schemeClr val="tx1"/>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1143635">
                <a:tc>
                  <a:txBody>
                    <a:bodyPr/>
                    <a:lstStyle/>
                    <a:p>
                      <a:pPr indent="0" algn="ctr">
                        <a:buNone/>
                      </a:pPr>
                      <a:endParaRPr lang="en-US" sz="2600" b="0" dirty="0">
                        <a:solidFill>
                          <a:schemeClr val="tx1"/>
                        </a:solidFill>
                        <a:latin typeface="#9Slide03 Arima Madurai Bold" panose="00000800000000000000" pitchFamily="2" charset="0"/>
                        <a:cs typeface="#9Slide03 Arima Madurai Bold" panose="00000800000000000000" pitchFamily="2" charset="0"/>
                      </a:endParaRPr>
                    </a:p>
                    <a:p>
                      <a:pPr indent="0" algn="ctr">
                        <a:buNone/>
                      </a:pPr>
                      <a:r>
                        <a:rPr lang="en-US" sz="2600" b="0" dirty="0">
                          <a:solidFill>
                            <a:schemeClr val="tx1"/>
                          </a:solidFill>
                          <a:latin typeface="#9Slide03 Arima Madurai Bold" panose="00000800000000000000" pitchFamily="2" charset="0"/>
                          <a:cs typeface="#9Slide03 Arima Madurai Bold" panose="00000800000000000000" pitchFamily="2" charset="0"/>
                        </a:rPr>
                        <a:t>4. </a:t>
                      </a:r>
                      <a:r>
                        <a:rPr lang="en-US" sz="2600" b="0" dirty="0" err="1">
                          <a:solidFill>
                            <a:schemeClr val="tx1"/>
                          </a:solidFill>
                          <a:latin typeface="#9Slide03 Arima Madurai Bold" panose="00000800000000000000" pitchFamily="2" charset="0"/>
                          <a:cs typeface="#9Slide03 Arima Madurai Bold" panose="00000800000000000000" pitchFamily="2" charset="0"/>
                        </a:rPr>
                        <a:t>Kết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hợp</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các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phương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thức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biểu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đạt</a:t>
                      </a:r>
                      <a:endParaRPr lang="en-US" sz="2600" b="0" dirty="0">
                        <a:solidFill>
                          <a:schemeClr val="tx1"/>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1484293">
                <a:tc>
                  <a:txBody>
                    <a:bodyPr/>
                    <a:lstStyle/>
                    <a:p>
                      <a:pPr indent="0" algn="ctr">
                        <a:buNone/>
                      </a:pPr>
                      <a:r>
                        <a:rPr lang="en-US" sz="2600" b="0" dirty="0">
                          <a:solidFill>
                            <a:schemeClr val="tx1"/>
                          </a:solidFill>
                          <a:latin typeface="#9Slide03 Arima Madurai Bold" panose="00000800000000000000" pitchFamily="2" charset="0"/>
                          <a:cs typeface="#9Slide03 Arima Madurai Bold" panose="00000800000000000000" pitchFamily="2" charset="0"/>
                        </a:rPr>
                        <a:t>5. </a:t>
                      </a:r>
                      <a:r>
                        <a:rPr lang="en-US" sz="2600" b="0" dirty="0" err="1">
                          <a:solidFill>
                            <a:schemeClr val="tx1"/>
                          </a:solidFill>
                          <a:latin typeface="#9Slide03 Arima Madurai Bold" panose="00000800000000000000" pitchFamily="2" charset="0"/>
                          <a:cs typeface="#9Slide03 Arima Madurai Bold" panose="00000800000000000000" pitchFamily="2" charset="0"/>
                        </a:rPr>
                        <a:t>Sử</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dụng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các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phương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tiện</a:t>
                      </a:r>
                      <a:r>
                        <a:rPr lang="en-US" sz="2600" b="0" dirty="0">
                          <a:solidFill>
                            <a:schemeClr val="tx1"/>
                          </a:solidFill>
                          <a:latin typeface="#9Slide03 Arima Madurai Bold" panose="00000800000000000000" pitchFamily="2" charset="0"/>
                          <a:cs typeface="#9Slide03 Arima Madurai Bold" panose="00000800000000000000" pitchFamily="2" charset="0"/>
                        </a:rPr>
                        <a:t> phi </a:t>
                      </a:r>
                      <a:r>
                        <a:rPr lang="en-US" sz="2600" b="0" dirty="0" err="1">
                          <a:solidFill>
                            <a:schemeClr val="tx1"/>
                          </a:solidFill>
                          <a:latin typeface="#9Slide03 Arima Madurai Bold" panose="00000800000000000000" pitchFamily="2" charset="0"/>
                          <a:cs typeface="#9Slide03 Arima Madurai Bold" panose="00000800000000000000" pitchFamily="2" charset="0"/>
                        </a:rPr>
                        <a:t>ngôn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ngữ</a:t>
                      </a:r>
                      <a:endParaRPr lang="en-US" sz="2600" b="0" dirty="0">
                        <a:solidFill>
                          <a:schemeClr val="tx1"/>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0">
                        <a:buNone/>
                      </a:pPr>
                      <a:endParaRPr lang="en-US" sz="2800" b="0" dirty="0">
                        <a:solidFill>
                          <a:srgbClr val="0070C0"/>
                        </a:solidFill>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3" name="Text Box 2"/>
          <p:cNvSpPr txBox="1"/>
          <p:nvPr/>
        </p:nvSpPr>
        <p:spPr>
          <a:xfrm>
            <a:off x="2438400" y="782320"/>
            <a:ext cx="9312275" cy="1292662"/>
          </a:xfrm>
          <a:prstGeom prst="rect">
            <a:avLst/>
          </a:prstGeom>
          <a:noFill/>
        </p:spPr>
        <p:txBody>
          <a:bodyPr wrap="square" rtlCol="0" anchor="t">
            <a:spAutoFit/>
          </a:bodyPr>
          <a:lstStyle/>
          <a:p>
            <a:pPr algn="just"/>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Trình</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bày</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theo</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trình</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tự</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từ</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Giới</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thiệu</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khái</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quát</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đến</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cung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cấp</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thông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tin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theo</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từng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phương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diện</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cụ</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thể</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của</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vịnh</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Hạ</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Long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vẻ</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đẹp</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hoành</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tráng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cảnh</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quan</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huyền</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ảo</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hang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động</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kì</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10" dirty="0" err="1">
                <a:solidFill>
                  <a:schemeClr val="tx1"/>
                </a:solidFill>
                <a:uFillTx/>
                <a:latin typeface="#9Slide03 Arima Madurai Bold" panose="00000800000000000000" pitchFamily="2" charset="0"/>
                <a:cs typeface="#9Slide03 Arima Madurai Bold" panose="00000800000000000000" pitchFamily="2" charset="0"/>
                <a:sym typeface="+mn-ea"/>
              </a:rPr>
              <a:t>bí</a:t>
            </a:r>
            <a:r>
              <a:rPr lang="en-US" sz="2600" spc="-110" dirty="0">
                <a:solidFill>
                  <a:schemeClr val="tx1"/>
                </a:solidFill>
                <a:uFillTx/>
                <a:latin typeface="#9Slide03 Arima Madurai Bold" panose="00000800000000000000" pitchFamily="2" charset="0"/>
                <a:cs typeface="#9Slide03 Arima Madurai Bold" panose="00000800000000000000" pitchFamily="2" charset="0"/>
                <a:sym typeface="+mn-ea"/>
              </a:rPr>
              <a:t>).</a:t>
            </a:r>
          </a:p>
        </p:txBody>
      </p:sp>
      <p:sp>
        <p:nvSpPr>
          <p:cNvPr id="4" name="Text Box 3"/>
          <p:cNvSpPr txBox="1"/>
          <p:nvPr/>
        </p:nvSpPr>
        <p:spPr>
          <a:xfrm>
            <a:off x="2438400" y="2252524"/>
            <a:ext cx="9350375" cy="2352952"/>
          </a:xfrm>
          <a:prstGeom prst="rect">
            <a:avLst/>
          </a:prstGeom>
          <a:noFill/>
        </p:spPr>
        <p:txBody>
          <a:bodyPr wrap="square" rtlCol="0" anchor="t">
            <a:spAutoFit/>
          </a:bodyPr>
          <a:lstStyle/>
          <a:p>
            <a:pPr algn="just">
              <a:lnSpc>
                <a:spcPct val="80000"/>
              </a:lnSpc>
              <a:spcBef>
                <a:spcPts val="0"/>
              </a:spcBef>
              <a:spcAft>
                <a:spcPts val="0"/>
              </a:spcAft>
            </a:pP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Sử</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dụng</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phương</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thức</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thuyết</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minh</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kết</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hợp</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với</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miêu</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tả</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biểu</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 </a:t>
            </a:r>
            <a:r>
              <a:rPr lang="en-US" sz="2600" spc="-120" dirty="0" err="1">
                <a:solidFill>
                  <a:schemeClr val="tx1"/>
                </a:solidFill>
                <a:uFillTx/>
                <a:latin typeface="#9Slide03 Arima Madurai Bold" panose="00000800000000000000" pitchFamily="2" charset="0"/>
                <a:cs typeface="#9Slide03 Arima Madurai Bold" panose="00000800000000000000" pitchFamily="2" charset="0"/>
                <a:sym typeface="+mn-ea"/>
              </a:rPr>
              <a:t>cảm</a:t>
            </a:r>
            <a:r>
              <a:rPr lang="en-US" sz="2600" spc="-120" dirty="0">
                <a:solidFill>
                  <a:schemeClr val="tx1"/>
                </a:solidFill>
                <a:uFillTx/>
                <a:latin typeface="#9Slide03 Arima Madurai Bold" panose="00000800000000000000" pitchFamily="2" charset="0"/>
                <a:cs typeface="#9Slide03 Arima Madurai Bold" panose="00000800000000000000" pitchFamily="2" charset="0"/>
                <a:sym typeface="+mn-ea"/>
              </a:rPr>
              <a:t>:</a:t>
            </a:r>
          </a:p>
          <a:p>
            <a:pPr algn="just">
              <a:lnSpc>
                <a:spcPct val="80000"/>
              </a:lnSpc>
              <a:spcBef>
                <a:spcPts val="0"/>
              </a:spcBef>
              <a:spcAft>
                <a:spcPts val="0"/>
              </a:spcAft>
            </a:pP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Miêu</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tả</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vẻ</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đẹp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hang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động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nước</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về</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vịnh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Long.</a:t>
            </a:r>
          </a:p>
          <a:p>
            <a:pPr algn="just">
              <a:lnSpc>
                <a:spcPct val="80000"/>
              </a:lnSpc>
              <a:spcBef>
                <a:spcPts val="0"/>
              </a:spcBef>
              <a:spcAft>
                <a:spcPts val="0"/>
              </a:spcAft>
            </a:pPr>
            <a:r>
              <a:rPr lang="en-US" sz="2600" dirty="0">
                <a:solidFill>
                  <a:schemeClr val="tx1"/>
                </a:solidFill>
                <a:latin typeface="#9Slide03 Arima Madurai Bold" panose="00000800000000000000" pitchFamily="2" charset="0"/>
                <a:cs typeface="#9Slide03 Arima Madurai Bold" panose="00000800000000000000" pitchFamily="2" charset="0"/>
                <a:sym typeface="+mn-ea"/>
              </a:rPr>
              <a:t>-</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Thể</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hiện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sự</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choáng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ngợp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tự</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hào</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ngợi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ca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người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viết</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về</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vịnh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Long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và</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giúp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người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đọc</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hình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dung,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tưởng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tượng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về</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vẻ</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đẹp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nét</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hấp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dẫn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ấn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tượng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và</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giá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trị</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danh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lam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thắng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cảnh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nổi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tiếng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vịnh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Long.</a:t>
            </a:r>
          </a:p>
        </p:txBody>
      </p:sp>
      <p:sp>
        <p:nvSpPr>
          <p:cNvPr id="5" name="Text Box 4"/>
          <p:cNvSpPr txBox="1"/>
          <p:nvPr/>
        </p:nvSpPr>
        <p:spPr>
          <a:xfrm>
            <a:off x="2438399" y="4917540"/>
            <a:ext cx="9350375" cy="1467709"/>
          </a:xfrm>
          <a:prstGeom prst="rect">
            <a:avLst/>
          </a:prstGeom>
          <a:noFill/>
        </p:spPr>
        <p:txBody>
          <a:bodyPr wrap="square" rtlCol="0" anchor="t">
            <a:spAutoFit/>
          </a:bodyPr>
          <a:lstStyle/>
          <a:p>
            <a:pPr algn="just">
              <a:lnSpc>
                <a:spcPct val="85000"/>
              </a:lnSpc>
              <a:spcBef>
                <a:spcPts val="0"/>
              </a:spcBef>
              <a:spcAft>
                <a:spcPts val="0"/>
              </a:spcAft>
            </a:pP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Hình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ảnh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minh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họa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cảnh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quan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tuyệt</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đẹp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của</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vịnh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Long-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Đánh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số</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và</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in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đậm</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từng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phương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diện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giới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thiệu</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và</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góp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phần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làm</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sinh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động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thêm</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cho</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các</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thông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tin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cho</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vịnh</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Hạ</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Long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và</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tăng</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hiệu</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quả</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tiếp</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cận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văn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bản</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cho</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người</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 </a:t>
            </a:r>
            <a:r>
              <a:rPr lang="en-US" sz="2600" dirty="0" err="1">
                <a:solidFill>
                  <a:schemeClr val="tx1"/>
                </a:solidFill>
                <a:latin typeface="#9Slide03 Arima Madurai Bold" panose="00000800000000000000" pitchFamily="2" charset="0"/>
                <a:cs typeface="#9Slide03 Arima Madurai Bold" panose="00000800000000000000" pitchFamily="2" charset="0"/>
                <a:sym typeface="+mn-ea"/>
              </a:rPr>
              <a:t>đọc</a:t>
            </a:r>
            <a:r>
              <a:rPr lang="en-US" sz="2600" dirty="0">
                <a:solidFill>
                  <a:schemeClr val="tx1"/>
                </a:solidFill>
                <a:latin typeface="#9Slide03 Arima Madurai Bold" panose="00000800000000000000" pitchFamily="2" charset="0"/>
                <a:cs typeface="#9Slide03 Arima Madurai Bold" panose="00000800000000000000" pitchFamily="2"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250" fill="hold">
                                          <p:stCondLst>
                                            <p:cond delay="0"/>
                                          </p:stCondLst>
                                        </p:cTn>
                                        <p:tgtEl>
                                          <p:spTgt spid="4"/>
                                        </p:tgtEl>
                                        <p:attrNameLst>
                                          <p:attrName>style.visibility</p:attrName>
                                        </p:attrNameLst>
                                      </p:cBhvr>
                                      <p:to>
                                        <p:strVal val="visible"/>
                                      </p:to>
                                    </p:set>
                                    <p:animEffect transition="in" filter="box(in)">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250" fill="hold">
                                          <p:stCondLst>
                                            <p:cond delay="0"/>
                                          </p:stCondLst>
                                        </p:cTn>
                                        <p:tgtEl>
                                          <p:spTgt spid="4">
                                            <p:txEl>
                                              <p:pRg st="0" end="0"/>
                                            </p:txEl>
                                          </p:spTgt>
                                        </p:tgtEl>
                                        <p:attrNameLst>
                                          <p:attrName>style.visibility</p:attrName>
                                        </p:attrNameLst>
                                      </p:cBhvr>
                                      <p:to>
                                        <p:strVal val="visible"/>
                                      </p:to>
                                    </p:set>
                                    <p:animEffect transition="in" filter="box(in)">
                                      <p:cBhvr>
                                        <p:cTn id="17" dur="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250" fill="hold">
                                          <p:stCondLst>
                                            <p:cond delay="0"/>
                                          </p:stCondLst>
                                        </p:cTn>
                                        <p:tgtEl>
                                          <p:spTgt spid="4">
                                            <p:txEl>
                                              <p:pRg st="1" end="1"/>
                                            </p:txEl>
                                          </p:spTgt>
                                        </p:tgtEl>
                                        <p:attrNameLst>
                                          <p:attrName>style.visibility</p:attrName>
                                        </p:attrNameLst>
                                      </p:cBhvr>
                                      <p:to>
                                        <p:strVal val="visible"/>
                                      </p:to>
                                    </p:set>
                                    <p:animEffect transition="in" filter="box(in)">
                                      <p:cBhvr>
                                        <p:cTn id="22" dur="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500" fill="hold">
                                          <p:stCondLst>
                                            <p:cond delay="0"/>
                                          </p:stCondLst>
                                        </p:cTn>
                                        <p:tgtEl>
                                          <p:spTgt spid="5"/>
                                        </p:tgtEl>
                                        <p:attrNameLst>
                                          <p:attrName>style.visibility</p:attrName>
                                        </p:attrNameLst>
                                      </p:cBhvr>
                                      <p:to>
                                        <p:strVal val="visible"/>
                                      </p:to>
                                    </p:set>
                                    <p:animEffect transition="in" filter="box(i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3670" y="-975360"/>
            <a:ext cx="6094730" cy="8409940"/>
            <a:chOff x="2835" y="3122"/>
            <a:chExt cx="4177" cy="5603"/>
          </a:xfrm>
        </p:grpSpPr>
        <p:sp>
          <p:nvSpPr>
            <p:cNvPr id="58" name="任意多边形 57"/>
            <p:cNvSpPr/>
            <p:nvPr/>
          </p:nvSpPr>
          <p:spPr>
            <a:xfrm rot="5400000">
              <a:off x="5259" y="5253"/>
              <a:ext cx="2368" cy="1139"/>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60" name="任意多边形 59"/>
            <p:cNvSpPr/>
            <p:nvPr/>
          </p:nvSpPr>
          <p:spPr>
            <a:xfrm rot="18900000">
              <a:off x="2835" y="4969"/>
              <a:ext cx="1669" cy="169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9" name="任意多边形 58"/>
            <p:cNvSpPr/>
            <p:nvPr/>
          </p:nvSpPr>
          <p:spPr>
            <a:xfrm rot="18900000" flipV="1">
              <a:off x="4137" y="6270"/>
              <a:ext cx="1669" cy="169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7" name="任意多边形 56"/>
            <p:cNvSpPr/>
            <p:nvPr/>
          </p:nvSpPr>
          <p:spPr>
            <a:xfrm rot="2700000">
              <a:off x="4107" y="3664"/>
              <a:ext cx="1669" cy="1691"/>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21" name="心形 20"/>
            <p:cNvSpPr/>
            <p:nvPr/>
          </p:nvSpPr>
          <p:spPr>
            <a:xfrm>
              <a:off x="4703" y="3122"/>
              <a:ext cx="554" cy="462"/>
            </a:xfrm>
            <a:prstGeom prst="heart">
              <a:avLst/>
            </a:pr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nvGrpSpPr>
            <p:cNvPr id="56" name="组合 55"/>
            <p:cNvGrpSpPr/>
            <p:nvPr/>
          </p:nvGrpSpPr>
          <p:grpSpPr>
            <a:xfrm>
              <a:off x="4611" y="8067"/>
              <a:ext cx="733" cy="659"/>
              <a:chOff x="2928203" y="5369694"/>
              <a:chExt cx="465358" cy="418456"/>
            </a:xfrm>
            <a:solidFill>
              <a:srgbClr val="5DAD71"/>
            </a:solidFill>
          </p:grpSpPr>
          <p:grpSp>
            <p:nvGrpSpPr>
              <p:cNvPr id="39" name="组合 38"/>
              <p:cNvGrpSpPr/>
              <p:nvPr/>
            </p:nvGrpSpPr>
            <p:grpSpPr>
              <a:xfrm>
                <a:off x="2928203" y="5369694"/>
                <a:ext cx="460390" cy="418456"/>
                <a:chOff x="10760386" y="4041158"/>
                <a:chExt cx="460390" cy="418456"/>
              </a:xfrm>
              <a:grpFill/>
            </p:grpSpPr>
            <p:sp>
              <p:nvSpPr>
                <p:cNvPr id="40" name="任意多边形 39"/>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1" name="任意多边形 40"/>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sp>
            <p:nvSpPr>
              <p:cNvPr id="42" name="任意多边形 41"/>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3" name="任意多边形 42"/>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sp>
        <p:nvSpPr>
          <p:cNvPr id="100" name="Text Box 99"/>
          <p:cNvSpPr txBox="1"/>
          <p:nvPr/>
        </p:nvSpPr>
        <p:spPr>
          <a:xfrm>
            <a:off x="3860800" y="2614930"/>
            <a:ext cx="3573145" cy="706755"/>
          </a:xfrm>
          <a:prstGeom prst="rect">
            <a:avLst/>
          </a:prstGeom>
          <a:noFill/>
          <a:ln w="9525">
            <a:noFill/>
          </a:ln>
        </p:spPr>
        <p:txBody>
          <a:bodyPr wrap="square">
            <a:spAutoFit/>
          </a:bodyPr>
          <a:lstStyle>
            <a:defPPr>
              <a:defRPr lang="zh-CN"/>
            </a:defPPr>
            <a:lvl1pPr indent="457200" algn="ctr">
              <a:defRPr sz="5400" b="1">
                <a:latin typeface="#9Slide05 SVNAngellife" panose="02000500000000020003" pitchFamily="2" charset="0"/>
                <a:cs typeface="#9Slide03 AllRoundGothic" panose="020B0703020202020104" charset="0"/>
              </a:defRPr>
            </a:lvl1pPr>
          </a:lstStyle>
          <a:p>
            <a:r>
              <a:rPr lang="en-US" dirty="0"/>
              <a:t>III. </a:t>
            </a:r>
            <a:r>
              <a:rPr lang="en-US" dirty="0" err="1"/>
              <a:t>Tổng</a:t>
            </a:r>
            <a:r>
              <a:rPr lang="en-US" dirty="0"/>
              <a:t> </a:t>
            </a:r>
            <a:r>
              <a:rPr lang="en-US" dirty="0" err="1"/>
              <a:t>kết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90170" y="174625"/>
            <a:ext cx="6547485" cy="6524625"/>
            <a:chOff x="3131707" y="1925083"/>
            <a:chExt cx="2882188" cy="2872143"/>
          </a:xfrm>
          <a:solidFill>
            <a:schemeClr val="bg1">
              <a:lumMod val="95000"/>
              <a:alpha val="40000"/>
            </a:schemeClr>
          </a:solidFill>
          <a:effectLst/>
        </p:grpSpPr>
        <p:sp>
          <p:nvSpPr>
            <p:cNvPr id="14" name="新月形 13"/>
            <p:cNvSpPr/>
            <p:nvPr/>
          </p:nvSpPr>
          <p:spPr>
            <a:xfrm rot="20751297">
              <a:off x="3131707" y="2126690"/>
              <a:ext cx="1331655" cy="2663312"/>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15" name="新月形 14"/>
            <p:cNvSpPr/>
            <p:nvPr/>
          </p:nvSpPr>
          <p:spPr>
            <a:xfrm rot="4551297">
              <a:off x="3813699" y="1259256"/>
              <a:ext cx="1331655" cy="2663310"/>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16" name="新月形 15"/>
            <p:cNvSpPr/>
            <p:nvPr/>
          </p:nvSpPr>
          <p:spPr>
            <a:xfrm rot="9951297">
              <a:off x="4682240" y="1941956"/>
              <a:ext cx="1331655" cy="2663311"/>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17" name="新月形 16"/>
            <p:cNvSpPr/>
            <p:nvPr/>
          </p:nvSpPr>
          <p:spPr>
            <a:xfrm rot="15351297">
              <a:off x="4011670" y="2799744"/>
              <a:ext cx="1331655" cy="2663310"/>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grpSp>
      <p:sp>
        <p:nvSpPr>
          <p:cNvPr id="29" name="Google Shape;310;p20"/>
          <p:cNvSpPr txBox="1"/>
          <p:nvPr/>
        </p:nvSpPr>
        <p:spPr>
          <a:xfrm>
            <a:off x="906399" y="1372048"/>
            <a:ext cx="4408431" cy="4782328"/>
          </a:xfrm>
          <a:prstGeom prst="rect">
            <a:avLst/>
          </a:prstGeom>
          <a:noFill/>
          <a:ln>
            <a:noFill/>
          </a:ln>
        </p:spPr>
        <p:txBody>
          <a:bodyPr spcFirstLastPara="1" wrap="square" lIns="0" tIns="0" rIns="0" bIns="0" anchor="t" anchorCtr="0">
            <a:noAutofit/>
          </a:bodyPr>
          <a:lstStyle/>
          <a:p>
            <a:pPr marL="0" marR="0" lvl="0" indent="0" algn="ctr" rtl="0">
              <a:lnSpc>
                <a:spcPct val="75000"/>
              </a:lnSpc>
              <a:spcBef>
                <a:spcPts val="0"/>
              </a:spcBef>
              <a:spcAft>
                <a:spcPts val="0"/>
              </a:spcAft>
              <a:buClr>
                <a:srgbClr val="000000"/>
              </a:buClr>
              <a:buSzPts val="4800"/>
              <a:buFont typeface="Montserrat" panose="00000500000000000000"/>
              <a:buNone/>
            </a:pPr>
            <a:r>
              <a:rPr lang="en-US" sz="2600" b="1" i="0" u="none" dirty="0">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1. </a:t>
            </a:r>
            <a:r>
              <a:rPr lang="en-US" sz="2600" b="1" i="0" u="none" dirty="0" err="1">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Nội</a:t>
            </a:r>
            <a:r>
              <a:rPr lang="en-US" sz="2600" b="1" i="0" u="none" dirty="0">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dung</a:t>
            </a:r>
            <a:endPar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a:p>
            <a:pPr marL="0" marR="0" lvl="0" indent="0" algn="ctr" rtl="0">
              <a:lnSpc>
                <a:spcPct val="75000"/>
              </a:lnSpc>
              <a:spcBef>
                <a:spcPts val="0"/>
              </a:spcBef>
              <a:spcAft>
                <a:spcPts val="0"/>
              </a:spcAft>
              <a:buClr>
                <a:srgbClr val="000000"/>
              </a:buClr>
              <a:buSzPts val="4800"/>
              <a:buFont typeface="Montserrat" panose="00000500000000000000"/>
              <a:buNone/>
            </a:pPr>
            <a:endPar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a:p>
            <a:pPr marL="0" marR="0" lvl="0" indent="0" algn="ctr" rtl="0">
              <a:lnSpc>
                <a:spcPct val="80000"/>
              </a:lnSpc>
              <a:spcBef>
                <a:spcPts val="0"/>
              </a:spcBef>
              <a:spcAft>
                <a:spcPts val="0"/>
              </a:spcAft>
              <a:buClr>
                <a:srgbClr val="000000"/>
              </a:buClr>
              <a:buSzPts val="4800"/>
              <a:buFont typeface="Montserrat" panose="00000500000000000000"/>
              <a:buNone/>
            </a:pP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Văn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đã</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giới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thiệu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cụ</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thể</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Hạ</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Long: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trí</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địa</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lí</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sự</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kì</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vĩ</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hoành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tráng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tạo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hoá</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vẻ</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đẹp</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lung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linh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sự</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biến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đổi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thời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gian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góc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nhìn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sự</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kì</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diệu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hệ</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thống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hang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động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bí</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ẩn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,...Qua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đó</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giúp</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người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được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nét</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độc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đáo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giá</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trị</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Hạ</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Long.</a:t>
            </a:r>
          </a:p>
        </p:txBody>
      </p:sp>
      <p:grpSp>
        <p:nvGrpSpPr>
          <p:cNvPr id="30" name="组合 12"/>
          <p:cNvGrpSpPr/>
          <p:nvPr/>
        </p:nvGrpSpPr>
        <p:grpSpPr>
          <a:xfrm>
            <a:off x="6104255" y="324485"/>
            <a:ext cx="5995670" cy="5974715"/>
            <a:chOff x="3131707" y="1925083"/>
            <a:chExt cx="2882188" cy="2872143"/>
          </a:xfrm>
          <a:solidFill>
            <a:schemeClr val="bg1">
              <a:lumMod val="95000"/>
              <a:alpha val="40000"/>
            </a:schemeClr>
          </a:solidFill>
          <a:effectLst/>
        </p:grpSpPr>
        <p:sp>
          <p:nvSpPr>
            <p:cNvPr id="31" name="新月形 13"/>
            <p:cNvSpPr/>
            <p:nvPr/>
          </p:nvSpPr>
          <p:spPr>
            <a:xfrm rot="20751297">
              <a:off x="3131707" y="2126690"/>
              <a:ext cx="1331655" cy="2663312"/>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32" name="新月形 14"/>
            <p:cNvSpPr/>
            <p:nvPr/>
          </p:nvSpPr>
          <p:spPr>
            <a:xfrm rot="4551297">
              <a:off x="3813699" y="1259256"/>
              <a:ext cx="1331655" cy="2663310"/>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33" name="新月形 15"/>
            <p:cNvSpPr/>
            <p:nvPr/>
          </p:nvSpPr>
          <p:spPr>
            <a:xfrm rot="9951297">
              <a:off x="4682240" y="1941956"/>
              <a:ext cx="1331655" cy="2663311"/>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sp>
          <p:nvSpPr>
            <p:cNvPr id="34" name="新月形 16"/>
            <p:cNvSpPr/>
            <p:nvPr/>
          </p:nvSpPr>
          <p:spPr>
            <a:xfrm rot="15351297">
              <a:off x="4011670" y="2799744"/>
              <a:ext cx="1331655" cy="2663310"/>
            </a:xfrm>
            <a:prstGeom prst="moon">
              <a:avLst>
                <a:gd name="adj" fmla="val 15190"/>
              </a:avLst>
            </a:prstGeom>
            <a:gradFill>
              <a:gsLst>
                <a:gs pos="100000">
                  <a:srgbClr val="51AFAF">
                    <a:alpha val="0"/>
                  </a:srgbClr>
                </a:gs>
                <a:gs pos="0">
                  <a:srgbClr val="51AFAF"/>
                </a:gs>
              </a:gsLst>
              <a:lin ang="16200000" scaled="1"/>
            </a:gradFill>
            <a:ln w="12700" cap="flat" cmpd="sng" algn="ctr">
              <a:solidFill>
                <a:sysClr val="window" lastClr="FFFFFF"/>
              </a:solidFill>
              <a:prstDash val="solid"/>
            </a:ln>
            <a:effectLst/>
          </p:spPr>
          <p:txBody>
            <a:bodyPr anchor="ctr"/>
            <a:lstStyle/>
            <a:p>
              <a:pPr algn="ctr"/>
              <a:endParaRPr lang="zh-CN" altLang="en-US" kern="0" dirty="0">
                <a:solidFill>
                  <a:prstClr val="white"/>
                </a:solidFill>
                <a:latin typeface="Calibri" panose="020F0502020204030204"/>
                <a:ea typeface="Microsoft YaHei" panose="020B0503020204020204" pitchFamily="34" charset="-122"/>
              </a:endParaRPr>
            </a:p>
          </p:txBody>
        </p:sp>
      </p:grpSp>
      <p:sp>
        <p:nvSpPr>
          <p:cNvPr id="35" name="Google Shape;310;p20"/>
          <p:cNvSpPr txBox="1"/>
          <p:nvPr/>
        </p:nvSpPr>
        <p:spPr>
          <a:xfrm>
            <a:off x="6982284" y="1451757"/>
            <a:ext cx="4204971" cy="4411937"/>
          </a:xfrm>
          <a:prstGeom prst="rect">
            <a:avLst/>
          </a:prstGeom>
          <a:noFill/>
          <a:ln>
            <a:noFill/>
          </a:ln>
        </p:spPr>
        <p:txBody>
          <a:bodyPr spcFirstLastPara="1" wrap="square" lIns="0" tIns="0" rIns="0" bIns="0" anchor="t" anchorCtr="0">
            <a:noAutofit/>
          </a:bodyPr>
          <a:lstStyle/>
          <a:p>
            <a:pPr marL="0" marR="0" lvl="0" indent="0" algn="ctr" rtl="0">
              <a:lnSpc>
                <a:spcPct val="75000"/>
              </a:lnSpc>
              <a:spcBef>
                <a:spcPts val="0"/>
              </a:spcBef>
              <a:spcAft>
                <a:spcPts val="0"/>
              </a:spcAft>
              <a:buClr>
                <a:srgbClr val="000000"/>
              </a:buClr>
              <a:buSzPts val="4800"/>
              <a:buFont typeface="Montserrat" panose="00000500000000000000"/>
              <a:buNone/>
            </a:pPr>
            <a:r>
              <a:rPr lang="en-US" sz="2600" b="1" i="0" u="none" dirty="0">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2. </a:t>
            </a:r>
            <a:r>
              <a:rPr lang="en-US" sz="2600" b="1" i="0" u="none" dirty="0" err="1">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Nghệ</a:t>
            </a:r>
            <a:r>
              <a:rPr lang="en-US" sz="2600" b="1" i="0" u="none" dirty="0">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thuật</a:t>
            </a:r>
            <a:endParaRPr lang="en-US" sz="2600" b="1" i="0" u="none" dirty="0">
              <a:solidFill>
                <a:srgbClr val="C00000"/>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a:p>
            <a:pPr marL="0" marR="0" lvl="0" indent="0" algn="ctr" rtl="0">
              <a:lnSpc>
                <a:spcPct val="75000"/>
              </a:lnSpc>
              <a:spcBef>
                <a:spcPts val="0"/>
              </a:spcBef>
              <a:spcAft>
                <a:spcPts val="0"/>
              </a:spcAft>
              <a:buClr>
                <a:srgbClr val="000000"/>
              </a:buClr>
              <a:buSzPts val="4800"/>
              <a:buFont typeface="Montserrat" panose="00000500000000000000"/>
              <a:buNone/>
            </a:pPr>
            <a:endPar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a:p>
            <a:pPr marL="0" marR="0" lvl="0" indent="0" algn="ctr" rtl="0">
              <a:lnSpc>
                <a:spcPct val="85000"/>
              </a:lnSpc>
              <a:spcBef>
                <a:spcPts val="0"/>
              </a:spcBef>
              <a:spcAft>
                <a:spcPts val="0"/>
              </a:spcAft>
              <a:buClr>
                <a:srgbClr val="000000"/>
              </a:buClr>
              <a:buSzPts val="4800"/>
              <a:buFont typeface="Montserrat" panose="00000500000000000000"/>
              <a:buNone/>
            </a:pP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Sử</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dụng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hiệu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quả</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phương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biểu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đạt</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thuyết</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minh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kết</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hợp</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với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miêu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tả</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biểu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cảm</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triển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khai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từng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phương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diện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rõ</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ràng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mạch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lạc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Sử</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dụng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kênh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hình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kênh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chữ</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tạo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nên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sự</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sinh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động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hấp</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dẫn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cho</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5"/>
                                        </p:tgtEl>
                                        <p:attrNameLst>
                                          <p:attrName>style.visibility</p:attrName>
                                        </p:attrNameLst>
                                      </p:cBhvr>
                                      <p:to>
                                        <p:strVal val="visible"/>
                                      </p:to>
                                    </p:set>
                                    <p:animEffect transition="in" filter="box(i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5" grpId="0"/>
      <p:bldP spid="3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51"/>
          <p:cNvSpPr/>
          <p:nvPr/>
        </p:nvSpPr>
        <p:spPr>
          <a:xfrm rot="5400000">
            <a:off x="11113483" y="4068640"/>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71" name="Notched Right Arrow 20"/>
          <p:cNvSpPr/>
          <p:nvPr/>
        </p:nvSpPr>
        <p:spPr>
          <a:xfrm>
            <a:off x="529590" y="1297305"/>
            <a:ext cx="11663045" cy="1722755"/>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Danh lam thắng cảnh là những cảnh quan thiên nhiên đẹp hoặc địa điểm có sự kết hợp giữa cảnh quan thiên nhiên với công trình kiến trúc có giá trị lịch sử, thẩm mĩ, khoa học</a:t>
            </a:r>
          </a:p>
        </p:txBody>
      </p:sp>
      <p:sp>
        <p:nvSpPr>
          <p:cNvPr id="100" name="Text Box 99"/>
          <p:cNvSpPr txBox="1"/>
          <p:nvPr/>
        </p:nvSpPr>
        <p:spPr>
          <a:xfrm>
            <a:off x="503555" y="96520"/>
            <a:ext cx="11188700" cy="1198880"/>
          </a:xfrm>
          <a:prstGeom prst="rect">
            <a:avLst/>
          </a:prstGeom>
          <a:noFill/>
          <a:ln w="9525">
            <a:noFill/>
          </a:ln>
        </p:spPr>
        <p:txBody>
          <a:bodyPr wrap="square">
            <a:spAutoFit/>
          </a:bodyPr>
          <a:lstStyle/>
          <a:p>
            <a:pPr indent="457200" algn="ctr"/>
            <a:r>
              <a:rPr lang="en-US" sz="3600" b="1">
                <a:solidFill>
                  <a:srgbClr val="0070C0"/>
                </a:solidFill>
                <a:latin typeface="#9Slide03 AllRoundGothic" panose="020B0703020202020104" charset="0"/>
                <a:cs typeface="#9Slide03 AllRoundGothic" panose="020B0703020202020104" charset="0"/>
              </a:rPr>
              <a:t>Văn bản thông tin </a:t>
            </a:r>
          </a:p>
          <a:p>
            <a:pPr indent="457200"/>
            <a:r>
              <a:rPr lang="en-US" sz="3600" b="1">
                <a:solidFill>
                  <a:srgbClr val="0070C0"/>
                </a:solidFill>
                <a:latin typeface="#9Slide03 AllRoundGothic" panose="020B0703020202020104" charset="0"/>
                <a:cs typeface="#9Slide03 AllRoundGothic" panose="020B0703020202020104" charset="0"/>
              </a:rPr>
              <a:t>thuyết minh về một danh lam thắng cảnh</a:t>
            </a:r>
          </a:p>
        </p:txBody>
      </p:sp>
      <p:sp>
        <p:nvSpPr>
          <p:cNvPr id="3" name="Notched Right Arrow 20"/>
          <p:cNvSpPr/>
          <p:nvPr/>
        </p:nvSpPr>
        <p:spPr>
          <a:xfrm>
            <a:off x="528955" y="3125470"/>
            <a:ext cx="11163300" cy="1722755"/>
          </a:xfrm>
          <a:prstGeom prst="notchedRightArrow">
            <a:avLst>
              <a:gd name="adj1" fmla="val 100000"/>
              <a:gd name="adj2" fmla="val 4600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Văn bản giới thiệu danh lam thắng cảnh là loại văn bản thông tin tập trung nêu lên vẻ đẹp và giá trị của một cảnh đẹp thiên nhiên</a:t>
            </a:r>
          </a:p>
        </p:txBody>
      </p:sp>
      <p:sp>
        <p:nvSpPr>
          <p:cNvPr id="4" name="Notched Right Arrow 20"/>
          <p:cNvSpPr/>
          <p:nvPr/>
        </p:nvSpPr>
        <p:spPr>
          <a:xfrm>
            <a:off x="528955" y="4939030"/>
            <a:ext cx="11410950" cy="1722755"/>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dirty="0" err="1">
                <a:solidFill>
                  <a:schemeClr val="tx1">
                    <a:lumMod val="85000"/>
                    <a:lumOff val="15000"/>
                  </a:schemeClr>
                </a:solidFill>
                <a:latin typeface="#9Slide03 Arima Madurai Bold" panose="00000800000000000000" pitchFamily="2" charset="0"/>
                <a:cs typeface="#9Slide03 Arima Madurai Bold" panose="00000800000000000000" pitchFamily="2" charset="0"/>
              </a:rPr>
              <a:t>Phần</a:t>
            </a: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 lớn nhan đề của loại văn bản thông tin này thường nêu tên các địa danh nhưng cũng có nhiều nhan đề văn bản nêu giá trị nổi bật của danh lam thắng cảnh được giới thiệu.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71"/>
                                        </p:tgtEl>
                                        <p:attrNameLst>
                                          <p:attrName>style.visibility</p:attrName>
                                        </p:attrNameLst>
                                      </p:cBhvr>
                                      <p:to>
                                        <p:strVal val="visible"/>
                                      </p:to>
                                    </p:set>
                                    <p:animEffect transition="in" filter="box(i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3" grpId="0" animBg="1"/>
      <p:bldP spid="3" grpId="1" animBg="1"/>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Group 332"/>
          <p:cNvGrpSpPr/>
          <p:nvPr/>
        </p:nvGrpSpPr>
        <p:grpSpPr>
          <a:xfrm>
            <a:off x="2723515" y="4385310"/>
            <a:ext cx="8855075" cy="1164175"/>
            <a:chOff x="6509" y="5400"/>
            <a:chExt cx="8635" cy="2401"/>
          </a:xfrm>
        </p:grpSpPr>
        <p:sp>
          <p:nvSpPr>
            <p:cNvPr id="334" name="Freeform 8"/>
            <p:cNvSpPr>
              <a:spLocks noChangeArrowheads="1"/>
            </p:cNvSpPr>
            <p:nvPr/>
          </p:nvSpPr>
          <p:spPr bwMode="auto">
            <a:xfrm>
              <a:off x="10672" y="5439"/>
              <a:ext cx="4473" cy="2362"/>
            </a:xfrm>
            <a:custGeom>
              <a:avLst/>
              <a:gdLst>
                <a:gd name="T0" fmla="*/ 427 w 3764"/>
                <a:gd name="T1" fmla="*/ 947 h 1988"/>
                <a:gd name="T2" fmla="*/ 427 w 3764"/>
                <a:gd name="T3" fmla="*/ 947 h 1988"/>
                <a:gd name="T4" fmla="*/ 120 w 3764"/>
                <a:gd name="T5" fmla="*/ 1782 h 1988"/>
                <a:gd name="T6" fmla="*/ 273 w 3764"/>
                <a:gd name="T7" fmla="*/ 1987 h 1988"/>
                <a:gd name="T8" fmla="*/ 2765 w 3764"/>
                <a:gd name="T9" fmla="*/ 1987 h 1988"/>
                <a:gd name="T10" fmla="*/ 3763 w 3764"/>
                <a:gd name="T11" fmla="*/ 998 h 1988"/>
                <a:gd name="T12" fmla="*/ 3763 w 3764"/>
                <a:gd name="T13" fmla="*/ 998 h 1988"/>
                <a:gd name="T14" fmla="*/ 2765 w 3764"/>
                <a:gd name="T15" fmla="*/ 0 h 1988"/>
                <a:gd name="T16" fmla="*/ 0 w 3764"/>
                <a:gd name="T17" fmla="*/ 0 h 1988"/>
                <a:gd name="T18" fmla="*/ 427 w 3764"/>
                <a:gd name="T19" fmla="*/ 947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4" h="1988">
                  <a:moveTo>
                    <a:pt x="427" y="947"/>
                  </a:moveTo>
                  <a:lnTo>
                    <a:pt x="427" y="947"/>
                  </a:lnTo>
                  <a:cubicBezTo>
                    <a:pt x="427" y="1270"/>
                    <a:pt x="307" y="1560"/>
                    <a:pt x="120" y="1782"/>
                  </a:cubicBezTo>
                  <a:cubicBezTo>
                    <a:pt x="179" y="1842"/>
                    <a:pt x="231" y="1919"/>
                    <a:pt x="273" y="1987"/>
                  </a:cubicBezTo>
                  <a:cubicBezTo>
                    <a:pt x="2765" y="1987"/>
                    <a:pt x="2765" y="1987"/>
                    <a:pt x="2765" y="1987"/>
                  </a:cubicBezTo>
                  <a:cubicBezTo>
                    <a:pt x="3319" y="1987"/>
                    <a:pt x="3763" y="1543"/>
                    <a:pt x="3763" y="998"/>
                  </a:cubicBezTo>
                  <a:lnTo>
                    <a:pt x="3763" y="998"/>
                  </a:lnTo>
                  <a:cubicBezTo>
                    <a:pt x="3763" y="443"/>
                    <a:pt x="3319" y="0"/>
                    <a:pt x="2765" y="0"/>
                  </a:cubicBezTo>
                  <a:cubicBezTo>
                    <a:pt x="0" y="0"/>
                    <a:pt x="0" y="0"/>
                    <a:pt x="0" y="0"/>
                  </a:cubicBezTo>
                  <a:cubicBezTo>
                    <a:pt x="265" y="230"/>
                    <a:pt x="427" y="571"/>
                    <a:pt x="427" y="947"/>
                  </a:cubicBezTo>
                </a:path>
              </a:pathLst>
            </a:custGeom>
            <a:solidFill>
              <a:srgbClr val="FD717E"/>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35" name="Freeform 13"/>
            <p:cNvSpPr>
              <a:spLocks noChangeArrowheads="1"/>
            </p:cNvSpPr>
            <p:nvPr/>
          </p:nvSpPr>
          <p:spPr bwMode="auto">
            <a:xfrm>
              <a:off x="6509" y="5400"/>
              <a:ext cx="4703" cy="2362"/>
            </a:xfrm>
            <a:custGeom>
              <a:avLst/>
              <a:gdLst>
                <a:gd name="T0" fmla="*/ 0 w 3960"/>
                <a:gd name="T1" fmla="*/ 1987 h 1988"/>
                <a:gd name="T2" fmla="*/ 0 w 3960"/>
                <a:gd name="T3" fmla="*/ 1987 h 1988"/>
                <a:gd name="T4" fmla="*/ 3805 w 3960"/>
                <a:gd name="T5" fmla="*/ 1987 h 1988"/>
                <a:gd name="T6" fmla="*/ 3652 w 3960"/>
                <a:gd name="T7" fmla="*/ 1782 h 1988"/>
                <a:gd name="T8" fmla="*/ 3959 w 3960"/>
                <a:gd name="T9" fmla="*/ 947 h 1988"/>
                <a:gd name="T10" fmla="*/ 3532 w 3960"/>
                <a:gd name="T11" fmla="*/ 0 h 1988"/>
                <a:gd name="T12" fmla="*/ 0 w 3960"/>
                <a:gd name="T13" fmla="*/ 0 h 1988"/>
                <a:gd name="T14" fmla="*/ 0 w 3960"/>
                <a:gd name="T15" fmla="*/ 1987 h 19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0" h="1988">
                  <a:moveTo>
                    <a:pt x="0" y="1987"/>
                  </a:moveTo>
                  <a:lnTo>
                    <a:pt x="0" y="1987"/>
                  </a:lnTo>
                  <a:cubicBezTo>
                    <a:pt x="3805" y="1987"/>
                    <a:pt x="3805" y="1987"/>
                    <a:pt x="3805" y="1987"/>
                  </a:cubicBezTo>
                  <a:cubicBezTo>
                    <a:pt x="3763" y="1919"/>
                    <a:pt x="3711" y="1842"/>
                    <a:pt x="3652" y="1782"/>
                  </a:cubicBezTo>
                  <a:cubicBezTo>
                    <a:pt x="3839" y="1560"/>
                    <a:pt x="3959" y="1270"/>
                    <a:pt x="3959" y="947"/>
                  </a:cubicBezTo>
                  <a:cubicBezTo>
                    <a:pt x="3959" y="571"/>
                    <a:pt x="3797" y="230"/>
                    <a:pt x="3532" y="0"/>
                  </a:cubicBezTo>
                  <a:cubicBezTo>
                    <a:pt x="0" y="0"/>
                    <a:pt x="0" y="0"/>
                    <a:pt x="0" y="0"/>
                  </a:cubicBezTo>
                  <a:lnTo>
                    <a:pt x="0" y="1987"/>
                  </a:lnTo>
                </a:path>
              </a:pathLst>
            </a:custGeom>
            <a:solidFill>
              <a:srgbClr val="FD717E"/>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sp>
        <p:nvSpPr>
          <p:cNvPr id="291" name="Freeform 1"/>
          <p:cNvSpPr>
            <a:spLocks noChangeArrowheads="1"/>
          </p:cNvSpPr>
          <p:nvPr/>
        </p:nvSpPr>
        <p:spPr bwMode="auto">
          <a:xfrm>
            <a:off x="222250" y="393065"/>
            <a:ext cx="2383790" cy="5995035"/>
          </a:xfrm>
          <a:custGeom>
            <a:avLst/>
            <a:gdLst>
              <a:gd name="T0" fmla="*/ 3924 w 3925"/>
              <a:gd name="T1" fmla="*/ 1075 h 9871"/>
              <a:gd name="T2" fmla="*/ 3924 w 3925"/>
              <a:gd name="T3" fmla="*/ 1075 h 9871"/>
              <a:gd name="T4" fmla="*/ 2849 w 3925"/>
              <a:gd name="T5" fmla="*/ 0 h 9871"/>
              <a:gd name="T6" fmla="*/ 1809 w 3925"/>
              <a:gd name="T7" fmla="*/ 810 h 9871"/>
              <a:gd name="T8" fmla="*/ 1084 w 3925"/>
              <a:gd name="T9" fmla="*/ 1834 h 9871"/>
              <a:gd name="T10" fmla="*/ 1152 w 3925"/>
              <a:gd name="T11" fmla="*/ 2201 h 9871"/>
              <a:gd name="T12" fmla="*/ 410 w 3925"/>
              <a:gd name="T13" fmla="*/ 3225 h 9871"/>
              <a:gd name="T14" fmla="*/ 597 w 3925"/>
              <a:gd name="T15" fmla="*/ 3822 h 9871"/>
              <a:gd name="T16" fmla="*/ 0 w 3925"/>
              <a:gd name="T17" fmla="*/ 4897 h 9871"/>
              <a:gd name="T18" fmla="*/ 307 w 3925"/>
              <a:gd name="T19" fmla="*/ 5715 h 9871"/>
              <a:gd name="T20" fmla="*/ 9 w 3925"/>
              <a:gd name="T21" fmla="*/ 6457 h 9871"/>
              <a:gd name="T22" fmla="*/ 529 w 3925"/>
              <a:gd name="T23" fmla="*/ 7379 h 9871"/>
              <a:gd name="T24" fmla="*/ 410 w 3925"/>
              <a:gd name="T25" fmla="*/ 7865 h 9871"/>
              <a:gd name="T26" fmla="*/ 1485 w 3925"/>
              <a:gd name="T27" fmla="*/ 8932 h 9871"/>
              <a:gd name="T28" fmla="*/ 1630 w 3925"/>
              <a:gd name="T29" fmla="*/ 8923 h 9871"/>
              <a:gd name="T30" fmla="*/ 2763 w 3925"/>
              <a:gd name="T31" fmla="*/ 9870 h 9871"/>
              <a:gd name="T32" fmla="*/ 3924 w 3925"/>
              <a:gd name="T33" fmla="*/ 8710 h 9871"/>
              <a:gd name="T34" fmla="*/ 3898 w 3925"/>
              <a:gd name="T35" fmla="*/ 8471 h 9871"/>
              <a:gd name="T36" fmla="*/ 3924 w 3925"/>
              <a:gd name="T37" fmla="*/ 8471 h 9871"/>
              <a:gd name="T38" fmla="*/ 3924 w 3925"/>
              <a:gd name="T39" fmla="*/ 1075 h 9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5" h="9871">
                <a:moveTo>
                  <a:pt x="3924" y="1075"/>
                </a:moveTo>
                <a:lnTo>
                  <a:pt x="3924" y="1075"/>
                </a:lnTo>
                <a:cubicBezTo>
                  <a:pt x="3924" y="478"/>
                  <a:pt x="3446" y="0"/>
                  <a:pt x="2849" y="0"/>
                </a:cubicBezTo>
                <a:cubicBezTo>
                  <a:pt x="2345" y="0"/>
                  <a:pt x="1928" y="350"/>
                  <a:pt x="1809" y="810"/>
                </a:cubicBezTo>
                <a:cubicBezTo>
                  <a:pt x="1391" y="955"/>
                  <a:pt x="1084" y="1356"/>
                  <a:pt x="1084" y="1834"/>
                </a:cubicBezTo>
                <a:cubicBezTo>
                  <a:pt x="1084" y="1962"/>
                  <a:pt x="1109" y="2090"/>
                  <a:pt x="1152" y="2201"/>
                </a:cubicBezTo>
                <a:cubicBezTo>
                  <a:pt x="725" y="2346"/>
                  <a:pt x="410" y="2747"/>
                  <a:pt x="410" y="3225"/>
                </a:cubicBezTo>
                <a:cubicBezTo>
                  <a:pt x="410" y="3447"/>
                  <a:pt x="478" y="3651"/>
                  <a:pt x="597" y="3822"/>
                </a:cubicBezTo>
                <a:cubicBezTo>
                  <a:pt x="239" y="4044"/>
                  <a:pt x="0" y="4445"/>
                  <a:pt x="0" y="4897"/>
                </a:cubicBezTo>
                <a:cubicBezTo>
                  <a:pt x="0" y="5212"/>
                  <a:pt x="111" y="5493"/>
                  <a:pt x="307" y="5715"/>
                </a:cubicBezTo>
                <a:cubicBezTo>
                  <a:pt x="120" y="5911"/>
                  <a:pt x="9" y="6167"/>
                  <a:pt x="9" y="6457"/>
                </a:cubicBezTo>
                <a:cubicBezTo>
                  <a:pt x="9" y="6850"/>
                  <a:pt x="214" y="7191"/>
                  <a:pt x="529" y="7379"/>
                </a:cubicBezTo>
                <a:cubicBezTo>
                  <a:pt x="452" y="7524"/>
                  <a:pt x="410" y="7686"/>
                  <a:pt x="410" y="7865"/>
                </a:cubicBezTo>
                <a:cubicBezTo>
                  <a:pt x="410" y="8454"/>
                  <a:pt x="896" y="8932"/>
                  <a:pt x="1485" y="8932"/>
                </a:cubicBezTo>
                <a:cubicBezTo>
                  <a:pt x="1536" y="8932"/>
                  <a:pt x="1579" y="8932"/>
                  <a:pt x="1630" y="8923"/>
                </a:cubicBezTo>
                <a:cubicBezTo>
                  <a:pt x="1732" y="9460"/>
                  <a:pt x="2200" y="9870"/>
                  <a:pt x="2763" y="9870"/>
                </a:cubicBezTo>
                <a:cubicBezTo>
                  <a:pt x="3403" y="9870"/>
                  <a:pt x="3924" y="9350"/>
                  <a:pt x="3924" y="8710"/>
                </a:cubicBezTo>
                <a:cubicBezTo>
                  <a:pt x="3924" y="8633"/>
                  <a:pt x="3915" y="8548"/>
                  <a:pt x="3898" y="8471"/>
                </a:cubicBezTo>
                <a:cubicBezTo>
                  <a:pt x="3924" y="8471"/>
                  <a:pt x="3924" y="8471"/>
                  <a:pt x="3924" y="8471"/>
                </a:cubicBezTo>
                <a:lnTo>
                  <a:pt x="3924" y="1075"/>
                </a:lnTo>
              </a:path>
            </a:pathLst>
          </a:custGeom>
          <a:solidFill>
            <a:srgbClr val="FD707D"/>
          </a:solidFill>
          <a:ln w="9525" cap="flat">
            <a:solidFill>
              <a:srgbClr val="F95568"/>
            </a:solidFill>
            <a:bevel/>
          </a:ln>
          <a:effectLst/>
        </p:spPr>
        <p:txBody>
          <a:bodyPr wrap="none" anchor="ctr"/>
          <a:lstStyle/>
          <a:p>
            <a:endParaRPr lang="es-MX"/>
          </a:p>
        </p:txBody>
      </p:sp>
      <p:grpSp>
        <p:nvGrpSpPr>
          <p:cNvPr id="318" name="Group 317"/>
          <p:cNvGrpSpPr/>
          <p:nvPr/>
        </p:nvGrpSpPr>
        <p:grpSpPr>
          <a:xfrm>
            <a:off x="2708910" y="1057275"/>
            <a:ext cx="8869045" cy="1045845"/>
            <a:chOff x="6467" y="2660"/>
            <a:chExt cx="8326" cy="2362"/>
          </a:xfrm>
        </p:grpSpPr>
        <p:sp>
          <p:nvSpPr>
            <p:cNvPr id="302" name="Freeform 7"/>
            <p:cNvSpPr>
              <a:spLocks noChangeArrowheads="1"/>
            </p:cNvSpPr>
            <p:nvPr/>
          </p:nvSpPr>
          <p:spPr bwMode="auto">
            <a:xfrm>
              <a:off x="9451" y="2660"/>
              <a:ext cx="5342" cy="2362"/>
            </a:xfrm>
            <a:custGeom>
              <a:avLst/>
              <a:gdLst>
                <a:gd name="T0" fmla="*/ 0 w 4498"/>
                <a:gd name="T1" fmla="*/ 213 h 1989"/>
                <a:gd name="T2" fmla="*/ 0 w 4498"/>
                <a:gd name="T3" fmla="*/ 213 h 1989"/>
                <a:gd name="T4" fmla="*/ 743 w 4498"/>
                <a:gd name="T5" fmla="*/ 1246 h 1989"/>
                <a:gd name="T6" fmla="*/ 564 w 4498"/>
                <a:gd name="T7" fmla="*/ 1860 h 1989"/>
                <a:gd name="T8" fmla="*/ 734 w 4498"/>
                <a:gd name="T9" fmla="*/ 1988 h 1989"/>
                <a:gd name="T10" fmla="*/ 3499 w 4498"/>
                <a:gd name="T11" fmla="*/ 1988 h 1989"/>
                <a:gd name="T12" fmla="*/ 4497 w 4498"/>
                <a:gd name="T13" fmla="*/ 990 h 1989"/>
                <a:gd name="T14" fmla="*/ 4497 w 4498"/>
                <a:gd name="T15" fmla="*/ 990 h 1989"/>
                <a:gd name="T16" fmla="*/ 3499 w 4498"/>
                <a:gd name="T17" fmla="*/ 0 h 1989"/>
                <a:gd name="T18" fmla="*/ 52 w 4498"/>
                <a:gd name="T19" fmla="*/ 0 h 1989"/>
                <a:gd name="T20" fmla="*/ 0 w 4498"/>
                <a:gd name="T21" fmla="*/ 213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8" h="1989">
                  <a:moveTo>
                    <a:pt x="0" y="213"/>
                  </a:moveTo>
                  <a:lnTo>
                    <a:pt x="0" y="213"/>
                  </a:lnTo>
                  <a:cubicBezTo>
                    <a:pt x="436" y="358"/>
                    <a:pt x="743" y="768"/>
                    <a:pt x="743" y="1246"/>
                  </a:cubicBezTo>
                  <a:cubicBezTo>
                    <a:pt x="743" y="1476"/>
                    <a:pt x="675" y="1681"/>
                    <a:pt x="564" y="1860"/>
                  </a:cubicBezTo>
                  <a:cubicBezTo>
                    <a:pt x="623" y="1894"/>
                    <a:pt x="683" y="1937"/>
                    <a:pt x="734" y="1988"/>
                  </a:cubicBezTo>
                  <a:cubicBezTo>
                    <a:pt x="3499" y="1988"/>
                    <a:pt x="3499" y="1988"/>
                    <a:pt x="3499" y="1988"/>
                  </a:cubicBezTo>
                  <a:cubicBezTo>
                    <a:pt x="4053" y="1988"/>
                    <a:pt x="4497" y="1544"/>
                    <a:pt x="4497" y="990"/>
                  </a:cubicBezTo>
                  <a:lnTo>
                    <a:pt x="4497" y="990"/>
                  </a:lnTo>
                  <a:cubicBezTo>
                    <a:pt x="4497" y="444"/>
                    <a:pt x="4053" y="0"/>
                    <a:pt x="3499" y="0"/>
                  </a:cubicBezTo>
                  <a:cubicBezTo>
                    <a:pt x="52" y="0"/>
                    <a:pt x="52" y="0"/>
                    <a:pt x="52" y="0"/>
                  </a:cubicBezTo>
                  <a:cubicBezTo>
                    <a:pt x="43" y="77"/>
                    <a:pt x="26" y="145"/>
                    <a:pt x="0" y="213"/>
                  </a:cubicBezTo>
                </a:path>
              </a:pathLst>
            </a:custGeom>
            <a:solidFill>
              <a:srgbClr val="FEEC72"/>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07" name="Freeform 12"/>
            <p:cNvSpPr>
              <a:spLocks noChangeArrowheads="1"/>
            </p:cNvSpPr>
            <p:nvPr/>
          </p:nvSpPr>
          <p:spPr bwMode="auto">
            <a:xfrm>
              <a:off x="6467" y="2660"/>
              <a:ext cx="4205" cy="2362"/>
            </a:xfrm>
            <a:custGeom>
              <a:avLst/>
              <a:gdLst>
                <a:gd name="T0" fmla="*/ 0 w 3542"/>
                <a:gd name="T1" fmla="*/ 1988 h 1989"/>
                <a:gd name="T2" fmla="*/ 0 w 3542"/>
                <a:gd name="T3" fmla="*/ 1988 h 1989"/>
                <a:gd name="T4" fmla="*/ 3532 w 3542"/>
                <a:gd name="T5" fmla="*/ 1988 h 1989"/>
                <a:gd name="T6" fmla="*/ 3362 w 3542"/>
                <a:gd name="T7" fmla="*/ 1860 h 1989"/>
                <a:gd name="T8" fmla="*/ 3541 w 3542"/>
                <a:gd name="T9" fmla="*/ 1246 h 1989"/>
                <a:gd name="T10" fmla="*/ 2798 w 3542"/>
                <a:gd name="T11" fmla="*/ 213 h 1989"/>
                <a:gd name="T12" fmla="*/ 2850 w 3542"/>
                <a:gd name="T13" fmla="*/ 0 h 1989"/>
                <a:gd name="T14" fmla="*/ 0 w 3542"/>
                <a:gd name="T15" fmla="*/ 0 h 1989"/>
                <a:gd name="T16" fmla="*/ 0 w 3542"/>
                <a:gd name="T17" fmla="*/ 1988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2" h="1989">
                  <a:moveTo>
                    <a:pt x="0" y="1988"/>
                  </a:moveTo>
                  <a:lnTo>
                    <a:pt x="0" y="1988"/>
                  </a:lnTo>
                  <a:cubicBezTo>
                    <a:pt x="3532" y="1988"/>
                    <a:pt x="3532" y="1988"/>
                    <a:pt x="3532" y="1988"/>
                  </a:cubicBezTo>
                  <a:cubicBezTo>
                    <a:pt x="3481" y="1937"/>
                    <a:pt x="3421" y="1894"/>
                    <a:pt x="3362" y="1860"/>
                  </a:cubicBezTo>
                  <a:cubicBezTo>
                    <a:pt x="3473" y="1681"/>
                    <a:pt x="3541" y="1476"/>
                    <a:pt x="3541" y="1246"/>
                  </a:cubicBezTo>
                  <a:cubicBezTo>
                    <a:pt x="3541" y="768"/>
                    <a:pt x="3234" y="358"/>
                    <a:pt x="2798" y="213"/>
                  </a:cubicBezTo>
                  <a:cubicBezTo>
                    <a:pt x="2824" y="145"/>
                    <a:pt x="2841" y="77"/>
                    <a:pt x="2850" y="0"/>
                  </a:cubicBezTo>
                  <a:cubicBezTo>
                    <a:pt x="0" y="0"/>
                    <a:pt x="0" y="0"/>
                    <a:pt x="0" y="0"/>
                  </a:cubicBezTo>
                  <a:lnTo>
                    <a:pt x="0" y="1988"/>
                  </a:lnTo>
                </a:path>
              </a:pathLst>
            </a:custGeom>
            <a:solidFill>
              <a:srgbClr val="FEEC72"/>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grpSp>
        <p:nvGrpSpPr>
          <p:cNvPr id="319" name="Group 318"/>
          <p:cNvGrpSpPr/>
          <p:nvPr/>
        </p:nvGrpSpPr>
        <p:grpSpPr>
          <a:xfrm>
            <a:off x="2723515" y="2134235"/>
            <a:ext cx="8855075" cy="1029970"/>
            <a:chOff x="6509" y="5400"/>
            <a:chExt cx="8635" cy="2401"/>
          </a:xfrm>
        </p:grpSpPr>
        <p:sp>
          <p:nvSpPr>
            <p:cNvPr id="303" name="Freeform 8"/>
            <p:cNvSpPr>
              <a:spLocks noChangeArrowheads="1"/>
            </p:cNvSpPr>
            <p:nvPr/>
          </p:nvSpPr>
          <p:spPr bwMode="auto">
            <a:xfrm>
              <a:off x="10672" y="5439"/>
              <a:ext cx="4473" cy="2362"/>
            </a:xfrm>
            <a:custGeom>
              <a:avLst/>
              <a:gdLst>
                <a:gd name="T0" fmla="*/ 427 w 3764"/>
                <a:gd name="T1" fmla="*/ 947 h 1988"/>
                <a:gd name="T2" fmla="*/ 427 w 3764"/>
                <a:gd name="T3" fmla="*/ 947 h 1988"/>
                <a:gd name="T4" fmla="*/ 120 w 3764"/>
                <a:gd name="T5" fmla="*/ 1782 h 1988"/>
                <a:gd name="T6" fmla="*/ 273 w 3764"/>
                <a:gd name="T7" fmla="*/ 1987 h 1988"/>
                <a:gd name="T8" fmla="*/ 2765 w 3764"/>
                <a:gd name="T9" fmla="*/ 1987 h 1988"/>
                <a:gd name="T10" fmla="*/ 3763 w 3764"/>
                <a:gd name="T11" fmla="*/ 998 h 1988"/>
                <a:gd name="T12" fmla="*/ 3763 w 3764"/>
                <a:gd name="T13" fmla="*/ 998 h 1988"/>
                <a:gd name="T14" fmla="*/ 2765 w 3764"/>
                <a:gd name="T15" fmla="*/ 0 h 1988"/>
                <a:gd name="T16" fmla="*/ 0 w 3764"/>
                <a:gd name="T17" fmla="*/ 0 h 1988"/>
                <a:gd name="T18" fmla="*/ 427 w 3764"/>
                <a:gd name="T19" fmla="*/ 947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4" h="1988">
                  <a:moveTo>
                    <a:pt x="427" y="947"/>
                  </a:moveTo>
                  <a:lnTo>
                    <a:pt x="427" y="947"/>
                  </a:lnTo>
                  <a:cubicBezTo>
                    <a:pt x="427" y="1270"/>
                    <a:pt x="307" y="1560"/>
                    <a:pt x="120" y="1782"/>
                  </a:cubicBezTo>
                  <a:cubicBezTo>
                    <a:pt x="179" y="1842"/>
                    <a:pt x="231" y="1919"/>
                    <a:pt x="273" y="1987"/>
                  </a:cubicBezTo>
                  <a:cubicBezTo>
                    <a:pt x="2765" y="1987"/>
                    <a:pt x="2765" y="1987"/>
                    <a:pt x="2765" y="1987"/>
                  </a:cubicBezTo>
                  <a:cubicBezTo>
                    <a:pt x="3319" y="1987"/>
                    <a:pt x="3763" y="1543"/>
                    <a:pt x="3763" y="998"/>
                  </a:cubicBezTo>
                  <a:lnTo>
                    <a:pt x="3763" y="998"/>
                  </a:lnTo>
                  <a:cubicBezTo>
                    <a:pt x="3763" y="443"/>
                    <a:pt x="3319" y="0"/>
                    <a:pt x="2765" y="0"/>
                  </a:cubicBezTo>
                  <a:cubicBezTo>
                    <a:pt x="0" y="0"/>
                    <a:pt x="0" y="0"/>
                    <a:pt x="0" y="0"/>
                  </a:cubicBezTo>
                  <a:cubicBezTo>
                    <a:pt x="265" y="230"/>
                    <a:pt x="427" y="571"/>
                    <a:pt x="427" y="947"/>
                  </a:cubicBezTo>
                </a:path>
              </a:pathLst>
            </a:custGeom>
            <a:solidFill>
              <a:srgbClr val="FD717E"/>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08" name="Freeform 13"/>
            <p:cNvSpPr>
              <a:spLocks noChangeArrowheads="1"/>
            </p:cNvSpPr>
            <p:nvPr/>
          </p:nvSpPr>
          <p:spPr bwMode="auto">
            <a:xfrm>
              <a:off x="6509" y="5400"/>
              <a:ext cx="4703" cy="2362"/>
            </a:xfrm>
            <a:custGeom>
              <a:avLst/>
              <a:gdLst>
                <a:gd name="T0" fmla="*/ 0 w 3960"/>
                <a:gd name="T1" fmla="*/ 1987 h 1988"/>
                <a:gd name="T2" fmla="*/ 0 w 3960"/>
                <a:gd name="T3" fmla="*/ 1987 h 1988"/>
                <a:gd name="T4" fmla="*/ 3805 w 3960"/>
                <a:gd name="T5" fmla="*/ 1987 h 1988"/>
                <a:gd name="T6" fmla="*/ 3652 w 3960"/>
                <a:gd name="T7" fmla="*/ 1782 h 1988"/>
                <a:gd name="T8" fmla="*/ 3959 w 3960"/>
                <a:gd name="T9" fmla="*/ 947 h 1988"/>
                <a:gd name="T10" fmla="*/ 3532 w 3960"/>
                <a:gd name="T11" fmla="*/ 0 h 1988"/>
                <a:gd name="T12" fmla="*/ 0 w 3960"/>
                <a:gd name="T13" fmla="*/ 0 h 1988"/>
                <a:gd name="T14" fmla="*/ 0 w 3960"/>
                <a:gd name="T15" fmla="*/ 1987 h 19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0" h="1988">
                  <a:moveTo>
                    <a:pt x="0" y="1987"/>
                  </a:moveTo>
                  <a:lnTo>
                    <a:pt x="0" y="1987"/>
                  </a:lnTo>
                  <a:cubicBezTo>
                    <a:pt x="3805" y="1987"/>
                    <a:pt x="3805" y="1987"/>
                    <a:pt x="3805" y="1987"/>
                  </a:cubicBezTo>
                  <a:cubicBezTo>
                    <a:pt x="3763" y="1919"/>
                    <a:pt x="3711" y="1842"/>
                    <a:pt x="3652" y="1782"/>
                  </a:cubicBezTo>
                  <a:cubicBezTo>
                    <a:pt x="3839" y="1560"/>
                    <a:pt x="3959" y="1270"/>
                    <a:pt x="3959" y="947"/>
                  </a:cubicBezTo>
                  <a:cubicBezTo>
                    <a:pt x="3959" y="571"/>
                    <a:pt x="3797" y="230"/>
                    <a:pt x="3532" y="0"/>
                  </a:cubicBezTo>
                  <a:cubicBezTo>
                    <a:pt x="0" y="0"/>
                    <a:pt x="0" y="0"/>
                    <a:pt x="0" y="0"/>
                  </a:cubicBezTo>
                  <a:lnTo>
                    <a:pt x="0" y="1987"/>
                  </a:lnTo>
                </a:path>
              </a:pathLst>
            </a:custGeom>
            <a:solidFill>
              <a:srgbClr val="FD717E"/>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grpSp>
        <p:nvGrpSpPr>
          <p:cNvPr id="320" name="Group 319"/>
          <p:cNvGrpSpPr/>
          <p:nvPr/>
        </p:nvGrpSpPr>
        <p:grpSpPr>
          <a:xfrm>
            <a:off x="2723515" y="3191510"/>
            <a:ext cx="8854440" cy="1152525"/>
            <a:chOff x="6467" y="7980"/>
            <a:chExt cx="8350" cy="2414"/>
          </a:xfrm>
        </p:grpSpPr>
        <p:sp>
          <p:nvSpPr>
            <p:cNvPr id="304" name="Freeform 9"/>
            <p:cNvSpPr>
              <a:spLocks noChangeArrowheads="1"/>
            </p:cNvSpPr>
            <p:nvPr/>
          </p:nvSpPr>
          <p:spPr bwMode="auto">
            <a:xfrm>
              <a:off x="10225" y="8022"/>
              <a:ext cx="4592" cy="2372"/>
            </a:xfrm>
            <a:custGeom>
              <a:avLst/>
              <a:gdLst>
                <a:gd name="T0" fmla="*/ 520 w 3866"/>
                <a:gd name="T1" fmla="*/ 546 h 1997"/>
                <a:gd name="T2" fmla="*/ 520 w 3866"/>
                <a:gd name="T3" fmla="*/ 546 h 1997"/>
                <a:gd name="T4" fmla="*/ 0 w 3866"/>
                <a:gd name="T5" fmla="*/ 1476 h 1997"/>
                <a:gd name="T6" fmla="*/ 111 w 3866"/>
                <a:gd name="T7" fmla="*/ 1962 h 1997"/>
                <a:gd name="T8" fmla="*/ 111 w 3866"/>
                <a:gd name="T9" fmla="*/ 1996 h 1997"/>
                <a:gd name="T10" fmla="*/ 2867 w 3866"/>
                <a:gd name="T11" fmla="*/ 1996 h 1997"/>
                <a:gd name="T12" fmla="*/ 3865 w 3866"/>
                <a:gd name="T13" fmla="*/ 998 h 1997"/>
                <a:gd name="T14" fmla="*/ 3865 w 3866"/>
                <a:gd name="T15" fmla="*/ 998 h 1997"/>
                <a:gd name="T16" fmla="*/ 2867 w 3866"/>
                <a:gd name="T17" fmla="*/ 0 h 1997"/>
                <a:gd name="T18" fmla="*/ 375 w 3866"/>
                <a:gd name="T19" fmla="*/ 0 h 1997"/>
                <a:gd name="T20" fmla="*/ 520 w 3866"/>
                <a:gd name="T21" fmla="*/ 546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6" h="1997">
                  <a:moveTo>
                    <a:pt x="520" y="546"/>
                  </a:moveTo>
                  <a:lnTo>
                    <a:pt x="520" y="546"/>
                  </a:lnTo>
                  <a:cubicBezTo>
                    <a:pt x="520" y="938"/>
                    <a:pt x="307" y="1279"/>
                    <a:pt x="0" y="1476"/>
                  </a:cubicBezTo>
                  <a:cubicBezTo>
                    <a:pt x="68" y="1621"/>
                    <a:pt x="111" y="1791"/>
                    <a:pt x="111" y="1962"/>
                  </a:cubicBezTo>
                  <a:cubicBezTo>
                    <a:pt x="111" y="1970"/>
                    <a:pt x="111" y="1988"/>
                    <a:pt x="111" y="1996"/>
                  </a:cubicBezTo>
                  <a:cubicBezTo>
                    <a:pt x="2867" y="1996"/>
                    <a:pt x="2867" y="1996"/>
                    <a:pt x="2867" y="1996"/>
                  </a:cubicBezTo>
                  <a:cubicBezTo>
                    <a:pt x="3421" y="1996"/>
                    <a:pt x="3865" y="1544"/>
                    <a:pt x="3865" y="998"/>
                  </a:cubicBezTo>
                  <a:lnTo>
                    <a:pt x="3865" y="998"/>
                  </a:lnTo>
                  <a:cubicBezTo>
                    <a:pt x="3865" y="452"/>
                    <a:pt x="3421" y="0"/>
                    <a:pt x="2867" y="0"/>
                  </a:cubicBezTo>
                  <a:cubicBezTo>
                    <a:pt x="375" y="0"/>
                    <a:pt x="375" y="0"/>
                    <a:pt x="375" y="0"/>
                  </a:cubicBezTo>
                  <a:cubicBezTo>
                    <a:pt x="469" y="162"/>
                    <a:pt x="520" y="350"/>
                    <a:pt x="520" y="546"/>
                  </a:cubicBezTo>
                </a:path>
              </a:pathLst>
            </a:custGeom>
            <a:solidFill>
              <a:srgbClr val="93D8FD"/>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09" name="Freeform 14"/>
            <p:cNvSpPr>
              <a:spLocks noChangeArrowheads="1"/>
            </p:cNvSpPr>
            <p:nvPr/>
          </p:nvSpPr>
          <p:spPr bwMode="auto">
            <a:xfrm>
              <a:off x="6467" y="7980"/>
              <a:ext cx="4692" cy="2372"/>
            </a:xfrm>
            <a:custGeom>
              <a:avLst/>
              <a:gdLst>
                <a:gd name="T0" fmla="*/ 0 w 3951"/>
                <a:gd name="T1" fmla="*/ 1996 h 1997"/>
                <a:gd name="T2" fmla="*/ 0 w 3951"/>
                <a:gd name="T3" fmla="*/ 1996 h 1997"/>
                <a:gd name="T4" fmla="*/ 3541 w 3951"/>
                <a:gd name="T5" fmla="*/ 1996 h 1997"/>
                <a:gd name="T6" fmla="*/ 3541 w 3951"/>
                <a:gd name="T7" fmla="*/ 1962 h 1997"/>
                <a:gd name="T8" fmla="*/ 3430 w 3951"/>
                <a:gd name="T9" fmla="*/ 1476 h 1997"/>
                <a:gd name="T10" fmla="*/ 3950 w 3951"/>
                <a:gd name="T11" fmla="*/ 546 h 1997"/>
                <a:gd name="T12" fmla="*/ 3805 w 3951"/>
                <a:gd name="T13" fmla="*/ 0 h 1997"/>
                <a:gd name="T14" fmla="*/ 0 w 3951"/>
                <a:gd name="T15" fmla="*/ 0 h 1997"/>
                <a:gd name="T16" fmla="*/ 0 w 3951"/>
                <a:gd name="T17" fmla="*/ 1996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1" h="1997">
                  <a:moveTo>
                    <a:pt x="0" y="1996"/>
                  </a:moveTo>
                  <a:lnTo>
                    <a:pt x="0" y="1996"/>
                  </a:lnTo>
                  <a:cubicBezTo>
                    <a:pt x="3541" y="1996"/>
                    <a:pt x="3541" y="1996"/>
                    <a:pt x="3541" y="1996"/>
                  </a:cubicBezTo>
                  <a:cubicBezTo>
                    <a:pt x="3541" y="1988"/>
                    <a:pt x="3541" y="1970"/>
                    <a:pt x="3541" y="1962"/>
                  </a:cubicBezTo>
                  <a:cubicBezTo>
                    <a:pt x="3541" y="1791"/>
                    <a:pt x="3498" y="1621"/>
                    <a:pt x="3430" y="1476"/>
                  </a:cubicBezTo>
                  <a:cubicBezTo>
                    <a:pt x="3737" y="1279"/>
                    <a:pt x="3950" y="938"/>
                    <a:pt x="3950" y="546"/>
                  </a:cubicBezTo>
                  <a:cubicBezTo>
                    <a:pt x="3950" y="350"/>
                    <a:pt x="3899" y="162"/>
                    <a:pt x="3805" y="0"/>
                  </a:cubicBezTo>
                  <a:cubicBezTo>
                    <a:pt x="0" y="0"/>
                    <a:pt x="0" y="0"/>
                    <a:pt x="0" y="0"/>
                  </a:cubicBezTo>
                  <a:lnTo>
                    <a:pt x="0" y="1996"/>
                  </a:lnTo>
                </a:path>
              </a:pathLst>
            </a:custGeom>
            <a:solidFill>
              <a:srgbClr val="93D8FD"/>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sp>
        <p:nvSpPr>
          <p:cNvPr id="311" name="Freeform 87"/>
          <p:cNvSpPr>
            <a:spLocks noChangeArrowheads="1"/>
          </p:cNvSpPr>
          <p:nvPr/>
        </p:nvSpPr>
        <p:spPr bwMode="auto">
          <a:xfrm>
            <a:off x="4802505" y="2400935"/>
            <a:ext cx="76200" cy="76200"/>
          </a:xfrm>
          <a:custGeom>
            <a:avLst/>
            <a:gdLst>
              <a:gd name="T0" fmla="*/ 43 w 44"/>
              <a:gd name="T1" fmla="*/ 51 h 52"/>
              <a:gd name="T2" fmla="*/ 0 w 44"/>
              <a:gd name="T3" fmla="*/ 51 h 52"/>
              <a:gd name="T4" fmla="*/ 0 w 44"/>
              <a:gd name="T5" fmla="*/ 0 h 52"/>
              <a:gd name="T6" fmla="*/ 43 w 44"/>
              <a:gd name="T7" fmla="*/ 0 h 52"/>
              <a:gd name="T8" fmla="*/ 43 w 44"/>
              <a:gd name="T9" fmla="*/ 51 h 52"/>
            </a:gdLst>
            <a:ahLst/>
            <a:cxnLst>
              <a:cxn ang="0">
                <a:pos x="T0" y="T1"/>
              </a:cxn>
              <a:cxn ang="0">
                <a:pos x="T2" y="T3"/>
              </a:cxn>
              <a:cxn ang="0">
                <a:pos x="T4" y="T5"/>
              </a:cxn>
              <a:cxn ang="0">
                <a:pos x="T6" y="T7"/>
              </a:cxn>
              <a:cxn ang="0">
                <a:pos x="T8" y="T9"/>
              </a:cxn>
            </a:cxnLst>
            <a:rect l="0" t="0" r="r" b="b"/>
            <a:pathLst>
              <a:path w="44" h="52">
                <a:moveTo>
                  <a:pt x="43" y="51"/>
                </a:moveTo>
                <a:lnTo>
                  <a:pt x="0" y="51"/>
                </a:lnTo>
                <a:lnTo>
                  <a:pt x="0" y="0"/>
                </a:lnTo>
                <a:lnTo>
                  <a:pt x="43" y="0"/>
                </a:lnTo>
                <a:lnTo>
                  <a:pt x="43" y="51"/>
                </a:lnTo>
              </a:path>
            </a:pathLst>
          </a:custGeom>
          <a:solidFill>
            <a:srgbClr val="FEFFFF"/>
          </a:solidFill>
          <a:ln>
            <a:noFill/>
          </a:ln>
          <a:effectLst/>
        </p:spPr>
        <p:txBody>
          <a:bodyPr wrap="none" anchor="ctr"/>
          <a:lstStyle/>
          <a:p>
            <a:endParaRPr lang="es-MX"/>
          </a:p>
        </p:txBody>
      </p:sp>
      <p:sp>
        <p:nvSpPr>
          <p:cNvPr id="314" name="CuadroTexto 395"/>
          <p:cNvSpPr txBox="1"/>
          <p:nvPr/>
        </p:nvSpPr>
        <p:spPr>
          <a:xfrm flipH="1">
            <a:off x="7501890" y="183515"/>
            <a:ext cx="1398270" cy="460375"/>
          </a:xfrm>
          <a:prstGeom prst="rect">
            <a:avLst/>
          </a:prstGeom>
          <a:noFill/>
        </p:spPr>
        <p:txBody>
          <a:bodyPr wrap="square" rtlCol="0">
            <a:spAutoFit/>
          </a:bodyPr>
          <a:lstStyle/>
          <a:p>
            <a:r>
              <a:rPr lang="en-US" sz="2400" b="1" dirty="0">
                <a:solidFill>
                  <a:srgbClr val="FEFFFF"/>
                </a:solidFill>
                <a:latin typeface="Lato" charset="0"/>
                <a:ea typeface="Lato" charset="0"/>
                <a:cs typeface="Lato" charset="0"/>
              </a:rPr>
              <a:t>Advertise</a:t>
            </a:r>
          </a:p>
        </p:txBody>
      </p:sp>
      <p:grpSp>
        <p:nvGrpSpPr>
          <p:cNvPr id="317" name="Group 316"/>
          <p:cNvGrpSpPr/>
          <p:nvPr/>
        </p:nvGrpSpPr>
        <p:grpSpPr>
          <a:xfrm>
            <a:off x="2723516" y="31115"/>
            <a:ext cx="8854440" cy="1001395"/>
            <a:chOff x="6467" y="19"/>
            <a:chExt cx="10660" cy="2387"/>
          </a:xfrm>
        </p:grpSpPr>
        <p:sp>
          <p:nvSpPr>
            <p:cNvPr id="301" name="Freeform 6"/>
            <p:cNvSpPr>
              <a:spLocks noChangeArrowheads="1"/>
            </p:cNvSpPr>
            <p:nvPr/>
          </p:nvSpPr>
          <p:spPr bwMode="auto">
            <a:xfrm>
              <a:off x="9953" y="34"/>
              <a:ext cx="7174" cy="2372"/>
            </a:xfrm>
            <a:custGeom>
              <a:avLst/>
              <a:gdLst>
                <a:gd name="T0" fmla="*/ 0 w 6042"/>
                <a:gd name="T1" fmla="*/ 0 h 1997"/>
                <a:gd name="T2" fmla="*/ 0 w 6042"/>
                <a:gd name="T3" fmla="*/ 0 h 1997"/>
                <a:gd name="T4" fmla="*/ 879 w 6042"/>
                <a:gd name="T5" fmla="*/ 810 h 1997"/>
                <a:gd name="T6" fmla="*/ 1613 w 6042"/>
                <a:gd name="T7" fmla="*/ 1834 h 1997"/>
                <a:gd name="T8" fmla="*/ 1596 w 6042"/>
                <a:gd name="T9" fmla="*/ 1996 h 1997"/>
                <a:gd name="T10" fmla="*/ 5043 w 6042"/>
                <a:gd name="T11" fmla="*/ 1996 h 1997"/>
                <a:gd name="T12" fmla="*/ 6041 w 6042"/>
                <a:gd name="T13" fmla="*/ 998 h 1997"/>
                <a:gd name="T14" fmla="*/ 6041 w 6042"/>
                <a:gd name="T15" fmla="*/ 998 h 1997"/>
                <a:gd name="T16" fmla="*/ 5043 w 6042"/>
                <a:gd name="T17" fmla="*/ 0 h 1997"/>
                <a:gd name="T18" fmla="*/ 0 w 6042"/>
                <a:gd name="T19"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42" h="1997">
                  <a:moveTo>
                    <a:pt x="0" y="0"/>
                  </a:moveTo>
                  <a:lnTo>
                    <a:pt x="0" y="0"/>
                  </a:lnTo>
                  <a:cubicBezTo>
                    <a:pt x="435" y="68"/>
                    <a:pt x="777" y="392"/>
                    <a:pt x="879" y="810"/>
                  </a:cubicBezTo>
                  <a:cubicBezTo>
                    <a:pt x="1306" y="955"/>
                    <a:pt x="1613" y="1365"/>
                    <a:pt x="1613" y="1834"/>
                  </a:cubicBezTo>
                  <a:cubicBezTo>
                    <a:pt x="1613" y="1894"/>
                    <a:pt x="1604" y="1945"/>
                    <a:pt x="1596" y="1996"/>
                  </a:cubicBezTo>
                  <a:cubicBezTo>
                    <a:pt x="5043" y="1996"/>
                    <a:pt x="5043" y="1996"/>
                    <a:pt x="5043" y="1996"/>
                  </a:cubicBezTo>
                  <a:cubicBezTo>
                    <a:pt x="5597" y="1996"/>
                    <a:pt x="6041" y="1544"/>
                    <a:pt x="6041" y="998"/>
                  </a:cubicBezTo>
                  <a:lnTo>
                    <a:pt x="6041" y="998"/>
                  </a:lnTo>
                  <a:cubicBezTo>
                    <a:pt x="6041" y="443"/>
                    <a:pt x="5597" y="0"/>
                    <a:pt x="5043" y="0"/>
                  </a:cubicBezTo>
                  <a:lnTo>
                    <a:pt x="0" y="0"/>
                  </a:lnTo>
                </a:path>
              </a:pathLst>
            </a:custGeom>
            <a:solidFill>
              <a:srgbClr val="7895FC"/>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es-MX" sz="2600">
                <a:latin typeface="#9Slide03 Arima Madurai Bold" panose="00000800000000000000" pitchFamily="2" charset="0"/>
                <a:cs typeface="#9Slide03 Arima Madurai Bold" panose="00000800000000000000" pitchFamily="2" charset="0"/>
              </a:endParaRPr>
            </a:p>
          </p:txBody>
        </p:sp>
        <p:sp>
          <p:nvSpPr>
            <p:cNvPr id="306" name="Freeform 11"/>
            <p:cNvSpPr>
              <a:spLocks noChangeArrowheads="1"/>
            </p:cNvSpPr>
            <p:nvPr/>
          </p:nvSpPr>
          <p:spPr bwMode="auto">
            <a:xfrm>
              <a:off x="6467" y="34"/>
              <a:ext cx="3404" cy="2372"/>
            </a:xfrm>
            <a:custGeom>
              <a:avLst/>
              <a:gdLst>
                <a:gd name="T0" fmla="*/ 0 w 2868"/>
                <a:gd name="T1" fmla="*/ 1075 h 1997"/>
                <a:gd name="T2" fmla="*/ 0 w 2868"/>
                <a:gd name="T3" fmla="*/ 1075 h 1997"/>
                <a:gd name="T4" fmla="*/ 0 w 2868"/>
                <a:gd name="T5" fmla="*/ 1996 h 1997"/>
                <a:gd name="T6" fmla="*/ 2850 w 2868"/>
                <a:gd name="T7" fmla="*/ 1996 h 1997"/>
                <a:gd name="T8" fmla="*/ 2867 w 2868"/>
                <a:gd name="T9" fmla="*/ 1834 h 1997"/>
                <a:gd name="T10" fmla="*/ 2133 w 2868"/>
                <a:gd name="T11" fmla="*/ 810 h 1997"/>
                <a:gd name="T12" fmla="*/ 1254 w 2868"/>
                <a:gd name="T13" fmla="*/ 0 h 1997"/>
                <a:gd name="T14" fmla="*/ 904 w 2868"/>
                <a:gd name="T15" fmla="*/ 0 h 1997"/>
                <a:gd name="T16" fmla="*/ 0 w 2868"/>
                <a:gd name="T17" fmla="*/ 1075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8" h="1997">
                  <a:moveTo>
                    <a:pt x="0" y="1075"/>
                  </a:moveTo>
                  <a:lnTo>
                    <a:pt x="0" y="1075"/>
                  </a:lnTo>
                  <a:cubicBezTo>
                    <a:pt x="0" y="1996"/>
                    <a:pt x="0" y="1996"/>
                    <a:pt x="0" y="1996"/>
                  </a:cubicBezTo>
                  <a:cubicBezTo>
                    <a:pt x="2850" y="1996"/>
                    <a:pt x="2850" y="1996"/>
                    <a:pt x="2850" y="1996"/>
                  </a:cubicBezTo>
                  <a:cubicBezTo>
                    <a:pt x="2858" y="1945"/>
                    <a:pt x="2867" y="1894"/>
                    <a:pt x="2867" y="1834"/>
                  </a:cubicBezTo>
                  <a:cubicBezTo>
                    <a:pt x="2867" y="1365"/>
                    <a:pt x="2560" y="955"/>
                    <a:pt x="2133" y="810"/>
                  </a:cubicBezTo>
                  <a:cubicBezTo>
                    <a:pt x="2031" y="392"/>
                    <a:pt x="1689" y="68"/>
                    <a:pt x="1254" y="0"/>
                  </a:cubicBezTo>
                  <a:cubicBezTo>
                    <a:pt x="904" y="0"/>
                    <a:pt x="904" y="0"/>
                    <a:pt x="904" y="0"/>
                  </a:cubicBezTo>
                  <a:cubicBezTo>
                    <a:pt x="393" y="85"/>
                    <a:pt x="0" y="537"/>
                    <a:pt x="0" y="1075"/>
                  </a:cubicBezTo>
                </a:path>
              </a:pathLst>
            </a:custGeom>
            <a:solidFill>
              <a:srgbClr val="7895FC"/>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es-MX" sz="2600">
                <a:latin typeface="#9Slide03 Arima Madurai Bold" panose="00000800000000000000" pitchFamily="2" charset="0"/>
                <a:cs typeface="#9Slide03 Arima Madurai Bold" panose="00000800000000000000" pitchFamily="2" charset="0"/>
              </a:endParaRPr>
            </a:p>
          </p:txBody>
        </p:sp>
        <p:sp>
          <p:nvSpPr>
            <p:cNvPr id="316" name="Freeform 6"/>
            <p:cNvSpPr>
              <a:spLocks noChangeArrowheads="1"/>
            </p:cNvSpPr>
            <p:nvPr/>
          </p:nvSpPr>
          <p:spPr bwMode="auto">
            <a:xfrm>
              <a:off x="7683" y="19"/>
              <a:ext cx="7174" cy="2372"/>
            </a:xfrm>
            <a:custGeom>
              <a:avLst/>
              <a:gdLst>
                <a:gd name="T0" fmla="*/ 0 w 6042"/>
                <a:gd name="T1" fmla="*/ 0 h 1997"/>
                <a:gd name="T2" fmla="*/ 0 w 6042"/>
                <a:gd name="T3" fmla="*/ 0 h 1997"/>
                <a:gd name="T4" fmla="*/ 879 w 6042"/>
                <a:gd name="T5" fmla="*/ 810 h 1997"/>
                <a:gd name="T6" fmla="*/ 1613 w 6042"/>
                <a:gd name="T7" fmla="*/ 1834 h 1997"/>
                <a:gd name="T8" fmla="*/ 1596 w 6042"/>
                <a:gd name="T9" fmla="*/ 1996 h 1997"/>
                <a:gd name="T10" fmla="*/ 5043 w 6042"/>
                <a:gd name="T11" fmla="*/ 1996 h 1997"/>
                <a:gd name="T12" fmla="*/ 6041 w 6042"/>
                <a:gd name="T13" fmla="*/ 998 h 1997"/>
                <a:gd name="T14" fmla="*/ 6041 w 6042"/>
                <a:gd name="T15" fmla="*/ 998 h 1997"/>
                <a:gd name="T16" fmla="*/ 5043 w 6042"/>
                <a:gd name="T17" fmla="*/ 0 h 1997"/>
                <a:gd name="T18" fmla="*/ 0 w 6042"/>
                <a:gd name="T19"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42" h="1997">
                  <a:moveTo>
                    <a:pt x="0" y="0"/>
                  </a:moveTo>
                  <a:lnTo>
                    <a:pt x="0" y="0"/>
                  </a:lnTo>
                  <a:cubicBezTo>
                    <a:pt x="435" y="68"/>
                    <a:pt x="777" y="392"/>
                    <a:pt x="879" y="810"/>
                  </a:cubicBezTo>
                  <a:cubicBezTo>
                    <a:pt x="1306" y="955"/>
                    <a:pt x="1613" y="1365"/>
                    <a:pt x="1613" y="1834"/>
                  </a:cubicBezTo>
                  <a:cubicBezTo>
                    <a:pt x="1613" y="1894"/>
                    <a:pt x="1604" y="1945"/>
                    <a:pt x="1596" y="1996"/>
                  </a:cubicBezTo>
                  <a:cubicBezTo>
                    <a:pt x="5043" y="1996"/>
                    <a:pt x="5043" y="1996"/>
                    <a:pt x="5043" y="1996"/>
                  </a:cubicBezTo>
                  <a:cubicBezTo>
                    <a:pt x="5597" y="1996"/>
                    <a:pt x="6041" y="1544"/>
                    <a:pt x="6041" y="998"/>
                  </a:cubicBezTo>
                  <a:lnTo>
                    <a:pt x="6041" y="998"/>
                  </a:lnTo>
                  <a:cubicBezTo>
                    <a:pt x="6041" y="443"/>
                    <a:pt x="5597" y="0"/>
                    <a:pt x="5043" y="0"/>
                  </a:cubicBezTo>
                  <a:lnTo>
                    <a:pt x="0" y="0"/>
                  </a:lnTo>
                </a:path>
              </a:pathLst>
            </a:custGeom>
            <a:solidFill>
              <a:srgbClr val="7895FC"/>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es-MX" sz="2600">
                <a:latin typeface="#9Slide03 Arima Madurai Bold" panose="00000800000000000000" pitchFamily="2" charset="0"/>
                <a:cs typeface="#9Slide03 Arima Madurai Bold" panose="00000800000000000000" pitchFamily="2" charset="0"/>
              </a:endParaRPr>
            </a:p>
          </p:txBody>
        </p:sp>
      </p:grpSp>
      <p:grpSp>
        <p:nvGrpSpPr>
          <p:cNvPr id="323" name="Group 322"/>
          <p:cNvGrpSpPr/>
          <p:nvPr/>
        </p:nvGrpSpPr>
        <p:grpSpPr>
          <a:xfrm>
            <a:off x="2708910" y="5605145"/>
            <a:ext cx="8869045" cy="1045845"/>
            <a:chOff x="6467" y="2660"/>
            <a:chExt cx="8326" cy="2362"/>
          </a:xfrm>
        </p:grpSpPr>
        <p:sp>
          <p:nvSpPr>
            <p:cNvPr id="324" name="Freeform 7"/>
            <p:cNvSpPr>
              <a:spLocks noChangeArrowheads="1"/>
            </p:cNvSpPr>
            <p:nvPr/>
          </p:nvSpPr>
          <p:spPr bwMode="auto">
            <a:xfrm>
              <a:off x="9451" y="2660"/>
              <a:ext cx="5342" cy="2362"/>
            </a:xfrm>
            <a:custGeom>
              <a:avLst/>
              <a:gdLst>
                <a:gd name="T0" fmla="*/ 0 w 4498"/>
                <a:gd name="T1" fmla="*/ 213 h 1989"/>
                <a:gd name="T2" fmla="*/ 0 w 4498"/>
                <a:gd name="T3" fmla="*/ 213 h 1989"/>
                <a:gd name="T4" fmla="*/ 743 w 4498"/>
                <a:gd name="T5" fmla="*/ 1246 h 1989"/>
                <a:gd name="T6" fmla="*/ 564 w 4498"/>
                <a:gd name="T7" fmla="*/ 1860 h 1989"/>
                <a:gd name="T8" fmla="*/ 734 w 4498"/>
                <a:gd name="T9" fmla="*/ 1988 h 1989"/>
                <a:gd name="T10" fmla="*/ 3499 w 4498"/>
                <a:gd name="T11" fmla="*/ 1988 h 1989"/>
                <a:gd name="T12" fmla="*/ 4497 w 4498"/>
                <a:gd name="T13" fmla="*/ 990 h 1989"/>
                <a:gd name="T14" fmla="*/ 4497 w 4498"/>
                <a:gd name="T15" fmla="*/ 990 h 1989"/>
                <a:gd name="T16" fmla="*/ 3499 w 4498"/>
                <a:gd name="T17" fmla="*/ 0 h 1989"/>
                <a:gd name="T18" fmla="*/ 52 w 4498"/>
                <a:gd name="T19" fmla="*/ 0 h 1989"/>
                <a:gd name="T20" fmla="*/ 0 w 4498"/>
                <a:gd name="T21" fmla="*/ 213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8" h="1989">
                  <a:moveTo>
                    <a:pt x="0" y="213"/>
                  </a:moveTo>
                  <a:lnTo>
                    <a:pt x="0" y="213"/>
                  </a:lnTo>
                  <a:cubicBezTo>
                    <a:pt x="436" y="358"/>
                    <a:pt x="743" y="768"/>
                    <a:pt x="743" y="1246"/>
                  </a:cubicBezTo>
                  <a:cubicBezTo>
                    <a:pt x="743" y="1476"/>
                    <a:pt x="675" y="1681"/>
                    <a:pt x="564" y="1860"/>
                  </a:cubicBezTo>
                  <a:cubicBezTo>
                    <a:pt x="623" y="1894"/>
                    <a:pt x="683" y="1937"/>
                    <a:pt x="734" y="1988"/>
                  </a:cubicBezTo>
                  <a:cubicBezTo>
                    <a:pt x="3499" y="1988"/>
                    <a:pt x="3499" y="1988"/>
                    <a:pt x="3499" y="1988"/>
                  </a:cubicBezTo>
                  <a:cubicBezTo>
                    <a:pt x="4053" y="1988"/>
                    <a:pt x="4497" y="1544"/>
                    <a:pt x="4497" y="990"/>
                  </a:cubicBezTo>
                  <a:lnTo>
                    <a:pt x="4497" y="990"/>
                  </a:lnTo>
                  <a:cubicBezTo>
                    <a:pt x="4497" y="444"/>
                    <a:pt x="4053" y="0"/>
                    <a:pt x="3499" y="0"/>
                  </a:cubicBezTo>
                  <a:cubicBezTo>
                    <a:pt x="52" y="0"/>
                    <a:pt x="52" y="0"/>
                    <a:pt x="52" y="0"/>
                  </a:cubicBezTo>
                  <a:cubicBezTo>
                    <a:pt x="43" y="77"/>
                    <a:pt x="26" y="145"/>
                    <a:pt x="0" y="213"/>
                  </a:cubicBezTo>
                </a:path>
              </a:pathLst>
            </a:custGeom>
            <a:solidFill>
              <a:srgbClr val="FEEC72"/>
            </a:solidFill>
            <a:ln>
              <a:noFill/>
            </a:ln>
            <a:effectLst/>
            <a:extLst>
              <a:ext uri="{91240B29-F687-4F45-9708-019B960494DF}">
                <a14:hiddenLine xmlns:a14="http://schemas.microsoft.com/office/drawing/2010/main" w="9525">
                  <a:solidFill>
                    <a:srgbClr val="F95568"/>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25" name="Freeform 12"/>
            <p:cNvSpPr>
              <a:spLocks noChangeArrowheads="1"/>
            </p:cNvSpPr>
            <p:nvPr/>
          </p:nvSpPr>
          <p:spPr bwMode="auto">
            <a:xfrm>
              <a:off x="6467" y="2660"/>
              <a:ext cx="4205" cy="2362"/>
            </a:xfrm>
            <a:custGeom>
              <a:avLst/>
              <a:gdLst>
                <a:gd name="T0" fmla="*/ 0 w 3542"/>
                <a:gd name="T1" fmla="*/ 1988 h 1989"/>
                <a:gd name="T2" fmla="*/ 0 w 3542"/>
                <a:gd name="T3" fmla="*/ 1988 h 1989"/>
                <a:gd name="T4" fmla="*/ 3532 w 3542"/>
                <a:gd name="T5" fmla="*/ 1988 h 1989"/>
                <a:gd name="T6" fmla="*/ 3362 w 3542"/>
                <a:gd name="T7" fmla="*/ 1860 h 1989"/>
                <a:gd name="T8" fmla="*/ 3541 w 3542"/>
                <a:gd name="T9" fmla="*/ 1246 h 1989"/>
                <a:gd name="T10" fmla="*/ 2798 w 3542"/>
                <a:gd name="T11" fmla="*/ 213 h 1989"/>
                <a:gd name="T12" fmla="*/ 2850 w 3542"/>
                <a:gd name="T13" fmla="*/ 0 h 1989"/>
                <a:gd name="T14" fmla="*/ 0 w 3542"/>
                <a:gd name="T15" fmla="*/ 0 h 1989"/>
                <a:gd name="T16" fmla="*/ 0 w 3542"/>
                <a:gd name="T17" fmla="*/ 1988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2" h="1989">
                  <a:moveTo>
                    <a:pt x="0" y="1988"/>
                  </a:moveTo>
                  <a:lnTo>
                    <a:pt x="0" y="1988"/>
                  </a:lnTo>
                  <a:cubicBezTo>
                    <a:pt x="3532" y="1988"/>
                    <a:pt x="3532" y="1988"/>
                    <a:pt x="3532" y="1988"/>
                  </a:cubicBezTo>
                  <a:cubicBezTo>
                    <a:pt x="3481" y="1937"/>
                    <a:pt x="3421" y="1894"/>
                    <a:pt x="3362" y="1860"/>
                  </a:cubicBezTo>
                  <a:cubicBezTo>
                    <a:pt x="3473" y="1681"/>
                    <a:pt x="3541" y="1476"/>
                    <a:pt x="3541" y="1246"/>
                  </a:cubicBezTo>
                  <a:cubicBezTo>
                    <a:pt x="3541" y="768"/>
                    <a:pt x="3234" y="358"/>
                    <a:pt x="2798" y="213"/>
                  </a:cubicBezTo>
                  <a:cubicBezTo>
                    <a:pt x="2824" y="145"/>
                    <a:pt x="2841" y="77"/>
                    <a:pt x="2850" y="0"/>
                  </a:cubicBezTo>
                  <a:cubicBezTo>
                    <a:pt x="0" y="0"/>
                    <a:pt x="0" y="0"/>
                    <a:pt x="0" y="0"/>
                  </a:cubicBezTo>
                  <a:lnTo>
                    <a:pt x="0" y="1988"/>
                  </a:lnTo>
                </a:path>
              </a:pathLst>
            </a:custGeom>
            <a:solidFill>
              <a:srgbClr val="FEEC72"/>
            </a:solidFill>
            <a:ln w="9525" cap="flat">
              <a:solidFill>
                <a:srgbClr val="FEFFFF"/>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grpSp>
      <p:sp>
        <p:nvSpPr>
          <p:cNvPr id="326" name="Google Shape;310;p20"/>
          <p:cNvSpPr txBox="1"/>
          <p:nvPr/>
        </p:nvSpPr>
        <p:spPr>
          <a:xfrm>
            <a:off x="672465" y="1692275"/>
            <a:ext cx="1939925" cy="13411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800"/>
              <a:buFont typeface="Montserrat" panose="00000500000000000000"/>
              <a:buNone/>
            </a:pPr>
            <a:r>
              <a:rPr lang="en-US" sz="3200" b="1" i="0" u="none">
                <a:solidFill>
                  <a:schemeClr val="tx1"/>
                </a:solidFill>
                <a:latin typeface="#9Slide03 Ample" panose="02000000000000000000" charset="0"/>
                <a:ea typeface="Montserrat" panose="00000500000000000000"/>
                <a:cs typeface="#9Slide03 Ample" panose="02000000000000000000" charset="0"/>
                <a:sym typeface="Montserrat" panose="00000500000000000000"/>
              </a:rPr>
              <a:t>Cách đọc văn bản thông tin thuyết minh về một danh lam thắng cảnh</a:t>
            </a:r>
          </a:p>
        </p:txBody>
      </p:sp>
      <p:sp>
        <p:nvSpPr>
          <p:cNvPr id="327" name="Google Shape;310;p20"/>
          <p:cNvSpPr txBox="1"/>
          <p:nvPr/>
        </p:nvSpPr>
        <p:spPr>
          <a:xfrm>
            <a:off x="3011351" y="439401"/>
            <a:ext cx="8508184" cy="39011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4800"/>
              <a:buFont typeface="Montserrat" panose="00000500000000000000"/>
              <a:buNone/>
            </a:pP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nhan</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đề</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xác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định</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đối</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tượng</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thuyết</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minh</a:t>
            </a:r>
            <a:endPar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
        <p:nvSpPr>
          <p:cNvPr id="328" name="Google Shape;310;p20"/>
          <p:cNvSpPr txBox="1"/>
          <p:nvPr/>
        </p:nvSpPr>
        <p:spPr>
          <a:xfrm>
            <a:off x="3011352" y="1179348"/>
            <a:ext cx="8008102" cy="900487"/>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4800"/>
              <a:buFont typeface="Montserrat" panose="00000500000000000000"/>
              <a:buNone/>
            </a:pP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Xác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định</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bố</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cục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tìm</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cụ</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thể</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trong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từng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phần</a:t>
            </a:r>
            <a:endPar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
        <p:nvSpPr>
          <p:cNvPr id="329" name="Google Shape;310;p20"/>
          <p:cNvSpPr txBox="1"/>
          <p:nvPr/>
        </p:nvSpPr>
        <p:spPr>
          <a:xfrm>
            <a:off x="3011351" y="2273568"/>
            <a:ext cx="8110739" cy="818247"/>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4800"/>
              <a:buFont typeface="Montserrat" panose="00000500000000000000"/>
              <a:buNone/>
            </a:pP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Xác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định</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phương</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biểu</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đạt</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chính</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phương</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biểu</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đạt</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kết</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hợp</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khác</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trong</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endParaRPr lang="en-US" sz="2600" b="1" i="0" u="none" dirty="0">
              <a:solidFill>
                <a:schemeClr val="bg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
        <p:nvSpPr>
          <p:cNvPr id="330" name="Google Shape;310;p20"/>
          <p:cNvSpPr txBox="1"/>
          <p:nvPr/>
        </p:nvSpPr>
        <p:spPr>
          <a:xfrm>
            <a:off x="2988563" y="3404624"/>
            <a:ext cx="8008103" cy="915670"/>
          </a:xfrm>
          <a:prstGeom prst="rect">
            <a:avLst/>
          </a:prstGeom>
          <a:noFill/>
          <a:ln>
            <a:noFill/>
          </a:ln>
        </p:spPr>
        <p:txBody>
          <a:bodyPr spcFirstLastPara="1" wrap="square" lIns="0" tIns="0" rIns="0" bIns="0" anchor="t" anchorCtr="0">
            <a:noAutofit/>
          </a:bodyPr>
          <a:lstStyle/>
          <a:p>
            <a:pPr marL="0" marR="0" lvl="0" indent="0" algn="just" rtl="0">
              <a:lnSpc>
                <a:spcPct val="75000"/>
              </a:lnSpc>
              <a:spcBef>
                <a:spcPts val="0"/>
              </a:spcBef>
              <a:spcAft>
                <a:spcPts val="0"/>
              </a:spcAft>
              <a:buClr>
                <a:srgbClr val="000000"/>
              </a:buClr>
              <a:buSzPts val="4800"/>
              <a:buFont typeface="Montserrat" panose="00000500000000000000"/>
              <a:buNone/>
            </a:pP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Tìm</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ra</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cách</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tổ</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chức</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trong</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thời</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gian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không</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gian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tự</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trước</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sau</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theo</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mối</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quan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hệ</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nhân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quả</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đối</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tượng</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phân</a:t>
            </a:r>
            <a:r>
              <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loại</a:t>
            </a:r>
            <a:endParaRPr lang="en-US" sz="2600" b="1" i="0" spc="-80" dirty="0">
              <a:solidFill>
                <a:schemeClr val="tx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
        <p:nvSpPr>
          <p:cNvPr id="331" name="Google Shape;310;p20"/>
          <p:cNvSpPr txBox="1"/>
          <p:nvPr/>
        </p:nvSpPr>
        <p:spPr>
          <a:xfrm>
            <a:off x="2988563" y="4763756"/>
            <a:ext cx="8110739" cy="740539"/>
          </a:xfrm>
          <a:prstGeom prst="rect">
            <a:avLst/>
          </a:prstGeom>
          <a:noFill/>
          <a:ln>
            <a:noFill/>
          </a:ln>
        </p:spPr>
        <p:txBody>
          <a:bodyPr spcFirstLastPara="1" wrap="square" lIns="0" tIns="0" rIns="0" bIns="0" anchor="t" anchorCtr="0">
            <a:noAutofit/>
          </a:bodyPr>
          <a:lstStyle/>
          <a:p>
            <a:pPr marL="0" marR="0" lvl="0" indent="0" algn="just" rtl="0">
              <a:lnSpc>
                <a:spcPct val="80000"/>
              </a:lnSpc>
              <a:spcBef>
                <a:spcPts val="0"/>
              </a:spcBef>
              <a:spcAft>
                <a:spcPts val="0"/>
              </a:spcAft>
              <a:buClr>
                <a:srgbClr val="000000"/>
              </a:buClr>
              <a:buSzPts val="4800"/>
              <a:buFont typeface="Montserrat" panose="00000500000000000000"/>
              <a:buNone/>
            </a:pP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Tìm</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yếu</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tố</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hình</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thức</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tác</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dụng</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yếu</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tố</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ấy</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trong</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việc</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thể</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hiện</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nội</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dung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80" dirty="0" err="1">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endParaRPr lang="en-US" sz="2600" b="1" i="0" spc="-80" dirty="0">
              <a:solidFill>
                <a:schemeClr val="bg1"/>
              </a:solidFill>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
        <p:nvSpPr>
          <p:cNvPr id="336" name="Google Shape;310;p20"/>
          <p:cNvSpPr txBox="1"/>
          <p:nvPr/>
        </p:nvSpPr>
        <p:spPr>
          <a:xfrm>
            <a:off x="3011351" y="5806845"/>
            <a:ext cx="8110739" cy="831124"/>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4800"/>
              <a:buFont typeface="Montserrat" panose="00000500000000000000"/>
              <a:buNone/>
            </a:pP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Từ</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vấn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đề</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được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giới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thiệu</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liên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hệ</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vận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dụng</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với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thân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hoặc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với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thực</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tiễn</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đời</a:t>
            </a:r>
            <a:r>
              <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sống</a:t>
            </a:r>
            <a:endParaRPr lang="en-US" sz="26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27"/>
                                        </p:tgtEl>
                                        <p:attrNameLst>
                                          <p:attrName>style.visibility</p:attrName>
                                        </p:attrNameLst>
                                      </p:cBhvr>
                                      <p:to>
                                        <p:strVal val="visible"/>
                                      </p:to>
                                    </p:set>
                                    <p:animEffect transition="in" filter="box(i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28"/>
                                        </p:tgtEl>
                                        <p:attrNameLst>
                                          <p:attrName>style.visibility</p:attrName>
                                        </p:attrNameLst>
                                      </p:cBhvr>
                                      <p:to>
                                        <p:strVal val="visible"/>
                                      </p:to>
                                    </p:set>
                                    <p:animEffect transition="in" filter="box(in)">
                                      <p:cBhvr>
                                        <p:cTn id="12" dur="500"/>
                                        <p:tgtEl>
                                          <p:spTgt spid="32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329"/>
                                        </p:tgtEl>
                                        <p:attrNameLst>
                                          <p:attrName>style.visibility</p:attrName>
                                        </p:attrNameLst>
                                      </p:cBhvr>
                                      <p:to>
                                        <p:strVal val="visible"/>
                                      </p:to>
                                    </p:set>
                                    <p:animEffect transition="in" filter="box(in)">
                                      <p:cBhvr>
                                        <p:cTn id="17" dur="500"/>
                                        <p:tgtEl>
                                          <p:spTgt spid="3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330"/>
                                        </p:tgtEl>
                                        <p:attrNameLst>
                                          <p:attrName>style.visibility</p:attrName>
                                        </p:attrNameLst>
                                      </p:cBhvr>
                                      <p:to>
                                        <p:strVal val="visible"/>
                                      </p:to>
                                    </p:set>
                                    <p:animEffect transition="in" filter="box(in)">
                                      <p:cBhvr>
                                        <p:cTn id="22" dur="500"/>
                                        <p:tgtEl>
                                          <p:spTgt spid="3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331"/>
                                        </p:tgtEl>
                                        <p:attrNameLst>
                                          <p:attrName>style.visibility</p:attrName>
                                        </p:attrNameLst>
                                      </p:cBhvr>
                                      <p:to>
                                        <p:strVal val="visible"/>
                                      </p:to>
                                    </p:set>
                                    <p:animEffect transition="in" filter="box(in)">
                                      <p:cBhvr>
                                        <p:cTn id="27" dur="500"/>
                                        <p:tgtEl>
                                          <p:spTgt spid="33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500" fill="hold">
                                          <p:stCondLst>
                                            <p:cond delay="0"/>
                                          </p:stCondLst>
                                        </p:cTn>
                                        <p:tgtEl>
                                          <p:spTgt spid="336"/>
                                        </p:tgtEl>
                                        <p:attrNameLst>
                                          <p:attrName>style.visibility</p:attrName>
                                        </p:attrNameLst>
                                      </p:cBhvr>
                                      <p:to>
                                        <p:strVal val="visible"/>
                                      </p:to>
                                    </p:set>
                                    <p:animEffect transition="in" filter="box(in)">
                                      <p:cBhvr>
                                        <p:cTn id="32"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7" grpId="1"/>
      <p:bldP spid="328" grpId="0"/>
      <p:bldP spid="328" grpId="1"/>
      <p:bldP spid="329" grpId="0"/>
      <p:bldP spid="329" grpId="1"/>
      <p:bldP spid="330" grpId="0"/>
      <p:bldP spid="330" grpId="1"/>
      <p:bldP spid="331" grpId="0"/>
      <p:bldP spid="331" grpId="1"/>
      <p:bldP spid="336" grpId="0"/>
      <p:bldP spid="33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17469" y="-927735"/>
            <a:ext cx="6383655" cy="8409940"/>
            <a:chOff x="2835" y="3122"/>
            <a:chExt cx="4177" cy="5603"/>
          </a:xfrm>
        </p:grpSpPr>
        <p:sp>
          <p:nvSpPr>
            <p:cNvPr id="58" name="任意多边形 57"/>
            <p:cNvSpPr/>
            <p:nvPr/>
          </p:nvSpPr>
          <p:spPr>
            <a:xfrm rot="5400000">
              <a:off x="5259" y="5253"/>
              <a:ext cx="2368" cy="1139"/>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60" name="任意多边形 59"/>
            <p:cNvSpPr/>
            <p:nvPr/>
          </p:nvSpPr>
          <p:spPr>
            <a:xfrm rot="18900000">
              <a:off x="2835" y="4969"/>
              <a:ext cx="1669" cy="169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9" name="任意多边形 58"/>
            <p:cNvSpPr/>
            <p:nvPr/>
          </p:nvSpPr>
          <p:spPr>
            <a:xfrm rot="18900000" flipV="1">
              <a:off x="4137" y="6270"/>
              <a:ext cx="1669" cy="169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7" name="任意多边形 56"/>
            <p:cNvSpPr/>
            <p:nvPr/>
          </p:nvSpPr>
          <p:spPr>
            <a:xfrm rot="2700000">
              <a:off x="4107" y="3664"/>
              <a:ext cx="1669" cy="1691"/>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21" name="心形 20"/>
            <p:cNvSpPr/>
            <p:nvPr/>
          </p:nvSpPr>
          <p:spPr>
            <a:xfrm>
              <a:off x="4703" y="3122"/>
              <a:ext cx="554" cy="462"/>
            </a:xfrm>
            <a:prstGeom prst="heart">
              <a:avLst/>
            </a:pr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nvGrpSpPr>
            <p:cNvPr id="56" name="组合 55"/>
            <p:cNvGrpSpPr/>
            <p:nvPr/>
          </p:nvGrpSpPr>
          <p:grpSpPr>
            <a:xfrm>
              <a:off x="4611" y="8067"/>
              <a:ext cx="733" cy="659"/>
              <a:chOff x="2928203" y="5369694"/>
              <a:chExt cx="465358" cy="418456"/>
            </a:xfrm>
            <a:solidFill>
              <a:srgbClr val="5DAD71"/>
            </a:solidFill>
          </p:grpSpPr>
          <p:grpSp>
            <p:nvGrpSpPr>
              <p:cNvPr id="39" name="组合 38"/>
              <p:cNvGrpSpPr/>
              <p:nvPr/>
            </p:nvGrpSpPr>
            <p:grpSpPr>
              <a:xfrm>
                <a:off x="2928203" y="5369694"/>
                <a:ext cx="460390" cy="418456"/>
                <a:chOff x="10760386" y="4041158"/>
                <a:chExt cx="460390" cy="418456"/>
              </a:xfrm>
              <a:grpFill/>
            </p:grpSpPr>
            <p:sp>
              <p:nvSpPr>
                <p:cNvPr id="40" name="任意多边形 39"/>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1" name="任意多边形 40"/>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sp>
            <p:nvSpPr>
              <p:cNvPr id="42" name="任意多边形 41"/>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3" name="任意多边形 42"/>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sp>
        <p:nvSpPr>
          <p:cNvPr id="100" name="Text Box 99"/>
          <p:cNvSpPr txBox="1"/>
          <p:nvPr/>
        </p:nvSpPr>
        <p:spPr>
          <a:xfrm>
            <a:off x="3667740" y="2249294"/>
            <a:ext cx="4011295" cy="1754326"/>
          </a:xfrm>
          <a:prstGeom prst="rect">
            <a:avLst/>
          </a:prstGeom>
          <a:noFill/>
          <a:ln w="9525">
            <a:noFill/>
          </a:ln>
        </p:spPr>
        <p:txBody>
          <a:bodyPr wrap="square">
            <a:spAutoFit/>
          </a:bodyPr>
          <a:lstStyle>
            <a:defPPr>
              <a:defRPr lang="zh-CN"/>
            </a:defPPr>
            <a:lvl1pPr indent="457200" algn="ctr">
              <a:defRPr sz="5400" b="1">
                <a:latin typeface="#9Slide05 SVNAngellife" panose="02000500000000020003" pitchFamily="2" charset="0"/>
                <a:cs typeface="#9Slide03 AllRoundGothic" panose="020B0703020202020104" charset="0"/>
              </a:defRPr>
            </a:lvl1pPr>
          </a:lstStyle>
          <a:p>
            <a:r>
              <a:rPr lang="en-US" dirty="0"/>
              <a:t>IV. </a:t>
            </a:r>
            <a:r>
              <a:rPr lang="en-US" dirty="0" err="1"/>
              <a:t>Luyện</a:t>
            </a:r>
            <a:r>
              <a:rPr lang="en-US" dirty="0"/>
              <a:t> </a:t>
            </a:r>
            <a:r>
              <a:rPr lang="en-US" dirty="0" err="1"/>
              <a:t>tập</a:t>
            </a:r>
            <a:r>
              <a:rPr lang="en-US" dirty="0"/>
              <a:t>, </a:t>
            </a:r>
            <a:r>
              <a:rPr lang="en-US" dirty="0" err="1"/>
              <a:t>vận</a:t>
            </a:r>
            <a:r>
              <a:rPr lang="en-US" dirty="0"/>
              <a:t> </a:t>
            </a:r>
            <a:r>
              <a:rPr lang="en-US" dirty="0" err="1"/>
              <a:t>dụng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2199" y="2514600"/>
            <a:ext cx="5610225" cy="3449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3" name="Google Shape;310;p20"/>
          <p:cNvSpPr txBox="1"/>
          <p:nvPr/>
        </p:nvSpPr>
        <p:spPr>
          <a:xfrm>
            <a:off x="6657391" y="3004613"/>
            <a:ext cx="4493260" cy="262466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800"/>
              <a:buFont typeface="Montserrat" panose="00000500000000000000"/>
              <a:buNone/>
            </a:pP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(2)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Nếu</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được</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giới</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thiệu</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một</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số</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nét</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danh</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lam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thắng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cảnh</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của</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địa</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phương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em</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sẽ</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nêu</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nào</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
        <p:nvSpPr>
          <p:cNvPr id="6" name="Rectangle 5">
            <a:extLst>
              <a:ext uri="{FF2B5EF4-FFF2-40B4-BE49-F238E27FC236}">
                <a16:creationId xmlns:a16="http://schemas.microsoft.com/office/drawing/2014/main" id="{66DFFBC5-2DE1-15B4-0FA6-254BDE5BB4B9}"/>
              </a:ext>
            </a:extLst>
          </p:cNvPr>
          <p:cNvSpPr/>
          <p:nvPr/>
        </p:nvSpPr>
        <p:spPr>
          <a:xfrm>
            <a:off x="485775" y="2514600"/>
            <a:ext cx="5200650" cy="3449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5" name="Google Shape;310;p20"/>
          <p:cNvSpPr txBox="1"/>
          <p:nvPr/>
        </p:nvSpPr>
        <p:spPr>
          <a:xfrm>
            <a:off x="723899" y="2795905"/>
            <a:ext cx="4505326" cy="304376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800"/>
              <a:buFont typeface="Montserrat" panose="00000500000000000000"/>
              <a:buNone/>
            </a:pP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(1)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Từ</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em</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thấy</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vịnh</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Hạ</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Long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có</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giá</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trị</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nào</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Em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còn</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muốn</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biết</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thêm</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nào</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địa</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danh</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nổi</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tiếng</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3200" b="1" i="0" u="none" dirty="0" err="1">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này</a:t>
            </a:r>
            <a:r>
              <a:rPr lang="en-US" sz="3200" b="1" i="0" u="none" dirty="0">
                <a:solidFill>
                  <a:schemeClr val="tx1"/>
                </a:solidFill>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
        <p:nvSpPr>
          <p:cNvPr id="7" name="TextBox 6">
            <a:extLst>
              <a:ext uri="{FF2B5EF4-FFF2-40B4-BE49-F238E27FC236}">
                <a16:creationId xmlns:a16="http://schemas.microsoft.com/office/drawing/2014/main" id="{FDE863F2-AD2D-D51B-10A8-CBA2898BCB90}"/>
              </a:ext>
            </a:extLst>
          </p:cNvPr>
          <p:cNvSpPr txBox="1"/>
          <p:nvPr/>
        </p:nvSpPr>
        <p:spPr>
          <a:xfrm>
            <a:off x="2847975" y="997348"/>
            <a:ext cx="6496050" cy="707886"/>
          </a:xfrm>
          <a:prstGeom prst="rect">
            <a:avLst/>
          </a:prstGeom>
          <a:noFill/>
        </p:spPr>
        <p:txBody>
          <a:bodyPr wrap="square">
            <a:spAutoFit/>
          </a:bodyPr>
          <a:lstStyle/>
          <a:p>
            <a:pPr algn="ctr"/>
            <a:r>
              <a:rPr lang="en-US" sz="4000" b="1" dirty="0" err="1">
                <a:latin typeface="#9Slide03 AllRoundGothic" panose="020B0703020202020104" charset="0"/>
                <a:cs typeface="#9Slide03 AllRoundGothic" panose="020B0703020202020104" charset="0"/>
              </a:rPr>
              <a:t>Luyện</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tập</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vận</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dụng</a:t>
            </a:r>
            <a:endParaRPr lang="en-US" sz="3600" dirty="0"/>
          </a:p>
        </p:txBody>
      </p:sp>
    </p:spTree>
    <p:extLst>
      <p:ext uri="{BB962C8B-B14F-4D97-AF65-F5344CB8AC3E}">
        <p14:creationId xmlns:p14="http://schemas.microsoft.com/office/powerpoint/2010/main" val="305472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1"/>
      <p:bldP spid="3" grpId="2"/>
      <p:bldP spid="6" grpId="0" animBg="1"/>
      <p:bldP spid="5" grpId="1"/>
      <p:bldP spid="5"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2F566C-2622-99D4-677D-93CD0305247F}"/>
              </a:ext>
            </a:extLst>
          </p:cNvPr>
          <p:cNvSpPr/>
          <p:nvPr/>
        </p:nvSpPr>
        <p:spPr>
          <a:xfrm>
            <a:off x="568563" y="2047874"/>
            <a:ext cx="11054874" cy="4333875"/>
          </a:xfrm>
          <a:prstGeom prst="roundRect">
            <a:avLst>
              <a:gd name="adj" fmla="val 10140"/>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0;p20"/>
          <p:cNvSpPr txBox="1"/>
          <p:nvPr/>
        </p:nvSpPr>
        <p:spPr>
          <a:xfrm>
            <a:off x="957500" y="2547889"/>
            <a:ext cx="10277000" cy="818681"/>
          </a:xfrm>
          <a:prstGeom prst="rect">
            <a:avLst/>
          </a:prstGeom>
          <a:noFill/>
          <a:ln>
            <a:noFill/>
          </a:ln>
        </p:spPr>
        <p:txBody>
          <a:bodyPr spcFirstLastPara="1" wrap="square" lIns="0" tIns="0" rIns="0" bIns="0" anchor="t" anchorCtr="0">
            <a:noAutofit/>
          </a:bodyPr>
          <a:lstStyle/>
          <a:p>
            <a:pPr marL="0" marR="0" lvl="0" indent="0" algn="just" rtl="0">
              <a:spcBef>
                <a:spcPts val="0"/>
              </a:spcBef>
              <a:spcAft>
                <a:spcPts val="0"/>
              </a:spcAft>
              <a:buClr>
                <a:srgbClr val="000000"/>
              </a:buClr>
              <a:buSzPts val="4800"/>
              <a:buFont typeface="Montserrat" panose="00000500000000000000"/>
              <a:buNone/>
            </a:pP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1)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Xem</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lại</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kĩ</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năng</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thuyết</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minh</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một</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danh</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làm</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thắng</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cảnh</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đã</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hình</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thành</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ở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1.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để</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vận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dụng</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vào</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spc="-90" dirty="0" err="1">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spc="-90" dirty="0">
                <a:uFillTx/>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2.</a:t>
            </a:r>
          </a:p>
        </p:txBody>
      </p:sp>
      <p:sp>
        <p:nvSpPr>
          <p:cNvPr id="100" name="Text Box 99"/>
          <p:cNvSpPr txBox="1"/>
          <p:nvPr/>
        </p:nvSpPr>
        <p:spPr>
          <a:xfrm>
            <a:off x="631943" y="553946"/>
            <a:ext cx="10928113" cy="1077218"/>
          </a:xfrm>
          <a:prstGeom prst="rect">
            <a:avLst/>
          </a:prstGeom>
          <a:noFill/>
          <a:ln w="9525">
            <a:noFill/>
          </a:ln>
        </p:spPr>
        <p:txBody>
          <a:bodyPr wrap="square">
            <a:spAutoFit/>
          </a:bodyPr>
          <a:lstStyle/>
          <a:p>
            <a:pPr indent="457200" algn="ctr"/>
            <a:r>
              <a:rPr lang="en-US" sz="3200" b="1" dirty="0" err="1">
                <a:solidFill>
                  <a:srgbClr val="0070C0"/>
                </a:solidFill>
                <a:latin typeface="#9Slide03 AllRoundGothic" panose="020B0703020202020104" charset="0"/>
                <a:cs typeface="#9Slide03 AllRoundGothic" panose="020B0703020202020104" charset="0"/>
              </a:rPr>
              <a:t>Chuẩn</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bị</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bài</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sau</a:t>
            </a:r>
            <a:r>
              <a:rPr lang="en-US" sz="3200" b="1" dirty="0">
                <a:solidFill>
                  <a:srgbClr val="0070C0"/>
                </a:solidFill>
                <a:latin typeface="#9Slide03 AllRoundGothic" panose="020B0703020202020104" charset="0"/>
                <a:cs typeface="#9Slide03 AllRoundGothic" panose="020B0703020202020104" charset="0"/>
              </a:rPr>
              <a:t>:</a:t>
            </a:r>
          </a:p>
          <a:p>
            <a:pPr indent="457200" algn="ctr"/>
            <a:r>
              <a:rPr lang="en-US" sz="3200" b="1" dirty="0">
                <a:solidFill>
                  <a:srgbClr val="0070C0"/>
                </a:solidFill>
                <a:latin typeface="#9Slide03 AllRoundGothic" panose="020B0703020202020104" charset="0"/>
                <a:cs typeface="#9Slide03 AllRoundGothic" panose="020B0703020202020104" charset="0"/>
              </a:rPr>
              <a:t>Văn </a:t>
            </a:r>
            <a:r>
              <a:rPr lang="en-US" sz="3200" b="1" dirty="0" err="1">
                <a:solidFill>
                  <a:srgbClr val="0070C0"/>
                </a:solidFill>
                <a:latin typeface="#9Slide03 AllRoundGothic" panose="020B0703020202020104" charset="0"/>
                <a:cs typeface="#9Slide03 AllRoundGothic" panose="020B0703020202020104" charset="0"/>
              </a:rPr>
              <a:t>bản</a:t>
            </a:r>
            <a:r>
              <a:rPr lang="en-US" sz="3200" b="1" dirty="0">
                <a:solidFill>
                  <a:srgbClr val="0070C0"/>
                </a:solidFill>
                <a:latin typeface="#9Slide03 AllRoundGothic" panose="020B0703020202020104" charset="0"/>
                <a:cs typeface="#9Slide03 AllRoundGothic" panose="020B0703020202020104" charset="0"/>
              </a:rPr>
              <a:t> 2. </a:t>
            </a:r>
            <a:r>
              <a:rPr lang="en-US" sz="3200" b="1" dirty="0" err="1">
                <a:solidFill>
                  <a:srgbClr val="0070C0"/>
                </a:solidFill>
                <a:latin typeface="#9Slide03 AllRoundGothic" panose="020B0703020202020104" charset="0"/>
                <a:cs typeface="#9Slide03 AllRoundGothic" panose="020B0703020202020104" charset="0"/>
              </a:rPr>
              <a:t>Khám</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phá</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kì</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quan</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thế</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giới</a:t>
            </a:r>
            <a:r>
              <a:rPr lang="en-US" sz="3200" b="1" dirty="0">
                <a:solidFill>
                  <a:srgbClr val="0070C0"/>
                </a:solidFill>
                <a:latin typeface="#9Slide03 AllRoundGothic" panose="020B0703020202020104" charset="0"/>
                <a:cs typeface="#9Slide03 AllRoundGothic" panose="020B0703020202020104" charset="0"/>
              </a:rPr>
              <a:t>: </a:t>
            </a:r>
            <a:r>
              <a:rPr lang="en-US" sz="3200" b="1" dirty="0" err="1">
                <a:solidFill>
                  <a:srgbClr val="0070C0"/>
                </a:solidFill>
                <a:latin typeface="#9Slide03 AllRoundGothic" panose="020B0703020202020104" charset="0"/>
                <a:cs typeface="#9Slide03 AllRoundGothic" panose="020B0703020202020104" charset="0"/>
              </a:rPr>
              <a:t>thác</a:t>
            </a:r>
            <a:r>
              <a:rPr lang="en-US" sz="3200" b="1" dirty="0">
                <a:solidFill>
                  <a:srgbClr val="0070C0"/>
                </a:solidFill>
                <a:latin typeface="#9Slide03 AllRoundGothic" panose="020B0703020202020104" charset="0"/>
                <a:cs typeface="#9Slide03 AllRoundGothic" panose="020B0703020202020104" charset="0"/>
              </a:rPr>
              <a:t> I-goa-du</a:t>
            </a:r>
          </a:p>
        </p:txBody>
      </p:sp>
      <p:sp>
        <p:nvSpPr>
          <p:cNvPr id="36" name="Google Shape;310;p20"/>
          <p:cNvSpPr txBox="1"/>
          <p:nvPr/>
        </p:nvSpPr>
        <p:spPr>
          <a:xfrm>
            <a:off x="904875" y="3783280"/>
            <a:ext cx="10329625" cy="818680"/>
          </a:xfrm>
          <a:prstGeom prst="rect">
            <a:avLst/>
          </a:prstGeom>
          <a:noFill/>
          <a:ln>
            <a:noFill/>
          </a:ln>
        </p:spPr>
        <p:txBody>
          <a:bodyPr spcFirstLastPara="1" wrap="square" lIns="0" tIns="0" rIns="0" bIns="0" anchor="t" anchorCtr="0">
            <a:noAutofit/>
          </a:bodyPr>
          <a:lstStyle/>
          <a:p>
            <a:pPr marL="0" marR="0" lvl="0" indent="0" algn="just" rtl="0">
              <a:spcBef>
                <a:spcPts val="0"/>
              </a:spcBef>
              <a:spcAft>
                <a:spcPts val="0"/>
              </a:spcAft>
              <a:buClr>
                <a:srgbClr val="000000"/>
              </a:buClr>
              <a:buSzPts val="4800"/>
              <a:buFont typeface="Montserrat" panose="00000500000000000000"/>
              <a:buNone/>
            </a:pP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(2)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trước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để</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tìm</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giọng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những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lưu</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ý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khi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đồng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thời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lưu</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ý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lệnh</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câu</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hỏi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phần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chỉ</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dẫn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đọc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ở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phải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văn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bản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
        <p:nvSpPr>
          <p:cNvPr id="37" name="Google Shape;310;p20"/>
          <p:cNvSpPr txBox="1"/>
          <p:nvPr/>
        </p:nvSpPr>
        <p:spPr>
          <a:xfrm>
            <a:off x="904875" y="5028248"/>
            <a:ext cx="10329624" cy="818680"/>
          </a:xfrm>
          <a:prstGeom prst="rect">
            <a:avLst/>
          </a:prstGeom>
          <a:noFill/>
          <a:ln>
            <a:noFill/>
          </a:ln>
        </p:spPr>
        <p:txBody>
          <a:bodyPr spcFirstLastPara="1" wrap="square" lIns="0" tIns="0" rIns="0" bIns="0" anchor="t" anchorCtr="0">
            <a:noAutofit/>
          </a:bodyPr>
          <a:lstStyle/>
          <a:p>
            <a:pPr marL="0" marR="0" lvl="0" indent="0" algn="just" rtl="0">
              <a:spcBef>
                <a:spcPts val="0"/>
              </a:spcBef>
              <a:spcAft>
                <a:spcPts val="0"/>
              </a:spcAft>
              <a:buClr>
                <a:srgbClr val="000000"/>
              </a:buClr>
              <a:buSzPts val="4800"/>
              <a:buFont typeface="Montserrat" panose="00000500000000000000"/>
              <a:buNone/>
            </a:pP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(3)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Tìm</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hiểu</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thông</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tin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về</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một</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số</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kì</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quan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thế</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giới</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liên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quan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đến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các</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di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sản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thiên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 </a:t>
            </a:r>
            <a:r>
              <a:rPr lang="en-US" sz="2600" b="1" i="0" u="none" dirty="0" err="1">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nhiên</a:t>
            </a:r>
            <a:r>
              <a:rPr lang="en-US" sz="2600" b="1" i="0" u="none" dirty="0">
                <a:latin typeface="#9Slide03 Arima Madurai Bold" panose="00000800000000000000" pitchFamily="2" charset="0"/>
                <a:ea typeface="Montserrat" panose="00000500000000000000"/>
                <a:cs typeface="#9Slide03 Arima Madurai Bold" panose="00000800000000000000" pitchFamily="2" charset="0"/>
                <a:sym typeface="Montserrat" panose="00000500000000000000"/>
              </a:rPr>
              <a:t>.</a:t>
            </a:r>
          </a:p>
        </p:txBody>
      </p:sp>
    </p:spTree>
    <p:extLst>
      <p:ext uri="{BB962C8B-B14F-4D97-AF65-F5344CB8AC3E}">
        <p14:creationId xmlns:p14="http://schemas.microsoft.com/office/powerpoint/2010/main" val="166339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6"/>
                                        </p:tgtEl>
                                        <p:attrNameLst>
                                          <p:attrName>style.visibility</p:attrName>
                                        </p:attrNameLst>
                                      </p:cBhvr>
                                      <p:to>
                                        <p:strVal val="visible"/>
                                      </p:to>
                                    </p:set>
                                    <p:animEffect transition="in" filter="box(i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37"/>
                                        </p:tgtEl>
                                        <p:attrNameLst>
                                          <p:attrName>style.visibility</p:attrName>
                                        </p:attrNameLst>
                                      </p:cBhvr>
                                      <p:to>
                                        <p:strVal val="visible"/>
                                      </p:to>
                                    </p:set>
                                    <p:animEffect transition="in" filter="box(i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6" grpId="0"/>
      <p:bldP spid="36" grpId="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51"/>
          <p:cNvSpPr/>
          <p:nvPr/>
        </p:nvSpPr>
        <p:spPr>
          <a:xfrm rot="5400000">
            <a:off x="11113483" y="4068640"/>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71" name="Notched Right Arrow 20"/>
          <p:cNvSpPr/>
          <p:nvPr/>
        </p:nvSpPr>
        <p:spPr>
          <a:xfrm>
            <a:off x="790575" y="950595"/>
            <a:ext cx="10972800" cy="1109980"/>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Vịnh Hạ Long nằm ở Đông Bắc Việt Nam, cách thủ đô Hà Nội 165km, thuộc địa phận tỉnh Quảng Ninh</a:t>
            </a:r>
          </a:p>
        </p:txBody>
      </p:sp>
      <p:sp>
        <p:nvSpPr>
          <p:cNvPr id="100" name="Text Box 99"/>
          <p:cNvSpPr txBox="1"/>
          <p:nvPr/>
        </p:nvSpPr>
        <p:spPr>
          <a:xfrm>
            <a:off x="3296285" y="247650"/>
            <a:ext cx="6079490" cy="645160"/>
          </a:xfrm>
          <a:prstGeom prst="rect">
            <a:avLst/>
          </a:prstGeom>
          <a:noFill/>
          <a:ln w="9525">
            <a:noFill/>
          </a:ln>
        </p:spPr>
        <p:txBody>
          <a:bodyPr wrap="square">
            <a:spAutoFit/>
          </a:bodyPr>
          <a:lstStyle/>
          <a:p>
            <a:pPr indent="457200" algn="ctr"/>
            <a:r>
              <a:rPr lang="en-US" sz="3600" b="1" dirty="0" err="1">
                <a:solidFill>
                  <a:srgbClr val="0070C0"/>
                </a:solidFill>
                <a:latin typeface="#9Slide03 AllRoundGothic" panose="020B0703020202020104" charset="0"/>
                <a:cs typeface="#9Slide03 AllRoundGothic" panose="020B0703020202020104" charset="0"/>
              </a:rPr>
              <a:t>Vịnh</a:t>
            </a:r>
            <a:r>
              <a:rPr lang="en-US" sz="3600" b="1" dirty="0">
                <a:solidFill>
                  <a:srgbClr val="0070C0"/>
                </a:solidFill>
                <a:latin typeface="#9Slide03 AllRoundGothic" panose="020B0703020202020104" charset="0"/>
                <a:cs typeface="#9Slide03 AllRoundGothic" panose="020B0703020202020104" charset="0"/>
              </a:rPr>
              <a:t> </a:t>
            </a:r>
            <a:r>
              <a:rPr lang="en-US" sz="3600" b="1" dirty="0" err="1">
                <a:solidFill>
                  <a:srgbClr val="0070C0"/>
                </a:solidFill>
                <a:latin typeface="#9Slide03 AllRoundGothic" panose="020B0703020202020104" charset="0"/>
                <a:cs typeface="#9Slide03 AllRoundGothic" panose="020B0703020202020104" charset="0"/>
              </a:rPr>
              <a:t>Hạ</a:t>
            </a:r>
            <a:r>
              <a:rPr lang="en-US" sz="3600" b="1" dirty="0">
                <a:solidFill>
                  <a:srgbClr val="0070C0"/>
                </a:solidFill>
                <a:latin typeface="#9Slide03 AllRoundGothic" panose="020B0703020202020104" charset="0"/>
                <a:cs typeface="#9Slide03 AllRoundGothic" panose="020B0703020202020104" charset="0"/>
              </a:rPr>
              <a:t> Long</a:t>
            </a:r>
          </a:p>
        </p:txBody>
      </p:sp>
      <p:sp>
        <p:nvSpPr>
          <p:cNvPr id="3" name="Notched Right Arrow 20"/>
          <p:cNvSpPr/>
          <p:nvPr/>
        </p:nvSpPr>
        <p:spPr>
          <a:xfrm>
            <a:off x="528955" y="2141855"/>
            <a:ext cx="11320145" cy="1722755"/>
          </a:xfrm>
          <a:prstGeom prst="notchedRightArrow">
            <a:avLst>
              <a:gd name="adj1" fmla="val 100000"/>
              <a:gd name="adj2" fmla="val 4600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spcBef>
                <a:spcPts val="0"/>
              </a:spcBef>
              <a:spcAft>
                <a:spcPts val="0"/>
              </a:spcAft>
            </a:pPr>
            <a:r>
              <a:rPr lang="en-US" sz="2800" spc="-160" dirty="0">
                <a:solidFill>
                  <a:schemeClr val="tx1">
                    <a:lumMod val="85000"/>
                    <a:lumOff val="15000"/>
                  </a:schemeClr>
                </a:solidFill>
                <a:uFillTx/>
                <a:latin typeface="#9Slide03 Arima Madurai Bold" panose="00000800000000000000" pitchFamily="2" charset="0"/>
                <a:cs typeface="#9Slide03 Arima Madurai Bold" panose="00000800000000000000" pitchFamily="2" charset="0"/>
              </a:rPr>
              <a:t>Vịnh Hạ Long bao gồm cả vịnh Bái Tử Long. Vịnh Bái Tử Long có giá trị tương đồng với khu Di sản thiên nhiên thế giới vịnh Hạ Long về cảnh quan, địa chất, địa mạo, đa dạng sinh học và văn hóa lịch sử. Đây là nơi tập trung rất nhiều đảo đá, hang động và bãi tắm đẹp nổi tiếng</a:t>
            </a:r>
          </a:p>
        </p:txBody>
      </p:sp>
      <p:sp>
        <p:nvSpPr>
          <p:cNvPr id="4" name="Notched Right Arrow 20"/>
          <p:cNvSpPr/>
          <p:nvPr/>
        </p:nvSpPr>
        <p:spPr>
          <a:xfrm>
            <a:off x="528955" y="5186680"/>
            <a:ext cx="11163300" cy="1722755"/>
          </a:xfrm>
          <a:prstGeom prst="notchedRightArrow">
            <a:avLst>
              <a:gd name="adj1" fmla="val 100000"/>
              <a:gd name="adj2" fmla="val 4600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spc="-120" dirty="0">
                <a:solidFill>
                  <a:schemeClr val="tx1">
                    <a:lumMod val="85000"/>
                    <a:lumOff val="15000"/>
                  </a:schemeClr>
                </a:solidFill>
                <a:uFillTx/>
                <a:latin typeface="#9Slide03 Arima Madurai Bold" panose="00000800000000000000" pitchFamily="2" charset="0"/>
                <a:cs typeface="#9Slide03 Arima Madurai Bold" panose="00000800000000000000" pitchFamily="2" charset="0"/>
              </a:rPr>
              <a:t>“Hạ Long” còn được gắn với truyền thuyết nguồn gốc của dân tộc Việt là “Con Rồng, cháu Tiên”, gắn với truyền thuyết đàn rồng xuống giúp người Việt đánh giặc ngoại xâm, bảo vệ bờ cõi</a:t>
            </a: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	</a:t>
            </a:r>
          </a:p>
        </p:txBody>
      </p:sp>
      <p:sp>
        <p:nvSpPr>
          <p:cNvPr id="2" name="Notched Right Arrow 20"/>
          <p:cNvSpPr/>
          <p:nvPr/>
        </p:nvSpPr>
        <p:spPr>
          <a:xfrm>
            <a:off x="790575" y="3982720"/>
            <a:ext cx="10901680" cy="1109980"/>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Hạ Long nghĩa là “Rồng xuống”, tên vịnh </a:t>
            </a:r>
            <a:r>
              <a:rPr lang="en-US" sz="2800" dirty="0" err="1">
                <a:solidFill>
                  <a:schemeClr val="tx1">
                    <a:lumMod val="85000"/>
                    <a:lumOff val="15000"/>
                  </a:schemeClr>
                </a:solidFill>
                <a:latin typeface="#9Slide03 Arima Madurai Bold" panose="00000800000000000000" pitchFamily="2" charset="0"/>
                <a:cs typeface="#9Slide03 Arima Madurai Bold" panose="00000800000000000000" pitchFamily="2" charset="0"/>
              </a:rPr>
              <a:t>Hạ</a:t>
            </a: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 Long </a:t>
            </a:r>
            <a:r>
              <a:rPr lang="en-US" sz="2800" dirty="0" err="1">
                <a:solidFill>
                  <a:schemeClr val="tx1">
                    <a:lumMod val="85000"/>
                    <a:lumOff val="15000"/>
                  </a:schemeClr>
                </a:solidFill>
                <a:latin typeface="#9Slide03 Arima Madurai Bold" panose="00000800000000000000" pitchFamily="2" charset="0"/>
                <a:cs typeface="#9Slide03 Arima Madurai Bold" panose="00000800000000000000" pitchFamily="2" charset="0"/>
              </a:rPr>
              <a:t>xuất</a:t>
            </a:r>
            <a:r>
              <a:rPr lang="en-US" sz="2800" dirty="0">
                <a:solidFill>
                  <a:schemeClr val="tx1">
                    <a:lumMod val="85000"/>
                    <a:lumOff val="15000"/>
                  </a:schemeClr>
                </a:solidFill>
                <a:latin typeface="#9Slide03 Arima Madurai Bold" panose="00000800000000000000" pitchFamily="2" charset="0"/>
                <a:cs typeface="#9Slide03 Arima Madurai Bold" panose="00000800000000000000" pitchFamily="2" charset="0"/>
              </a:rPr>
              <a:t> hiện từ thế kỉ XIX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71"/>
                                        </p:tgtEl>
                                        <p:attrNameLst>
                                          <p:attrName>style.visibility</p:attrName>
                                        </p:attrNameLst>
                                      </p:cBhvr>
                                      <p:to>
                                        <p:strVal val="visible"/>
                                      </p:to>
                                    </p:set>
                                    <p:animEffect transition="in" filter="box(i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ldLvl="0" animBg="1"/>
      <p:bldP spid="71" grpId="1" animBg="1"/>
      <p:bldP spid="3" grpId="0" bldLvl="0" animBg="1"/>
      <p:bldP spid="3" grpId="1" animBg="1"/>
      <p:bldP spid="4" grpId="0" animBg="1"/>
      <p:bldP spid="4" grpId="1" animBg="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51"/>
          <p:cNvSpPr/>
          <p:nvPr/>
        </p:nvSpPr>
        <p:spPr>
          <a:xfrm rot="5400000">
            <a:off x="11113483" y="4068640"/>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pic>
        <p:nvPicPr>
          <p:cNvPr id="5" name="Picture 4"/>
          <p:cNvPicPr/>
          <p:nvPr/>
        </p:nvPicPr>
        <p:blipFill>
          <a:blip r:embed="rId3"/>
          <a:stretch>
            <a:fillRect/>
          </a:stretch>
        </p:blipFill>
        <p:spPr>
          <a:xfrm>
            <a:off x="374625" y="327389"/>
            <a:ext cx="5401025" cy="4085992"/>
          </a:xfrm>
          <a:prstGeom prst="rect">
            <a:avLst/>
          </a:prstGeom>
          <a:noFill/>
          <a:ln w="9525">
            <a:noFill/>
          </a:ln>
        </p:spPr>
      </p:pic>
      <p:sp>
        <p:nvSpPr>
          <p:cNvPr id="6" name="Text Box 5"/>
          <p:cNvSpPr txBox="1"/>
          <p:nvPr/>
        </p:nvSpPr>
        <p:spPr>
          <a:xfrm>
            <a:off x="427990" y="5191760"/>
            <a:ext cx="11510645" cy="1229995"/>
          </a:xfrm>
          <a:prstGeom prst="rect">
            <a:avLst/>
          </a:prstGeom>
          <a:noFill/>
        </p:spPr>
        <p:txBody>
          <a:bodyPr wrap="square" rtlCol="0">
            <a:spAutoFit/>
          </a:bodyPr>
          <a:lstStyle/>
          <a:p>
            <a:pPr algn="ctr"/>
            <a:r>
              <a:rPr lang="en-US" sz="4000" b="1" dirty="0" err="1">
                <a:solidFill>
                  <a:srgbClr val="C00000"/>
                </a:solidFill>
                <a:latin typeface="#9Slide05 SVNEgregio Script" panose="02000500000000000000" pitchFamily="2" charset="0"/>
                <a:cs typeface="#9Slide03 IcielNovecento sans M" panose="00000700000000000000" charset="0"/>
              </a:rPr>
              <a:t>Vịnh</a:t>
            </a:r>
            <a:r>
              <a:rPr lang="en-US" sz="4000" b="1" dirty="0">
                <a:solidFill>
                  <a:srgbClr val="C00000"/>
                </a:solidFill>
                <a:latin typeface="#9Slide05 SVNEgregio Script" panose="02000500000000000000" pitchFamily="2" charset="0"/>
                <a:cs typeface="#9Slide03 IcielNovecento sans M" panose="00000700000000000000" charset="0"/>
              </a:rPr>
              <a:t> </a:t>
            </a:r>
            <a:r>
              <a:rPr lang="en-US" sz="4000" b="1" dirty="0" err="1">
                <a:solidFill>
                  <a:srgbClr val="C00000"/>
                </a:solidFill>
                <a:latin typeface="#9Slide05 SVNEgregio Script" panose="02000500000000000000" pitchFamily="2" charset="0"/>
                <a:cs typeface="#9Slide03 IcielNovecento sans M" panose="00000700000000000000" charset="0"/>
              </a:rPr>
              <a:t>Hạ</a:t>
            </a:r>
            <a:r>
              <a:rPr lang="en-US" sz="4000" b="1" dirty="0">
                <a:solidFill>
                  <a:srgbClr val="C00000"/>
                </a:solidFill>
                <a:latin typeface="#9Slide05 SVNEgregio Script" panose="02000500000000000000" pitchFamily="2" charset="0"/>
                <a:cs typeface="#9Slide03 IcielNovecento sans M" panose="00000700000000000000" charset="0"/>
              </a:rPr>
              <a:t> Long: </a:t>
            </a:r>
          </a:p>
          <a:p>
            <a:pPr algn="ctr"/>
            <a:r>
              <a:rPr lang="en-US" sz="3400" b="1" dirty="0" err="1">
                <a:solidFill>
                  <a:srgbClr val="C00000"/>
                </a:solidFill>
                <a:latin typeface="#9Slide03 Cousine Bold" panose="02070709020205020404" charset="0"/>
                <a:cs typeface="#9Slide03 Cousine Bold" panose="02070709020205020404" charset="0"/>
              </a:rPr>
              <a:t>một</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kì</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quan</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thiên</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nhiên</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độc</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đáo</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và</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tuyệt</a:t>
            </a:r>
            <a:r>
              <a:rPr lang="en-US" sz="3400" b="1" dirty="0">
                <a:solidFill>
                  <a:srgbClr val="C00000"/>
                </a:solidFill>
                <a:latin typeface="#9Slide03 Cousine Bold" panose="02070709020205020404" charset="0"/>
                <a:cs typeface="#9Slide03 Cousine Bold" panose="02070709020205020404" charset="0"/>
              </a:rPr>
              <a:t> </a:t>
            </a:r>
            <a:r>
              <a:rPr lang="en-US" sz="3400" b="1" dirty="0" err="1">
                <a:solidFill>
                  <a:srgbClr val="C00000"/>
                </a:solidFill>
                <a:latin typeface="#9Slide03 Cousine Bold" panose="02070709020205020404" charset="0"/>
                <a:cs typeface="#9Slide03 Cousine Bold" panose="02070709020205020404" charset="0"/>
              </a:rPr>
              <a:t>mĩ</a:t>
            </a:r>
            <a:endParaRPr lang="en-US" sz="3400" b="1" dirty="0">
              <a:solidFill>
                <a:srgbClr val="C00000"/>
              </a:solidFill>
              <a:latin typeface="#9Slide03 Cousine Bold" panose="02070709020205020404" charset="0"/>
              <a:cs typeface="#9Slide03 Cousine Bold" panose="02070709020205020404" charset="0"/>
            </a:endParaRPr>
          </a:p>
        </p:txBody>
      </p:sp>
      <p:pic>
        <p:nvPicPr>
          <p:cNvPr id="102" name="Picture 101"/>
          <p:cNvPicPr/>
          <p:nvPr/>
        </p:nvPicPr>
        <p:blipFill>
          <a:blip r:embed="rId4"/>
          <a:stretch>
            <a:fillRect/>
          </a:stretch>
        </p:blipFill>
        <p:spPr>
          <a:xfrm>
            <a:off x="6106808" y="327388"/>
            <a:ext cx="5583049" cy="4085992"/>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99695"/>
            <a:ext cx="6096000" cy="3529913"/>
            <a:chOff x="546" y="3698"/>
            <a:chExt cx="9966" cy="5932"/>
          </a:xfrm>
        </p:grpSpPr>
        <p:grpSp>
          <p:nvGrpSpPr>
            <p:cNvPr id="8" name="Group 7"/>
            <p:cNvGrpSpPr/>
            <p:nvPr/>
          </p:nvGrpSpPr>
          <p:grpSpPr>
            <a:xfrm>
              <a:off x="546" y="3698"/>
              <a:ext cx="9966" cy="5932"/>
              <a:chOff x="546" y="6548"/>
              <a:chExt cx="8647" cy="3082"/>
            </a:xfrm>
          </p:grpSpPr>
          <p:sp>
            <p:nvSpPr>
              <p:cNvPr id="6" name="Freeform 7"/>
              <p:cNvSpPr>
                <a:spLocks noEditPoints="1"/>
              </p:cNvSpPr>
              <p:nvPr/>
            </p:nvSpPr>
            <p:spPr bwMode="auto">
              <a:xfrm>
                <a:off x="546" y="6607"/>
                <a:ext cx="4421" cy="302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rgbClr val="5DAD71"/>
              </a:solidFill>
              <a:ln w="9525">
                <a:noFill/>
                <a:round/>
              </a:ln>
            </p:spPr>
            <p:txBody>
              <a:bodyPr vert="horz" wrap="square" lIns="121920" tIns="60960" rIns="121920" bIns="60960" numCol="1" anchor="t" anchorCtr="0" compatLnSpc="1"/>
              <a:lstStyle/>
              <a:p>
                <a:endParaRPr lang="en-US" sz="3555">
                  <a:solidFill>
                    <a:schemeClr val="bg1">
                      <a:lumMod val="90000"/>
                      <a:lumOff val="10000"/>
                    </a:schemeClr>
                  </a:solidFill>
                </a:endParaRPr>
              </a:p>
            </p:txBody>
          </p:sp>
          <p:sp>
            <p:nvSpPr>
              <p:cNvPr id="7" name="Freeform 8"/>
              <p:cNvSpPr/>
              <p:nvPr/>
            </p:nvSpPr>
            <p:spPr bwMode="auto">
              <a:xfrm>
                <a:off x="4967" y="6548"/>
                <a:ext cx="4226" cy="3082"/>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rgbClr val="98C052"/>
              </a:solidFill>
              <a:ln w="9525">
                <a:noFill/>
                <a:round/>
              </a:ln>
            </p:spPr>
            <p:txBody>
              <a:bodyPr vert="horz" wrap="square" lIns="121920" tIns="60960" rIns="121920" bIns="60960" numCol="1" anchor="t" anchorCtr="0" compatLnSpc="1"/>
              <a:lstStyle/>
              <a:p>
                <a:endParaRPr lang="en-US" sz="3555">
                  <a:solidFill>
                    <a:schemeClr val="bg1">
                      <a:lumMod val="90000"/>
                      <a:lumOff val="10000"/>
                    </a:schemeClr>
                  </a:solidFill>
                </a:endParaRPr>
              </a:p>
            </p:txBody>
          </p:sp>
        </p:grpSp>
        <p:sp>
          <p:nvSpPr>
            <p:cNvPr id="4" name="Text Box 3"/>
            <p:cNvSpPr txBox="1"/>
            <p:nvPr/>
          </p:nvSpPr>
          <p:spPr>
            <a:xfrm>
              <a:off x="1920" y="5757"/>
              <a:ext cx="7443" cy="3627"/>
            </a:xfrm>
            <a:prstGeom prst="rect">
              <a:avLst/>
            </a:prstGeom>
            <a:noFill/>
            <a:ln w="9525">
              <a:noFill/>
            </a:ln>
          </p:spPr>
          <p:txBody>
            <a:bodyPr wrap="square">
              <a:noAutofit/>
              <a:scene3d>
                <a:camera prst="orthographicFront"/>
                <a:lightRig rig="threePt" dir="t"/>
              </a:scene3d>
            </a:bodyPr>
            <a:lstStyle/>
            <a:p>
              <a:pPr indent="0"/>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Nhắc</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lại</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những</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kĩ</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năng</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đọc</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hiểu</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một</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văn</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bản</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thông</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tin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nói</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b="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chung</a:t>
              </a:r>
              <a:r>
                <a:rPr lang="en-US" sz="3400" b="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a:t>
              </a:r>
            </a:p>
          </p:txBody>
        </p:sp>
      </p:grpSp>
      <p:grpSp>
        <p:nvGrpSpPr>
          <p:cNvPr id="14" name="Group 13"/>
          <p:cNvGrpSpPr/>
          <p:nvPr/>
        </p:nvGrpSpPr>
        <p:grpSpPr>
          <a:xfrm>
            <a:off x="5541010" y="2443480"/>
            <a:ext cx="6651625" cy="3709670"/>
            <a:chOff x="8726" y="3848"/>
            <a:chExt cx="10475" cy="5842"/>
          </a:xfrm>
        </p:grpSpPr>
        <p:grpSp>
          <p:nvGrpSpPr>
            <p:cNvPr id="10" name="Group 9"/>
            <p:cNvGrpSpPr/>
            <p:nvPr/>
          </p:nvGrpSpPr>
          <p:grpSpPr>
            <a:xfrm>
              <a:off x="8726" y="3848"/>
              <a:ext cx="10475" cy="5842"/>
              <a:chOff x="546" y="6548"/>
              <a:chExt cx="8647" cy="3082"/>
            </a:xfrm>
          </p:grpSpPr>
          <p:sp>
            <p:nvSpPr>
              <p:cNvPr id="11" name="Freeform 7"/>
              <p:cNvSpPr>
                <a:spLocks noEditPoints="1"/>
              </p:cNvSpPr>
              <p:nvPr/>
            </p:nvSpPr>
            <p:spPr bwMode="auto">
              <a:xfrm>
                <a:off x="546" y="6607"/>
                <a:ext cx="4421" cy="302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rgbClr val="5DAD71"/>
              </a:solidFill>
              <a:ln w="9525">
                <a:noFill/>
                <a:round/>
              </a:ln>
            </p:spPr>
            <p:txBody>
              <a:bodyPr vert="horz" wrap="square" lIns="121920" tIns="60960" rIns="121920" bIns="60960" numCol="1" anchor="t" anchorCtr="0" compatLnSpc="1"/>
              <a:lstStyle/>
              <a:p>
                <a:endParaRPr lang="en-US" sz="3555">
                  <a:solidFill>
                    <a:schemeClr val="bg1">
                      <a:lumMod val="90000"/>
                      <a:lumOff val="10000"/>
                    </a:schemeClr>
                  </a:solidFill>
                </a:endParaRPr>
              </a:p>
            </p:txBody>
          </p:sp>
          <p:sp>
            <p:nvSpPr>
              <p:cNvPr id="12" name="Freeform 8"/>
              <p:cNvSpPr/>
              <p:nvPr/>
            </p:nvSpPr>
            <p:spPr bwMode="auto">
              <a:xfrm>
                <a:off x="4967" y="6548"/>
                <a:ext cx="4226" cy="3082"/>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rgbClr val="98C052"/>
              </a:solidFill>
              <a:ln w="9525">
                <a:noFill/>
                <a:round/>
              </a:ln>
            </p:spPr>
            <p:txBody>
              <a:bodyPr vert="horz" wrap="square" lIns="121920" tIns="60960" rIns="121920" bIns="60960" numCol="1" anchor="t" anchorCtr="0" compatLnSpc="1"/>
              <a:lstStyle/>
              <a:p>
                <a:endParaRPr lang="en-US" sz="3555">
                  <a:solidFill>
                    <a:schemeClr val="bg1">
                      <a:lumMod val="90000"/>
                      <a:lumOff val="10000"/>
                    </a:schemeClr>
                  </a:solidFill>
                </a:endParaRPr>
              </a:p>
            </p:txBody>
          </p:sp>
        </p:grpSp>
        <p:sp>
          <p:nvSpPr>
            <p:cNvPr id="5" name="Text Box 4"/>
            <p:cNvSpPr txBox="1"/>
            <p:nvPr/>
          </p:nvSpPr>
          <p:spPr>
            <a:xfrm>
              <a:off x="9682" y="5843"/>
              <a:ext cx="8515" cy="3439"/>
            </a:xfrm>
            <a:prstGeom prst="rect">
              <a:avLst/>
            </a:prstGeom>
            <a:noFill/>
            <a:ln w="9525">
              <a:noFill/>
            </a:ln>
          </p:spPr>
          <p:txBody>
            <a:bodyPr wrap="square">
              <a:spAutoFit/>
            </a:bodyPr>
            <a:lstStyle/>
            <a:p>
              <a:pPr indent="0" algn="ct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Hãy</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cho</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biết</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những</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lưu</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ý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khi</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đọc</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hiểu</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văn</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bản“Vịnh</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Hạ</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Long -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một</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kì</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quan</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thiên</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nhiên</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độc</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đáo</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và</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tuyệt</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 </a:t>
              </a:r>
              <a:r>
                <a:rPr lang="en-US" sz="3400" dirty="0" err="1">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mĩ</a:t>
              </a:r>
              <a:r>
                <a:rPr lang="en-US" sz="3400" dirty="0">
                  <a:solidFill>
                    <a:schemeClr val="bg1"/>
                  </a:solidFill>
                  <a:effectLst>
                    <a:outerShdw blurRad="38100" dist="19050" dir="2700000" algn="tl" rotWithShape="0">
                      <a:schemeClr val="dk1">
                        <a:alpha val="40000"/>
                      </a:schemeClr>
                    </a:outerShdw>
                  </a:effectLst>
                  <a:latin typeface="#9Slide03 Ample" panose="02000000000000000000" charset="0"/>
                  <a:cs typeface="#9Slide03 Ample" panose="02000000000000000000"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3670" y="-975360"/>
            <a:ext cx="6487652" cy="8409940"/>
            <a:chOff x="2835" y="3122"/>
            <a:chExt cx="4177" cy="5603"/>
          </a:xfrm>
        </p:grpSpPr>
        <p:sp>
          <p:nvSpPr>
            <p:cNvPr id="58" name="任意多边形 57"/>
            <p:cNvSpPr/>
            <p:nvPr/>
          </p:nvSpPr>
          <p:spPr>
            <a:xfrm rot="5400000">
              <a:off x="5259" y="5253"/>
              <a:ext cx="2368" cy="1139"/>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60" name="任意多边形 59"/>
            <p:cNvSpPr/>
            <p:nvPr/>
          </p:nvSpPr>
          <p:spPr>
            <a:xfrm rot="18900000">
              <a:off x="2835" y="4969"/>
              <a:ext cx="1669" cy="169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9" name="任意多边形 58"/>
            <p:cNvSpPr/>
            <p:nvPr/>
          </p:nvSpPr>
          <p:spPr>
            <a:xfrm rot="18900000" flipV="1">
              <a:off x="4137" y="6270"/>
              <a:ext cx="1669" cy="169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57" name="任意多边形 56"/>
            <p:cNvSpPr/>
            <p:nvPr/>
          </p:nvSpPr>
          <p:spPr>
            <a:xfrm rot="2700000">
              <a:off x="4107" y="3664"/>
              <a:ext cx="1669" cy="1691"/>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Microsoft YaHei" panose="020B0503020204020204" pitchFamily="34" charset="-122"/>
              </a:endParaRPr>
            </a:p>
          </p:txBody>
        </p:sp>
        <p:sp>
          <p:nvSpPr>
            <p:cNvPr id="21" name="心形 20"/>
            <p:cNvSpPr/>
            <p:nvPr/>
          </p:nvSpPr>
          <p:spPr>
            <a:xfrm>
              <a:off x="4703" y="3122"/>
              <a:ext cx="554" cy="462"/>
            </a:xfrm>
            <a:prstGeom prst="heart">
              <a:avLst/>
            </a:pr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nvGrpSpPr>
            <p:cNvPr id="56" name="组合 55"/>
            <p:cNvGrpSpPr/>
            <p:nvPr/>
          </p:nvGrpSpPr>
          <p:grpSpPr>
            <a:xfrm>
              <a:off x="4611" y="8067"/>
              <a:ext cx="733" cy="659"/>
              <a:chOff x="2928203" y="5369694"/>
              <a:chExt cx="465358" cy="418456"/>
            </a:xfrm>
            <a:solidFill>
              <a:srgbClr val="5DAD71"/>
            </a:solidFill>
          </p:grpSpPr>
          <p:grpSp>
            <p:nvGrpSpPr>
              <p:cNvPr id="39" name="组合 38"/>
              <p:cNvGrpSpPr/>
              <p:nvPr/>
            </p:nvGrpSpPr>
            <p:grpSpPr>
              <a:xfrm>
                <a:off x="2928203" y="5369694"/>
                <a:ext cx="460390" cy="418456"/>
                <a:chOff x="10760386" y="4041158"/>
                <a:chExt cx="460390" cy="418456"/>
              </a:xfrm>
              <a:grpFill/>
            </p:grpSpPr>
            <p:sp>
              <p:nvSpPr>
                <p:cNvPr id="40" name="任意多边形 39"/>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1" name="任意多边形 40"/>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sp>
            <p:nvSpPr>
              <p:cNvPr id="42" name="任意多边形 41"/>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43" name="任意多边形 42"/>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sp>
        <p:nvSpPr>
          <p:cNvPr id="100" name="Text Box 99"/>
          <p:cNvSpPr txBox="1"/>
          <p:nvPr/>
        </p:nvSpPr>
        <p:spPr>
          <a:xfrm>
            <a:off x="4151174" y="1813085"/>
            <a:ext cx="3573145" cy="2585323"/>
          </a:xfrm>
          <a:prstGeom prst="rect">
            <a:avLst/>
          </a:prstGeom>
          <a:noFill/>
          <a:ln w="9525">
            <a:noFill/>
          </a:ln>
        </p:spPr>
        <p:txBody>
          <a:bodyPr wrap="square">
            <a:spAutoFit/>
          </a:bodyPr>
          <a:lstStyle/>
          <a:p>
            <a:pPr indent="457200" algn="ctr"/>
            <a:r>
              <a:rPr lang="en-US" sz="5400" b="1" dirty="0">
                <a:latin typeface="#9Slide05 SVNAngellife" panose="02000500000000020003" pitchFamily="2" charset="0"/>
                <a:cs typeface="#9Slide03 AllRoundGothic" panose="020B0703020202020104" charset="0"/>
              </a:rPr>
              <a:t>I. </a:t>
            </a:r>
            <a:r>
              <a:rPr lang="en-US" sz="5400" b="1" dirty="0" err="1">
                <a:latin typeface="#9Slide05 SVNAngellife" panose="02000500000000020003" pitchFamily="2" charset="0"/>
                <a:cs typeface="#9Slide03 AllRoundGothic" panose="020B0703020202020104" charset="0"/>
              </a:rPr>
              <a:t>Đọc</a:t>
            </a:r>
            <a:r>
              <a:rPr lang="en-US" sz="5400" b="1" dirty="0">
                <a:latin typeface="#9Slide05 SVNAngellife" panose="02000500000000020003" pitchFamily="2" charset="0"/>
                <a:cs typeface="#9Slide03 AllRoundGothic" panose="020B0703020202020104" charset="0"/>
              </a:rPr>
              <a:t> </a:t>
            </a:r>
            <a:r>
              <a:rPr lang="en-US" sz="5400" b="1" dirty="0" err="1">
                <a:latin typeface="#9Slide05 SVNAngellife" panose="02000500000000020003" pitchFamily="2" charset="0"/>
                <a:cs typeface="#9Slide03 AllRoundGothic" panose="020B0703020202020104" charset="0"/>
              </a:rPr>
              <a:t>và</a:t>
            </a:r>
            <a:r>
              <a:rPr lang="en-US" sz="5400" b="1" dirty="0">
                <a:latin typeface="#9Slide05 SVNAngellife" panose="02000500000000020003" pitchFamily="2" charset="0"/>
                <a:cs typeface="#9Slide03 AllRoundGothic" panose="020B0703020202020104" charset="0"/>
              </a:rPr>
              <a:t> </a:t>
            </a:r>
            <a:r>
              <a:rPr lang="en-US" sz="5400" b="1" dirty="0" err="1">
                <a:latin typeface="#9Slide05 SVNAngellife" panose="02000500000000020003" pitchFamily="2" charset="0"/>
                <a:cs typeface="#9Slide03 AllRoundGothic" panose="020B0703020202020104" charset="0"/>
              </a:rPr>
              <a:t>tìm</a:t>
            </a:r>
            <a:r>
              <a:rPr lang="en-US" sz="5400" b="1" dirty="0">
                <a:latin typeface="#9Slide05 SVNAngellife" panose="02000500000000020003" pitchFamily="2" charset="0"/>
                <a:cs typeface="#9Slide03 AllRoundGothic" panose="020B0703020202020104" charset="0"/>
              </a:rPr>
              <a:t> </a:t>
            </a:r>
            <a:r>
              <a:rPr lang="en-US" sz="5400" b="1" dirty="0" err="1">
                <a:latin typeface="#9Slide05 SVNAngellife" panose="02000500000000020003" pitchFamily="2" charset="0"/>
                <a:cs typeface="#9Slide03 AllRoundGothic" panose="020B0703020202020104" charset="0"/>
              </a:rPr>
              <a:t>hiểu</a:t>
            </a:r>
            <a:r>
              <a:rPr lang="en-US" sz="5400" b="1" dirty="0">
                <a:latin typeface="#9Slide05 SVNAngellife" panose="02000500000000020003" pitchFamily="2" charset="0"/>
                <a:cs typeface="#9Slide03 AllRoundGothic" panose="020B0703020202020104" charset="0"/>
              </a:rPr>
              <a:t> </a:t>
            </a:r>
            <a:r>
              <a:rPr lang="en-US" sz="5400" b="1" dirty="0" err="1">
                <a:latin typeface="#9Slide05 SVNAngellife" panose="02000500000000020003" pitchFamily="2" charset="0"/>
                <a:cs typeface="#9Slide03 AllRoundGothic" panose="020B0703020202020104" charset="0"/>
              </a:rPr>
              <a:t>chung</a:t>
            </a:r>
            <a:endParaRPr lang="en-US" sz="5400" b="1" dirty="0">
              <a:latin typeface="#9Slide05 SVNAngellife" panose="02000500000000020003" pitchFamily="2" charset="0"/>
              <a:cs typeface="#9Slide03 AllRoundGothic" panose="020B07030202020201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p:nvPr/>
        </p:nvSpPr>
        <p:spPr>
          <a:xfrm>
            <a:off x="1" y="4380831"/>
            <a:ext cx="12204196" cy="812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Rectangle 11"/>
          <p:cNvSpPr/>
          <p:nvPr/>
        </p:nvSpPr>
        <p:spPr>
          <a:xfrm>
            <a:off x="0" y="5078730"/>
            <a:ext cx="12226779" cy="684000"/>
          </a:xfrm>
          <a:prstGeom prst="rect">
            <a:avLst/>
          </a:pr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0" name="Text Box 99"/>
          <p:cNvSpPr txBox="1"/>
          <p:nvPr/>
        </p:nvSpPr>
        <p:spPr>
          <a:xfrm>
            <a:off x="3056255" y="554373"/>
            <a:ext cx="6079490" cy="706755"/>
          </a:xfrm>
          <a:prstGeom prst="rect">
            <a:avLst/>
          </a:prstGeom>
          <a:noFill/>
          <a:ln w="9525">
            <a:noFill/>
          </a:ln>
        </p:spPr>
        <p:txBody>
          <a:bodyPr wrap="square">
            <a:spAutoFit/>
          </a:bodyPr>
          <a:lstStyle/>
          <a:p>
            <a:pPr indent="457200" algn="ctr"/>
            <a:r>
              <a:rPr lang="en-US" sz="4000" b="1" dirty="0" err="1">
                <a:latin typeface="#9Slide03 AllRoundGothic" panose="020B0703020202020104" charset="0"/>
                <a:cs typeface="#9Slide03 AllRoundGothic" panose="020B0703020202020104" charset="0"/>
              </a:rPr>
              <a:t>Giải</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thích</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từ</a:t>
            </a:r>
            <a:r>
              <a:rPr lang="en-US" sz="4000" b="1" dirty="0">
                <a:latin typeface="#9Slide03 AllRoundGothic" panose="020B0703020202020104" charset="0"/>
                <a:cs typeface="#9Slide03 AllRoundGothic" panose="020B0703020202020104" charset="0"/>
              </a:rPr>
              <a:t>  </a:t>
            </a:r>
            <a:r>
              <a:rPr lang="en-US" sz="4000" b="1" dirty="0" err="1">
                <a:latin typeface="#9Slide03 AllRoundGothic" panose="020B0703020202020104" charset="0"/>
                <a:cs typeface="#9Slide03 AllRoundGothic" panose="020B0703020202020104" charset="0"/>
              </a:rPr>
              <a:t>khó</a:t>
            </a:r>
            <a:endParaRPr lang="en-US" sz="4000" b="1" dirty="0">
              <a:latin typeface="#9Slide03 AllRoundGothic" panose="020B0703020202020104" charset="0"/>
              <a:cs typeface="#9Slide03 AllRoundGothic" panose="020B0703020202020104" charset="0"/>
            </a:endParaRPr>
          </a:p>
        </p:txBody>
      </p:sp>
      <p:pic>
        <p:nvPicPr>
          <p:cNvPr id="20" name="Picture 2" descr="bai-tam-bai-chay-quang-n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13821" y="1813595"/>
            <a:ext cx="3339465" cy="2740660"/>
          </a:xfrm>
          <a:prstGeom prst="rect">
            <a:avLst/>
          </a:prstGeom>
          <a:noFill/>
          <a:ln>
            <a:noFill/>
          </a:ln>
        </p:spPr>
      </p:pic>
      <p:pic>
        <p:nvPicPr>
          <p:cNvPr id="21" name="Picture 5" descr="C:\Users\Laptop TCC\Desktop\download.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080641" y="1813595"/>
            <a:ext cx="3413125" cy="2745105"/>
          </a:xfrm>
          <a:prstGeom prst="rect">
            <a:avLst/>
          </a:prstGeom>
          <a:noFill/>
          <a:ln>
            <a:noFill/>
          </a:ln>
        </p:spPr>
      </p:pic>
      <p:pic>
        <p:nvPicPr>
          <p:cNvPr id="24" name="Picture 9" descr="C:\Users\Laptop TCC\Desktop\download (1).jf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920486" y="1664370"/>
            <a:ext cx="3951605" cy="2891790"/>
          </a:xfrm>
          <a:prstGeom prst="rect">
            <a:avLst/>
          </a:prstGeom>
          <a:noFill/>
          <a:ln>
            <a:noFill/>
          </a:ln>
        </p:spPr>
      </p:pic>
      <p:sp>
        <p:nvSpPr>
          <p:cNvPr id="25" name="Text Box 24"/>
          <p:cNvSpPr txBox="1"/>
          <p:nvPr/>
        </p:nvSpPr>
        <p:spPr>
          <a:xfrm>
            <a:off x="942471" y="5178460"/>
            <a:ext cx="2559050" cy="551180"/>
          </a:xfrm>
          <a:prstGeom prst="rect">
            <a:avLst/>
          </a:prstGeom>
          <a:noFill/>
          <a:ln w="9525">
            <a:noFill/>
          </a:ln>
        </p:spPr>
        <p:txBody>
          <a:bodyPr wrap="square">
            <a:noAutofit/>
          </a:bodyPr>
          <a:lstStyle/>
          <a:p>
            <a:pPr indent="0"/>
            <a:r>
              <a:rPr lang="en-US" sz="3200" b="0">
                <a:latin typeface="#9Slide03 Ample" panose="02000000000000000000" charset="0"/>
                <a:cs typeface="#9Slide03 Ample" panose="02000000000000000000" charset="0"/>
              </a:rPr>
              <a:t>Bờ Bãi Cháy</a:t>
            </a:r>
          </a:p>
        </p:txBody>
      </p:sp>
      <p:sp>
        <p:nvSpPr>
          <p:cNvPr id="26" name="Text Box 25"/>
          <p:cNvSpPr txBox="1"/>
          <p:nvPr/>
        </p:nvSpPr>
        <p:spPr>
          <a:xfrm>
            <a:off x="4137791" y="5177825"/>
            <a:ext cx="3839845" cy="583565"/>
          </a:xfrm>
          <a:prstGeom prst="rect">
            <a:avLst/>
          </a:prstGeom>
          <a:noFill/>
          <a:ln w="9525">
            <a:noFill/>
          </a:ln>
        </p:spPr>
        <p:txBody>
          <a:bodyPr wrap="square">
            <a:spAutoFit/>
          </a:bodyPr>
          <a:lstStyle/>
          <a:p>
            <a:pPr indent="0"/>
            <a:r>
              <a:rPr lang="en-US" sz="3200" b="0">
                <a:latin typeface="#9Slide03 Ample" panose="02000000000000000000" charset="0"/>
                <a:cs typeface="#9Slide03 Ample" panose="02000000000000000000" charset="0"/>
              </a:rPr>
              <a:t>Động Thiên Cung</a:t>
            </a:r>
          </a:p>
        </p:txBody>
      </p:sp>
      <p:sp>
        <p:nvSpPr>
          <p:cNvPr id="27" name="Text Box 26"/>
          <p:cNvSpPr txBox="1"/>
          <p:nvPr/>
        </p:nvSpPr>
        <p:spPr>
          <a:xfrm>
            <a:off x="8944741" y="5128295"/>
            <a:ext cx="2559050" cy="583565"/>
          </a:xfrm>
          <a:prstGeom prst="rect">
            <a:avLst/>
          </a:prstGeom>
          <a:noFill/>
          <a:ln w="9525">
            <a:noFill/>
          </a:ln>
        </p:spPr>
        <p:txBody>
          <a:bodyPr wrap="square">
            <a:spAutoFit/>
          </a:bodyPr>
          <a:lstStyle/>
          <a:p>
            <a:pPr indent="0"/>
            <a:r>
              <a:rPr lang="en-US" sz="3200" b="0">
                <a:latin typeface="#9Slide03 Ample" panose="02000000000000000000" charset="0"/>
                <a:cs typeface="#9Slide03 Ample" panose="02000000000000000000" charset="0"/>
              </a:rPr>
              <a:t>Hồ Ba Hầm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3"/>
          <p:cNvSpPr txBox="1"/>
          <p:nvPr/>
        </p:nvSpPr>
        <p:spPr>
          <a:xfrm flipH="1">
            <a:off x="1846544" y="2957746"/>
            <a:ext cx="844664"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01</a:t>
            </a:r>
            <a:endParaRPr kumimoji="0" lang="zh-CN" altLang="en-US" sz="2400" b="1" i="0" u="none" strike="noStrike" kern="0" cap="none" spc="0" normalizeH="0" baseline="0" noProof="0" dirty="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sp>
        <p:nvSpPr>
          <p:cNvPr id="24" name="TextBox 23"/>
          <p:cNvSpPr txBox="1"/>
          <p:nvPr/>
        </p:nvSpPr>
        <p:spPr>
          <a:xfrm flipH="1">
            <a:off x="6742859" y="2960713"/>
            <a:ext cx="844664"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02</a:t>
            </a:r>
            <a:endParaRPr kumimoji="0" lang="zh-CN" altLang="en-US" sz="2400" b="1" i="0" u="none" strike="noStrike" kern="0" cap="none" spc="0" normalizeH="0" baseline="0" noProof="0" dirty="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sp>
        <p:nvSpPr>
          <p:cNvPr id="42" name="TextBox 23"/>
          <p:cNvSpPr txBox="1"/>
          <p:nvPr/>
        </p:nvSpPr>
        <p:spPr>
          <a:xfrm flipH="1">
            <a:off x="6742859" y="4693048"/>
            <a:ext cx="844664"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04</a:t>
            </a:r>
            <a:endParaRPr kumimoji="0" lang="zh-CN" altLang="en-US" sz="2400" b="1" i="0" u="none" strike="noStrike" kern="0" cap="none" spc="0" normalizeH="0" baseline="0" noProof="0" dirty="0">
              <a:ln w="18415" cmpd="sng">
                <a:noFill/>
                <a:prstDash val="solid"/>
              </a:ln>
              <a:solidFill>
                <a:sysClr val="window" lastClr="FFFFFF"/>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nvGrpSpPr>
          <p:cNvPr id="75" name="Group 74"/>
          <p:cNvGrpSpPr/>
          <p:nvPr/>
        </p:nvGrpSpPr>
        <p:grpSpPr>
          <a:xfrm>
            <a:off x="600075" y="3090545"/>
            <a:ext cx="10751820" cy="3065780"/>
            <a:chOff x="2346" y="5002"/>
            <a:chExt cx="15490" cy="2783"/>
          </a:xfrm>
        </p:grpSpPr>
        <p:grpSp>
          <p:nvGrpSpPr>
            <p:cNvPr id="76" name="Group 75"/>
            <p:cNvGrpSpPr/>
            <p:nvPr/>
          </p:nvGrpSpPr>
          <p:grpSpPr>
            <a:xfrm>
              <a:off x="2346" y="5002"/>
              <a:ext cx="15490" cy="2783"/>
              <a:chOff x="2294" y="4222"/>
              <a:chExt cx="15490" cy="2783"/>
            </a:xfrm>
          </p:grpSpPr>
          <p:grpSp>
            <p:nvGrpSpPr>
              <p:cNvPr id="77" name="组合 1"/>
              <p:cNvGrpSpPr/>
              <p:nvPr/>
            </p:nvGrpSpPr>
            <p:grpSpPr>
              <a:xfrm>
                <a:off x="2294" y="4222"/>
                <a:ext cx="15490" cy="2783"/>
                <a:chOff x="1351011" y="1463769"/>
                <a:chExt cx="6630034" cy="1834033"/>
              </a:xfrm>
            </p:grpSpPr>
            <p:sp>
              <p:nvSpPr>
                <p:cNvPr id="78" name="Oval 65"/>
                <p:cNvSpPr>
                  <a:spLocks noChangeArrowheads="1"/>
                </p:cNvSpPr>
                <p:nvPr/>
              </p:nvSpPr>
              <p:spPr bwMode="auto">
                <a:xfrm rot="10800000" flipV="1">
                  <a:off x="3033109" y="3080802"/>
                  <a:ext cx="4816271" cy="217000"/>
                </a:xfrm>
                <a:prstGeom prst="ellipse">
                  <a:avLst/>
                </a:prstGeom>
                <a:gradFill flip="none" rotWithShape="1">
                  <a:gsLst>
                    <a:gs pos="0">
                      <a:sysClr val="windowText" lastClr="000000">
                        <a:lumMod val="75000"/>
                        <a:lumOff val="25000"/>
                        <a:alpha val="83000"/>
                      </a:sysClr>
                    </a:gs>
                    <a:gs pos="76000">
                      <a:srgbClr val="EEECE1">
                        <a:alpha val="0"/>
                      </a:srgbClr>
                    </a:gs>
                  </a:gsLst>
                  <a:lin ang="2700000" scaled="1"/>
                  <a:tileRect/>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SimSun" panose="02010600030101010101" pitchFamily="2" charset="-122"/>
                  </a:endParaRPr>
                </a:p>
              </p:txBody>
            </p:sp>
            <p:sp>
              <p:nvSpPr>
                <p:cNvPr id="79" name="平行四边形 26"/>
                <p:cNvSpPr/>
                <p:nvPr/>
              </p:nvSpPr>
              <p:spPr>
                <a:xfrm>
                  <a:off x="2056653" y="1490584"/>
                  <a:ext cx="1294510" cy="1663286"/>
                </a:xfrm>
                <a:custGeom>
                  <a:avLst/>
                  <a:gdLst>
                    <a:gd name="connsiteX0" fmla="*/ 0 w 1175241"/>
                    <a:gd name="connsiteY0" fmla="*/ 1519877 h 1519877"/>
                    <a:gd name="connsiteX1" fmla="*/ 268613 w 1175241"/>
                    <a:gd name="connsiteY1" fmla="*/ 0 h 1519877"/>
                    <a:gd name="connsiteX2" fmla="*/ 1175241 w 1175241"/>
                    <a:gd name="connsiteY2" fmla="*/ 0 h 1519877"/>
                    <a:gd name="connsiteX3" fmla="*/ 906628 w 1175241"/>
                    <a:gd name="connsiteY3" fmla="*/ 1519877 h 1519877"/>
                    <a:gd name="connsiteX4" fmla="*/ 0 w 1175241"/>
                    <a:gd name="connsiteY4" fmla="*/ 1519877 h 1519877"/>
                    <a:gd name="connsiteX0-1" fmla="*/ 0 w 1294510"/>
                    <a:gd name="connsiteY0-2" fmla="*/ 1734562 h 1734562"/>
                    <a:gd name="connsiteX1-3" fmla="*/ 268613 w 1294510"/>
                    <a:gd name="connsiteY1-4" fmla="*/ 214685 h 1734562"/>
                    <a:gd name="connsiteX2-5" fmla="*/ 1294510 w 1294510"/>
                    <a:gd name="connsiteY2-6" fmla="*/ 0 h 1734562"/>
                    <a:gd name="connsiteX3-7" fmla="*/ 906628 w 1294510"/>
                    <a:gd name="connsiteY3-8" fmla="*/ 1734562 h 1734562"/>
                    <a:gd name="connsiteX4-9" fmla="*/ 0 w 1294510"/>
                    <a:gd name="connsiteY4-10" fmla="*/ 1734562 h 173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4510" h="1734562">
                      <a:moveTo>
                        <a:pt x="0" y="1734562"/>
                      </a:moveTo>
                      <a:lnTo>
                        <a:pt x="268613" y="214685"/>
                      </a:lnTo>
                      <a:lnTo>
                        <a:pt x="1294510" y="0"/>
                      </a:lnTo>
                      <a:lnTo>
                        <a:pt x="906628" y="1734562"/>
                      </a:lnTo>
                      <a:lnTo>
                        <a:pt x="0" y="1734562"/>
                      </a:lnTo>
                      <a:close/>
                    </a:path>
                  </a:pathLst>
                </a:cu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等腰三角形 4"/>
                <p:cNvSpPr/>
                <p:nvPr/>
              </p:nvSpPr>
              <p:spPr>
                <a:xfrm>
                  <a:off x="1659286" y="2091779"/>
                  <a:ext cx="173490" cy="166978"/>
                </a:xfrm>
                <a:prstGeom prst="triangle">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流程图: 手动操作 24"/>
                <p:cNvSpPr/>
                <p:nvPr/>
              </p:nvSpPr>
              <p:spPr>
                <a:xfrm>
                  <a:off x="1351011" y="1995492"/>
                  <a:ext cx="6630034" cy="121217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1" fmla="*/ 0 w 10805"/>
                    <a:gd name="connsiteY0-2" fmla="*/ 3091 h 13091"/>
                    <a:gd name="connsiteX1-3" fmla="*/ 10805 w 10805"/>
                    <a:gd name="connsiteY1-4" fmla="*/ 0 h 13091"/>
                    <a:gd name="connsiteX2-5" fmla="*/ 8000 w 10805"/>
                    <a:gd name="connsiteY2-6" fmla="*/ 13091 h 13091"/>
                    <a:gd name="connsiteX3-7" fmla="*/ 2000 w 10805"/>
                    <a:gd name="connsiteY3-8" fmla="*/ 13091 h 13091"/>
                    <a:gd name="connsiteX4-9" fmla="*/ 0 w 10805"/>
                    <a:gd name="connsiteY4-10" fmla="*/ 3091 h 13091"/>
                    <a:gd name="connsiteX0-11" fmla="*/ 0 w 10805"/>
                    <a:gd name="connsiteY0-12" fmla="*/ 3091 h 13513"/>
                    <a:gd name="connsiteX1-13" fmla="*/ 10805 w 10805"/>
                    <a:gd name="connsiteY1-14" fmla="*/ 0 h 13513"/>
                    <a:gd name="connsiteX2-15" fmla="*/ 10655 w 10805"/>
                    <a:gd name="connsiteY2-16" fmla="*/ 13513 h 13513"/>
                    <a:gd name="connsiteX3-17" fmla="*/ 2000 w 10805"/>
                    <a:gd name="connsiteY3-18" fmla="*/ 13091 h 13513"/>
                    <a:gd name="connsiteX4-19" fmla="*/ 0 w 10805"/>
                    <a:gd name="connsiteY4-20" fmla="*/ 3091 h 13513"/>
                    <a:gd name="connsiteX0-21" fmla="*/ 0 w 10849"/>
                    <a:gd name="connsiteY0-22" fmla="*/ 2950 h 13372"/>
                    <a:gd name="connsiteX1-23" fmla="*/ 10849 w 10849"/>
                    <a:gd name="connsiteY1-24" fmla="*/ 0 h 13372"/>
                    <a:gd name="connsiteX2-25" fmla="*/ 10655 w 10849"/>
                    <a:gd name="connsiteY2-26" fmla="*/ 13372 h 13372"/>
                    <a:gd name="connsiteX3-27" fmla="*/ 2000 w 10849"/>
                    <a:gd name="connsiteY3-28" fmla="*/ 12950 h 13372"/>
                    <a:gd name="connsiteX4-29" fmla="*/ 0 w 10849"/>
                    <a:gd name="connsiteY4-30" fmla="*/ 2950 h 13372"/>
                    <a:gd name="connsiteX0-31" fmla="*/ 0 w 10849"/>
                    <a:gd name="connsiteY0-32" fmla="*/ 2950 h 13372"/>
                    <a:gd name="connsiteX1-33" fmla="*/ 10849 w 10849"/>
                    <a:gd name="connsiteY1-34" fmla="*/ 0 h 13372"/>
                    <a:gd name="connsiteX2-35" fmla="*/ 10655 w 10849"/>
                    <a:gd name="connsiteY2-36" fmla="*/ 13372 h 13372"/>
                    <a:gd name="connsiteX3-37" fmla="*/ 85 w 10849"/>
                    <a:gd name="connsiteY3-38" fmla="*/ 9437 h 13372"/>
                    <a:gd name="connsiteX4-39" fmla="*/ 0 w 10849"/>
                    <a:gd name="connsiteY4-40" fmla="*/ 2950 h 13372"/>
                    <a:gd name="connsiteX0-41" fmla="*/ 0 w 10893"/>
                    <a:gd name="connsiteY0-42" fmla="*/ 6744 h 13372"/>
                    <a:gd name="connsiteX1-43" fmla="*/ 10893 w 10893"/>
                    <a:gd name="connsiteY1-44" fmla="*/ 0 h 13372"/>
                    <a:gd name="connsiteX2-45" fmla="*/ 10699 w 10893"/>
                    <a:gd name="connsiteY2-46" fmla="*/ 13372 h 13372"/>
                    <a:gd name="connsiteX3-47" fmla="*/ 129 w 10893"/>
                    <a:gd name="connsiteY3-48" fmla="*/ 9437 h 13372"/>
                    <a:gd name="connsiteX4-49" fmla="*/ 0 w 10893"/>
                    <a:gd name="connsiteY4-50" fmla="*/ 6744 h 13372"/>
                    <a:gd name="connsiteX0-51" fmla="*/ 0 w 10806"/>
                    <a:gd name="connsiteY0-52" fmla="*/ 3231 h 13372"/>
                    <a:gd name="connsiteX1-53" fmla="*/ 10806 w 10806"/>
                    <a:gd name="connsiteY1-54" fmla="*/ 0 h 13372"/>
                    <a:gd name="connsiteX2-55" fmla="*/ 10612 w 10806"/>
                    <a:gd name="connsiteY2-56" fmla="*/ 13372 h 13372"/>
                    <a:gd name="connsiteX3-57" fmla="*/ 42 w 10806"/>
                    <a:gd name="connsiteY3-58" fmla="*/ 9437 h 13372"/>
                    <a:gd name="connsiteX4-59" fmla="*/ 0 w 10806"/>
                    <a:gd name="connsiteY4-60" fmla="*/ 3231 h 13372"/>
                    <a:gd name="connsiteX0-61" fmla="*/ 0 w 10784"/>
                    <a:gd name="connsiteY0-62" fmla="*/ 3512 h 13653"/>
                    <a:gd name="connsiteX1-63" fmla="*/ 10784 w 10784"/>
                    <a:gd name="connsiteY1-64" fmla="*/ 0 h 13653"/>
                    <a:gd name="connsiteX2-65" fmla="*/ 10612 w 10784"/>
                    <a:gd name="connsiteY2-66" fmla="*/ 13653 h 13653"/>
                    <a:gd name="connsiteX3-67" fmla="*/ 42 w 10784"/>
                    <a:gd name="connsiteY3-68" fmla="*/ 9718 h 13653"/>
                    <a:gd name="connsiteX4-69" fmla="*/ 0 w 10784"/>
                    <a:gd name="connsiteY4-70" fmla="*/ 3512 h 13653"/>
                    <a:gd name="connsiteX0-71" fmla="*/ 0 w 11123"/>
                    <a:gd name="connsiteY0-72" fmla="*/ 3512 h 13262"/>
                    <a:gd name="connsiteX1-73" fmla="*/ 10784 w 11123"/>
                    <a:gd name="connsiteY1-74" fmla="*/ 0 h 13262"/>
                    <a:gd name="connsiteX2-75" fmla="*/ 11117 w 11123"/>
                    <a:gd name="connsiteY2-76" fmla="*/ 13262 h 13262"/>
                    <a:gd name="connsiteX3-77" fmla="*/ 42 w 11123"/>
                    <a:gd name="connsiteY3-78" fmla="*/ 9718 h 13262"/>
                    <a:gd name="connsiteX4-79" fmla="*/ 0 w 11123"/>
                    <a:gd name="connsiteY4-80" fmla="*/ 3512 h 13262"/>
                    <a:gd name="connsiteX0-81" fmla="*/ 0 w 11411"/>
                    <a:gd name="connsiteY0-82" fmla="*/ 2860 h 12610"/>
                    <a:gd name="connsiteX1-83" fmla="*/ 11411 w 11411"/>
                    <a:gd name="connsiteY1-84" fmla="*/ 0 h 12610"/>
                    <a:gd name="connsiteX2-85" fmla="*/ 11117 w 11411"/>
                    <a:gd name="connsiteY2-86" fmla="*/ 12610 h 12610"/>
                    <a:gd name="connsiteX3-87" fmla="*/ 42 w 11411"/>
                    <a:gd name="connsiteY3-88" fmla="*/ 9066 h 12610"/>
                    <a:gd name="connsiteX4-89" fmla="*/ 0 w 11411"/>
                    <a:gd name="connsiteY4-90" fmla="*/ 2860 h 12610"/>
                    <a:gd name="connsiteX0-91" fmla="*/ 0 w 11411"/>
                    <a:gd name="connsiteY0-92" fmla="*/ 2860 h 12480"/>
                    <a:gd name="connsiteX1-93" fmla="*/ 11411 w 11411"/>
                    <a:gd name="connsiteY1-94" fmla="*/ 0 h 12480"/>
                    <a:gd name="connsiteX2-95" fmla="*/ 11198 w 11411"/>
                    <a:gd name="connsiteY2-96" fmla="*/ 12480 h 12480"/>
                    <a:gd name="connsiteX3-97" fmla="*/ 42 w 11411"/>
                    <a:gd name="connsiteY3-98" fmla="*/ 9066 h 12480"/>
                    <a:gd name="connsiteX4-99" fmla="*/ 0 w 11411"/>
                    <a:gd name="connsiteY4-100" fmla="*/ 2860 h 124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11" h="12480">
                      <a:moveTo>
                        <a:pt x="0" y="2860"/>
                      </a:moveTo>
                      <a:lnTo>
                        <a:pt x="11411" y="0"/>
                      </a:lnTo>
                      <a:cubicBezTo>
                        <a:pt x="11346" y="4457"/>
                        <a:pt x="11263" y="8023"/>
                        <a:pt x="11198" y="12480"/>
                      </a:cubicBezTo>
                      <a:lnTo>
                        <a:pt x="42" y="9066"/>
                      </a:lnTo>
                      <a:cubicBezTo>
                        <a:pt x="14" y="6904"/>
                        <a:pt x="28" y="5022"/>
                        <a:pt x="0" y="2860"/>
                      </a:cubicBezTo>
                      <a:close/>
                    </a:path>
                  </a:pathLst>
                </a:custGeom>
                <a:solidFill>
                  <a:srgbClr val="DFD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平行四边形 25"/>
                <p:cNvSpPr/>
                <p:nvPr/>
              </p:nvSpPr>
              <p:spPr>
                <a:xfrm flipH="1">
                  <a:off x="1738601" y="1926914"/>
                  <a:ext cx="1215195" cy="1226956"/>
                </a:xfrm>
                <a:custGeom>
                  <a:avLst/>
                  <a:gdLst>
                    <a:gd name="connsiteX0" fmla="*/ 0 w 1262903"/>
                    <a:gd name="connsiteY0" fmla="*/ 1226956 h 1226956"/>
                    <a:gd name="connsiteX1" fmla="*/ 361547 w 1262903"/>
                    <a:gd name="connsiteY1" fmla="*/ 0 h 1226956"/>
                    <a:gd name="connsiteX2" fmla="*/ 1262903 w 1262903"/>
                    <a:gd name="connsiteY2" fmla="*/ 0 h 1226956"/>
                    <a:gd name="connsiteX3" fmla="*/ 901356 w 1262903"/>
                    <a:gd name="connsiteY3" fmla="*/ 1226956 h 1226956"/>
                    <a:gd name="connsiteX4" fmla="*/ 0 w 1262903"/>
                    <a:gd name="connsiteY4" fmla="*/ 1226956 h 1226956"/>
                    <a:gd name="connsiteX0-1" fmla="*/ 0 w 1215195"/>
                    <a:gd name="connsiteY0-2" fmla="*/ 1226956 h 1226956"/>
                    <a:gd name="connsiteX1-3" fmla="*/ 361547 w 1215195"/>
                    <a:gd name="connsiteY1-4" fmla="*/ 0 h 1226956"/>
                    <a:gd name="connsiteX2-5" fmla="*/ 1215195 w 1215195"/>
                    <a:gd name="connsiteY2-6" fmla="*/ 166977 h 1226956"/>
                    <a:gd name="connsiteX3-7" fmla="*/ 901356 w 1215195"/>
                    <a:gd name="connsiteY3-8" fmla="*/ 1226956 h 1226956"/>
                    <a:gd name="connsiteX4-9" fmla="*/ 0 w 1215195"/>
                    <a:gd name="connsiteY4-10" fmla="*/ 1226956 h 1226956"/>
                    <a:gd name="connsiteX0-11" fmla="*/ 0 w 1215195"/>
                    <a:gd name="connsiteY0-12" fmla="*/ 1226956 h 1226956"/>
                    <a:gd name="connsiteX1-13" fmla="*/ 361547 w 1215195"/>
                    <a:gd name="connsiteY1-14" fmla="*/ 0 h 1226956"/>
                    <a:gd name="connsiteX2-15" fmla="*/ 1215195 w 1215195"/>
                    <a:gd name="connsiteY2-16" fmla="*/ 159026 h 1226956"/>
                    <a:gd name="connsiteX3-17" fmla="*/ 901356 w 1215195"/>
                    <a:gd name="connsiteY3-18" fmla="*/ 1226956 h 1226956"/>
                    <a:gd name="connsiteX4-19" fmla="*/ 0 w 1215195"/>
                    <a:gd name="connsiteY4-20" fmla="*/ 1226956 h 12269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5195" h="1226956">
                      <a:moveTo>
                        <a:pt x="0" y="1226956"/>
                      </a:moveTo>
                      <a:lnTo>
                        <a:pt x="361547" y="0"/>
                      </a:lnTo>
                      <a:lnTo>
                        <a:pt x="1215195" y="159026"/>
                      </a:lnTo>
                      <a:lnTo>
                        <a:pt x="901356" y="1226956"/>
                      </a:lnTo>
                      <a:lnTo>
                        <a:pt x="0" y="1226956"/>
                      </a:lnTo>
                      <a:close/>
                    </a:path>
                  </a:pathLst>
                </a:custGeom>
                <a:gradFill>
                  <a:gsLst>
                    <a:gs pos="0">
                      <a:srgbClr val="D9F256"/>
                    </a:gs>
                    <a:gs pos="23000">
                      <a:srgbClr val="CEE94C"/>
                    </a:gs>
                    <a:gs pos="69000">
                      <a:srgbClr val="99C71C"/>
                    </a:gs>
                    <a:gs pos="97000">
                      <a:srgbClr val="99C71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直角三角形 28"/>
                <p:cNvSpPr/>
                <p:nvPr/>
              </p:nvSpPr>
              <p:spPr>
                <a:xfrm rot="4170354" flipV="1">
                  <a:off x="2445116" y="1515341"/>
                  <a:ext cx="1202732" cy="1099588"/>
                </a:xfrm>
                <a:custGeom>
                  <a:avLst/>
                  <a:gdLst>
                    <a:gd name="connsiteX0" fmla="*/ 0 w 1041396"/>
                    <a:gd name="connsiteY0" fmla="*/ 747423 h 747423"/>
                    <a:gd name="connsiteX1" fmla="*/ 0 w 1041396"/>
                    <a:gd name="connsiteY1" fmla="*/ 0 h 747423"/>
                    <a:gd name="connsiteX2" fmla="*/ 1041396 w 1041396"/>
                    <a:gd name="connsiteY2" fmla="*/ 747423 h 747423"/>
                    <a:gd name="connsiteX3" fmla="*/ 0 w 1041396"/>
                    <a:gd name="connsiteY3" fmla="*/ 747423 h 747423"/>
                    <a:gd name="connsiteX0-1" fmla="*/ 149986 w 1191382"/>
                    <a:gd name="connsiteY0-2" fmla="*/ 1035150 h 1035150"/>
                    <a:gd name="connsiteX1-3" fmla="*/ 0 w 1191382"/>
                    <a:gd name="connsiteY1-4" fmla="*/ 0 h 1035150"/>
                    <a:gd name="connsiteX2-5" fmla="*/ 1191382 w 1191382"/>
                    <a:gd name="connsiteY2-6" fmla="*/ 1035150 h 1035150"/>
                    <a:gd name="connsiteX3-7" fmla="*/ 149986 w 1191382"/>
                    <a:gd name="connsiteY3-8" fmla="*/ 1035150 h 1035150"/>
                    <a:gd name="connsiteX0-9" fmla="*/ 145810 w 1187206"/>
                    <a:gd name="connsiteY0-10" fmla="*/ 1023978 h 1023978"/>
                    <a:gd name="connsiteX1-11" fmla="*/ 0 w 1187206"/>
                    <a:gd name="connsiteY1-12" fmla="*/ 0 h 1023978"/>
                    <a:gd name="connsiteX2-13" fmla="*/ 1187206 w 1187206"/>
                    <a:gd name="connsiteY2-14" fmla="*/ 1023978 h 1023978"/>
                    <a:gd name="connsiteX3-15" fmla="*/ 145810 w 1187206"/>
                    <a:gd name="connsiteY3-16" fmla="*/ 1023978 h 1023978"/>
                    <a:gd name="connsiteX0-17" fmla="*/ 150926 w 1192322"/>
                    <a:gd name="connsiteY0-18" fmla="*/ 1026310 h 1026310"/>
                    <a:gd name="connsiteX1-19" fmla="*/ 0 w 1192322"/>
                    <a:gd name="connsiteY1-20" fmla="*/ 0 h 1026310"/>
                    <a:gd name="connsiteX2-21" fmla="*/ 1192322 w 1192322"/>
                    <a:gd name="connsiteY2-22" fmla="*/ 1026310 h 1026310"/>
                    <a:gd name="connsiteX3-23" fmla="*/ 150926 w 1192322"/>
                    <a:gd name="connsiteY3-24" fmla="*/ 1026310 h 1026310"/>
                    <a:gd name="connsiteX0-25" fmla="*/ 150926 w 1196913"/>
                    <a:gd name="connsiteY0-26" fmla="*/ 1026310 h 1084015"/>
                    <a:gd name="connsiteX1-27" fmla="*/ 0 w 1196913"/>
                    <a:gd name="connsiteY1-28" fmla="*/ 0 h 1084015"/>
                    <a:gd name="connsiteX2-29" fmla="*/ 1196913 w 1196913"/>
                    <a:gd name="connsiteY2-30" fmla="*/ 1084015 h 1084015"/>
                    <a:gd name="connsiteX3-31" fmla="*/ 150926 w 1196913"/>
                    <a:gd name="connsiteY3-32" fmla="*/ 1026310 h 1084015"/>
                    <a:gd name="connsiteX0-33" fmla="*/ 149942 w 1195929"/>
                    <a:gd name="connsiteY0-34" fmla="*/ 1035552 h 1093257"/>
                    <a:gd name="connsiteX1-35" fmla="*/ 0 w 1195929"/>
                    <a:gd name="connsiteY1-36" fmla="*/ 0 h 1093257"/>
                    <a:gd name="connsiteX2-37" fmla="*/ 1195929 w 1195929"/>
                    <a:gd name="connsiteY2-38" fmla="*/ 1093257 h 1093257"/>
                    <a:gd name="connsiteX3-39" fmla="*/ 149942 w 1195929"/>
                    <a:gd name="connsiteY3-40" fmla="*/ 1035552 h 1093257"/>
                    <a:gd name="connsiteX0-41" fmla="*/ 156745 w 1202732"/>
                    <a:gd name="connsiteY0-42" fmla="*/ 1041883 h 1099588"/>
                    <a:gd name="connsiteX1-43" fmla="*/ 0 w 1202732"/>
                    <a:gd name="connsiteY1-44" fmla="*/ 0 h 1099588"/>
                    <a:gd name="connsiteX2-45" fmla="*/ 1202732 w 1202732"/>
                    <a:gd name="connsiteY2-46" fmla="*/ 1099588 h 1099588"/>
                    <a:gd name="connsiteX3-47" fmla="*/ 156745 w 1202732"/>
                    <a:gd name="connsiteY3-48" fmla="*/ 1041883 h 1099588"/>
                  </a:gdLst>
                  <a:ahLst/>
                  <a:cxnLst>
                    <a:cxn ang="0">
                      <a:pos x="connsiteX0-1" y="connsiteY0-2"/>
                    </a:cxn>
                    <a:cxn ang="0">
                      <a:pos x="connsiteX1-3" y="connsiteY1-4"/>
                    </a:cxn>
                    <a:cxn ang="0">
                      <a:pos x="connsiteX2-5" y="connsiteY2-6"/>
                    </a:cxn>
                    <a:cxn ang="0">
                      <a:pos x="connsiteX3-7" y="connsiteY3-8"/>
                    </a:cxn>
                  </a:cxnLst>
                  <a:rect l="l" t="t" r="r" b="b"/>
                  <a:pathLst>
                    <a:path w="1202732" h="1099588">
                      <a:moveTo>
                        <a:pt x="156745" y="1041883"/>
                      </a:moveTo>
                      <a:lnTo>
                        <a:pt x="0" y="0"/>
                      </a:lnTo>
                      <a:lnTo>
                        <a:pt x="1202732" y="1099588"/>
                      </a:lnTo>
                      <a:lnTo>
                        <a:pt x="156745" y="1041883"/>
                      </a:lnTo>
                      <a:close/>
                    </a:path>
                  </a:pathLst>
                </a:custGeom>
                <a:gradFill>
                  <a:gsLst>
                    <a:gs pos="0">
                      <a:srgbClr val="D9F256"/>
                    </a:gs>
                    <a:gs pos="23000">
                      <a:srgbClr val="CEE94C"/>
                    </a:gs>
                    <a:gs pos="69000">
                      <a:srgbClr val="99C71C"/>
                    </a:gs>
                    <a:gs pos="97000">
                      <a:srgbClr val="99C7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TextBox 25"/>
              <p:cNvSpPr txBox="1"/>
              <p:nvPr/>
            </p:nvSpPr>
            <p:spPr>
              <a:xfrm>
                <a:off x="5785" y="5740"/>
                <a:ext cx="11921" cy="502"/>
              </a:xfrm>
              <a:prstGeom prst="rect">
                <a:avLst/>
              </a:prstGeom>
              <a:noFill/>
            </p:spPr>
            <p:txBody>
              <a:bodyPr wrap="square" rtlCol="0">
                <a:spAutoFit/>
              </a:bodyPr>
              <a:lstStyle>
                <a:defPPr>
                  <a:defRPr lang="zh-CN"/>
                </a:defPPr>
                <a:lvl1pPr algn="ctr">
                  <a:defRPr sz="4400" b="1">
                    <a:solidFill>
                      <a:schemeClr val="bg1"/>
                    </a:solidFill>
                    <a:latin typeface="Microsoft YaHei" panose="020B0503020204020204" pitchFamily="34" charset="-122"/>
                    <a:ea typeface="Microsoft YaHei" panose="020B0503020204020204" pitchFamily="34" charset="-122"/>
                  </a:defRPr>
                </a:lvl1pPr>
              </a:lstStyle>
              <a:p>
                <a:pPr algn="ctr"/>
                <a:r>
                  <a:rPr lang="zh-CN" altLang="en-US" sz="3000" dirty="0">
                    <a:solidFill>
                      <a:schemeClr val="tx1">
                        <a:lumMod val="65000"/>
                        <a:lumOff val="35000"/>
                      </a:schemeClr>
                    </a:solidFill>
                    <a:latin typeface="#9Slide03 Arima Madurai Bold" panose="00000800000000000000" pitchFamily="2" charset="0"/>
                    <a:cs typeface="#9Slide03 Arima Madurai Bold" panose="00000800000000000000" pitchFamily="2" charset="0"/>
                  </a:rPr>
                  <a:t>Phương thức biểu đạt chính: thuyết minh</a:t>
                </a:r>
              </a:p>
            </p:txBody>
          </p:sp>
        </p:grpSp>
        <p:sp>
          <p:nvSpPr>
            <p:cNvPr id="85" name="Text Box 84"/>
            <p:cNvSpPr txBox="1"/>
            <p:nvPr/>
          </p:nvSpPr>
          <p:spPr>
            <a:xfrm>
              <a:off x="3621" y="6031"/>
              <a:ext cx="2026" cy="1256"/>
            </a:xfrm>
            <a:prstGeom prst="rect">
              <a:avLst/>
            </a:prstGeom>
            <a:noFill/>
            <a:ln w="9525">
              <a:noFill/>
            </a:ln>
          </p:spPr>
          <p:txBody>
            <a:bodyPr wrap="square">
              <a:spAutoFit/>
            </a:bodyPr>
            <a:lstStyle/>
            <a:p>
              <a:pPr indent="0" algn="ctr">
                <a:lnSpc>
                  <a:spcPct val="100000"/>
                </a:lnSpc>
              </a:pPr>
              <a:r>
                <a:rPr lang="en-US" sz="2800" b="1">
                  <a:latin typeface="#9Slide03 AllRoundGothic" panose="020B0703020202020104" charset="0"/>
                  <a:cs typeface="#9Slide03 AllRoundGothic" panose="020B0703020202020104" charset="0"/>
                </a:rPr>
                <a:t>Thông tin chung</a:t>
              </a:r>
            </a:p>
          </p:txBody>
        </p:sp>
      </p:grpSp>
      <p:grpSp>
        <p:nvGrpSpPr>
          <p:cNvPr id="97" name="Group 96"/>
          <p:cNvGrpSpPr/>
          <p:nvPr/>
        </p:nvGrpSpPr>
        <p:grpSpPr>
          <a:xfrm>
            <a:off x="697865" y="111125"/>
            <a:ext cx="10751820" cy="3040380"/>
            <a:chOff x="1099" y="175"/>
            <a:chExt cx="16932" cy="4788"/>
          </a:xfrm>
        </p:grpSpPr>
        <p:grpSp>
          <p:nvGrpSpPr>
            <p:cNvPr id="86" name="Group 85"/>
            <p:cNvGrpSpPr/>
            <p:nvPr/>
          </p:nvGrpSpPr>
          <p:grpSpPr>
            <a:xfrm>
              <a:off x="1099" y="175"/>
              <a:ext cx="16932" cy="4788"/>
              <a:chOff x="2346" y="5025"/>
              <a:chExt cx="15490" cy="2760"/>
            </a:xfrm>
          </p:grpSpPr>
          <p:grpSp>
            <p:nvGrpSpPr>
              <p:cNvPr id="88" name="组合 1"/>
              <p:cNvGrpSpPr/>
              <p:nvPr/>
            </p:nvGrpSpPr>
            <p:grpSpPr>
              <a:xfrm>
                <a:off x="2346" y="5025"/>
                <a:ext cx="15490" cy="2760"/>
                <a:chOff x="1351011" y="1478825"/>
                <a:chExt cx="6630034" cy="1818977"/>
              </a:xfrm>
            </p:grpSpPr>
            <p:sp>
              <p:nvSpPr>
                <p:cNvPr id="89" name="Oval 65"/>
                <p:cNvSpPr>
                  <a:spLocks noChangeArrowheads="1"/>
                </p:cNvSpPr>
                <p:nvPr/>
              </p:nvSpPr>
              <p:spPr bwMode="auto">
                <a:xfrm rot="10800000" flipV="1">
                  <a:off x="3033109" y="3080802"/>
                  <a:ext cx="4816271" cy="217000"/>
                </a:xfrm>
                <a:prstGeom prst="ellipse">
                  <a:avLst/>
                </a:prstGeom>
                <a:gradFill flip="none" rotWithShape="1">
                  <a:gsLst>
                    <a:gs pos="0">
                      <a:sysClr val="windowText" lastClr="000000">
                        <a:lumMod val="75000"/>
                        <a:lumOff val="25000"/>
                        <a:alpha val="83000"/>
                      </a:sysClr>
                    </a:gs>
                    <a:gs pos="76000">
                      <a:srgbClr val="EEECE1">
                        <a:alpha val="0"/>
                      </a:srgbClr>
                    </a:gs>
                  </a:gsLst>
                  <a:lin ang="2700000" scaled="1"/>
                  <a:tileRect/>
                </a:gradFill>
                <a:ln w="9525">
                  <a:no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SimSun" panose="02010600030101010101" pitchFamily="2" charset="-122"/>
                  </a:endParaRPr>
                </a:p>
              </p:txBody>
            </p:sp>
            <p:sp>
              <p:nvSpPr>
                <p:cNvPr id="90" name="平行四边形 26"/>
                <p:cNvSpPr/>
                <p:nvPr/>
              </p:nvSpPr>
              <p:spPr>
                <a:xfrm>
                  <a:off x="2056653" y="1490584"/>
                  <a:ext cx="1294510" cy="1663286"/>
                </a:xfrm>
                <a:custGeom>
                  <a:avLst/>
                  <a:gdLst>
                    <a:gd name="connsiteX0" fmla="*/ 0 w 1175241"/>
                    <a:gd name="connsiteY0" fmla="*/ 1519877 h 1519877"/>
                    <a:gd name="connsiteX1" fmla="*/ 268613 w 1175241"/>
                    <a:gd name="connsiteY1" fmla="*/ 0 h 1519877"/>
                    <a:gd name="connsiteX2" fmla="*/ 1175241 w 1175241"/>
                    <a:gd name="connsiteY2" fmla="*/ 0 h 1519877"/>
                    <a:gd name="connsiteX3" fmla="*/ 906628 w 1175241"/>
                    <a:gd name="connsiteY3" fmla="*/ 1519877 h 1519877"/>
                    <a:gd name="connsiteX4" fmla="*/ 0 w 1175241"/>
                    <a:gd name="connsiteY4" fmla="*/ 1519877 h 1519877"/>
                    <a:gd name="connsiteX0-1" fmla="*/ 0 w 1294510"/>
                    <a:gd name="connsiteY0-2" fmla="*/ 1734562 h 1734562"/>
                    <a:gd name="connsiteX1-3" fmla="*/ 268613 w 1294510"/>
                    <a:gd name="connsiteY1-4" fmla="*/ 214685 h 1734562"/>
                    <a:gd name="connsiteX2-5" fmla="*/ 1294510 w 1294510"/>
                    <a:gd name="connsiteY2-6" fmla="*/ 0 h 1734562"/>
                    <a:gd name="connsiteX3-7" fmla="*/ 906628 w 1294510"/>
                    <a:gd name="connsiteY3-8" fmla="*/ 1734562 h 1734562"/>
                    <a:gd name="connsiteX4-9" fmla="*/ 0 w 1294510"/>
                    <a:gd name="connsiteY4-10" fmla="*/ 1734562 h 17345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4510" h="1734562">
                      <a:moveTo>
                        <a:pt x="0" y="1734562"/>
                      </a:moveTo>
                      <a:lnTo>
                        <a:pt x="268613" y="214685"/>
                      </a:lnTo>
                      <a:lnTo>
                        <a:pt x="1294510" y="0"/>
                      </a:lnTo>
                      <a:lnTo>
                        <a:pt x="906628" y="1734562"/>
                      </a:lnTo>
                      <a:lnTo>
                        <a:pt x="0" y="1734562"/>
                      </a:lnTo>
                      <a:close/>
                    </a:path>
                  </a:pathLst>
                </a:cu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4"/>
                <p:cNvSpPr/>
                <p:nvPr/>
              </p:nvSpPr>
              <p:spPr>
                <a:xfrm>
                  <a:off x="1659286" y="2091779"/>
                  <a:ext cx="173490" cy="166978"/>
                </a:xfrm>
                <a:prstGeom prst="triangle">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流程图: 手动操作 24"/>
                <p:cNvSpPr/>
                <p:nvPr/>
              </p:nvSpPr>
              <p:spPr>
                <a:xfrm>
                  <a:off x="1351011" y="1995492"/>
                  <a:ext cx="6630034" cy="121217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1" fmla="*/ 0 w 10805"/>
                    <a:gd name="connsiteY0-2" fmla="*/ 3091 h 13091"/>
                    <a:gd name="connsiteX1-3" fmla="*/ 10805 w 10805"/>
                    <a:gd name="connsiteY1-4" fmla="*/ 0 h 13091"/>
                    <a:gd name="connsiteX2-5" fmla="*/ 8000 w 10805"/>
                    <a:gd name="connsiteY2-6" fmla="*/ 13091 h 13091"/>
                    <a:gd name="connsiteX3-7" fmla="*/ 2000 w 10805"/>
                    <a:gd name="connsiteY3-8" fmla="*/ 13091 h 13091"/>
                    <a:gd name="connsiteX4-9" fmla="*/ 0 w 10805"/>
                    <a:gd name="connsiteY4-10" fmla="*/ 3091 h 13091"/>
                    <a:gd name="connsiteX0-11" fmla="*/ 0 w 10805"/>
                    <a:gd name="connsiteY0-12" fmla="*/ 3091 h 13513"/>
                    <a:gd name="connsiteX1-13" fmla="*/ 10805 w 10805"/>
                    <a:gd name="connsiteY1-14" fmla="*/ 0 h 13513"/>
                    <a:gd name="connsiteX2-15" fmla="*/ 10655 w 10805"/>
                    <a:gd name="connsiteY2-16" fmla="*/ 13513 h 13513"/>
                    <a:gd name="connsiteX3-17" fmla="*/ 2000 w 10805"/>
                    <a:gd name="connsiteY3-18" fmla="*/ 13091 h 13513"/>
                    <a:gd name="connsiteX4-19" fmla="*/ 0 w 10805"/>
                    <a:gd name="connsiteY4-20" fmla="*/ 3091 h 13513"/>
                    <a:gd name="connsiteX0-21" fmla="*/ 0 w 10849"/>
                    <a:gd name="connsiteY0-22" fmla="*/ 2950 h 13372"/>
                    <a:gd name="connsiteX1-23" fmla="*/ 10849 w 10849"/>
                    <a:gd name="connsiteY1-24" fmla="*/ 0 h 13372"/>
                    <a:gd name="connsiteX2-25" fmla="*/ 10655 w 10849"/>
                    <a:gd name="connsiteY2-26" fmla="*/ 13372 h 13372"/>
                    <a:gd name="connsiteX3-27" fmla="*/ 2000 w 10849"/>
                    <a:gd name="connsiteY3-28" fmla="*/ 12950 h 13372"/>
                    <a:gd name="connsiteX4-29" fmla="*/ 0 w 10849"/>
                    <a:gd name="connsiteY4-30" fmla="*/ 2950 h 13372"/>
                    <a:gd name="connsiteX0-31" fmla="*/ 0 w 10849"/>
                    <a:gd name="connsiteY0-32" fmla="*/ 2950 h 13372"/>
                    <a:gd name="connsiteX1-33" fmla="*/ 10849 w 10849"/>
                    <a:gd name="connsiteY1-34" fmla="*/ 0 h 13372"/>
                    <a:gd name="connsiteX2-35" fmla="*/ 10655 w 10849"/>
                    <a:gd name="connsiteY2-36" fmla="*/ 13372 h 13372"/>
                    <a:gd name="connsiteX3-37" fmla="*/ 85 w 10849"/>
                    <a:gd name="connsiteY3-38" fmla="*/ 9437 h 13372"/>
                    <a:gd name="connsiteX4-39" fmla="*/ 0 w 10849"/>
                    <a:gd name="connsiteY4-40" fmla="*/ 2950 h 13372"/>
                    <a:gd name="connsiteX0-41" fmla="*/ 0 w 10893"/>
                    <a:gd name="connsiteY0-42" fmla="*/ 6744 h 13372"/>
                    <a:gd name="connsiteX1-43" fmla="*/ 10893 w 10893"/>
                    <a:gd name="connsiteY1-44" fmla="*/ 0 h 13372"/>
                    <a:gd name="connsiteX2-45" fmla="*/ 10699 w 10893"/>
                    <a:gd name="connsiteY2-46" fmla="*/ 13372 h 13372"/>
                    <a:gd name="connsiteX3-47" fmla="*/ 129 w 10893"/>
                    <a:gd name="connsiteY3-48" fmla="*/ 9437 h 13372"/>
                    <a:gd name="connsiteX4-49" fmla="*/ 0 w 10893"/>
                    <a:gd name="connsiteY4-50" fmla="*/ 6744 h 13372"/>
                    <a:gd name="connsiteX0-51" fmla="*/ 0 w 10806"/>
                    <a:gd name="connsiteY0-52" fmla="*/ 3231 h 13372"/>
                    <a:gd name="connsiteX1-53" fmla="*/ 10806 w 10806"/>
                    <a:gd name="connsiteY1-54" fmla="*/ 0 h 13372"/>
                    <a:gd name="connsiteX2-55" fmla="*/ 10612 w 10806"/>
                    <a:gd name="connsiteY2-56" fmla="*/ 13372 h 13372"/>
                    <a:gd name="connsiteX3-57" fmla="*/ 42 w 10806"/>
                    <a:gd name="connsiteY3-58" fmla="*/ 9437 h 13372"/>
                    <a:gd name="connsiteX4-59" fmla="*/ 0 w 10806"/>
                    <a:gd name="connsiteY4-60" fmla="*/ 3231 h 13372"/>
                    <a:gd name="connsiteX0-61" fmla="*/ 0 w 10784"/>
                    <a:gd name="connsiteY0-62" fmla="*/ 3512 h 13653"/>
                    <a:gd name="connsiteX1-63" fmla="*/ 10784 w 10784"/>
                    <a:gd name="connsiteY1-64" fmla="*/ 0 h 13653"/>
                    <a:gd name="connsiteX2-65" fmla="*/ 10612 w 10784"/>
                    <a:gd name="connsiteY2-66" fmla="*/ 13653 h 13653"/>
                    <a:gd name="connsiteX3-67" fmla="*/ 42 w 10784"/>
                    <a:gd name="connsiteY3-68" fmla="*/ 9718 h 13653"/>
                    <a:gd name="connsiteX4-69" fmla="*/ 0 w 10784"/>
                    <a:gd name="connsiteY4-70" fmla="*/ 3512 h 13653"/>
                    <a:gd name="connsiteX0-71" fmla="*/ 0 w 11123"/>
                    <a:gd name="connsiteY0-72" fmla="*/ 3512 h 13262"/>
                    <a:gd name="connsiteX1-73" fmla="*/ 10784 w 11123"/>
                    <a:gd name="connsiteY1-74" fmla="*/ 0 h 13262"/>
                    <a:gd name="connsiteX2-75" fmla="*/ 11117 w 11123"/>
                    <a:gd name="connsiteY2-76" fmla="*/ 13262 h 13262"/>
                    <a:gd name="connsiteX3-77" fmla="*/ 42 w 11123"/>
                    <a:gd name="connsiteY3-78" fmla="*/ 9718 h 13262"/>
                    <a:gd name="connsiteX4-79" fmla="*/ 0 w 11123"/>
                    <a:gd name="connsiteY4-80" fmla="*/ 3512 h 13262"/>
                    <a:gd name="connsiteX0-81" fmla="*/ 0 w 11411"/>
                    <a:gd name="connsiteY0-82" fmla="*/ 2860 h 12610"/>
                    <a:gd name="connsiteX1-83" fmla="*/ 11411 w 11411"/>
                    <a:gd name="connsiteY1-84" fmla="*/ 0 h 12610"/>
                    <a:gd name="connsiteX2-85" fmla="*/ 11117 w 11411"/>
                    <a:gd name="connsiteY2-86" fmla="*/ 12610 h 12610"/>
                    <a:gd name="connsiteX3-87" fmla="*/ 42 w 11411"/>
                    <a:gd name="connsiteY3-88" fmla="*/ 9066 h 12610"/>
                    <a:gd name="connsiteX4-89" fmla="*/ 0 w 11411"/>
                    <a:gd name="connsiteY4-90" fmla="*/ 2860 h 12610"/>
                    <a:gd name="connsiteX0-91" fmla="*/ 0 w 11411"/>
                    <a:gd name="connsiteY0-92" fmla="*/ 2860 h 12480"/>
                    <a:gd name="connsiteX1-93" fmla="*/ 11411 w 11411"/>
                    <a:gd name="connsiteY1-94" fmla="*/ 0 h 12480"/>
                    <a:gd name="connsiteX2-95" fmla="*/ 11198 w 11411"/>
                    <a:gd name="connsiteY2-96" fmla="*/ 12480 h 12480"/>
                    <a:gd name="connsiteX3-97" fmla="*/ 42 w 11411"/>
                    <a:gd name="connsiteY3-98" fmla="*/ 9066 h 12480"/>
                    <a:gd name="connsiteX4-99" fmla="*/ 0 w 11411"/>
                    <a:gd name="connsiteY4-100" fmla="*/ 2860 h 124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11" h="12480">
                      <a:moveTo>
                        <a:pt x="0" y="2860"/>
                      </a:moveTo>
                      <a:lnTo>
                        <a:pt x="11411" y="0"/>
                      </a:lnTo>
                      <a:cubicBezTo>
                        <a:pt x="11346" y="4457"/>
                        <a:pt x="11263" y="8023"/>
                        <a:pt x="11198" y="12480"/>
                      </a:cubicBezTo>
                      <a:lnTo>
                        <a:pt x="42" y="9066"/>
                      </a:lnTo>
                      <a:cubicBezTo>
                        <a:pt x="14" y="6904"/>
                        <a:pt x="28" y="5022"/>
                        <a:pt x="0" y="2860"/>
                      </a:cubicBezTo>
                      <a:close/>
                    </a:path>
                  </a:pathLst>
                </a:custGeom>
                <a:solidFill>
                  <a:srgbClr val="DFD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平行四边形 25"/>
                <p:cNvSpPr/>
                <p:nvPr/>
              </p:nvSpPr>
              <p:spPr>
                <a:xfrm flipH="1">
                  <a:off x="1738601" y="1926914"/>
                  <a:ext cx="1215195" cy="1226956"/>
                </a:xfrm>
                <a:custGeom>
                  <a:avLst/>
                  <a:gdLst>
                    <a:gd name="connsiteX0" fmla="*/ 0 w 1262903"/>
                    <a:gd name="connsiteY0" fmla="*/ 1226956 h 1226956"/>
                    <a:gd name="connsiteX1" fmla="*/ 361547 w 1262903"/>
                    <a:gd name="connsiteY1" fmla="*/ 0 h 1226956"/>
                    <a:gd name="connsiteX2" fmla="*/ 1262903 w 1262903"/>
                    <a:gd name="connsiteY2" fmla="*/ 0 h 1226956"/>
                    <a:gd name="connsiteX3" fmla="*/ 901356 w 1262903"/>
                    <a:gd name="connsiteY3" fmla="*/ 1226956 h 1226956"/>
                    <a:gd name="connsiteX4" fmla="*/ 0 w 1262903"/>
                    <a:gd name="connsiteY4" fmla="*/ 1226956 h 1226956"/>
                    <a:gd name="connsiteX0-1" fmla="*/ 0 w 1215195"/>
                    <a:gd name="connsiteY0-2" fmla="*/ 1226956 h 1226956"/>
                    <a:gd name="connsiteX1-3" fmla="*/ 361547 w 1215195"/>
                    <a:gd name="connsiteY1-4" fmla="*/ 0 h 1226956"/>
                    <a:gd name="connsiteX2-5" fmla="*/ 1215195 w 1215195"/>
                    <a:gd name="connsiteY2-6" fmla="*/ 166977 h 1226956"/>
                    <a:gd name="connsiteX3-7" fmla="*/ 901356 w 1215195"/>
                    <a:gd name="connsiteY3-8" fmla="*/ 1226956 h 1226956"/>
                    <a:gd name="connsiteX4-9" fmla="*/ 0 w 1215195"/>
                    <a:gd name="connsiteY4-10" fmla="*/ 1226956 h 1226956"/>
                    <a:gd name="connsiteX0-11" fmla="*/ 0 w 1215195"/>
                    <a:gd name="connsiteY0-12" fmla="*/ 1226956 h 1226956"/>
                    <a:gd name="connsiteX1-13" fmla="*/ 361547 w 1215195"/>
                    <a:gd name="connsiteY1-14" fmla="*/ 0 h 1226956"/>
                    <a:gd name="connsiteX2-15" fmla="*/ 1215195 w 1215195"/>
                    <a:gd name="connsiteY2-16" fmla="*/ 159026 h 1226956"/>
                    <a:gd name="connsiteX3-17" fmla="*/ 901356 w 1215195"/>
                    <a:gd name="connsiteY3-18" fmla="*/ 1226956 h 1226956"/>
                    <a:gd name="connsiteX4-19" fmla="*/ 0 w 1215195"/>
                    <a:gd name="connsiteY4-20" fmla="*/ 1226956 h 12269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5195" h="1226956">
                      <a:moveTo>
                        <a:pt x="0" y="1226956"/>
                      </a:moveTo>
                      <a:lnTo>
                        <a:pt x="361547" y="0"/>
                      </a:lnTo>
                      <a:lnTo>
                        <a:pt x="1215195" y="159026"/>
                      </a:lnTo>
                      <a:lnTo>
                        <a:pt x="901356" y="1226956"/>
                      </a:lnTo>
                      <a:lnTo>
                        <a:pt x="0" y="1226956"/>
                      </a:lnTo>
                      <a:close/>
                    </a:path>
                  </a:pathLst>
                </a:custGeom>
                <a:gradFill>
                  <a:gsLst>
                    <a:gs pos="0">
                      <a:srgbClr val="D9F256"/>
                    </a:gs>
                    <a:gs pos="23000">
                      <a:srgbClr val="CEE94C"/>
                    </a:gs>
                    <a:gs pos="69000">
                      <a:srgbClr val="99C71C"/>
                    </a:gs>
                    <a:gs pos="97000">
                      <a:srgbClr val="99C71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直角三角形 28"/>
                <p:cNvSpPr/>
                <p:nvPr/>
              </p:nvSpPr>
              <p:spPr>
                <a:xfrm rot="4170354" flipV="1">
                  <a:off x="2460901" y="1491169"/>
                  <a:ext cx="1061872" cy="1037184"/>
                </a:xfrm>
                <a:custGeom>
                  <a:avLst/>
                  <a:gdLst>
                    <a:gd name="connsiteX0" fmla="*/ 0 w 1041396"/>
                    <a:gd name="connsiteY0" fmla="*/ 747423 h 747423"/>
                    <a:gd name="connsiteX1" fmla="*/ 0 w 1041396"/>
                    <a:gd name="connsiteY1" fmla="*/ 0 h 747423"/>
                    <a:gd name="connsiteX2" fmla="*/ 1041396 w 1041396"/>
                    <a:gd name="connsiteY2" fmla="*/ 747423 h 747423"/>
                    <a:gd name="connsiteX3" fmla="*/ 0 w 1041396"/>
                    <a:gd name="connsiteY3" fmla="*/ 747423 h 747423"/>
                    <a:gd name="connsiteX0-1" fmla="*/ 149986 w 1191382"/>
                    <a:gd name="connsiteY0-2" fmla="*/ 1035150 h 1035150"/>
                    <a:gd name="connsiteX1-3" fmla="*/ 0 w 1191382"/>
                    <a:gd name="connsiteY1-4" fmla="*/ 0 h 1035150"/>
                    <a:gd name="connsiteX2-5" fmla="*/ 1191382 w 1191382"/>
                    <a:gd name="connsiteY2-6" fmla="*/ 1035150 h 1035150"/>
                    <a:gd name="connsiteX3-7" fmla="*/ 149986 w 1191382"/>
                    <a:gd name="connsiteY3-8" fmla="*/ 1035150 h 1035150"/>
                    <a:gd name="connsiteX0-9" fmla="*/ 145810 w 1187206"/>
                    <a:gd name="connsiteY0-10" fmla="*/ 1023978 h 1023978"/>
                    <a:gd name="connsiteX1-11" fmla="*/ 0 w 1187206"/>
                    <a:gd name="connsiteY1-12" fmla="*/ 0 h 1023978"/>
                    <a:gd name="connsiteX2-13" fmla="*/ 1187206 w 1187206"/>
                    <a:gd name="connsiteY2-14" fmla="*/ 1023978 h 1023978"/>
                    <a:gd name="connsiteX3-15" fmla="*/ 145810 w 1187206"/>
                    <a:gd name="connsiteY3-16" fmla="*/ 1023978 h 1023978"/>
                    <a:gd name="connsiteX0-17" fmla="*/ 150926 w 1192322"/>
                    <a:gd name="connsiteY0-18" fmla="*/ 1026310 h 1026310"/>
                    <a:gd name="connsiteX1-19" fmla="*/ 0 w 1192322"/>
                    <a:gd name="connsiteY1-20" fmla="*/ 0 h 1026310"/>
                    <a:gd name="connsiteX2-21" fmla="*/ 1192322 w 1192322"/>
                    <a:gd name="connsiteY2-22" fmla="*/ 1026310 h 1026310"/>
                    <a:gd name="connsiteX3-23" fmla="*/ 150926 w 1192322"/>
                    <a:gd name="connsiteY3-24" fmla="*/ 1026310 h 1026310"/>
                    <a:gd name="connsiteX0-25" fmla="*/ 150926 w 1196913"/>
                    <a:gd name="connsiteY0-26" fmla="*/ 1026310 h 1084015"/>
                    <a:gd name="connsiteX1-27" fmla="*/ 0 w 1196913"/>
                    <a:gd name="connsiteY1-28" fmla="*/ 0 h 1084015"/>
                    <a:gd name="connsiteX2-29" fmla="*/ 1196913 w 1196913"/>
                    <a:gd name="connsiteY2-30" fmla="*/ 1084015 h 1084015"/>
                    <a:gd name="connsiteX3-31" fmla="*/ 150926 w 1196913"/>
                    <a:gd name="connsiteY3-32" fmla="*/ 1026310 h 1084015"/>
                    <a:gd name="connsiteX0-33" fmla="*/ 149942 w 1195929"/>
                    <a:gd name="connsiteY0-34" fmla="*/ 1035552 h 1093257"/>
                    <a:gd name="connsiteX1-35" fmla="*/ 0 w 1195929"/>
                    <a:gd name="connsiteY1-36" fmla="*/ 0 h 1093257"/>
                    <a:gd name="connsiteX2-37" fmla="*/ 1195929 w 1195929"/>
                    <a:gd name="connsiteY2-38" fmla="*/ 1093257 h 1093257"/>
                    <a:gd name="connsiteX3-39" fmla="*/ 149942 w 1195929"/>
                    <a:gd name="connsiteY3-40" fmla="*/ 1035552 h 1093257"/>
                    <a:gd name="connsiteX0-41" fmla="*/ 156745 w 1202732"/>
                    <a:gd name="connsiteY0-42" fmla="*/ 1041883 h 1099588"/>
                    <a:gd name="connsiteX1-43" fmla="*/ 0 w 1202732"/>
                    <a:gd name="connsiteY1-44" fmla="*/ 0 h 1099588"/>
                    <a:gd name="connsiteX2-45" fmla="*/ 1202732 w 1202732"/>
                    <a:gd name="connsiteY2-46" fmla="*/ 1099588 h 1099588"/>
                    <a:gd name="connsiteX3-47" fmla="*/ 156745 w 1202732"/>
                    <a:gd name="connsiteY3-48" fmla="*/ 1041883 h 1099588"/>
                  </a:gdLst>
                  <a:ahLst/>
                  <a:cxnLst>
                    <a:cxn ang="0">
                      <a:pos x="connsiteX0-1" y="connsiteY0-2"/>
                    </a:cxn>
                    <a:cxn ang="0">
                      <a:pos x="connsiteX1-3" y="connsiteY1-4"/>
                    </a:cxn>
                    <a:cxn ang="0">
                      <a:pos x="connsiteX2-5" y="connsiteY2-6"/>
                    </a:cxn>
                    <a:cxn ang="0">
                      <a:pos x="connsiteX3-7" y="connsiteY3-8"/>
                    </a:cxn>
                  </a:cxnLst>
                  <a:rect l="l" t="t" r="r" b="b"/>
                  <a:pathLst>
                    <a:path w="1202732" h="1099588">
                      <a:moveTo>
                        <a:pt x="156745" y="1041883"/>
                      </a:moveTo>
                      <a:lnTo>
                        <a:pt x="0" y="0"/>
                      </a:lnTo>
                      <a:lnTo>
                        <a:pt x="1202732" y="1099588"/>
                      </a:lnTo>
                      <a:lnTo>
                        <a:pt x="156745" y="1041883"/>
                      </a:lnTo>
                      <a:close/>
                    </a:path>
                  </a:pathLst>
                </a:custGeom>
                <a:gradFill>
                  <a:gsLst>
                    <a:gs pos="0">
                      <a:srgbClr val="D9F256"/>
                    </a:gs>
                    <a:gs pos="23000">
                      <a:srgbClr val="CEE94C"/>
                    </a:gs>
                    <a:gs pos="69000">
                      <a:srgbClr val="99C71C"/>
                    </a:gs>
                    <a:gs pos="97000">
                      <a:srgbClr val="99C71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6" name="Text Box 95"/>
              <p:cNvSpPr txBox="1"/>
              <p:nvPr/>
            </p:nvSpPr>
            <p:spPr>
              <a:xfrm>
                <a:off x="3621" y="6031"/>
                <a:ext cx="2026" cy="1256"/>
              </a:xfrm>
              <a:prstGeom prst="rect">
                <a:avLst/>
              </a:prstGeom>
              <a:noFill/>
              <a:ln w="9525">
                <a:noFill/>
              </a:ln>
            </p:spPr>
            <p:txBody>
              <a:bodyPr wrap="square">
                <a:spAutoFit/>
              </a:bodyPr>
              <a:lstStyle/>
              <a:p>
                <a:pPr indent="0" algn="ctr">
                  <a:lnSpc>
                    <a:spcPct val="100000"/>
                  </a:lnSpc>
                </a:pPr>
                <a:r>
                  <a:rPr lang="en-US" sz="2800" b="1" dirty="0">
                    <a:latin typeface="#9Slide03 AllRoundGothic" panose="020B0703020202020104" charset="0"/>
                    <a:cs typeface="#9Slide03 AllRoundGothic" panose="020B0703020202020104" charset="0"/>
                  </a:rPr>
                  <a:t>Thông tin </a:t>
                </a:r>
                <a:r>
                  <a:rPr lang="en-US" sz="2800" b="1" dirty="0" err="1">
                    <a:latin typeface="#9Slide03 AllRoundGothic" panose="020B0703020202020104" charset="0"/>
                    <a:cs typeface="#9Slide03 AllRoundGothic" panose="020B0703020202020104" charset="0"/>
                  </a:rPr>
                  <a:t>chung</a:t>
                </a:r>
                <a:endParaRPr lang="en-US" sz="2800" b="1" dirty="0">
                  <a:latin typeface="#9Slide03 AllRoundGothic" panose="020B0703020202020104" charset="0"/>
                  <a:cs typeface="#9Slide03 AllRoundGothic" panose="020B0703020202020104" charset="0"/>
                </a:endParaRPr>
              </a:p>
            </p:txBody>
          </p:sp>
        </p:grpSp>
        <p:sp>
          <p:nvSpPr>
            <p:cNvPr id="74" name="TextBox 25"/>
            <p:cNvSpPr txBox="1"/>
            <p:nvPr/>
          </p:nvSpPr>
          <p:spPr>
            <a:xfrm>
              <a:off x="6138" y="2471"/>
              <a:ext cx="11481" cy="1598"/>
            </a:xfrm>
            <a:prstGeom prst="rect">
              <a:avLst/>
            </a:prstGeom>
            <a:noFill/>
          </p:spPr>
          <p:txBody>
            <a:bodyPr wrap="square" rtlCol="0">
              <a:spAutoFit/>
            </a:bodyPr>
            <a:lstStyle>
              <a:defPPr>
                <a:defRPr lang="zh-CN"/>
              </a:defPPr>
              <a:lvl1pPr algn="ctr">
                <a:defRPr sz="4400" b="1">
                  <a:solidFill>
                    <a:schemeClr val="bg1"/>
                  </a:solidFill>
                  <a:latin typeface="Microsoft YaHei" panose="020B0503020204020204" pitchFamily="34" charset="-122"/>
                  <a:ea typeface="Microsoft YaHei" panose="020B0503020204020204" pitchFamily="34" charset="-122"/>
                </a:defRPr>
              </a:lvl1pPr>
            </a:lstStyle>
            <a:p>
              <a:pPr algn="ctr"/>
              <a:r>
                <a:rPr lang="zh-CN" altLang="en-US" sz="3000" dirty="0">
                  <a:solidFill>
                    <a:schemeClr val="tx1">
                      <a:lumMod val="65000"/>
                      <a:lumOff val="35000"/>
                    </a:schemeClr>
                  </a:solidFill>
                  <a:latin typeface="#9Slide03 Arima Madurai Bold" panose="00000800000000000000" pitchFamily="2" charset="0"/>
                  <a:cs typeface="#9Slide03 Arima Madurai Bold" panose="00000800000000000000" pitchFamily="2" charset="0"/>
                </a:rPr>
                <a:t>Xuất xứ: Theo Thi Sảnh (Tạp chí Di sản văn hoá, số 8, năm 2004, dsvh.gov.vn)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97"/>
                                        </p:tgtEl>
                                        <p:attrNameLst>
                                          <p:attrName>style.visibility</p:attrName>
                                        </p:attrNameLst>
                                      </p:cBhvr>
                                      <p:to>
                                        <p:strVal val="visible"/>
                                      </p:to>
                                    </p:set>
                                    <p:animEffect transition="in" filter="box(in)">
                                      <p:cBhvr>
                                        <p:cTn id="7" dur="500"/>
                                        <p:tgtEl>
                                          <p:spTgt spid="9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dissolv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500" fill="hold">
                                          <p:stCondLst>
                                            <p:cond delay="0"/>
                                          </p:stCondLst>
                                        </p:cTn>
                                        <p:tgtEl>
                                          <p:spTgt spid="75"/>
                                        </p:tgtEl>
                                        <p:attrNameLst>
                                          <p:attrName>style.visibility</p:attrName>
                                        </p:attrNameLst>
                                      </p:cBhvr>
                                      <p:to>
                                        <p:strVal val="visible"/>
                                      </p:to>
                                    </p:set>
                                    <p:animEffect transition="in" filter="box(in)">
                                      <p:cBhvr>
                                        <p:cTn id="2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7142480" y="1156335"/>
            <a:ext cx="4779645" cy="4779645"/>
            <a:chOff x="5258944" y="977070"/>
            <a:chExt cx="5044439" cy="5044439"/>
          </a:xfrm>
          <a:solidFill>
            <a:schemeClr val="accent4">
              <a:lumMod val="20000"/>
              <a:lumOff val="80000"/>
            </a:schemeClr>
          </a:solidFill>
        </p:grpSpPr>
        <p:sp>
          <p:nvSpPr>
            <p:cNvPr id="34" name="正五边形 33"/>
            <p:cNvSpPr/>
            <p:nvPr/>
          </p:nvSpPr>
          <p:spPr>
            <a:xfrm rot="2880000">
              <a:off x="5258944" y="1097176"/>
              <a:ext cx="5044439" cy="4804228"/>
            </a:xfrm>
            <a:prstGeom prst="pentagon">
              <a:avLst/>
            </a:prstGeom>
            <a:grpFill/>
            <a:ln w="38100">
              <a:solidFill>
                <a:srgbClr val="98C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35" name="正五边形 34"/>
            <p:cNvSpPr/>
            <p:nvPr/>
          </p:nvSpPr>
          <p:spPr>
            <a:xfrm rot="1440000">
              <a:off x="5258944" y="1097176"/>
              <a:ext cx="5044439" cy="4804228"/>
            </a:xfrm>
            <a:prstGeom prst="pentagon">
              <a:avLst/>
            </a:prstGeom>
            <a:grpFill/>
            <a:ln w="38100">
              <a:solidFill>
                <a:srgbClr val="98C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36" name="正五边形 35"/>
            <p:cNvSpPr/>
            <p:nvPr/>
          </p:nvSpPr>
          <p:spPr>
            <a:xfrm>
              <a:off x="5258944" y="1097176"/>
              <a:ext cx="5044439" cy="4804228"/>
            </a:xfrm>
            <a:prstGeom prst="pentagon">
              <a:avLst/>
            </a:prstGeom>
            <a:grpFill/>
            <a:ln w="38100">
              <a:solidFill>
                <a:srgbClr val="98C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sp>
          <p:nvSpPr>
            <p:cNvPr id="37" name="椭圆 36"/>
            <p:cNvSpPr>
              <a:spLocks noChangeAspect="1"/>
            </p:cNvSpPr>
            <p:nvPr/>
          </p:nvSpPr>
          <p:spPr>
            <a:xfrm>
              <a:off x="5639163" y="1617404"/>
              <a:ext cx="4284000" cy="4284000"/>
            </a:xfrm>
            <a:prstGeom prst="ellipse">
              <a:avLst/>
            </a:prstGeom>
            <a:grpFill/>
            <a:ln w="38100">
              <a:solidFill>
                <a:srgbClr val="98C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panose="020B0503020204020204" pitchFamily="34" charset="-122"/>
              </a:endParaRPr>
            </a:p>
          </p:txBody>
        </p:sp>
      </p:grpSp>
      <p:grpSp>
        <p:nvGrpSpPr>
          <p:cNvPr id="6" name="Group 5"/>
          <p:cNvGrpSpPr/>
          <p:nvPr/>
        </p:nvGrpSpPr>
        <p:grpSpPr>
          <a:xfrm>
            <a:off x="4998085" y="2747010"/>
            <a:ext cx="2217420" cy="2217420"/>
            <a:chOff x="7871" y="4326"/>
            <a:chExt cx="3492" cy="3492"/>
          </a:xfrm>
        </p:grpSpPr>
        <p:grpSp>
          <p:nvGrpSpPr>
            <p:cNvPr id="2" name="Group 1"/>
            <p:cNvGrpSpPr/>
            <p:nvPr/>
          </p:nvGrpSpPr>
          <p:grpSpPr>
            <a:xfrm>
              <a:off x="7871" y="4326"/>
              <a:ext cx="3493" cy="3493"/>
              <a:chOff x="14066" y="1908"/>
              <a:chExt cx="3493" cy="3493"/>
            </a:xfrm>
          </p:grpSpPr>
          <p:sp>
            <p:nvSpPr>
              <p:cNvPr id="13" name="Block Arc 12"/>
              <p:cNvSpPr/>
              <p:nvPr/>
            </p:nvSpPr>
            <p:spPr>
              <a:xfrm>
                <a:off x="14066" y="1908"/>
                <a:ext cx="3492" cy="3492"/>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latin typeface="#9Slide03 Ample" panose="02000000000000000000" charset="0"/>
                  <a:cs typeface="#9Slide03 Ample" panose="02000000000000000000" charset="0"/>
                </a:endParaRPr>
              </a:p>
            </p:txBody>
          </p:sp>
          <p:sp>
            <p:nvSpPr>
              <p:cNvPr id="14" name="Block Arc 13"/>
              <p:cNvSpPr/>
              <p:nvPr/>
            </p:nvSpPr>
            <p:spPr>
              <a:xfrm>
                <a:off x="14066" y="1908"/>
                <a:ext cx="3492" cy="3492"/>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latin typeface="#9Slide03 Ample" panose="02000000000000000000" charset="0"/>
                  <a:cs typeface="#9Slide03 Ample" panose="02000000000000000000" charset="0"/>
                </a:endParaRPr>
              </a:p>
            </p:txBody>
          </p:sp>
          <p:sp>
            <p:nvSpPr>
              <p:cNvPr id="50" name="Block Arc 52"/>
              <p:cNvSpPr/>
              <p:nvPr/>
            </p:nvSpPr>
            <p:spPr>
              <a:xfrm rot="10800000">
                <a:off x="14067" y="1909"/>
                <a:ext cx="3492" cy="3492"/>
              </a:xfrm>
              <a:prstGeom prst="blockArc">
                <a:avLst>
                  <a:gd name="adj1" fmla="val 10800000"/>
                  <a:gd name="adj2" fmla="val 3"/>
                  <a:gd name="adj3" fmla="val 15291"/>
                </a:avLst>
              </a:pr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latin typeface="#9Slide03 Ample" panose="02000000000000000000" charset="0"/>
                  <a:cs typeface="#9Slide03 Ample" panose="02000000000000000000" charset="0"/>
                </a:endParaRPr>
              </a:p>
            </p:txBody>
          </p:sp>
        </p:grpSp>
        <p:sp>
          <p:nvSpPr>
            <p:cNvPr id="69" name="Text Box 68"/>
            <p:cNvSpPr txBox="1"/>
            <p:nvPr/>
          </p:nvSpPr>
          <p:spPr>
            <a:xfrm>
              <a:off x="8474" y="5370"/>
              <a:ext cx="2287" cy="1501"/>
            </a:xfrm>
            <a:prstGeom prst="rect">
              <a:avLst/>
            </a:prstGeom>
            <a:noFill/>
            <a:ln w="9525">
              <a:noFill/>
            </a:ln>
          </p:spPr>
          <p:txBody>
            <a:bodyPr wrap="square">
              <a:spAutoFit/>
            </a:bodyPr>
            <a:lstStyle/>
            <a:p>
              <a:pPr indent="0" algn="ctr">
                <a:lnSpc>
                  <a:spcPct val="100000"/>
                </a:lnSpc>
              </a:pPr>
              <a:r>
                <a:rPr lang="en-US" sz="2800" b="1">
                  <a:latin typeface="#9Slide03 Ample" panose="02000000000000000000" charset="0"/>
                  <a:cs typeface="#9Slide03 Ample" panose="02000000000000000000" charset="0"/>
                  <a:sym typeface="+mn-ea"/>
                </a:rPr>
                <a:t>Bố cục:</a:t>
              </a:r>
              <a:r>
                <a:rPr lang="en-US" sz="2800" b="1" i="1">
                  <a:latin typeface="#9Slide03 Ample" panose="02000000000000000000" charset="0"/>
                  <a:cs typeface="#9Slide03 Ample" panose="02000000000000000000" charset="0"/>
                  <a:sym typeface="+mn-ea"/>
                </a:rPr>
                <a:t> </a:t>
              </a:r>
              <a:r>
                <a:rPr lang="en-US" sz="2800" b="1">
                  <a:latin typeface="#9Slide03 Ample" panose="02000000000000000000" charset="0"/>
                  <a:cs typeface="#9Slide03 Ample" panose="02000000000000000000" charset="0"/>
                  <a:sym typeface="+mn-ea"/>
                </a:rPr>
                <a:t>2 phần</a:t>
              </a:r>
              <a:r>
                <a:rPr lang="en-US" sz="2800" b="1" i="1">
                  <a:latin typeface="#9Slide03 Ample" panose="02000000000000000000" charset="0"/>
                  <a:cs typeface="#9Slide03 Ample" panose="02000000000000000000" charset="0"/>
                  <a:sym typeface="+mn-ea"/>
                </a:rPr>
                <a:t> </a:t>
              </a:r>
              <a:endParaRPr lang="en-US" sz="2800" b="1">
                <a:latin typeface="#9Slide03 Ample" panose="02000000000000000000" charset="0"/>
                <a:cs typeface="#9Slide03 Ample" panose="02000000000000000000" charset="0"/>
              </a:endParaRPr>
            </a:p>
          </p:txBody>
        </p:sp>
      </p:grpSp>
      <p:sp>
        <p:nvSpPr>
          <p:cNvPr id="3" name="Text Box 2"/>
          <p:cNvSpPr txBox="1"/>
          <p:nvPr/>
        </p:nvSpPr>
        <p:spPr>
          <a:xfrm>
            <a:off x="7934636" y="2922486"/>
            <a:ext cx="3414395" cy="1814830"/>
          </a:xfrm>
          <a:prstGeom prst="rect">
            <a:avLst/>
          </a:prstGeom>
          <a:noFill/>
          <a:ln w="9525">
            <a:noFill/>
          </a:ln>
        </p:spPr>
        <p:txBody>
          <a:bodyPr wrap="square">
            <a:spAutoFit/>
          </a:bodyPr>
          <a:lstStyle/>
          <a:p>
            <a:pPr indent="0" algn="ctr">
              <a:lnSpc>
                <a:spcPct val="100000"/>
              </a:lnSpc>
            </a:pPr>
            <a:r>
              <a:rPr lang="en-US" sz="2800" b="1" dirty="0" err="1">
                <a:latin typeface="#9Slide03 Arima Madurai Bold" panose="00000800000000000000" pitchFamily="2" charset="0"/>
                <a:cs typeface="#9Slide03 Arima Madurai Bold" panose="00000800000000000000" pitchFamily="2" charset="0"/>
                <a:sym typeface="+mn-ea"/>
              </a:rPr>
              <a:t>Phần</a:t>
            </a:r>
            <a:r>
              <a:rPr lang="en-US" sz="2800" b="1" dirty="0">
                <a:latin typeface="#9Slide03 Arima Madurai Bold" panose="00000800000000000000" pitchFamily="2" charset="0"/>
                <a:cs typeface="#9Slide03 Arima Madurai Bold" panose="00000800000000000000" pitchFamily="2" charset="0"/>
                <a:sym typeface="+mn-ea"/>
              </a:rPr>
              <a:t> 2 (</a:t>
            </a:r>
            <a:r>
              <a:rPr lang="en-US" sz="2800" b="1" dirty="0" err="1">
                <a:latin typeface="#9Slide03 Arima Madurai Bold" panose="00000800000000000000" pitchFamily="2" charset="0"/>
                <a:cs typeface="#9Slide03 Arima Madurai Bold" panose="00000800000000000000" pitchFamily="2" charset="0"/>
                <a:sym typeface="+mn-ea"/>
              </a:rPr>
              <a:t>còn</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lại</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giới</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thiệu</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nội</a:t>
            </a:r>
            <a:r>
              <a:rPr lang="en-US" sz="2800" b="1" dirty="0">
                <a:latin typeface="#9Slide03 Arima Madurai Bold" panose="00000800000000000000" pitchFamily="2" charset="0"/>
                <a:cs typeface="#9Slide03 Arima Madurai Bold" panose="00000800000000000000" pitchFamily="2" charset="0"/>
                <a:sym typeface="+mn-ea"/>
              </a:rPr>
              <a:t> dung </a:t>
            </a:r>
            <a:r>
              <a:rPr lang="en-US" sz="2800" b="1" dirty="0" err="1">
                <a:latin typeface="#9Slide03 Arima Madurai Bold" panose="00000800000000000000" pitchFamily="2" charset="0"/>
                <a:cs typeface="#9Slide03 Arima Madurai Bold" panose="00000800000000000000" pitchFamily="2" charset="0"/>
                <a:sym typeface="+mn-ea"/>
              </a:rPr>
              <a:t>thông</a:t>
            </a:r>
            <a:r>
              <a:rPr lang="en-US" sz="2800" b="1" dirty="0">
                <a:latin typeface="#9Slide03 Arima Madurai Bold" panose="00000800000000000000" pitchFamily="2" charset="0"/>
                <a:cs typeface="#9Slide03 Arima Madurai Bold" panose="00000800000000000000" pitchFamily="2" charset="0"/>
                <a:sym typeface="+mn-ea"/>
              </a:rPr>
              <a:t> tin </a:t>
            </a:r>
            <a:r>
              <a:rPr lang="en-US" sz="2800" b="1" dirty="0" err="1">
                <a:latin typeface="#9Slide03 Arima Madurai Bold" panose="00000800000000000000" pitchFamily="2" charset="0"/>
                <a:cs typeface="#9Slide03 Arima Madurai Bold" panose="00000800000000000000" pitchFamily="2" charset="0"/>
                <a:sym typeface="+mn-ea"/>
              </a:rPr>
              <a:t>cụ</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thể</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về</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vịnh</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Hạ</a:t>
            </a:r>
            <a:r>
              <a:rPr lang="en-US" sz="2800" b="1" dirty="0">
                <a:latin typeface="#9Slide03 Arima Madurai Bold" panose="00000800000000000000" pitchFamily="2" charset="0"/>
                <a:cs typeface="#9Slide03 Arima Madurai Bold" panose="00000800000000000000" pitchFamily="2" charset="0"/>
                <a:sym typeface="+mn-ea"/>
              </a:rPr>
              <a:t> Long</a:t>
            </a:r>
          </a:p>
        </p:txBody>
      </p:sp>
      <p:grpSp>
        <p:nvGrpSpPr>
          <p:cNvPr id="7" name="Group 6"/>
          <p:cNvGrpSpPr/>
          <p:nvPr/>
        </p:nvGrpSpPr>
        <p:grpSpPr>
          <a:xfrm>
            <a:off x="322580" y="1246505"/>
            <a:ext cx="4800600" cy="4683760"/>
            <a:chOff x="508" y="1963"/>
            <a:chExt cx="7560" cy="7376"/>
          </a:xfrm>
          <a:solidFill>
            <a:schemeClr val="accent5">
              <a:lumMod val="20000"/>
              <a:lumOff val="80000"/>
            </a:schemeClr>
          </a:solidFill>
        </p:grpSpPr>
        <p:grpSp>
          <p:nvGrpSpPr>
            <p:cNvPr id="16" name="组合 15"/>
            <p:cNvGrpSpPr/>
            <p:nvPr/>
          </p:nvGrpSpPr>
          <p:grpSpPr>
            <a:xfrm>
              <a:off x="508" y="1963"/>
              <a:ext cx="7560" cy="7376"/>
              <a:chOff x="5258944" y="977070"/>
              <a:chExt cx="5044439" cy="5044439"/>
            </a:xfrm>
            <a:grpFill/>
          </p:grpSpPr>
          <p:sp>
            <p:nvSpPr>
              <p:cNvPr id="17" name="正五边形 16"/>
              <p:cNvSpPr/>
              <p:nvPr/>
            </p:nvSpPr>
            <p:spPr>
              <a:xfrm rot="2880000">
                <a:off x="5258944" y="1097176"/>
                <a:ext cx="5044439" cy="4804228"/>
              </a:xfrm>
              <a:prstGeom prst="pentagon">
                <a:avLst/>
              </a:prstGeom>
              <a:grpFill/>
              <a:ln w="38100">
                <a:solidFill>
                  <a:srgbClr val="51A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mple" panose="02000000000000000000" charset="0"/>
                  <a:ea typeface="Microsoft YaHei" panose="020B0503020204020204" pitchFamily="34" charset="-122"/>
                  <a:cs typeface="#9Slide03 Ample" panose="02000000000000000000" charset="0"/>
                </a:endParaRPr>
              </a:p>
            </p:txBody>
          </p:sp>
          <p:sp>
            <p:nvSpPr>
              <p:cNvPr id="18" name="正五边形 17"/>
              <p:cNvSpPr/>
              <p:nvPr/>
            </p:nvSpPr>
            <p:spPr>
              <a:xfrm rot="1440000">
                <a:off x="5258944" y="1097176"/>
                <a:ext cx="5044439" cy="4804228"/>
              </a:xfrm>
              <a:prstGeom prst="pentagon">
                <a:avLst/>
              </a:prstGeom>
              <a:grpFill/>
              <a:ln w="38100">
                <a:solidFill>
                  <a:srgbClr val="51A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mple" panose="02000000000000000000" charset="0"/>
                  <a:ea typeface="Microsoft YaHei" panose="020B0503020204020204" pitchFamily="34" charset="-122"/>
                  <a:cs typeface="#9Slide03 Ample" panose="02000000000000000000" charset="0"/>
                </a:endParaRPr>
              </a:p>
            </p:txBody>
          </p:sp>
          <p:sp>
            <p:nvSpPr>
              <p:cNvPr id="19" name="正五边形 18"/>
              <p:cNvSpPr/>
              <p:nvPr/>
            </p:nvSpPr>
            <p:spPr>
              <a:xfrm>
                <a:off x="5258944" y="1097176"/>
                <a:ext cx="5044439" cy="4804228"/>
              </a:xfrm>
              <a:prstGeom prst="pentagon">
                <a:avLst/>
              </a:prstGeom>
              <a:grpFill/>
              <a:ln w="38100">
                <a:solidFill>
                  <a:srgbClr val="51A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mple" panose="02000000000000000000" charset="0"/>
                  <a:ea typeface="Microsoft YaHei" panose="020B0503020204020204" pitchFamily="34" charset="-122"/>
                  <a:cs typeface="#9Slide03 Ample" panose="02000000000000000000" charset="0"/>
                </a:endParaRPr>
              </a:p>
            </p:txBody>
          </p:sp>
          <p:sp>
            <p:nvSpPr>
              <p:cNvPr id="20" name="椭圆 19"/>
              <p:cNvSpPr>
                <a:spLocks noChangeAspect="1"/>
              </p:cNvSpPr>
              <p:nvPr/>
            </p:nvSpPr>
            <p:spPr>
              <a:xfrm>
                <a:off x="5639163" y="1617404"/>
                <a:ext cx="4284000" cy="4284000"/>
              </a:xfrm>
              <a:prstGeom prst="ellipse">
                <a:avLst/>
              </a:prstGeom>
              <a:grpFill/>
              <a:ln w="38100">
                <a:solidFill>
                  <a:srgbClr val="51A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mple" panose="02000000000000000000" charset="0"/>
                  <a:ea typeface="Microsoft YaHei" panose="020B0503020204020204" pitchFamily="34" charset="-122"/>
                  <a:cs typeface="#9Slide03 Ample" panose="02000000000000000000" charset="0"/>
                </a:endParaRPr>
              </a:p>
            </p:txBody>
          </p:sp>
        </p:grpSp>
        <p:sp>
          <p:nvSpPr>
            <p:cNvPr id="5" name="Text Box 4"/>
            <p:cNvSpPr txBox="1"/>
            <p:nvPr/>
          </p:nvSpPr>
          <p:spPr>
            <a:xfrm>
              <a:off x="1661" y="3944"/>
              <a:ext cx="5078" cy="3614"/>
            </a:xfrm>
            <a:prstGeom prst="rect">
              <a:avLst/>
            </a:prstGeom>
            <a:noFill/>
            <a:ln w="9525">
              <a:noFill/>
            </a:ln>
          </p:spPr>
          <p:txBody>
            <a:bodyPr wrap="square">
              <a:noAutofit/>
            </a:bodyPr>
            <a:lstStyle/>
            <a:p>
              <a:pPr indent="0" algn="ctr">
                <a:lnSpc>
                  <a:spcPct val="100000"/>
                </a:lnSpc>
              </a:pPr>
              <a:r>
                <a:rPr lang="en-US" sz="2800" b="1" dirty="0" err="1">
                  <a:latin typeface="#9Slide03 Arima Madurai Bold" panose="00000800000000000000" pitchFamily="2" charset="0"/>
                  <a:cs typeface="#9Slide03 Arima Madurai Bold" panose="00000800000000000000" pitchFamily="2" charset="0"/>
                  <a:sym typeface="+mn-ea"/>
                </a:rPr>
                <a:t>Phần</a:t>
              </a:r>
              <a:r>
                <a:rPr lang="en-US" sz="2800" b="1" dirty="0">
                  <a:latin typeface="#9Slide03 Arima Madurai Bold" panose="00000800000000000000" pitchFamily="2" charset="0"/>
                  <a:cs typeface="#9Slide03 Arima Madurai Bold" panose="00000800000000000000" pitchFamily="2" charset="0"/>
                  <a:sym typeface="+mn-ea"/>
                </a:rPr>
                <a:t> 1 (</a:t>
              </a:r>
              <a:r>
                <a:rPr lang="en-US" sz="2800" b="1" i="1" dirty="0" err="1">
                  <a:latin typeface="#9Slide03 Arima Madurai Bold" panose="00000800000000000000" pitchFamily="2" charset="0"/>
                  <a:cs typeface="#9Slide03 Arima Madurai Bold" panose="00000800000000000000" pitchFamily="2" charset="0"/>
                  <a:sym typeface="+mn-ea"/>
                </a:rPr>
                <a:t>từ</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đầu</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đến</a:t>
              </a:r>
              <a:r>
                <a:rPr lang="en-US" sz="2800" b="1" i="1" dirty="0">
                  <a:latin typeface="#9Slide03 Arima Madurai Bold" panose="00000800000000000000" pitchFamily="2" charset="0"/>
                  <a:cs typeface="#9Slide03 Arima Madurai Bold" panose="00000800000000000000" pitchFamily="2" charset="0"/>
                  <a:sym typeface="+mn-ea"/>
                </a:rPr>
                <a:t> ... </a:t>
              </a:r>
              <a:r>
                <a:rPr lang="en-US" sz="2800" b="1" i="1" dirty="0" err="1">
                  <a:latin typeface="#9Slide03 Arima Madurai Bold" panose="00000800000000000000" pitchFamily="2" charset="0"/>
                  <a:cs typeface="#9Slide03 Arima Madurai Bold" panose="00000800000000000000" pitchFamily="2" charset="0"/>
                  <a:sym typeface="+mn-ea"/>
                </a:rPr>
                <a:t>Hội</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đồng</a:t>
              </a:r>
              <a:r>
                <a:rPr lang="en-US" sz="2800" b="1" i="1" dirty="0">
                  <a:latin typeface="#9Slide03 Arima Madurai Bold" panose="00000800000000000000" pitchFamily="2" charset="0"/>
                  <a:cs typeface="#9Slide03 Arima Madurai Bold" panose="00000800000000000000" pitchFamily="2" charset="0"/>
                  <a:sym typeface="+mn-ea"/>
                </a:rPr>
                <a:t> Di </a:t>
              </a:r>
              <a:r>
                <a:rPr lang="en-US" sz="2800" b="1" i="1" dirty="0" err="1">
                  <a:latin typeface="#9Slide03 Arima Madurai Bold" panose="00000800000000000000" pitchFamily="2" charset="0"/>
                  <a:cs typeface="#9Slide03 Arima Madurai Bold" panose="00000800000000000000" pitchFamily="2" charset="0"/>
                  <a:sym typeface="+mn-ea"/>
                </a:rPr>
                <a:t>sản</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thế</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giới</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đánh</a:t>
              </a:r>
              <a:r>
                <a:rPr lang="en-US" sz="2800" b="1" i="1" dirty="0">
                  <a:latin typeface="#9Slide03 Arima Madurai Bold" panose="00000800000000000000" pitchFamily="2" charset="0"/>
                  <a:cs typeface="#9Slide03 Arima Madurai Bold" panose="00000800000000000000" pitchFamily="2" charset="0"/>
                  <a:sym typeface="+mn-ea"/>
                </a:rPr>
                <a:t> </a:t>
              </a:r>
              <a:r>
                <a:rPr lang="en-US" sz="2800" b="1" i="1" dirty="0" err="1">
                  <a:latin typeface="#9Slide03 Arima Madurai Bold" panose="00000800000000000000" pitchFamily="2" charset="0"/>
                  <a:cs typeface="#9Slide03 Arima Madurai Bold" panose="00000800000000000000" pitchFamily="2" charset="0"/>
                  <a:sym typeface="+mn-ea"/>
                </a:rPr>
                <a:t>giá</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giới</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thiệu</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khái</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quát</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về</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vịnh</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Hạ</a:t>
              </a:r>
              <a:r>
                <a:rPr lang="en-US" sz="2800" b="1" dirty="0">
                  <a:latin typeface="#9Slide03 Arima Madurai Bold" panose="00000800000000000000" pitchFamily="2" charset="0"/>
                  <a:cs typeface="#9Slide03 Arima Madurai Bold" panose="00000800000000000000" pitchFamily="2" charset="0"/>
                  <a:sym typeface="+mn-ea"/>
                </a:rPr>
                <a:t> Long, </a:t>
              </a:r>
              <a:r>
                <a:rPr lang="en-US" sz="2800" b="1" dirty="0" err="1">
                  <a:latin typeface="#9Slide03 Arima Madurai Bold" panose="00000800000000000000" pitchFamily="2" charset="0"/>
                  <a:cs typeface="#9Slide03 Arima Madurai Bold" panose="00000800000000000000" pitchFamily="2" charset="0"/>
                  <a:sym typeface="+mn-ea"/>
                </a:rPr>
                <a:t>giá</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trị</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và</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lịch</a:t>
              </a:r>
              <a:r>
                <a:rPr lang="en-US" sz="2800" b="1" dirty="0">
                  <a:latin typeface="#9Slide03 Arima Madurai Bold" panose="00000800000000000000" pitchFamily="2" charset="0"/>
                  <a:cs typeface="#9Slide03 Arima Madurai Bold" panose="00000800000000000000" pitchFamily="2" charset="0"/>
                  <a:sym typeface="+mn-ea"/>
                </a:rPr>
                <a:t> </a:t>
              </a:r>
              <a:r>
                <a:rPr lang="en-US" sz="2800" b="1" dirty="0" err="1">
                  <a:latin typeface="#9Slide03 Arima Madurai Bold" panose="00000800000000000000" pitchFamily="2" charset="0"/>
                  <a:cs typeface="#9Slide03 Arima Madurai Bold" panose="00000800000000000000" pitchFamily="2" charset="0"/>
                  <a:sym typeface="+mn-ea"/>
                </a:rPr>
                <a:t>sử</a:t>
              </a:r>
              <a:r>
                <a:rPr lang="en-US" sz="2800" b="1" i="1" dirty="0">
                  <a:latin typeface="#9Slide03 Arima Madurai Bold" panose="00000800000000000000" pitchFamily="2" charset="0"/>
                  <a:cs typeface="#9Slide03 Arima Madurai Bold" panose="00000800000000000000" pitchFamily="2" charset="0"/>
                  <a:sym typeface="+mn-ea"/>
                </a:rPr>
                <a:t> </a:t>
              </a:r>
              <a:endParaRPr lang="en-US" sz="2800" b="1" dirty="0">
                <a:latin typeface="#9Slide03 Arima Madurai Bold" panose="00000800000000000000" pitchFamily="2" charset="0"/>
                <a:cs typeface="#9Slide03 Arima Madurai Bold" panose="000008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par>
                                <p:cTn id="18" presetID="4" presetClass="entr" presetSubtype="16" fill="hold" nodeType="withEffect">
                                  <p:stCondLst>
                                    <p:cond delay="0"/>
                                  </p:stCondLst>
                                  <p:childTnLst>
                                    <p:set>
                                      <p:cBhvr>
                                        <p:cTn id="19" dur="500" fill="hold">
                                          <p:stCondLst>
                                            <p:cond delay="0"/>
                                          </p:stCondLst>
                                        </p:cTn>
                                        <p:tgtEl>
                                          <p:spTgt spid="32"/>
                                        </p:tgtEl>
                                        <p:attrNameLst>
                                          <p:attrName>style.visibility</p:attrName>
                                        </p:attrNameLst>
                                      </p:cBhvr>
                                      <p:to>
                                        <p:strVal val="visible"/>
                                      </p:to>
                                    </p:set>
                                    <p:animEffect transition="in" filter="box(i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cfe325ac88af4cb1e315171a86c19382325f4f"/>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1775</Words>
  <Application>Microsoft Office PowerPoint</Application>
  <PresentationFormat>Widescreen</PresentationFormat>
  <Paragraphs>137</Paragraphs>
  <Slides>23</Slides>
  <Notes>23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Lato</vt:lpstr>
      <vt:lpstr>Times New Roman</vt:lpstr>
      <vt:lpstr>#9Slide03 BoosterNextFYBlack</vt:lpstr>
      <vt:lpstr>#9Slide03 AllRoundGothic</vt:lpstr>
      <vt:lpstr>#9Slide05 SVNEgregio Script</vt:lpstr>
      <vt:lpstr>Calibri</vt:lpstr>
      <vt:lpstr>#9Slide03 Cousine Bold</vt:lpstr>
      <vt:lpstr>#9Slide03 Ample</vt:lpstr>
      <vt:lpstr>Montserrat</vt:lpstr>
      <vt:lpstr>Microsoft YaHei</vt:lpstr>
      <vt:lpstr>Arial Rounded MT Bold</vt:lpstr>
      <vt:lpstr>#9Slide05 IcielRukola</vt:lpstr>
      <vt:lpstr>#9Slide03 Arima Madurai Bold</vt:lpstr>
      <vt:lpstr>Arial</vt:lpstr>
      <vt:lpstr>#9Slide05 SVNAngellife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trinhngoctran.tn</cp:lastModifiedBy>
  <cp:revision>27</cp:revision>
  <dcterms:created xsi:type="dcterms:W3CDTF">2014-10-29T09:18:00Z</dcterms:created>
  <dcterms:modified xsi:type="dcterms:W3CDTF">2024-07-07T14:35:10Z</dcterms:modified>
  <cp:category>更多资源关注@好教师</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0AC8474EB94042328D8E2549B72BC08E_13</vt:lpwstr>
  </property>
  <property fmtid="{D5CDD505-2E9C-101B-9397-08002B2CF9AE}" pid="3" name="KSOProductBuildVer">
    <vt:lpwstr>1033-12.2.0.16731</vt:lpwstr>
  </property>
</Properties>
</file>