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3" r:id="rId16"/>
    <p:sldId id="274" r:id="rId17"/>
    <p:sldId id="275" r:id="rId18"/>
    <p:sldId id="276" r:id="rId19"/>
  </p:sldIdLst>
  <p:sldSz cx="18288000" cy="10287000"/>
  <p:notesSz cx="6858000" cy="9144000"/>
  <p:embeddedFontLst>
    <p:embeddedFont>
      <p:font typeface="Noto Sans Bold" panose="020B0802040504020204" pitchFamily="34" charset="0"/>
      <p:regular r:id="rId21"/>
      <p:bold r:id="rId22"/>
    </p:embeddedFont>
    <p:embeddedFont>
      <p:font typeface="Arimo Bold" panose="020B0704020202020204" charset="0"/>
      <p:regular r:id="rId23"/>
    </p:embeddedFont>
    <p:embeddedFont>
      <p:font typeface="True Typewriter" panose="02060704040205020404" charset="0"/>
      <p:regular r:id="rId24"/>
    </p:embeddedFont>
    <p:embeddedFont>
      <p:font typeface="Calibri" panose="020F0502020204030204" pitchFamily="34" charset="0"/>
      <p:regular r:id="rId25"/>
      <p:bold r:id="rId26"/>
      <p:italic r:id="rId27"/>
      <p:boldItalic r:id="rId28"/>
    </p:embeddedFont>
    <p:embeddedFont>
      <p:font typeface="Cabin" panose="00000500000000000000" charset="0"/>
      <p:regular r:id="rId29"/>
    </p:embeddedFont>
    <p:embeddedFont>
      <p:font typeface="League Gothic" panose="00000500000000000000" charset="0"/>
      <p:regular r:id="rId30"/>
    </p:embeddedFont>
    <p:embeddedFont>
      <p:font typeface="Poppins Bold" panose="00000800000000000000" charset="0"/>
      <p:regular r:id="rId31"/>
    </p:embeddedFont>
    <p:embeddedFont>
      <p:font typeface="Noto Sans" panose="020B0502040504020204" pitchFamily="34" charset="0"/>
      <p:regular r:id="rId32"/>
      <p:bold r:id="rId33"/>
      <p:italic r:id="rId34"/>
      <p:boldItalic r:id="rId35"/>
    </p:embeddedFont>
  </p:embeddedFontLst>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62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564"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theme" Target="theme/theme1.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0E633-B3BB-4CD6-B783-2250A69EE484}" type="datetimeFigureOut">
              <a:rPr lang="en-US" smtClean="0"/>
              <a:t>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43A925-D177-4BE4-9C46-AF66FA411B16}" type="slidenum">
              <a:rPr lang="en-US" smtClean="0"/>
              <a:t>‹#›</a:t>
            </a:fld>
            <a:endParaRPr lang="en-US"/>
          </a:p>
        </p:txBody>
      </p:sp>
    </p:spTree>
    <p:extLst>
      <p:ext uri="{BB962C8B-B14F-4D97-AF65-F5344CB8AC3E}">
        <p14:creationId xmlns:p14="http://schemas.microsoft.com/office/powerpoint/2010/main" val="3009220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43A925-D177-4BE4-9C46-AF66FA411B16}" type="slidenum">
              <a:rPr lang="en-US" smtClean="0"/>
              <a:t>1</a:t>
            </a:fld>
            <a:endParaRPr lang="en-US"/>
          </a:p>
        </p:txBody>
      </p:sp>
    </p:spTree>
    <p:extLst>
      <p:ext uri="{BB962C8B-B14F-4D97-AF65-F5344CB8AC3E}">
        <p14:creationId xmlns:p14="http://schemas.microsoft.com/office/powerpoint/2010/main" val="2094097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svg"/><Relationship Id="rId3" Type="http://schemas.openxmlformats.org/officeDocument/2006/relationships/notesSlide" Target="../notesSlides/notesSlide1.xml"/><Relationship Id="rId7" Type="http://schemas.openxmlformats.org/officeDocument/2006/relationships/image" Target="../media/image4.svg"/><Relationship Id="rId12"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image" Target="../media/image2.jpeg"/><Relationship Id="rId15" Type="http://schemas.openxmlformats.org/officeDocument/2006/relationships/image" Target="../media/image12.sv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6.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26.gif"/><Relationship Id="rId4" Type="http://schemas.openxmlformats.org/officeDocument/2006/relationships/image" Target="../media/image40.sv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43.sv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7.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png"/><Relationship Id="rId7" Type="http://schemas.openxmlformats.org/officeDocument/2006/relationships/image" Target="../media/image9.gif"/><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4.svg"/><Relationship Id="rId5" Type="http://schemas.openxmlformats.org/officeDocument/2006/relationships/image" Target="../media/image8.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6.sv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12.svg"/><Relationship Id="rId11" Type="http://schemas.openxmlformats.org/officeDocument/2006/relationships/image" Target="../media/image4.png"/><Relationship Id="rId5" Type="http://schemas.openxmlformats.org/officeDocument/2006/relationships/image" Target="../media/image7.png"/><Relationship Id="rId10" Type="http://schemas.openxmlformats.org/officeDocument/2006/relationships/image" Target="../media/image4.svg"/><Relationship Id="rId4" Type="http://schemas.openxmlformats.org/officeDocument/2006/relationships/image" Target="../media/image10.svg"/><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5.sv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8.png"/><Relationship Id="rId4" Type="http://schemas.openxmlformats.org/officeDocument/2006/relationships/image" Target="../media/image27.svg"/></Relationships>
</file>

<file path=ppt/slides/_rels/slide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2.svg"/><Relationship Id="rId5" Type="http://schemas.openxmlformats.org/officeDocument/2006/relationships/image" Target="../media/image20.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0.xml"/><Relationship Id="rId5" Type="http://schemas.openxmlformats.org/officeDocument/2006/relationships/image" Target="../media/image23.jpe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2" name="Group 2"/>
          <p:cNvGrpSpPr/>
          <p:nvPr/>
        </p:nvGrpSpPr>
        <p:grpSpPr>
          <a:xfrm>
            <a:off x="4917956" y="5085847"/>
            <a:ext cx="3827651" cy="382765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rot="-400474">
            <a:off x="209980" y="958440"/>
            <a:ext cx="2858176" cy="2473883"/>
          </a:xfrm>
          <a:custGeom>
            <a:avLst/>
            <a:gdLst/>
            <a:ahLst/>
            <a:cxnLst/>
            <a:rect l="l" t="t" r="r" b="b"/>
            <a:pathLst>
              <a:path w="2858176" h="2473883">
                <a:moveTo>
                  <a:pt x="0" y="0"/>
                </a:moveTo>
                <a:lnTo>
                  <a:pt x="2858176" y="0"/>
                </a:lnTo>
                <a:lnTo>
                  <a:pt x="2858176" y="2473884"/>
                </a:lnTo>
                <a:lnTo>
                  <a:pt x="0" y="2473884"/>
                </a:lnTo>
                <a:lnTo>
                  <a:pt x="0" y="0"/>
                </a:lnTo>
                <a:close/>
              </a:path>
            </a:pathLst>
          </a:custGeom>
          <a:blipFill>
            <a:blip r:embed="rId4"/>
            <a:stretch>
              <a:fillRect/>
            </a:stretch>
          </a:blipFill>
        </p:spPr>
      </p:sp>
      <p:grpSp>
        <p:nvGrpSpPr>
          <p:cNvPr id="6" name="Group 6"/>
          <p:cNvGrpSpPr/>
          <p:nvPr/>
        </p:nvGrpSpPr>
        <p:grpSpPr>
          <a:xfrm>
            <a:off x="1004805" y="4038431"/>
            <a:ext cx="2094831" cy="209483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5784365" y="2991016"/>
            <a:ext cx="2094831" cy="209483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sp>
        <p:sp>
          <p:nvSpPr>
            <p:cNvPr id="11" name="TextBox 11"/>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639068" y="2367351"/>
            <a:ext cx="6557775" cy="5436991"/>
          </a:xfrm>
          <a:custGeom>
            <a:avLst/>
            <a:gdLst/>
            <a:ahLst/>
            <a:cxnLst/>
            <a:rect l="l" t="t" r="r" b="b"/>
            <a:pathLst>
              <a:path w="6557775" h="5436991">
                <a:moveTo>
                  <a:pt x="0" y="0"/>
                </a:moveTo>
                <a:lnTo>
                  <a:pt x="6557775" y="0"/>
                </a:lnTo>
                <a:lnTo>
                  <a:pt x="6557775" y="5436992"/>
                </a:lnTo>
                <a:lnTo>
                  <a:pt x="0" y="5436992"/>
                </a:lnTo>
                <a:lnTo>
                  <a:pt x="0" y="0"/>
                </a:lnTo>
                <a:close/>
              </a:path>
            </a:pathLst>
          </a:custGeom>
          <a:blipFill>
            <a:blip r:embed="rId5"/>
            <a:stretch>
              <a:fillRect l="-12809" r="-12809"/>
            </a:stretch>
          </a:blipFill>
        </p:spPr>
      </p:sp>
      <p:grpSp>
        <p:nvGrpSpPr>
          <p:cNvPr id="13" name="Group 13"/>
          <p:cNvGrpSpPr/>
          <p:nvPr/>
        </p:nvGrpSpPr>
        <p:grpSpPr>
          <a:xfrm>
            <a:off x="-557510" y="-889891"/>
            <a:ext cx="19403020" cy="1779782"/>
            <a:chOff x="0" y="0"/>
            <a:chExt cx="5110260" cy="468749"/>
          </a:xfrm>
        </p:grpSpPr>
        <p:sp>
          <p:nvSpPr>
            <p:cNvPr id="14" name="Freeform 14"/>
            <p:cNvSpPr/>
            <p:nvPr/>
          </p:nvSpPr>
          <p:spPr>
            <a:xfrm>
              <a:off x="0" y="0"/>
              <a:ext cx="5110261" cy="468749"/>
            </a:xfrm>
            <a:custGeom>
              <a:avLst/>
              <a:gdLst/>
              <a:ahLst/>
              <a:cxnLst/>
              <a:rect l="l" t="t" r="r" b="b"/>
              <a:pathLst>
                <a:path w="5110261" h="468749">
                  <a:moveTo>
                    <a:pt x="0" y="0"/>
                  </a:moveTo>
                  <a:lnTo>
                    <a:pt x="5110261" y="0"/>
                  </a:lnTo>
                  <a:lnTo>
                    <a:pt x="5110261" y="468749"/>
                  </a:lnTo>
                  <a:lnTo>
                    <a:pt x="0" y="468749"/>
                  </a:lnTo>
                  <a:close/>
                </a:path>
              </a:pathLst>
            </a:custGeom>
            <a:solidFill>
              <a:srgbClr val="8DAFA8"/>
            </a:solidFill>
          </p:spPr>
        </p:sp>
        <p:sp>
          <p:nvSpPr>
            <p:cNvPr id="15" name="TextBox 15"/>
            <p:cNvSpPr txBox="1"/>
            <p:nvPr/>
          </p:nvSpPr>
          <p:spPr>
            <a:xfrm>
              <a:off x="0" y="-47625"/>
              <a:ext cx="5110260" cy="516374"/>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557510" y="9397109"/>
            <a:ext cx="19403020" cy="1779782"/>
            <a:chOff x="0" y="0"/>
            <a:chExt cx="5110260" cy="468749"/>
          </a:xfrm>
        </p:grpSpPr>
        <p:sp>
          <p:nvSpPr>
            <p:cNvPr id="17" name="Freeform 17"/>
            <p:cNvSpPr/>
            <p:nvPr/>
          </p:nvSpPr>
          <p:spPr>
            <a:xfrm>
              <a:off x="0" y="0"/>
              <a:ext cx="5110261" cy="468749"/>
            </a:xfrm>
            <a:custGeom>
              <a:avLst/>
              <a:gdLst/>
              <a:ahLst/>
              <a:cxnLst/>
              <a:rect l="l" t="t" r="r" b="b"/>
              <a:pathLst>
                <a:path w="5110261" h="468749">
                  <a:moveTo>
                    <a:pt x="0" y="0"/>
                  </a:moveTo>
                  <a:lnTo>
                    <a:pt x="5110261" y="0"/>
                  </a:lnTo>
                  <a:lnTo>
                    <a:pt x="5110261" y="468749"/>
                  </a:lnTo>
                  <a:lnTo>
                    <a:pt x="0" y="468749"/>
                  </a:lnTo>
                  <a:close/>
                </a:path>
              </a:pathLst>
            </a:custGeom>
            <a:solidFill>
              <a:srgbClr val="8DAFA8"/>
            </a:solidFill>
          </p:spPr>
        </p:sp>
        <p:sp>
          <p:nvSpPr>
            <p:cNvPr id="18" name="TextBox 18"/>
            <p:cNvSpPr txBox="1"/>
            <p:nvPr/>
          </p:nvSpPr>
          <p:spPr>
            <a:xfrm>
              <a:off x="0" y="-47625"/>
              <a:ext cx="5110260" cy="516374"/>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11974223" y="1719980"/>
            <a:ext cx="5253409" cy="685630"/>
            <a:chOff x="0" y="0"/>
            <a:chExt cx="1104806" cy="144190"/>
          </a:xfrm>
        </p:grpSpPr>
        <p:sp>
          <p:nvSpPr>
            <p:cNvPr id="20" name="Freeform 20"/>
            <p:cNvSpPr/>
            <p:nvPr/>
          </p:nvSpPr>
          <p:spPr>
            <a:xfrm>
              <a:off x="0" y="0"/>
              <a:ext cx="1104806" cy="144190"/>
            </a:xfrm>
            <a:custGeom>
              <a:avLst/>
              <a:gdLst/>
              <a:ahLst/>
              <a:cxnLst/>
              <a:rect l="l" t="t" r="r" b="b"/>
              <a:pathLst>
                <a:path w="1104806" h="144190">
                  <a:moveTo>
                    <a:pt x="29474" y="0"/>
                  </a:moveTo>
                  <a:lnTo>
                    <a:pt x="1075332" y="0"/>
                  </a:lnTo>
                  <a:cubicBezTo>
                    <a:pt x="1083149" y="0"/>
                    <a:pt x="1090646" y="3105"/>
                    <a:pt x="1096174" y="8633"/>
                  </a:cubicBezTo>
                  <a:cubicBezTo>
                    <a:pt x="1101701" y="14160"/>
                    <a:pt x="1104806" y="21657"/>
                    <a:pt x="1104806" y="29474"/>
                  </a:cubicBezTo>
                  <a:lnTo>
                    <a:pt x="1104806" y="114716"/>
                  </a:lnTo>
                  <a:cubicBezTo>
                    <a:pt x="1104806" y="122533"/>
                    <a:pt x="1101701" y="130030"/>
                    <a:pt x="1096174" y="135557"/>
                  </a:cubicBezTo>
                  <a:cubicBezTo>
                    <a:pt x="1090646" y="141085"/>
                    <a:pt x="1083149" y="144190"/>
                    <a:pt x="1075332" y="144190"/>
                  </a:cubicBezTo>
                  <a:lnTo>
                    <a:pt x="29474" y="144190"/>
                  </a:lnTo>
                  <a:cubicBezTo>
                    <a:pt x="21657" y="144190"/>
                    <a:pt x="14160" y="141085"/>
                    <a:pt x="8633" y="135557"/>
                  </a:cubicBezTo>
                  <a:cubicBezTo>
                    <a:pt x="3105" y="130030"/>
                    <a:pt x="0" y="122533"/>
                    <a:pt x="0" y="114716"/>
                  </a:cubicBezTo>
                  <a:lnTo>
                    <a:pt x="0" y="29474"/>
                  </a:lnTo>
                  <a:cubicBezTo>
                    <a:pt x="0" y="21657"/>
                    <a:pt x="3105" y="14160"/>
                    <a:pt x="8633" y="8633"/>
                  </a:cubicBezTo>
                  <a:cubicBezTo>
                    <a:pt x="14160" y="3105"/>
                    <a:pt x="21657" y="0"/>
                    <a:pt x="29474" y="0"/>
                  </a:cubicBezTo>
                  <a:close/>
                </a:path>
              </a:pathLst>
            </a:custGeom>
            <a:solidFill>
              <a:srgbClr val="FFEFD4"/>
            </a:solidFill>
          </p:spPr>
        </p:sp>
        <p:sp>
          <p:nvSpPr>
            <p:cNvPr id="21" name="TextBox 21"/>
            <p:cNvSpPr txBox="1"/>
            <p:nvPr/>
          </p:nvSpPr>
          <p:spPr>
            <a:xfrm>
              <a:off x="0" y="-47625"/>
              <a:ext cx="1104806" cy="191815"/>
            </a:xfrm>
            <a:prstGeom prst="rect">
              <a:avLst/>
            </a:prstGeom>
          </p:spPr>
          <p:txBody>
            <a:bodyPr lIns="50800" tIns="50800" rIns="50800" bIns="50800" rtlCol="0" anchor="ctr"/>
            <a:lstStyle/>
            <a:p>
              <a:pPr algn="r">
                <a:lnSpc>
                  <a:spcPts val="2659"/>
                </a:lnSpc>
              </a:pPr>
              <a:endParaRPr/>
            </a:p>
          </p:txBody>
        </p:sp>
      </p:grpSp>
      <p:sp>
        <p:nvSpPr>
          <p:cNvPr id="22" name="Freeform 22"/>
          <p:cNvSpPr/>
          <p:nvPr/>
        </p:nvSpPr>
        <p:spPr>
          <a:xfrm rot="1627902">
            <a:off x="6335051" y="2326537"/>
            <a:ext cx="2254244" cy="971374"/>
          </a:xfrm>
          <a:custGeom>
            <a:avLst/>
            <a:gdLst/>
            <a:ahLst/>
            <a:cxnLst/>
            <a:rect l="l" t="t" r="r" b="b"/>
            <a:pathLst>
              <a:path w="2254244" h="971374">
                <a:moveTo>
                  <a:pt x="0" y="0"/>
                </a:moveTo>
                <a:lnTo>
                  <a:pt x="2254244" y="0"/>
                </a:lnTo>
                <a:lnTo>
                  <a:pt x="2254244" y="971375"/>
                </a:lnTo>
                <a:lnTo>
                  <a:pt x="0" y="971375"/>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3" name="Freeform 23"/>
          <p:cNvSpPr/>
          <p:nvPr/>
        </p:nvSpPr>
        <p:spPr>
          <a:xfrm rot="1627902" flipV="1">
            <a:off x="747928" y="7642829"/>
            <a:ext cx="2254244" cy="971374"/>
          </a:xfrm>
          <a:custGeom>
            <a:avLst/>
            <a:gdLst/>
            <a:ahLst/>
            <a:cxnLst/>
            <a:rect l="l" t="t" r="r" b="b"/>
            <a:pathLst>
              <a:path w="2254244" h="971374">
                <a:moveTo>
                  <a:pt x="0" y="971374"/>
                </a:moveTo>
                <a:lnTo>
                  <a:pt x="2254244" y="971374"/>
                </a:lnTo>
                <a:lnTo>
                  <a:pt x="2254244" y="0"/>
                </a:lnTo>
                <a:lnTo>
                  <a:pt x="0" y="0"/>
                </a:lnTo>
                <a:lnTo>
                  <a:pt x="0" y="971374"/>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4" name="Freeform 24"/>
          <p:cNvSpPr/>
          <p:nvPr/>
        </p:nvSpPr>
        <p:spPr>
          <a:xfrm>
            <a:off x="650464" y="6133262"/>
            <a:ext cx="632667" cy="675664"/>
          </a:xfrm>
          <a:custGeom>
            <a:avLst/>
            <a:gdLst/>
            <a:ahLst/>
            <a:cxnLst/>
            <a:rect l="l" t="t" r="r" b="b"/>
            <a:pathLst>
              <a:path w="632667" h="675664">
                <a:moveTo>
                  <a:pt x="0" y="0"/>
                </a:moveTo>
                <a:lnTo>
                  <a:pt x="632667" y="0"/>
                </a:lnTo>
                <a:lnTo>
                  <a:pt x="632667" y="675664"/>
                </a:lnTo>
                <a:lnTo>
                  <a:pt x="0" y="67566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5" name="TextBox 25"/>
          <p:cNvSpPr txBox="1"/>
          <p:nvPr/>
        </p:nvSpPr>
        <p:spPr>
          <a:xfrm>
            <a:off x="7232531" y="1672270"/>
            <a:ext cx="10429799" cy="7059309"/>
          </a:xfrm>
          <a:prstGeom prst="rect">
            <a:avLst/>
          </a:prstGeom>
        </p:spPr>
        <p:txBody>
          <a:bodyPr lIns="0" tIns="0" rIns="0" bIns="0" rtlCol="0" anchor="t">
            <a:spAutoFit/>
          </a:bodyPr>
          <a:lstStyle/>
          <a:p>
            <a:pPr algn="r">
              <a:lnSpc>
                <a:spcPts val="28279"/>
              </a:lnSpc>
            </a:pPr>
            <a:r>
              <a:rPr lang="en-US" sz="20199">
                <a:solidFill>
                  <a:srgbClr val="8F6234"/>
                </a:solidFill>
                <a:latin typeface="League Gothic"/>
              </a:rPr>
              <a:t>BÀI 2</a:t>
            </a:r>
          </a:p>
          <a:p>
            <a:pPr algn="r">
              <a:lnSpc>
                <a:spcPts val="28279"/>
              </a:lnSpc>
              <a:spcBef>
                <a:spcPct val="0"/>
              </a:spcBef>
            </a:pPr>
            <a:r>
              <a:rPr lang="en-US" sz="20199">
                <a:solidFill>
                  <a:srgbClr val="8F6234"/>
                </a:solidFill>
                <a:latin typeface="League Gothic"/>
              </a:rPr>
              <a:t> KHOAN DUNG</a:t>
            </a:r>
          </a:p>
        </p:txBody>
      </p:sp>
      <p:sp>
        <p:nvSpPr>
          <p:cNvPr id="26" name="Freeform 26"/>
          <p:cNvSpPr/>
          <p:nvPr/>
        </p:nvSpPr>
        <p:spPr>
          <a:xfrm rot="492587">
            <a:off x="8360682" y="262516"/>
            <a:ext cx="7315200" cy="2819677"/>
          </a:xfrm>
          <a:custGeom>
            <a:avLst/>
            <a:gdLst/>
            <a:ahLst/>
            <a:cxnLst/>
            <a:rect l="l" t="t" r="r" b="b"/>
            <a:pathLst>
              <a:path w="7315200" h="2819677">
                <a:moveTo>
                  <a:pt x="0" y="0"/>
                </a:moveTo>
                <a:lnTo>
                  <a:pt x="7315200" y="0"/>
                </a:lnTo>
                <a:lnTo>
                  <a:pt x="7315200" y="2819677"/>
                </a:lnTo>
                <a:lnTo>
                  <a:pt x="0" y="2819677"/>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7" name="Freeform 27"/>
          <p:cNvSpPr/>
          <p:nvPr/>
        </p:nvSpPr>
        <p:spPr>
          <a:xfrm rot="704607">
            <a:off x="7619300" y="3375941"/>
            <a:ext cx="2351995" cy="4042492"/>
          </a:xfrm>
          <a:custGeom>
            <a:avLst/>
            <a:gdLst/>
            <a:ahLst/>
            <a:cxnLst/>
            <a:rect l="l" t="t" r="r" b="b"/>
            <a:pathLst>
              <a:path w="2351995" h="4042492">
                <a:moveTo>
                  <a:pt x="0" y="0"/>
                </a:moveTo>
                <a:lnTo>
                  <a:pt x="2351995" y="0"/>
                </a:lnTo>
                <a:lnTo>
                  <a:pt x="2351995" y="4042492"/>
                </a:lnTo>
                <a:lnTo>
                  <a:pt x="0" y="4042492"/>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28" name="Freeform 28"/>
          <p:cNvSpPr/>
          <p:nvPr/>
        </p:nvSpPr>
        <p:spPr>
          <a:xfrm>
            <a:off x="16509833" y="0"/>
            <a:ext cx="1778167" cy="3104736"/>
          </a:xfrm>
          <a:custGeom>
            <a:avLst/>
            <a:gdLst/>
            <a:ahLst/>
            <a:cxnLst/>
            <a:rect l="l" t="t" r="r" b="b"/>
            <a:pathLst>
              <a:path w="1778167" h="3104736">
                <a:moveTo>
                  <a:pt x="0" y="0"/>
                </a:moveTo>
                <a:lnTo>
                  <a:pt x="1778167" y="0"/>
                </a:lnTo>
                <a:lnTo>
                  <a:pt x="1778167" y="3104736"/>
                </a:lnTo>
                <a:lnTo>
                  <a:pt x="0" y="310473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29" name="Freeform 29"/>
          <p:cNvSpPr/>
          <p:nvPr/>
        </p:nvSpPr>
        <p:spPr>
          <a:xfrm>
            <a:off x="-2018532" y="7848461"/>
            <a:ext cx="7315200" cy="2819677"/>
          </a:xfrm>
          <a:custGeom>
            <a:avLst/>
            <a:gdLst/>
            <a:ahLst/>
            <a:cxnLst/>
            <a:rect l="l" t="t" r="r" b="b"/>
            <a:pathLst>
              <a:path w="7315200" h="2819677">
                <a:moveTo>
                  <a:pt x="0" y="0"/>
                </a:moveTo>
                <a:lnTo>
                  <a:pt x="7315200" y="0"/>
                </a:lnTo>
                <a:lnTo>
                  <a:pt x="7315200" y="2819678"/>
                </a:lnTo>
                <a:lnTo>
                  <a:pt x="0" y="281967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sp>
        <p:nvSpPr>
          <p:cNvPr id="2" name="Freeform 2"/>
          <p:cNvSpPr/>
          <p:nvPr/>
        </p:nvSpPr>
        <p:spPr>
          <a:xfrm>
            <a:off x="1192670" y="313489"/>
            <a:ext cx="15392513" cy="9660023"/>
          </a:xfrm>
          <a:custGeom>
            <a:avLst/>
            <a:gdLst/>
            <a:ahLst/>
            <a:cxnLst/>
            <a:rect l="l" t="t" r="r" b="b"/>
            <a:pathLst>
              <a:path w="15392513" h="9660023">
                <a:moveTo>
                  <a:pt x="0" y="0"/>
                </a:moveTo>
                <a:lnTo>
                  <a:pt x="15392512" y="0"/>
                </a:lnTo>
                <a:lnTo>
                  <a:pt x="15392512" y="9660022"/>
                </a:lnTo>
                <a:lnTo>
                  <a:pt x="0" y="9660022"/>
                </a:lnTo>
                <a:lnTo>
                  <a:pt x="0" y="0"/>
                </a:lnTo>
                <a:close/>
              </a:path>
            </a:pathLst>
          </a:custGeom>
          <a:blipFill>
            <a:blip r:embed="rId3"/>
            <a:stretch>
              <a:fillRect t="-6490"/>
            </a:stretch>
          </a:blipFill>
        </p:spPr>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sp>
        <p:nvSpPr>
          <p:cNvPr id="2" name="Freeform 2"/>
          <p:cNvSpPr/>
          <p:nvPr/>
        </p:nvSpPr>
        <p:spPr>
          <a:xfrm>
            <a:off x="4372297" y="2111355"/>
            <a:ext cx="9543406" cy="6064291"/>
          </a:xfrm>
          <a:custGeom>
            <a:avLst/>
            <a:gdLst/>
            <a:ahLst/>
            <a:cxnLst/>
            <a:rect l="l" t="t" r="r" b="b"/>
            <a:pathLst>
              <a:path w="9543406" h="6064291">
                <a:moveTo>
                  <a:pt x="0" y="0"/>
                </a:moveTo>
                <a:lnTo>
                  <a:pt x="9543406" y="0"/>
                </a:lnTo>
                <a:lnTo>
                  <a:pt x="9543406" y="6064290"/>
                </a:lnTo>
                <a:lnTo>
                  <a:pt x="0" y="606429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3" name="Picture 3"/>
          <p:cNvPicPr>
            <a:picLocks noChangeAspect="1"/>
          </p:cNvPicPr>
          <p:nvPr/>
        </p:nvPicPr>
        <p:blipFill>
          <a:blip r:embed="rId5"/>
          <a:srcRect/>
          <a:stretch>
            <a:fillRect/>
          </a:stretch>
        </p:blipFill>
        <p:spPr>
          <a:xfrm rot="1747570">
            <a:off x="12146239" y="950606"/>
            <a:ext cx="5615341" cy="3621895"/>
          </a:xfrm>
          <a:prstGeom prst="rect">
            <a:avLst/>
          </a:prstGeom>
        </p:spPr>
      </p:pic>
      <p:sp>
        <p:nvSpPr>
          <p:cNvPr id="4" name="TextBox 4"/>
          <p:cNvSpPr txBox="1"/>
          <p:nvPr/>
        </p:nvSpPr>
        <p:spPr>
          <a:xfrm>
            <a:off x="5173759" y="3189743"/>
            <a:ext cx="7940483" cy="3802740"/>
          </a:xfrm>
          <a:prstGeom prst="rect">
            <a:avLst/>
          </a:prstGeom>
        </p:spPr>
        <p:txBody>
          <a:bodyPr lIns="0" tIns="0" rIns="0" bIns="0" rtlCol="0" anchor="t">
            <a:spAutoFit/>
          </a:bodyPr>
          <a:lstStyle/>
          <a:p>
            <a:pPr algn="ctr">
              <a:lnSpc>
                <a:spcPts val="7582"/>
              </a:lnSpc>
            </a:pPr>
            <a:r>
              <a:rPr lang="en-US" sz="5416">
                <a:solidFill>
                  <a:srgbClr val="000000"/>
                </a:solidFill>
                <a:latin typeface="Noto Sans Bold"/>
              </a:rPr>
              <a:t>Theo em thái độ của bạn nào trong 2 trường hợp trên thể hiện lòng khoan dung?</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sp>
        <p:nvSpPr>
          <p:cNvPr id="2" name="Freeform 2"/>
          <p:cNvSpPr/>
          <p:nvPr/>
        </p:nvSpPr>
        <p:spPr>
          <a:xfrm>
            <a:off x="598775" y="322755"/>
            <a:ext cx="4350283" cy="3266667"/>
          </a:xfrm>
          <a:custGeom>
            <a:avLst/>
            <a:gdLst/>
            <a:ahLst/>
            <a:cxnLst/>
            <a:rect l="l" t="t" r="r" b="b"/>
            <a:pathLst>
              <a:path w="4350283" h="3266667">
                <a:moveTo>
                  <a:pt x="0" y="0"/>
                </a:moveTo>
                <a:lnTo>
                  <a:pt x="4350284" y="0"/>
                </a:lnTo>
                <a:lnTo>
                  <a:pt x="4350284" y="3266668"/>
                </a:lnTo>
                <a:lnTo>
                  <a:pt x="0" y="326666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TextBox 3"/>
          <p:cNvSpPr txBox="1"/>
          <p:nvPr/>
        </p:nvSpPr>
        <p:spPr>
          <a:xfrm>
            <a:off x="1028700" y="467170"/>
            <a:ext cx="3818156" cy="2815914"/>
          </a:xfrm>
          <a:prstGeom prst="rect">
            <a:avLst/>
          </a:prstGeom>
        </p:spPr>
        <p:txBody>
          <a:bodyPr lIns="0" tIns="0" rIns="0" bIns="0" rtlCol="0" anchor="t">
            <a:spAutoFit/>
          </a:bodyPr>
          <a:lstStyle/>
          <a:p>
            <a:pPr algn="ctr">
              <a:lnSpc>
                <a:spcPts val="11304"/>
              </a:lnSpc>
            </a:pPr>
            <a:r>
              <a:rPr lang="en-US" sz="8074">
                <a:solidFill>
                  <a:srgbClr val="000000"/>
                </a:solidFill>
                <a:latin typeface="Noto Sans Bold"/>
              </a:rPr>
              <a:t>Hoạt động</a:t>
            </a:r>
          </a:p>
        </p:txBody>
      </p:sp>
      <p:sp>
        <p:nvSpPr>
          <p:cNvPr id="4" name="TextBox 4"/>
          <p:cNvSpPr txBox="1"/>
          <p:nvPr/>
        </p:nvSpPr>
        <p:spPr>
          <a:xfrm>
            <a:off x="2773917" y="3704675"/>
            <a:ext cx="11997906" cy="5303811"/>
          </a:xfrm>
          <a:prstGeom prst="rect">
            <a:avLst/>
          </a:prstGeom>
        </p:spPr>
        <p:txBody>
          <a:bodyPr lIns="0" tIns="0" rIns="0" bIns="0" rtlCol="0" anchor="t">
            <a:spAutoFit/>
          </a:bodyPr>
          <a:lstStyle/>
          <a:p>
            <a:pPr algn="ctr">
              <a:lnSpc>
                <a:spcPts val="8449"/>
              </a:lnSpc>
            </a:pPr>
            <a:r>
              <a:rPr lang="en-US" sz="6035">
                <a:solidFill>
                  <a:srgbClr val="000000"/>
                </a:solidFill>
                <a:latin typeface="Noto Sans Bold"/>
              </a:rPr>
              <a:t>Em hãy kể lại một trải nghiệm của bản thân em đã thể hiện lòng khoan dung với chính bản thân em, hoặc với người xung quanh?</a:t>
            </a:r>
          </a:p>
        </p:txBody>
      </p:sp>
      <p:sp>
        <p:nvSpPr>
          <p:cNvPr id="5" name="TextBox 5"/>
          <p:cNvSpPr txBox="1"/>
          <p:nvPr/>
        </p:nvSpPr>
        <p:spPr>
          <a:xfrm>
            <a:off x="8686301" y="720490"/>
            <a:ext cx="5445681" cy="976630"/>
          </a:xfrm>
          <a:prstGeom prst="rect">
            <a:avLst/>
          </a:prstGeom>
        </p:spPr>
        <p:txBody>
          <a:bodyPr lIns="0" tIns="0" rIns="0" bIns="0" rtlCol="0" anchor="t">
            <a:spAutoFit/>
          </a:bodyPr>
          <a:lstStyle/>
          <a:p>
            <a:pPr algn="ctr">
              <a:lnSpc>
                <a:spcPts val="3919"/>
              </a:lnSpc>
            </a:pPr>
            <a:r>
              <a:rPr lang="en-US" sz="2799">
                <a:solidFill>
                  <a:srgbClr val="000000"/>
                </a:solidFill>
                <a:latin typeface="Noto Sans Bold"/>
              </a:rPr>
              <a:t>7 phút suy nghĩ</a:t>
            </a:r>
          </a:p>
          <a:p>
            <a:pPr algn="ctr">
              <a:lnSpc>
                <a:spcPts val="3919"/>
              </a:lnSpc>
            </a:pPr>
            <a:r>
              <a:rPr lang="en-US" sz="2799">
                <a:solidFill>
                  <a:srgbClr val="000000"/>
                </a:solidFill>
                <a:latin typeface="Noto Sans Bold"/>
              </a:rPr>
              <a:t>5 phút thực hiện kể chuyện</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sp>
        <p:nvSpPr>
          <p:cNvPr id="2" name="Freeform 2"/>
          <p:cNvSpPr/>
          <p:nvPr/>
        </p:nvSpPr>
        <p:spPr>
          <a:xfrm>
            <a:off x="3703710" y="50097"/>
            <a:ext cx="10242674" cy="10186805"/>
          </a:xfrm>
          <a:custGeom>
            <a:avLst/>
            <a:gdLst/>
            <a:ahLst/>
            <a:cxnLst/>
            <a:rect l="l" t="t" r="r" b="b"/>
            <a:pathLst>
              <a:path w="10242674" h="10186805">
                <a:moveTo>
                  <a:pt x="0" y="0"/>
                </a:moveTo>
                <a:lnTo>
                  <a:pt x="10242674" y="0"/>
                </a:lnTo>
                <a:lnTo>
                  <a:pt x="10242674" y="10186806"/>
                </a:lnTo>
                <a:lnTo>
                  <a:pt x="0" y="1018680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TextBox 3"/>
          <p:cNvSpPr txBox="1"/>
          <p:nvPr/>
        </p:nvSpPr>
        <p:spPr>
          <a:xfrm>
            <a:off x="5338340" y="3360526"/>
            <a:ext cx="6439399" cy="5145197"/>
          </a:xfrm>
          <a:prstGeom prst="rect">
            <a:avLst/>
          </a:prstGeom>
        </p:spPr>
        <p:txBody>
          <a:bodyPr lIns="0" tIns="0" rIns="0" bIns="0" rtlCol="0" anchor="t">
            <a:spAutoFit/>
          </a:bodyPr>
          <a:lstStyle/>
          <a:p>
            <a:pPr algn="ctr">
              <a:lnSpc>
                <a:spcPts val="10276"/>
              </a:lnSpc>
            </a:pPr>
            <a:r>
              <a:rPr lang="en-US" sz="7340">
                <a:solidFill>
                  <a:srgbClr val="000000"/>
                </a:solidFill>
                <a:latin typeface="Noto Sans"/>
              </a:rPr>
              <a:t>Để trở thành người khoan dung, em cần phải làm gì?</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sp>
        <p:nvSpPr>
          <p:cNvPr id="2" name="TextBox 2"/>
          <p:cNvSpPr txBox="1"/>
          <p:nvPr/>
        </p:nvSpPr>
        <p:spPr>
          <a:xfrm>
            <a:off x="5486400" y="3771900"/>
            <a:ext cx="6396395" cy="1566544"/>
          </a:xfrm>
          <a:prstGeom prst="rect">
            <a:avLst/>
          </a:prstGeom>
        </p:spPr>
        <p:txBody>
          <a:bodyPr lIns="0" tIns="0" rIns="0" bIns="0" rtlCol="0" anchor="t">
            <a:spAutoFit/>
          </a:bodyPr>
          <a:lstStyle/>
          <a:p>
            <a:pPr algn="ctr">
              <a:lnSpc>
                <a:spcPts val="12880"/>
              </a:lnSpc>
            </a:pPr>
            <a:r>
              <a:rPr lang="en-US" sz="9200" dirty="0">
                <a:solidFill>
                  <a:srgbClr val="2A316F"/>
                </a:solidFill>
                <a:latin typeface="Noto Sans Bold"/>
              </a:rPr>
              <a:t>LUYỆN TẬP</a:t>
            </a:r>
          </a:p>
        </p:txBody>
      </p:sp>
    </p:spTree>
    <p:custDataLst>
      <p:tags r:id="rId1"/>
    </p:custData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0" y="190500"/>
            <a:ext cx="17221200" cy="1066800"/>
          </a:xfrm>
          <a:prstGeom prst="roundRect">
            <a:avLst/>
          </a:prstGeom>
          <a:solidFill>
            <a:srgbClr val="3862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rgbClr val="FFC000"/>
                </a:solidFill>
              </a:rPr>
              <a:t>Em</a:t>
            </a:r>
            <a:r>
              <a:rPr lang="en-US" sz="4800" dirty="0" smtClean="0">
                <a:solidFill>
                  <a:srgbClr val="FFC000"/>
                </a:solidFill>
              </a:rPr>
              <a:t> </a:t>
            </a:r>
            <a:r>
              <a:rPr lang="en-US" sz="4800" dirty="0" err="1" smtClean="0">
                <a:solidFill>
                  <a:srgbClr val="FFC000"/>
                </a:solidFill>
              </a:rPr>
              <a:t>đồng</a:t>
            </a:r>
            <a:r>
              <a:rPr lang="en-US" sz="4800" dirty="0" smtClean="0">
                <a:solidFill>
                  <a:srgbClr val="FFC000"/>
                </a:solidFill>
              </a:rPr>
              <a:t> </a:t>
            </a:r>
            <a:r>
              <a:rPr lang="en-US" sz="4800" dirty="0" err="1" smtClean="0">
                <a:solidFill>
                  <a:srgbClr val="FFC000"/>
                </a:solidFill>
              </a:rPr>
              <a:t>tình</a:t>
            </a:r>
            <a:r>
              <a:rPr lang="en-US" sz="4800" dirty="0" smtClean="0">
                <a:solidFill>
                  <a:srgbClr val="FFC000"/>
                </a:solidFill>
              </a:rPr>
              <a:t> hay </a:t>
            </a:r>
            <a:r>
              <a:rPr lang="en-US" sz="4800" dirty="0" err="1" smtClean="0">
                <a:solidFill>
                  <a:srgbClr val="FFC000"/>
                </a:solidFill>
              </a:rPr>
              <a:t>không</a:t>
            </a:r>
            <a:r>
              <a:rPr lang="en-US" sz="4800" dirty="0" smtClean="0">
                <a:solidFill>
                  <a:srgbClr val="FFC000"/>
                </a:solidFill>
              </a:rPr>
              <a:t> </a:t>
            </a:r>
            <a:r>
              <a:rPr lang="en-US" sz="4800" dirty="0" err="1" smtClean="0">
                <a:solidFill>
                  <a:srgbClr val="FFC000"/>
                </a:solidFill>
              </a:rPr>
              <a:t>đồng</a:t>
            </a:r>
            <a:r>
              <a:rPr lang="en-US" sz="4800" dirty="0" smtClean="0">
                <a:solidFill>
                  <a:srgbClr val="FFC000"/>
                </a:solidFill>
              </a:rPr>
              <a:t> </a:t>
            </a:r>
            <a:r>
              <a:rPr lang="en-US" sz="4800" dirty="0" err="1" smtClean="0">
                <a:solidFill>
                  <a:srgbClr val="FFC000"/>
                </a:solidFill>
              </a:rPr>
              <a:t>tình</a:t>
            </a:r>
            <a:r>
              <a:rPr lang="en-US" sz="4800" dirty="0" smtClean="0">
                <a:solidFill>
                  <a:srgbClr val="FFC000"/>
                </a:solidFill>
              </a:rPr>
              <a:t> </a:t>
            </a:r>
            <a:r>
              <a:rPr lang="en-US" sz="4800" dirty="0" err="1" smtClean="0">
                <a:solidFill>
                  <a:srgbClr val="FFC000"/>
                </a:solidFill>
              </a:rPr>
              <a:t>với</a:t>
            </a:r>
            <a:r>
              <a:rPr lang="en-US" sz="4800" dirty="0" smtClean="0">
                <a:solidFill>
                  <a:srgbClr val="FFC000"/>
                </a:solidFill>
              </a:rPr>
              <a:t> ý </a:t>
            </a:r>
            <a:r>
              <a:rPr lang="en-US" sz="4800" dirty="0" err="1" smtClean="0">
                <a:solidFill>
                  <a:srgbClr val="FFC000"/>
                </a:solidFill>
              </a:rPr>
              <a:t>kiến</a:t>
            </a:r>
            <a:r>
              <a:rPr lang="en-US" sz="4800" dirty="0" smtClean="0">
                <a:solidFill>
                  <a:srgbClr val="FFC000"/>
                </a:solidFill>
              </a:rPr>
              <a:t> </a:t>
            </a:r>
            <a:r>
              <a:rPr lang="en-US" sz="4800" dirty="0" err="1" smtClean="0">
                <a:solidFill>
                  <a:srgbClr val="FFC000"/>
                </a:solidFill>
              </a:rPr>
              <a:t>nào</a:t>
            </a:r>
            <a:r>
              <a:rPr lang="en-US" sz="4800" dirty="0" smtClean="0">
                <a:solidFill>
                  <a:srgbClr val="FFC000"/>
                </a:solidFill>
              </a:rPr>
              <a:t> </a:t>
            </a:r>
            <a:r>
              <a:rPr lang="en-US" sz="4800" dirty="0" err="1" smtClean="0">
                <a:solidFill>
                  <a:srgbClr val="FFC000"/>
                </a:solidFill>
              </a:rPr>
              <a:t>dưới</a:t>
            </a:r>
            <a:r>
              <a:rPr lang="en-US" sz="4800" dirty="0" smtClean="0">
                <a:solidFill>
                  <a:srgbClr val="FFC000"/>
                </a:solidFill>
              </a:rPr>
              <a:t> </a:t>
            </a:r>
            <a:r>
              <a:rPr lang="en-US" sz="4800" dirty="0" err="1" smtClean="0">
                <a:solidFill>
                  <a:srgbClr val="FFC000"/>
                </a:solidFill>
              </a:rPr>
              <a:t>đây</a:t>
            </a:r>
            <a:r>
              <a:rPr lang="en-US" sz="4800" dirty="0" smtClean="0">
                <a:solidFill>
                  <a:srgbClr val="FFC000"/>
                </a:solidFill>
              </a:rPr>
              <a:t>? </a:t>
            </a:r>
            <a:r>
              <a:rPr lang="en-US" sz="4800" dirty="0" err="1" smtClean="0">
                <a:solidFill>
                  <a:srgbClr val="FFC000"/>
                </a:solidFill>
              </a:rPr>
              <a:t>Vì</a:t>
            </a:r>
            <a:r>
              <a:rPr lang="en-US" sz="4800" dirty="0" smtClean="0">
                <a:solidFill>
                  <a:srgbClr val="FFC000"/>
                </a:solidFill>
              </a:rPr>
              <a:t> </a:t>
            </a:r>
            <a:r>
              <a:rPr lang="en-US" sz="4800" dirty="0" err="1" smtClean="0">
                <a:solidFill>
                  <a:srgbClr val="FFC000"/>
                </a:solidFill>
              </a:rPr>
              <a:t>sao</a:t>
            </a:r>
            <a:r>
              <a:rPr lang="en-US" sz="4800" dirty="0" smtClean="0">
                <a:solidFill>
                  <a:srgbClr val="FFC000"/>
                </a:solidFill>
              </a:rPr>
              <a:t>?</a:t>
            </a:r>
            <a:endParaRPr lang="en-US" sz="4800" dirty="0">
              <a:solidFill>
                <a:srgbClr val="FFC000"/>
              </a:solidFill>
            </a:endParaRPr>
          </a:p>
        </p:txBody>
      </p:sp>
      <p:sp>
        <p:nvSpPr>
          <p:cNvPr id="3" name="Rounded Rectangle 2"/>
          <p:cNvSpPr/>
          <p:nvPr/>
        </p:nvSpPr>
        <p:spPr>
          <a:xfrm>
            <a:off x="533400" y="1866900"/>
            <a:ext cx="1066800" cy="914400"/>
          </a:xfrm>
          <a:prstGeom prst="roundRect">
            <a:avLst>
              <a:gd name="adj" fmla="val 330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t>A</a:t>
            </a:r>
            <a:endParaRPr lang="en-US" sz="6000" b="1" dirty="0"/>
          </a:p>
        </p:txBody>
      </p:sp>
      <p:sp>
        <p:nvSpPr>
          <p:cNvPr id="4" name="Rounded Rectangle 3"/>
          <p:cNvSpPr/>
          <p:nvPr/>
        </p:nvSpPr>
        <p:spPr>
          <a:xfrm>
            <a:off x="533400" y="3162300"/>
            <a:ext cx="1066800" cy="914400"/>
          </a:xfrm>
          <a:prstGeom prst="roundRect">
            <a:avLst>
              <a:gd name="adj" fmla="val 330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t>B</a:t>
            </a:r>
          </a:p>
        </p:txBody>
      </p:sp>
      <p:sp>
        <p:nvSpPr>
          <p:cNvPr id="5" name="Rounded Rectangle 4"/>
          <p:cNvSpPr/>
          <p:nvPr/>
        </p:nvSpPr>
        <p:spPr>
          <a:xfrm>
            <a:off x="533400" y="4533900"/>
            <a:ext cx="1066800" cy="914400"/>
          </a:xfrm>
          <a:prstGeom prst="roundRect">
            <a:avLst>
              <a:gd name="adj" fmla="val 330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t>C</a:t>
            </a:r>
          </a:p>
        </p:txBody>
      </p:sp>
      <p:sp>
        <p:nvSpPr>
          <p:cNvPr id="6" name="Rounded Rectangle 5"/>
          <p:cNvSpPr/>
          <p:nvPr/>
        </p:nvSpPr>
        <p:spPr>
          <a:xfrm>
            <a:off x="533400" y="5829300"/>
            <a:ext cx="1066800" cy="914400"/>
          </a:xfrm>
          <a:prstGeom prst="roundRect">
            <a:avLst>
              <a:gd name="adj" fmla="val 330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t>D</a:t>
            </a:r>
          </a:p>
        </p:txBody>
      </p:sp>
      <p:sp>
        <p:nvSpPr>
          <p:cNvPr id="7" name="Rounded Rectangle 6"/>
          <p:cNvSpPr/>
          <p:nvPr/>
        </p:nvSpPr>
        <p:spPr>
          <a:xfrm>
            <a:off x="507242" y="7353300"/>
            <a:ext cx="1066800" cy="914400"/>
          </a:xfrm>
          <a:prstGeom prst="roundRect">
            <a:avLst>
              <a:gd name="adj" fmla="val 330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t>E</a:t>
            </a:r>
          </a:p>
        </p:txBody>
      </p:sp>
      <p:sp>
        <p:nvSpPr>
          <p:cNvPr id="8" name="Round Diagonal Corner Rectangle 7"/>
          <p:cNvSpPr/>
          <p:nvPr/>
        </p:nvSpPr>
        <p:spPr>
          <a:xfrm>
            <a:off x="1981200" y="1866900"/>
            <a:ext cx="12954000" cy="914400"/>
          </a:xfrm>
          <a:prstGeom prst="round2DiagRect">
            <a:avLst>
              <a:gd name="adj1" fmla="val 16667"/>
              <a:gd name="adj2" fmla="val 44776"/>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lumMod val="85000"/>
                    <a:lumOff val="15000"/>
                  </a:schemeClr>
                </a:solidFill>
              </a:rPr>
              <a:t>Khoan</a:t>
            </a:r>
            <a:r>
              <a:rPr lang="en-US" sz="4400" dirty="0" smtClean="0">
                <a:solidFill>
                  <a:schemeClr val="tx1">
                    <a:lumMod val="85000"/>
                    <a:lumOff val="15000"/>
                  </a:schemeClr>
                </a:solidFill>
              </a:rPr>
              <a:t> dung </a:t>
            </a:r>
            <a:r>
              <a:rPr lang="en-US" sz="4400" dirty="0" err="1" smtClean="0">
                <a:solidFill>
                  <a:schemeClr val="tx1">
                    <a:lumMod val="85000"/>
                    <a:lumOff val="15000"/>
                  </a:schemeClr>
                </a:solidFill>
              </a:rPr>
              <a:t>là</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tha</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thứ</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cho</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mọi</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lỗi</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lầm</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của</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người</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khác</a:t>
            </a:r>
            <a:endParaRPr lang="en-US" sz="4400" dirty="0">
              <a:solidFill>
                <a:schemeClr val="tx1">
                  <a:lumMod val="85000"/>
                  <a:lumOff val="15000"/>
                </a:schemeClr>
              </a:solidFill>
            </a:endParaRPr>
          </a:p>
        </p:txBody>
      </p:sp>
      <p:sp>
        <p:nvSpPr>
          <p:cNvPr id="9" name="Oval 8"/>
          <p:cNvSpPr/>
          <p:nvPr/>
        </p:nvSpPr>
        <p:spPr>
          <a:xfrm>
            <a:off x="15468600" y="1866900"/>
            <a:ext cx="990600" cy="990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t>Đ</a:t>
            </a:r>
            <a:endParaRPr lang="en-US" sz="6000" b="1" dirty="0"/>
          </a:p>
        </p:txBody>
      </p:sp>
      <p:sp>
        <p:nvSpPr>
          <p:cNvPr id="10" name="Oval 9"/>
          <p:cNvSpPr/>
          <p:nvPr/>
        </p:nvSpPr>
        <p:spPr>
          <a:xfrm>
            <a:off x="16687800" y="1866900"/>
            <a:ext cx="990600" cy="990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t>S</a:t>
            </a:r>
            <a:endParaRPr lang="en-US" sz="6000" b="1" dirty="0"/>
          </a:p>
        </p:txBody>
      </p:sp>
      <p:sp>
        <p:nvSpPr>
          <p:cNvPr id="11" name="Round Diagonal Corner Rectangle 10"/>
          <p:cNvSpPr/>
          <p:nvPr/>
        </p:nvSpPr>
        <p:spPr>
          <a:xfrm>
            <a:off x="1943669" y="3162300"/>
            <a:ext cx="12954000" cy="1143000"/>
          </a:xfrm>
          <a:prstGeom prst="round2DiagRect">
            <a:avLst>
              <a:gd name="adj1" fmla="val 16667"/>
              <a:gd name="adj2" fmla="val 44776"/>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lumMod val="85000"/>
                    <a:lumOff val="15000"/>
                  </a:schemeClr>
                </a:solidFill>
              </a:rPr>
              <a:t>Khoan</a:t>
            </a:r>
            <a:r>
              <a:rPr lang="en-US" sz="4400" dirty="0" smtClean="0">
                <a:solidFill>
                  <a:schemeClr val="tx1">
                    <a:lumMod val="85000"/>
                    <a:lumOff val="15000"/>
                  </a:schemeClr>
                </a:solidFill>
              </a:rPr>
              <a:t> dung </a:t>
            </a:r>
            <a:r>
              <a:rPr lang="en-US" sz="4400" dirty="0" err="1" smtClean="0">
                <a:solidFill>
                  <a:schemeClr val="tx1">
                    <a:lumMod val="85000"/>
                    <a:lumOff val="15000"/>
                  </a:schemeClr>
                </a:solidFill>
              </a:rPr>
              <a:t>không</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chỉ</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là</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tha</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thứ</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cho</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người</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khác</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mà</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còn</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tha</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thứ</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cho</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chính</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mình</a:t>
            </a:r>
            <a:endParaRPr lang="en-US" sz="4400" dirty="0">
              <a:solidFill>
                <a:schemeClr val="tx1">
                  <a:lumMod val="85000"/>
                  <a:lumOff val="15000"/>
                </a:schemeClr>
              </a:solidFill>
            </a:endParaRPr>
          </a:p>
        </p:txBody>
      </p:sp>
      <p:sp>
        <p:nvSpPr>
          <p:cNvPr id="12" name="Oval 11"/>
          <p:cNvSpPr/>
          <p:nvPr/>
        </p:nvSpPr>
        <p:spPr>
          <a:xfrm>
            <a:off x="15479973" y="3238500"/>
            <a:ext cx="990600" cy="990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t>Đ</a:t>
            </a:r>
            <a:endParaRPr lang="en-US" sz="6000" b="1" dirty="0"/>
          </a:p>
        </p:txBody>
      </p:sp>
      <p:sp>
        <p:nvSpPr>
          <p:cNvPr id="13" name="Oval 12"/>
          <p:cNvSpPr/>
          <p:nvPr/>
        </p:nvSpPr>
        <p:spPr>
          <a:xfrm>
            <a:off x="16687800" y="3238500"/>
            <a:ext cx="990600" cy="990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t>S</a:t>
            </a:r>
            <a:endParaRPr lang="en-US" sz="6000" b="1" dirty="0"/>
          </a:p>
        </p:txBody>
      </p:sp>
      <p:sp>
        <p:nvSpPr>
          <p:cNvPr id="14" name="Round Diagonal Corner Rectangle 13"/>
          <p:cNvSpPr/>
          <p:nvPr/>
        </p:nvSpPr>
        <p:spPr>
          <a:xfrm>
            <a:off x="1931159" y="4504899"/>
            <a:ext cx="12954000" cy="1143000"/>
          </a:xfrm>
          <a:prstGeom prst="round2DiagRect">
            <a:avLst>
              <a:gd name="adj1" fmla="val 16667"/>
              <a:gd name="adj2" fmla="val 44776"/>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lumMod val="85000"/>
                    <a:lumOff val="15000"/>
                  </a:schemeClr>
                </a:solidFill>
              </a:rPr>
              <a:t>Không</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bao</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giờ</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phê</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bình</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người</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khác</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là</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biểu</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hiện</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của</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khoan</a:t>
            </a:r>
            <a:r>
              <a:rPr lang="en-US" sz="4400" dirty="0" smtClean="0">
                <a:solidFill>
                  <a:schemeClr val="tx1">
                    <a:lumMod val="85000"/>
                    <a:lumOff val="15000"/>
                  </a:schemeClr>
                </a:solidFill>
              </a:rPr>
              <a:t> dung</a:t>
            </a:r>
            <a:endParaRPr lang="en-US" sz="4400" dirty="0">
              <a:solidFill>
                <a:schemeClr val="tx1">
                  <a:lumMod val="85000"/>
                  <a:lumOff val="15000"/>
                </a:schemeClr>
              </a:solidFill>
            </a:endParaRPr>
          </a:p>
        </p:txBody>
      </p:sp>
      <p:sp>
        <p:nvSpPr>
          <p:cNvPr id="15" name="Oval 14"/>
          <p:cNvSpPr/>
          <p:nvPr/>
        </p:nvSpPr>
        <p:spPr>
          <a:xfrm>
            <a:off x="15479973" y="4610100"/>
            <a:ext cx="990600" cy="990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t>Đ</a:t>
            </a:r>
            <a:endParaRPr lang="en-US" sz="6000" b="1" dirty="0"/>
          </a:p>
        </p:txBody>
      </p:sp>
      <p:sp>
        <p:nvSpPr>
          <p:cNvPr id="16" name="Oval 15"/>
          <p:cNvSpPr/>
          <p:nvPr/>
        </p:nvSpPr>
        <p:spPr>
          <a:xfrm>
            <a:off x="16687800" y="4610100"/>
            <a:ext cx="990600" cy="990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t>S</a:t>
            </a:r>
            <a:endParaRPr lang="en-US" sz="6000" b="1" dirty="0"/>
          </a:p>
        </p:txBody>
      </p:sp>
      <p:sp>
        <p:nvSpPr>
          <p:cNvPr id="17" name="Round Diagonal Corner Rectangle 16"/>
          <p:cNvSpPr/>
          <p:nvPr/>
        </p:nvSpPr>
        <p:spPr>
          <a:xfrm>
            <a:off x="1910687" y="5847498"/>
            <a:ext cx="12954000" cy="1143000"/>
          </a:xfrm>
          <a:prstGeom prst="round2DiagRect">
            <a:avLst>
              <a:gd name="adj1" fmla="val 16667"/>
              <a:gd name="adj2" fmla="val 44776"/>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lumMod val="85000"/>
                    <a:lumOff val="15000"/>
                  </a:schemeClr>
                </a:solidFill>
              </a:rPr>
              <a:t>Khoan</a:t>
            </a:r>
            <a:r>
              <a:rPr lang="en-US" sz="4400" dirty="0" smtClean="0">
                <a:solidFill>
                  <a:schemeClr val="tx1">
                    <a:lumMod val="85000"/>
                    <a:lumOff val="15000"/>
                  </a:schemeClr>
                </a:solidFill>
              </a:rPr>
              <a:t> dung </a:t>
            </a:r>
            <a:r>
              <a:rPr lang="en-US" sz="4400" dirty="0" err="1" smtClean="0">
                <a:solidFill>
                  <a:schemeClr val="tx1">
                    <a:lumMod val="85000"/>
                    <a:lumOff val="15000"/>
                  </a:schemeClr>
                </a:solidFill>
              </a:rPr>
              <a:t>là</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tha</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thứ</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cho</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người</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khác</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ngay</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cả</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khi</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họ</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không</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biết</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hối</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hận</a:t>
            </a:r>
            <a:endParaRPr lang="en-US" sz="4400" dirty="0">
              <a:solidFill>
                <a:schemeClr val="tx1">
                  <a:lumMod val="85000"/>
                  <a:lumOff val="15000"/>
                </a:schemeClr>
              </a:solidFill>
            </a:endParaRPr>
          </a:p>
        </p:txBody>
      </p:sp>
      <p:sp>
        <p:nvSpPr>
          <p:cNvPr id="18" name="Oval 17"/>
          <p:cNvSpPr/>
          <p:nvPr/>
        </p:nvSpPr>
        <p:spPr>
          <a:xfrm>
            <a:off x="15479973" y="5847498"/>
            <a:ext cx="990600" cy="990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t>Đ</a:t>
            </a:r>
            <a:endParaRPr lang="en-US" sz="6000" b="1" dirty="0"/>
          </a:p>
        </p:txBody>
      </p:sp>
      <p:sp>
        <p:nvSpPr>
          <p:cNvPr id="19" name="Oval 18"/>
          <p:cNvSpPr/>
          <p:nvPr/>
        </p:nvSpPr>
        <p:spPr>
          <a:xfrm>
            <a:off x="16687800" y="5847498"/>
            <a:ext cx="990600" cy="990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t>S</a:t>
            </a:r>
            <a:endParaRPr lang="en-US" sz="6000" b="1" dirty="0"/>
          </a:p>
        </p:txBody>
      </p:sp>
      <p:sp>
        <p:nvSpPr>
          <p:cNvPr id="20" name="Round Diagonal Corner Rectangle 19"/>
          <p:cNvSpPr/>
          <p:nvPr/>
        </p:nvSpPr>
        <p:spPr>
          <a:xfrm>
            <a:off x="1910687" y="7314063"/>
            <a:ext cx="12954000" cy="1143000"/>
          </a:xfrm>
          <a:prstGeom prst="round2DiagRect">
            <a:avLst>
              <a:gd name="adj1" fmla="val 16667"/>
              <a:gd name="adj2" fmla="val 44776"/>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lumMod val="85000"/>
                    <a:lumOff val="15000"/>
                  </a:schemeClr>
                </a:solidFill>
              </a:rPr>
              <a:t>Đối</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lập</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với</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khoan</a:t>
            </a:r>
            <a:r>
              <a:rPr lang="en-US" sz="4400" dirty="0" smtClean="0">
                <a:solidFill>
                  <a:schemeClr val="tx1">
                    <a:lumMod val="85000"/>
                    <a:lumOff val="15000"/>
                  </a:schemeClr>
                </a:solidFill>
              </a:rPr>
              <a:t> dung </a:t>
            </a:r>
            <a:r>
              <a:rPr lang="en-US" sz="4400" dirty="0" err="1" smtClean="0">
                <a:solidFill>
                  <a:schemeClr val="tx1">
                    <a:lumMod val="85000"/>
                    <a:lumOff val="15000"/>
                  </a:schemeClr>
                </a:solidFill>
              </a:rPr>
              <a:t>là</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ích</a:t>
            </a:r>
            <a:r>
              <a:rPr lang="en-US" sz="4400" dirty="0" smtClean="0">
                <a:solidFill>
                  <a:schemeClr val="tx1">
                    <a:lumMod val="85000"/>
                    <a:lumOff val="15000"/>
                  </a:schemeClr>
                </a:solidFill>
              </a:rPr>
              <a:t> </a:t>
            </a:r>
            <a:r>
              <a:rPr lang="en-US" sz="4400" dirty="0" err="1" smtClean="0">
                <a:solidFill>
                  <a:schemeClr val="tx1">
                    <a:lumMod val="85000"/>
                    <a:lumOff val="15000"/>
                  </a:schemeClr>
                </a:solidFill>
              </a:rPr>
              <a:t>kỉ</a:t>
            </a:r>
            <a:endParaRPr lang="en-US" sz="4400" dirty="0">
              <a:solidFill>
                <a:schemeClr val="tx1">
                  <a:lumMod val="85000"/>
                  <a:lumOff val="15000"/>
                </a:schemeClr>
              </a:solidFill>
            </a:endParaRPr>
          </a:p>
        </p:txBody>
      </p:sp>
      <p:sp>
        <p:nvSpPr>
          <p:cNvPr id="21" name="Oval 20"/>
          <p:cNvSpPr/>
          <p:nvPr/>
        </p:nvSpPr>
        <p:spPr>
          <a:xfrm>
            <a:off x="15479973" y="7260041"/>
            <a:ext cx="990600" cy="990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t>Đ</a:t>
            </a:r>
            <a:endParaRPr lang="en-US" sz="6000" b="1" dirty="0"/>
          </a:p>
        </p:txBody>
      </p:sp>
      <p:sp>
        <p:nvSpPr>
          <p:cNvPr id="22" name="Oval 21"/>
          <p:cNvSpPr/>
          <p:nvPr/>
        </p:nvSpPr>
        <p:spPr>
          <a:xfrm>
            <a:off x="16687800" y="7260041"/>
            <a:ext cx="990600" cy="9906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t>S</a:t>
            </a:r>
            <a:endParaRPr lang="en-US" sz="6000" b="1" dirty="0"/>
          </a:p>
        </p:txBody>
      </p:sp>
    </p:spTree>
    <p:custDataLst>
      <p:tags r:id="rId1"/>
    </p:custDataLst>
    <p:extLst>
      <p:ext uri="{BB962C8B-B14F-4D97-AF65-F5344CB8AC3E}">
        <p14:creationId xmlns:p14="http://schemas.microsoft.com/office/powerpoint/2010/main" val="340805748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rgbClr val="00B050"/>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wind.wav"/>
                                        </p:tgtEl>
                                      </p:cMediaNode>
                                    </p:audio>
                                  </p:subTnLst>
                                </p:cTn>
                              </p:par>
                            </p:childTnLst>
                          </p:cTn>
                        </p:par>
                      </p:childTnLst>
                    </p:cTn>
                  </p:par>
                </p:childTnLst>
              </p:cTn>
              <p:nextCondLst>
                <p:cond evt="onClick" delay="0">
                  <p:tgtEl>
                    <p:spTgt spid="9"/>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0"/>
                                        </p:tgtEl>
                                        <p:attrNameLst>
                                          <p:attrName>fillcolor</p:attrName>
                                        </p:attrNameLst>
                                      </p:cBhvr>
                                      <p:to>
                                        <a:srgbClr val="FF0000"/>
                                      </p:to>
                                    </p:animClr>
                                    <p:set>
                                      <p:cBhvr>
                                        <p:cTn id="14" dur="2000" fill="hold"/>
                                        <p:tgtEl>
                                          <p:spTgt spid="10"/>
                                        </p:tgtEl>
                                        <p:attrNameLst>
                                          <p:attrName>fill.type</p:attrName>
                                        </p:attrNameLst>
                                      </p:cBhvr>
                                      <p:to>
                                        <p:strVal val="solid"/>
                                      </p:to>
                                    </p:set>
                                    <p:set>
                                      <p:cBhvr>
                                        <p:cTn id="15" dur="2000" fill="hold"/>
                                        <p:tgtEl>
                                          <p:spTgt spid="10"/>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2"/>
                                        </p:tgtEl>
                                        <p:attrNameLst>
                                          <p:attrName>fillcolor</p:attrName>
                                        </p:attrNameLst>
                                      </p:cBhvr>
                                      <p:to>
                                        <a:srgbClr val="FF0000"/>
                                      </p:to>
                                    </p:animClr>
                                    <p:set>
                                      <p:cBhvr>
                                        <p:cTn id="21" dur="2000" fill="hold"/>
                                        <p:tgtEl>
                                          <p:spTgt spid="12"/>
                                        </p:tgtEl>
                                        <p:attrNameLst>
                                          <p:attrName>fill.type</p:attrName>
                                        </p:attrNameLst>
                                      </p:cBhvr>
                                      <p:to>
                                        <p:strVal val="solid"/>
                                      </p:to>
                                    </p:set>
                                    <p:set>
                                      <p:cBhvr>
                                        <p:cTn id="22" dur="2000" fill="hold"/>
                                        <p:tgtEl>
                                          <p:spTgt spid="12"/>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3" name="wind.wav"/>
                                        </p:tgtEl>
                                      </p:cMediaNode>
                                    </p:audio>
                                  </p:subTnLst>
                                </p:cTn>
                              </p:par>
                            </p:childTnLst>
                          </p:cTn>
                        </p:par>
                      </p:childTnLst>
                    </p:cTn>
                  </p:par>
                </p:childTnLst>
              </p:cTn>
              <p:nextCondLst>
                <p:cond evt="onClick" delay="0">
                  <p:tgtEl>
                    <p:spTgt spid="12"/>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3"/>
                                        </p:tgtEl>
                                        <p:attrNameLst>
                                          <p:attrName>fillcolor</p:attrName>
                                        </p:attrNameLst>
                                      </p:cBhvr>
                                      <p:to>
                                        <a:srgbClr val="00B050"/>
                                      </p:to>
                                    </p:animClr>
                                    <p:set>
                                      <p:cBhvr>
                                        <p:cTn id="28" dur="2000" fill="hold"/>
                                        <p:tgtEl>
                                          <p:spTgt spid="13"/>
                                        </p:tgtEl>
                                        <p:attrNameLst>
                                          <p:attrName>fill.type</p:attrName>
                                        </p:attrNameLst>
                                      </p:cBhvr>
                                      <p:to>
                                        <p:strVal val="solid"/>
                                      </p:to>
                                    </p:set>
                                    <p:set>
                                      <p:cBhvr>
                                        <p:cTn id="29" dur="200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wind.wav"/>
                                        </p:tgtEl>
                                      </p:cMediaNode>
                                    </p:audio>
                                  </p:subTnLst>
                                </p:cTn>
                              </p:par>
                            </p:childTnLst>
                          </p:cTn>
                        </p:par>
                      </p:childTnLst>
                    </p:cTn>
                  </p:par>
                </p:childTnLst>
              </p:cTn>
              <p:nextCondLst>
                <p:cond evt="onClick" delay="0">
                  <p:tgtEl>
                    <p:spTgt spid="13"/>
                  </p:tgtEl>
                </p:cond>
              </p:nextCondLst>
            </p:seq>
            <p:seq concurrent="1" nextAc="seek">
              <p:cTn id="30" restart="whenNotActive" fill="hold" evtFilter="cancelBubble" nodeType="interactiveSeq">
                <p:stCondLst>
                  <p:cond evt="onClick" delay="0">
                    <p:tgtEl>
                      <p:spTgt spid="15"/>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15"/>
                                        </p:tgtEl>
                                        <p:attrNameLst>
                                          <p:attrName>fillcolor</p:attrName>
                                        </p:attrNameLst>
                                      </p:cBhvr>
                                      <p:to>
                                        <a:srgbClr val="FF0000"/>
                                      </p:to>
                                    </p:animClr>
                                    <p:set>
                                      <p:cBhvr>
                                        <p:cTn id="35" dur="2000" fill="hold"/>
                                        <p:tgtEl>
                                          <p:spTgt spid="15"/>
                                        </p:tgtEl>
                                        <p:attrNameLst>
                                          <p:attrName>fill.type</p:attrName>
                                        </p:attrNameLst>
                                      </p:cBhvr>
                                      <p:to>
                                        <p:strVal val="solid"/>
                                      </p:to>
                                    </p:set>
                                    <p:set>
                                      <p:cBhvr>
                                        <p:cTn id="36" dur="2000" fill="hold"/>
                                        <p:tgtEl>
                                          <p:spTgt spid="15"/>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5"/>
                  </p:tgtEl>
                </p:cond>
              </p:nextCondLst>
            </p:seq>
            <p:seq concurrent="1" nextAc="seek">
              <p:cTn id="37" restart="whenNotActive" fill="hold" evtFilter="cancelBubble" nodeType="interactiveSeq">
                <p:stCondLst>
                  <p:cond evt="onClick" delay="0">
                    <p:tgtEl>
                      <p:spTgt spid="16"/>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2000" fill="hold"/>
                                        <p:tgtEl>
                                          <p:spTgt spid="16"/>
                                        </p:tgtEl>
                                        <p:attrNameLst>
                                          <p:attrName>fillcolor</p:attrName>
                                        </p:attrNameLst>
                                      </p:cBhvr>
                                      <p:to>
                                        <a:srgbClr val="00B050"/>
                                      </p:to>
                                    </p:animClr>
                                    <p:set>
                                      <p:cBhvr>
                                        <p:cTn id="42" dur="2000" fill="hold"/>
                                        <p:tgtEl>
                                          <p:spTgt spid="16"/>
                                        </p:tgtEl>
                                        <p:attrNameLst>
                                          <p:attrName>fill.type</p:attrName>
                                        </p:attrNameLst>
                                      </p:cBhvr>
                                      <p:to>
                                        <p:strVal val="solid"/>
                                      </p:to>
                                    </p:set>
                                    <p:set>
                                      <p:cBhvr>
                                        <p:cTn id="43" dur="2000" fill="hold"/>
                                        <p:tgtEl>
                                          <p:spTgt spid="16"/>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3" name="wind.wav"/>
                                        </p:tgtEl>
                                      </p:cMediaNode>
                                    </p:audio>
                                  </p:subTnLst>
                                </p:cTn>
                              </p:par>
                            </p:childTnLst>
                          </p:cTn>
                        </p:par>
                      </p:childTnLst>
                    </p:cTn>
                  </p:par>
                </p:childTnLst>
              </p:cTn>
              <p:nextCondLst>
                <p:cond evt="onClick" delay="0">
                  <p:tgtEl>
                    <p:spTgt spid="16"/>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18"/>
                                        </p:tgtEl>
                                        <p:attrNameLst>
                                          <p:attrName>fillcolor</p:attrName>
                                        </p:attrNameLst>
                                      </p:cBhvr>
                                      <p:to>
                                        <a:srgbClr val="92D050"/>
                                      </p:to>
                                    </p:animClr>
                                    <p:set>
                                      <p:cBhvr>
                                        <p:cTn id="49" dur="2000" fill="hold"/>
                                        <p:tgtEl>
                                          <p:spTgt spid="18"/>
                                        </p:tgtEl>
                                        <p:attrNameLst>
                                          <p:attrName>fill.type</p:attrName>
                                        </p:attrNameLst>
                                      </p:cBhvr>
                                      <p:to>
                                        <p:strVal val="solid"/>
                                      </p:to>
                                    </p:set>
                                    <p:set>
                                      <p:cBhvr>
                                        <p:cTn id="50" dur="2000" fill="hold"/>
                                        <p:tgtEl>
                                          <p:spTgt spid="18"/>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3" name="wind.wav"/>
                                        </p:tgtEl>
                                      </p:cMediaNode>
                                    </p:audio>
                                  </p:subTnLst>
                                </p:cTn>
                              </p:par>
                            </p:childTnLst>
                          </p:cTn>
                        </p:par>
                      </p:childTnLst>
                    </p:cTn>
                  </p:par>
                </p:childTnLst>
              </p:cTn>
              <p:nextCondLst>
                <p:cond evt="onClick" delay="0">
                  <p:tgtEl>
                    <p:spTgt spid="18"/>
                  </p:tgtEl>
                </p:cond>
              </p:nextCondLst>
            </p:seq>
            <p:seq concurrent="1" nextAc="seek">
              <p:cTn id="51" restart="whenNotActive" fill="hold" evtFilter="cancelBubble" nodeType="interactiveSeq">
                <p:stCondLst>
                  <p:cond evt="onClick" delay="0">
                    <p:tgtEl>
                      <p:spTgt spid="19"/>
                    </p:tgtEl>
                  </p:cond>
                </p:stCondLst>
                <p:endSync evt="end" delay="0">
                  <p:rtn val="all"/>
                </p:endSync>
                <p:childTnLst>
                  <p:par>
                    <p:cTn id="52" fill="hold">
                      <p:stCondLst>
                        <p:cond delay="0"/>
                      </p:stCondLst>
                      <p:childTnLst>
                        <p:par>
                          <p:cTn id="53" fill="hold">
                            <p:stCondLst>
                              <p:cond delay="0"/>
                            </p:stCondLst>
                            <p:childTnLst>
                              <p:par>
                                <p:cTn id="54" presetID="1" presetClass="emph" presetSubtype="2" fill="hold" nodeType="clickEffect">
                                  <p:stCondLst>
                                    <p:cond delay="0"/>
                                  </p:stCondLst>
                                  <p:childTnLst>
                                    <p:animClr clrSpc="rgb" dir="cw">
                                      <p:cBhvr>
                                        <p:cTn id="55" dur="2000" fill="hold"/>
                                        <p:tgtEl>
                                          <p:spTgt spid="19"/>
                                        </p:tgtEl>
                                        <p:attrNameLst>
                                          <p:attrName>fillcolor</p:attrName>
                                        </p:attrNameLst>
                                      </p:cBhvr>
                                      <p:to>
                                        <a:srgbClr val="FF0000"/>
                                      </p:to>
                                    </p:animClr>
                                    <p:set>
                                      <p:cBhvr>
                                        <p:cTn id="56" dur="2000" fill="hold"/>
                                        <p:tgtEl>
                                          <p:spTgt spid="19"/>
                                        </p:tgtEl>
                                        <p:attrNameLst>
                                          <p:attrName>fill.type</p:attrName>
                                        </p:attrNameLst>
                                      </p:cBhvr>
                                      <p:to>
                                        <p:strVal val="solid"/>
                                      </p:to>
                                    </p:set>
                                    <p:set>
                                      <p:cBhvr>
                                        <p:cTn id="57" dur="2000" fill="hold"/>
                                        <p:tgtEl>
                                          <p:spTgt spid="19"/>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9"/>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clickEffect">
                                  <p:stCondLst>
                                    <p:cond delay="0"/>
                                  </p:stCondLst>
                                  <p:childTnLst>
                                    <p:animClr clrSpc="rgb" dir="cw">
                                      <p:cBhvr>
                                        <p:cTn id="62" dur="2000" fill="hold"/>
                                        <p:tgtEl>
                                          <p:spTgt spid="21"/>
                                        </p:tgtEl>
                                        <p:attrNameLst>
                                          <p:attrName>fillcolor</p:attrName>
                                        </p:attrNameLst>
                                      </p:cBhvr>
                                      <p:to>
                                        <a:srgbClr val="FF0000"/>
                                      </p:to>
                                    </p:animClr>
                                    <p:set>
                                      <p:cBhvr>
                                        <p:cTn id="63" dur="2000" fill="hold"/>
                                        <p:tgtEl>
                                          <p:spTgt spid="21"/>
                                        </p:tgtEl>
                                        <p:attrNameLst>
                                          <p:attrName>fill.type</p:attrName>
                                        </p:attrNameLst>
                                      </p:cBhvr>
                                      <p:to>
                                        <p:strVal val="solid"/>
                                      </p:to>
                                    </p:set>
                                    <p:set>
                                      <p:cBhvr>
                                        <p:cTn id="64" dur="2000" fill="hold"/>
                                        <p:tgtEl>
                                          <p:spTgt spid="21"/>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1"/>
                  </p:tgtEl>
                </p:cond>
              </p:nextCondLst>
            </p:seq>
            <p:seq concurrent="1" nextAc="seek">
              <p:cTn id="65" restart="whenNotActive" fill="hold" evtFilter="cancelBubble" nodeType="interactiveSeq">
                <p:stCondLst>
                  <p:cond evt="onClick" delay="0">
                    <p:tgtEl>
                      <p:spTgt spid="22"/>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childTnLst>
                                    <p:animClr clrSpc="rgb" dir="cw">
                                      <p:cBhvr>
                                        <p:cTn id="69" dur="2000" fill="hold"/>
                                        <p:tgtEl>
                                          <p:spTgt spid="22"/>
                                        </p:tgtEl>
                                        <p:attrNameLst>
                                          <p:attrName>fillcolor</p:attrName>
                                        </p:attrNameLst>
                                      </p:cBhvr>
                                      <p:to>
                                        <a:srgbClr val="00B050"/>
                                      </p:to>
                                    </p:animClr>
                                    <p:set>
                                      <p:cBhvr>
                                        <p:cTn id="70" dur="2000" fill="hold"/>
                                        <p:tgtEl>
                                          <p:spTgt spid="22"/>
                                        </p:tgtEl>
                                        <p:attrNameLst>
                                          <p:attrName>fill.type</p:attrName>
                                        </p:attrNameLst>
                                      </p:cBhvr>
                                      <p:to>
                                        <p:strVal val="solid"/>
                                      </p:to>
                                    </p:set>
                                    <p:set>
                                      <p:cBhvr>
                                        <p:cTn id="71" dur="2000" fill="hold"/>
                                        <p:tgtEl>
                                          <p:spTgt spid="22"/>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wind.wav"/>
                                        </p:tgtEl>
                                      </p:cMediaNode>
                                    </p:audio>
                                  </p:subTnLst>
                                </p:cTn>
                              </p:par>
                            </p:childTnLst>
                          </p:cTn>
                        </p:par>
                      </p:childTnLst>
                    </p:cTn>
                  </p:par>
                </p:childTnLst>
              </p:cTn>
              <p:nextCondLst>
                <p:cond evt="onClick" delay="0">
                  <p:tgtEl>
                    <p:spTgt spid="2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0" y="114300"/>
            <a:ext cx="10439400" cy="685800"/>
          </a:xfrm>
          <a:prstGeom prst="roundRect">
            <a:avLst/>
          </a:prstGeom>
          <a:solidFill>
            <a:srgbClr val="3862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FFC000"/>
                </a:solidFill>
              </a:rPr>
              <a:t>Hãy</a:t>
            </a:r>
            <a:r>
              <a:rPr lang="en-US" sz="4800" b="1" dirty="0" smtClean="0">
                <a:solidFill>
                  <a:srgbClr val="FFC000"/>
                </a:solidFill>
              </a:rPr>
              <a:t> </a:t>
            </a:r>
            <a:r>
              <a:rPr lang="en-US" sz="4800" b="1" dirty="0" err="1" smtClean="0">
                <a:solidFill>
                  <a:srgbClr val="FFC000"/>
                </a:solidFill>
              </a:rPr>
              <a:t>xử</a:t>
            </a:r>
            <a:r>
              <a:rPr lang="en-US" sz="4800" b="1" dirty="0" smtClean="0">
                <a:solidFill>
                  <a:srgbClr val="FFC000"/>
                </a:solidFill>
              </a:rPr>
              <a:t> </a:t>
            </a:r>
            <a:r>
              <a:rPr lang="en-US" sz="4800" b="1" dirty="0" err="1" smtClean="0">
                <a:solidFill>
                  <a:srgbClr val="FFC000"/>
                </a:solidFill>
              </a:rPr>
              <a:t>lí</a:t>
            </a:r>
            <a:r>
              <a:rPr lang="en-US" sz="4800" b="1" dirty="0" smtClean="0">
                <a:solidFill>
                  <a:srgbClr val="FFC000"/>
                </a:solidFill>
              </a:rPr>
              <a:t> </a:t>
            </a:r>
            <a:r>
              <a:rPr lang="en-US" sz="4800" b="1" dirty="0" err="1" smtClean="0">
                <a:solidFill>
                  <a:srgbClr val="FFC000"/>
                </a:solidFill>
              </a:rPr>
              <a:t>tình</a:t>
            </a:r>
            <a:r>
              <a:rPr lang="en-US" sz="4800" b="1" dirty="0" smtClean="0">
                <a:solidFill>
                  <a:srgbClr val="FFC000"/>
                </a:solidFill>
              </a:rPr>
              <a:t> </a:t>
            </a:r>
            <a:r>
              <a:rPr lang="en-US" sz="4800" b="1" dirty="0" err="1" smtClean="0">
                <a:solidFill>
                  <a:srgbClr val="FFC000"/>
                </a:solidFill>
              </a:rPr>
              <a:t>huống</a:t>
            </a:r>
            <a:r>
              <a:rPr lang="en-US" sz="4800" b="1" dirty="0" smtClean="0">
                <a:solidFill>
                  <a:srgbClr val="FFC000"/>
                </a:solidFill>
              </a:rPr>
              <a:t> </a:t>
            </a:r>
            <a:r>
              <a:rPr lang="en-US" sz="4800" b="1" dirty="0" err="1" smtClean="0">
                <a:solidFill>
                  <a:srgbClr val="FFC000"/>
                </a:solidFill>
              </a:rPr>
              <a:t>dưới</a:t>
            </a:r>
            <a:r>
              <a:rPr lang="en-US" sz="4800" b="1" dirty="0" smtClean="0">
                <a:solidFill>
                  <a:srgbClr val="FFC000"/>
                </a:solidFill>
              </a:rPr>
              <a:t> </a:t>
            </a:r>
            <a:r>
              <a:rPr lang="en-US" sz="4800" b="1" dirty="0" err="1" smtClean="0">
                <a:solidFill>
                  <a:srgbClr val="FFC000"/>
                </a:solidFill>
              </a:rPr>
              <a:t>đây</a:t>
            </a:r>
            <a:endParaRPr lang="en-US" sz="4800" b="1" dirty="0">
              <a:solidFill>
                <a:srgbClr val="FFC000"/>
              </a:solidFill>
            </a:endParaRPr>
          </a:p>
        </p:txBody>
      </p:sp>
      <p:pic>
        <p:nvPicPr>
          <p:cNvPr id="3" name="Picture 2"/>
          <p:cNvPicPr>
            <a:picLocks noChangeAspect="1"/>
          </p:cNvPicPr>
          <p:nvPr/>
        </p:nvPicPr>
        <p:blipFill>
          <a:blip r:embed="rId3"/>
          <a:stretch>
            <a:fillRect/>
          </a:stretch>
        </p:blipFill>
        <p:spPr>
          <a:xfrm>
            <a:off x="2667000" y="947057"/>
            <a:ext cx="13075920" cy="9339943"/>
          </a:xfrm>
          <a:prstGeom prst="rect">
            <a:avLst/>
          </a:prstGeom>
        </p:spPr>
      </p:pic>
    </p:spTree>
    <p:custDataLst>
      <p:tags r:id="rId1"/>
    </p:custDataLst>
    <p:extLst>
      <p:ext uri="{BB962C8B-B14F-4D97-AF65-F5344CB8AC3E}">
        <p14:creationId xmlns:p14="http://schemas.microsoft.com/office/powerpoint/2010/main" val="3683085908"/>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sp>
        <p:nvSpPr>
          <p:cNvPr id="2" name="TextBox 2"/>
          <p:cNvSpPr txBox="1"/>
          <p:nvPr/>
        </p:nvSpPr>
        <p:spPr>
          <a:xfrm>
            <a:off x="5943600" y="3848100"/>
            <a:ext cx="6396395" cy="1566544"/>
          </a:xfrm>
          <a:prstGeom prst="rect">
            <a:avLst/>
          </a:prstGeom>
        </p:spPr>
        <p:txBody>
          <a:bodyPr lIns="0" tIns="0" rIns="0" bIns="0" rtlCol="0" anchor="t">
            <a:spAutoFit/>
          </a:bodyPr>
          <a:lstStyle/>
          <a:p>
            <a:pPr marL="0" marR="0" lvl="0" indent="0" algn="ctr" defTabSz="914400" rtl="0" eaLnBrk="1" fontAlgn="auto" latinLnBrk="0" hangingPunct="1">
              <a:lnSpc>
                <a:spcPts val="12880"/>
              </a:lnSpc>
              <a:spcBef>
                <a:spcPts val="0"/>
              </a:spcBef>
              <a:spcAft>
                <a:spcPts val="0"/>
              </a:spcAft>
              <a:buClrTx/>
              <a:buSzTx/>
              <a:buFontTx/>
              <a:buNone/>
              <a:tabLst/>
              <a:defRPr/>
            </a:pPr>
            <a:r>
              <a:rPr lang="en-US" sz="9200" dirty="0" smtClean="0">
                <a:solidFill>
                  <a:srgbClr val="2A316F"/>
                </a:solidFill>
                <a:latin typeface="Noto Sans Bold"/>
              </a:rPr>
              <a:t>VẬN DỤNG</a:t>
            </a:r>
            <a:endParaRPr kumimoji="0" lang="en-US" sz="9200" b="0" i="0" u="none" strike="noStrike" kern="1200" cap="none" spc="0" normalizeH="0" baseline="0" noProof="0" dirty="0">
              <a:ln>
                <a:noFill/>
              </a:ln>
              <a:solidFill>
                <a:srgbClr val="2A316F"/>
              </a:solidFill>
              <a:effectLst/>
              <a:uLnTx/>
              <a:uFillTx/>
              <a:latin typeface="Noto Sans Bold"/>
              <a:ea typeface="+mn-ea"/>
              <a:cs typeface="+mn-cs"/>
            </a:endParaRPr>
          </a:p>
        </p:txBody>
      </p:sp>
    </p:spTree>
    <p:custDataLst>
      <p:tags r:id="rId1"/>
    </p:custDataLst>
    <p:extLst>
      <p:ext uri="{BB962C8B-B14F-4D97-AF65-F5344CB8AC3E}">
        <p14:creationId xmlns:p14="http://schemas.microsoft.com/office/powerpoint/2010/main" val="3692358633"/>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628"/>
            <a:ext cx="18288000" cy="10422083"/>
          </a:xfrm>
          <a:prstGeom prst="rect">
            <a:avLst/>
          </a:prstGeom>
        </p:spPr>
      </p:pic>
    </p:spTree>
    <p:custDataLst>
      <p:tags r:id="rId1"/>
    </p:custDataLst>
    <p:extLst>
      <p:ext uri="{BB962C8B-B14F-4D97-AF65-F5344CB8AC3E}">
        <p14:creationId xmlns:p14="http://schemas.microsoft.com/office/powerpoint/2010/main" val="2315546395"/>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2" name="Group 2"/>
          <p:cNvGrpSpPr/>
          <p:nvPr/>
        </p:nvGrpSpPr>
        <p:grpSpPr>
          <a:xfrm>
            <a:off x="10525104" y="2316576"/>
            <a:ext cx="4166211" cy="416621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14543952" y="4954564"/>
            <a:ext cx="3388768" cy="338876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4543952" y="2770945"/>
            <a:ext cx="2480481" cy="248048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sp>
        <p:sp>
          <p:nvSpPr>
            <p:cNvPr id="10" name="TextBox 10"/>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1367969" y="6699707"/>
            <a:ext cx="2480481" cy="2480481"/>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sp>
        <p:sp>
          <p:nvSpPr>
            <p:cNvPr id="13" name="TextBox 13"/>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557510" y="9397109"/>
            <a:ext cx="19403020" cy="1779782"/>
            <a:chOff x="0" y="0"/>
            <a:chExt cx="5110260" cy="468749"/>
          </a:xfrm>
        </p:grpSpPr>
        <p:sp>
          <p:nvSpPr>
            <p:cNvPr id="15" name="Freeform 15"/>
            <p:cNvSpPr/>
            <p:nvPr/>
          </p:nvSpPr>
          <p:spPr>
            <a:xfrm>
              <a:off x="0" y="0"/>
              <a:ext cx="5110261" cy="468749"/>
            </a:xfrm>
            <a:custGeom>
              <a:avLst/>
              <a:gdLst/>
              <a:ahLst/>
              <a:cxnLst/>
              <a:rect l="l" t="t" r="r" b="b"/>
              <a:pathLst>
                <a:path w="5110261" h="468749">
                  <a:moveTo>
                    <a:pt x="0" y="0"/>
                  </a:moveTo>
                  <a:lnTo>
                    <a:pt x="5110261" y="0"/>
                  </a:lnTo>
                  <a:lnTo>
                    <a:pt x="5110261" y="468749"/>
                  </a:lnTo>
                  <a:lnTo>
                    <a:pt x="0" y="468749"/>
                  </a:lnTo>
                  <a:close/>
                </a:path>
              </a:pathLst>
            </a:custGeom>
            <a:solidFill>
              <a:srgbClr val="8DAFA8"/>
            </a:solidFill>
          </p:spPr>
        </p:sp>
        <p:sp>
          <p:nvSpPr>
            <p:cNvPr id="16" name="TextBox 16"/>
            <p:cNvSpPr txBox="1"/>
            <p:nvPr/>
          </p:nvSpPr>
          <p:spPr>
            <a:xfrm>
              <a:off x="0" y="-47625"/>
              <a:ext cx="5110260" cy="516374"/>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348321" y="-27319"/>
            <a:ext cx="15564916" cy="2521820"/>
          </a:xfrm>
          <a:prstGeom prst="rect">
            <a:avLst/>
          </a:prstGeom>
        </p:spPr>
        <p:txBody>
          <a:bodyPr lIns="0" tIns="0" rIns="0" bIns="0" rtlCol="0" anchor="t">
            <a:spAutoFit/>
          </a:bodyPr>
          <a:lstStyle/>
          <a:p>
            <a:pPr algn="l">
              <a:lnSpc>
                <a:spcPts val="19552"/>
              </a:lnSpc>
              <a:spcBef>
                <a:spcPct val="0"/>
              </a:spcBef>
            </a:pPr>
            <a:r>
              <a:rPr lang="en-US" sz="13965">
                <a:solidFill>
                  <a:srgbClr val="8F6234"/>
                </a:solidFill>
                <a:latin typeface="Poppins Bold"/>
              </a:rPr>
              <a:t>KHỞI ĐỘNG</a:t>
            </a:r>
          </a:p>
        </p:txBody>
      </p:sp>
      <p:sp>
        <p:nvSpPr>
          <p:cNvPr id="18" name="Freeform 18"/>
          <p:cNvSpPr/>
          <p:nvPr/>
        </p:nvSpPr>
        <p:spPr>
          <a:xfrm flipH="1">
            <a:off x="10047717" y="6482787"/>
            <a:ext cx="1320252" cy="1409978"/>
          </a:xfrm>
          <a:custGeom>
            <a:avLst/>
            <a:gdLst/>
            <a:ahLst/>
            <a:cxnLst/>
            <a:rect l="l" t="t" r="r" b="b"/>
            <a:pathLst>
              <a:path w="1320252" h="1409978">
                <a:moveTo>
                  <a:pt x="1320252" y="0"/>
                </a:moveTo>
                <a:lnTo>
                  <a:pt x="0" y="0"/>
                </a:lnTo>
                <a:lnTo>
                  <a:pt x="0" y="1409978"/>
                </a:lnTo>
                <a:lnTo>
                  <a:pt x="1320252" y="1409978"/>
                </a:lnTo>
                <a:lnTo>
                  <a:pt x="1320252"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9" name="Freeform 19"/>
          <p:cNvSpPr/>
          <p:nvPr/>
        </p:nvSpPr>
        <p:spPr>
          <a:xfrm>
            <a:off x="10869684" y="2825501"/>
            <a:ext cx="1833125" cy="1957706"/>
          </a:xfrm>
          <a:custGeom>
            <a:avLst/>
            <a:gdLst/>
            <a:ahLst/>
            <a:cxnLst/>
            <a:rect l="l" t="t" r="r" b="b"/>
            <a:pathLst>
              <a:path w="1833125" h="1957706">
                <a:moveTo>
                  <a:pt x="0" y="0"/>
                </a:moveTo>
                <a:lnTo>
                  <a:pt x="1833125" y="0"/>
                </a:lnTo>
                <a:lnTo>
                  <a:pt x="1833125" y="1957707"/>
                </a:lnTo>
                <a:lnTo>
                  <a:pt x="0" y="195770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20" name="Picture 20"/>
          <p:cNvPicPr>
            <a:picLocks noChangeAspect="1"/>
          </p:cNvPicPr>
          <p:nvPr/>
        </p:nvPicPr>
        <p:blipFill>
          <a:blip r:embed="rId7"/>
          <a:srcRect/>
          <a:stretch>
            <a:fillRect/>
          </a:stretch>
        </p:blipFill>
        <p:spPr>
          <a:xfrm>
            <a:off x="10869684" y="3742483"/>
            <a:ext cx="6340495" cy="4406644"/>
          </a:xfrm>
          <a:prstGeom prst="rect">
            <a:avLst/>
          </a:prstGeom>
        </p:spPr>
      </p:pic>
      <p:sp>
        <p:nvSpPr>
          <p:cNvPr id="21" name="Freeform 21"/>
          <p:cNvSpPr/>
          <p:nvPr/>
        </p:nvSpPr>
        <p:spPr>
          <a:xfrm rot="1377328">
            <a:off x="15060570" y="1257560"/>
            <a:ext cx="2858176" cy="2473883"/>
          </a:xfrm>
          <a:custGeom>
            <a:avLst/>
            <a:gdLst/>
            <a:ahLst/>
            <a:cxnLst/>
            <a:rect l="l" t="t" r="r" b="b"/>
            <a:pathLst>
              <a:path w="2858176" h="2473883">
                <a:moveTo>
                  <a:pt x="0" y="0"/>
                </a:moveTo>
                <a:lnTo>
                  <a:pt x="2858175" y="0"/>
                </a:lnTo>
                <a:lnTo>
                  <a:pt x="2858175" y="2473883"/>
                </a:lnTo>
                <a:lnTo>
                  <a:pt x="0" y="2473883"/>
                </a:lnTo>
                <a:lnTo>
                  <a:pt x="0" y="0"/>
                </a:lnTo>
                <a:close/>
              </a:path>
            </a:pathLst>
          </a:custGeom>
          <a:blipFill>
            <a:blip r:embed="rId8"/>
            <a:stretch>
              <a:fillRect/>
            </a:stretch>
          </a:blipFill>
        </p:spPr>
      </p:sp>
      <p:sp>
        <p:nvSpPr>
          <p:cNvPr id="22" name="TextBox 22"/>
          <p:cNvSpPr txBox="1"/>
          <p:nvPr/>
        </p:nvSpPr>
        <p:spPr>
          <a:xfrm>
            <a:off x="348321" y="2720726"/>
            <a:ext cx="9191092" cy="7658093"/>
          </a:xfrm>
          <a:prstGeom prst="rect">
            <a:avLst/>
          </a:prstGeom>
        </p:spPr>
        <p:txBody>
          <a:bodyPr lIns="0" tIns="0" rIns="0" bIns="0" rtlCol="0" anchor="t">
            <a:spAutoFit/>
          </a:bodyPr>
          <a:lstStyle/>
          <a:p>
            <a:pPr algn="ctr">
              <a:lnSpc>
                <a:spcPts val="6020"/>
              </a:lnSpc>
            </a:pPr>
            <a:r>
              <a:rPr lang="en-US" sz="4300">
                <a:solidFill>
                  <a:srgbClr val="000000"/>
                </a:solidFill>
                <a:latin typeface="Arimo Bold"/>
              </a:rPr>
              <a:t>Em hiểu thế nào về lời chia sẻ của nhạc sĩ Trịnh Công Sơn: giận hờn trách móc mà làm gì vì cuộc đời sẽ xóa hết những vết bầm trong tâm hồn chúng ta nếu lòng chúng ta biết độ lượng. Ta biết tha thứ những điều nhỏ thì cuộc đời sẽ tha thứ cho ta những điều lớn hơn.</a:t>
            </a:r>
          </a:p>
          <a:p>
            <a:pPr algn="ctr">
              <a:lnSpc>
                <a:spcPts val="12880"/>
              </a:lnSpc>
            </a:pPr>
            <a:endParaRPr lang="en-US" sz="4300">
              <a:solidFill>
                <a:srgbClr val="000000"/>
              </a:solidFill>
              <a:latin typeface="Arimo Bold"/>
            </a:endParaRPr>
          </a:p>
        </p:txBody>
      </p:sp>
    </p:spTree>
    <p:custDataLst>
      <p:tags r:id="rId1"/>
    </p:custData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sp>
        <p:nvSpPr>
          <p:cNvPr id="2" name="Freeform 2"/>
          <p:cNvSpPr/>
          <p:nvPr/>
        </p:nvSpPr>
        <p:spPr>
          <a:xfrm>
            <a:off x="15832457" y="6066536"/>
            <a:ext cx="2455543" cy="4220464"/>
          </a:xfrm>
          <a:custGeom>
            <a:avLst/>
            <a:gdLst/>
            <a:ahLst/>
            <a:cxnLst/>
            <a:rect l="l" t="t" r="r" b="b"/>
            <a:pathLst>
              <a:path w="2455543" h="4220464">
                <a:moveTo>
                  <a:pt x="0" y="0"/>
                </a:moveTo>
                <a:lnTo>
                  <a:pt x="2455543" y="0"/>
                </a:lnTo>
                <a:lnTo>
                  <a:pt x="2455543" y="4220464"/>
                </a:lnTo>
                <a:lnTo>
                  <a:pt x="0" y="422046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3" name="Group 3"/>
          <p:cNvGrpSpPr/>
          <p:nvPr/>
        </p:nvGrpSpPr>
        <p:grpSpPr>
          <a:xfrm>
            <a:off x="-557510" y="9053545"/>
            <a:ext cx="19403020" cy="2466909"/>
            <a:chOff x="0" y="0"/>
            <a:chExt cx="5110260" cy="649721"/>
          </a:xfrm>
        </p:grpSpPr>
        <p:sp>
          <p:nvSpPr>
            <p:cNvPr id="4" name="Freeform 4"/>
            <p:cNvSpPr/>
            <p:nvPr/>
          </p:nvSpPr>
          <p:spPr>
            <a:xfrm>
              <a:off x="0" y="0"/>
              <a:ext cx="5110261" cy="649721"/>
            </a:xfrm>
            <a:custGeom>
              <a:avLst/>
              <a:gdLst/>
              <a:ahLst/>
              <a:cxnLst/>
              <a:rect l="l" t="t" r="r" b="b"/>
              <a:pathLst>
                <a:path w="5110261" h="649721">
                  <a:moveTo>
                    <a:pt x="0" y="0"/>
                  </a:moveTo>
                  <a:lnTo>
                    <a:pt x="5110261" y="0"/>
                  </a:lnTo>
                  <a:lnTo>
                    <a:pt x="5110261" y="649721"/>
                  </a:lnTo>
                  <a:lnTo>
                    <a:pt x="0" y="649721"/>
                  </a:lnTo>
                  <a:close/>
                </a:path>
              </a:pathLst>
            </a:custGeom>
            <a:solidFill>
              <a:srgbClr val="8DAFA8"/>
            </a:solidFill>
          </p:spPr>
        </p:sp>
        <p:sp>
          <p:nvSpPr>
            <p:cNvPr id="5" name="TextBox 5"/>
            <p:cNvSpPr txBox="1"/>
            <p:nvPr/>
          </p:nvSpPr>
          <p:spPr>
            <a:xfrm>
              <a:off x="0" y="-47625"/>
              <a:ext cx="5110260" cy="697346"/>
            </a:xfrm>
            <a:prstGeom prst="rect">
              <a:avLst/>
            </a:prstGeom>
          </p:spPr>
          <p:txBody>
            <a:bodyPr lIns="50800" tIns="50800" rIns="50800" bIns="50800" rtlCol="0" anchor="ctr"/>
            <a:lstStyle/>
            <a:p>
              <a:pPr algn="ctr">
                <a:lnSpc>
                  <a:spcPts val="2659"/>
                </a:lnSpc>
              </a:pPr>
              <a:endParaRPr/>
            </a:p>
          </p:txBody>
        </p:sp>
      </p:grpSp>
      <p:sp>
        <p:nvSpPr>
          <p:cNvPr id="6" name="AutoShape 6"/>
          <p:cNvSpPr/>
          <p:nvPr/>
        </p:nvSpPr>
        <p:spPr>
          <a:xfrm flipV="1">
            <a:off x="3863119" y="9510252"/>
            <a:ext cx="10561761" cy="0"/>
          </a:xfrm>
          <a:prstGeom prst="line">
            <a:avLst/>
          </a:prstGeom>
          <a:ln w="47625" cap="rnd">
            <a:solidFill>
              <a:srgbClr val="FFEFD4"/>
            </a:solidFill>
            <a:prstDash val="lgDash"/>
            <a:headEnd type="oval" w="lg" len="lg"/>
            <a:tailEnd type="oval" w="lg" len="lg"/>
          </a:ln>
        </p:spPr>
      </p:sp>
      <p:grpSp>
        <p:nvGrpSpPr>
          <p:cNvPr id="7" name="Group 7"/>
          <p:cNvGrpSpPr/>
          <p:nvPr/>
        </p:nvGrpSpPr>
        <p:grpSpPr>
          <a:xfrm>
            <a:off x="2375895" y="2833360"/>
            <a:ext cx="3682523" cy="368252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sp>
        <p:sp>
          <p:nvSpPr>
            <p:cNvPr id="9" name="TextBox 9"/>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a:off x="1028700" y="4946499"/>
            <a:ext cx="2694390" cy="269439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DAFA8">
                <a:alpha val="40000"/>
              </a:srgbClr>
            </a:solidFill>
          </p:spPr>
        </p:sp>
        <p:sp>
          <p:nvSpPr>
            <p:cNvPr id="12" name="TextBox 12"/>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3863119" y="5545347"/>
            <a:ext cx="2094831" cy="2094831"/>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sp>
        <p:sp>
          <p:nvSpPr>
            <p:cNvPr id="15" name="TextBox 15"/>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grpSp>
        <p:nvGrpSpPr>
          <p:cNvPr id="16" name="Group 16"/>
          <p:cNvGrpSpPr/>
          <p:nvPr/>
        </p:nvGrpSpPr>
        <p:grpSpPr>
          <a:xfrm>
            <a:off x="1328479" y="3135461"/>
            <a:ext cx="2094831" cy="2094831"/>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6A160">
                <a:alpha val="40000"/>
              </a:srgbClr>
            </a:solidFill>
          </p:spPr>
        </p:sp>
        <p:sp>
          <p:nvSpPr>
            <p:cNvPr id="18" name="TextBox 1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3863119" y="-786659"/>
            <a:ext cx="1778167" cy="3104736"/>
          </a:xfrm>
          <a:custGeom>
            <a:avLst/>
            <a:gdLst/>
            <a:ahLst/>
            <a:cxnLst/>
            <a:rect l="l" t="t" r="r" b="b"/>
            <a:pathLst>
              <a:path w="1778167" h="3104736">
                <a:moveTo>
                  <a:pt x="0" y="0"/>
                </a:moveTo>
                <a:lnTo>
                  <a:pt x="1778168" y="0"/>
                </a:lnTo>
                <a:lnTo>
                  <a:pt x="1778168" y="3104737"/>
                </a:lnTo>
                <a:lnTo>
                  <a:pt x="0" y="310473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0" name="Freeform 20"/>
          <p:cNvSpPr/>
          <p:nvPr/>
        </p:nvSpPr>
        <p:spPr>
          <a:xfrm>
            <a:off x="12953498" y="-1177673"/>
            <a:ext cx="1778167" cy="3104736"/>
          </a:xfrm>
          <a:custGeom>
            <a:avLst/>
            <a:gdLst/>
            <a:ahLst/>
            <a:cxnLst/>
            <a:rect l="l" t="t" r="r" b="b"/>
            <a:pathLst>
              <a:path w="1778167" h="3104736">
                <a:moveTo>
                  <a:pt x="0" y="0"/>
                </a:moveTo>
                <a:lnTo>
                  <a:pt x="1778167" y="0"/>
                </a:lnTo>
                <a:lnTo>
                  <a:pt x="1778167" y="3104736"/>
                </a:lnTo>
                <a:lnTo>
                  <a:pt x="0" y="310473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1" name="Freeform 21"/>
          <p:cNvSpPr/>
          <p:nvPr/>
        </p:nvSpPr>
        <p:spPr>
          <a:xfrm>
            <a:off x="7419454" y="-786659"/>
            <a:ext cx="1778167" cy="3104736"/>
          </a:xfrm>
          <a:custGeom>
            <a:avLst/>
            <a:gdLst/>
            <a:ahLst/>
            <a:cxnLst/>
            <a:rect l="l" t="t" r="r" b="b"/>
            <a:pathLst>
              <a:path w="1778167" h="3104736">
                <a:moveTo>
                  <a:pt x="0" y="0"/>
                </a:moveTo>
                <a:lnTo>
                  <a:pt x="1778167" y="0"/>
                </a:lnTo>
                <a:lnTo>
                  <a:pt x="1778167" y="3104737"/>
                </a:lnTo>
                <a:lnTo>
                  <a:pt x="0" y="310473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2" name="Freeform 22"/>
          <p:cNvSpPr/>
          <p:nvPr/>
        </p:nvSpPr>
        <p:spPr>
          <a:xfrm>
            <a:off x="9039849" y="-786659"/>
            <a:ext cx="1778167" cy="3104736"/>
          </a:xfrm>
          <a:custGeom>
            <a:avLst/>
            <a:gdLst/>
            <a:ahLst/>
            <a:cxnLst/>
            <a:rect l="l" t="t" r="r" b="b"/>
            <a:pathLst>
              <a:path w="1778167" h="3104736">
                <a:moveTo>
                  <a:pt x="0" y="0"/>
                </a:moveTo>
                <a:lnTo>
                  <a:pt x="1778167" y="0"/>
                </a:lnTo>
                <a:lnTo>
                  <a:pt x="1778167" y="3104737"/>
                </a:lnTo>
                <a:lnTo>
                  <a:pt x="0" y="310473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3" name="Freeform 23"/>
          <p:cNvSpPr/>
          <p:nvPr/>
        </p:nvSpPr>
        <p:spPr>
          <a:xfrm>
            <a:off x="5641287" y="-786659"/>
            <a:ext cx="1778167" cy="3104736"/>
          </a:xfrm>
          <a:custGeom>
            <a:avLst/>
            <a:gdLst/>
            <a:ahLst/>
            <a:cxnLst/>
            <a:rect l="l" t="t" r="r" b="b"/>
            <a:pathLst>
              <a:path w="1778167" h="3104736">
                <a:moveTo>
                  <a:pt x="0" y="0"/>
                </a:moveTo>
                <a:lnTo>
                  <a:pt x="1778167" y="0"/>
                </a:lnTo>
                <a:lnTo>
                  <a:pt x="1778167" y="3104737"/>
                </a:lnTo>
                <a:lnTo>
                  <a:pt x="0" y="310473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4" name="TextBox 24"/>
          <p:cNvSpPr txBox="1"/>
          <p:nvPr/>
        </p:nvSpPr>
        <p:spPr>
          <a:xfrm>
            <a:off x="1028700" y="375184"/>
            <a:ext cx="16230600" cy="2219325"/>
          </a:xfrm>
          <a:prstGeom prst="rect">
            <a:avLst/>
          </a:prstGeom>
        </p:spPr>
        <p:txBody>
          <a:bodyPr lIns="0" tIns="0" rIns="0" bIns="0" rtlCol="0" anchor="t">
            <a:spAutoFit/>
          </a:bodyPr>
          <a:lstStyle/>
          <a:p>
            <a:pPr algn="ctr">
              <a:lnSpc>
                <a:spcPts val="16800"/>
              </a:lnSpc>
              <a:spcBef>
                <a:spcPct val="0"/>
              </a:spcBef>
            </a:pPr>
            <a:r>
              <a:rPr lang="en-US" sz="12000">
                <a:solidFill>
                  <a:srgbClr val="8F6234"/>
                </a:solidFill>
                <a:latin typeface="True Typewriter"/>
              </a:rPr>
              <a:t>YÊU CẦU CẦN ĐẠT</a:t>
            </a:r>
          </a:p>
        </p:txBody>
      </p:sp>
      <p:sp>
        <p:nvSpPr>
          <p:cNvPr id="25" name="Freeform 25"/>
          <p:cNvSpPr/>
          <p:nvPr/>
        </p:nvSpPr>
        <p:spPr>
          <a:xfrm>
            <a:off x="9018275" y="2974813"/>
            <a:ext cx="737750" cy="737750"/>
          </a:xfrm>
          <a:custGeom>
            <a:avLst/>
            <a:gdLst/>
            <a:ahLst/>
            <a:cxnLst/>
            <a:rect l="l" t="t" r="r" b="b"/>
            <a:pathLst>
              <a:path w="737750" h="737750">
                <a:moveTo>
                  <a:pt x="0" y="0"/>
                </a:moveTo>
                <a:lnTo>
                  <a:pt x="737750" y="0"/>
                </a:lnTo>
                <a:lnTo>
                  <a:pt x="737750" y="737750"/>
                </a:lnTo>
                <a:lnTo>
                  <a:pt x="0" y="73775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26" name="Group 26"/>
          <p:cNvGrpSpPr/>
          <p:nvPr/>
        </p:nvGrpSpPr>
        <p:grpSpPr>
          <a:xfrm>
            <a:off x="9928932" y="2974813"/>
            <a:ext cx="6949932" cy="697868"/>
            <a:chOff x="0" y="0"/>
            <a:chExt cx="4047257" cy="406400"/>
          </a:xfrm>
        </p:grpSpPr>
        <p:sp>
          <p:nvSpPr>
            <p:cNvPr id="27" name="Freeform 27"/>
            <p:cNvSpPr/>
            <p:nvPr/>
          </p:nvSpPr>
          <p:spPr>
            <a:xfrm>
              <a:off x="0" y="0"/>
              <a:ext cx="4047257" cy="406400"/>
            </a:xfrm>
            <a:custGeom>
              <a:avLst/>
              <a:gdLst/>
              <a:ahLst/>
              <a:cxnLst/>
              <a:rect l="l" t="t" r="r" b="b"/>
              <a:pathLst>
                <a:path w="4047257" h="406400">
                  <a:moveTo>
                    <a:pt x="3844057" y="0"/>
                  </a:moveTo>
                  <a:cubicBezTo>
                    <a:pt x="3956282" y="0"/>
                    <a:pt x="4047257" y="90976"/>
                    <a:pt x="4047257" y="203200"/>
                  </a:cubicBezTo>
                  <a:cubicBezTo>
                    <a:pt x="4047257" y="315424"/>
                    <a:pt x="3956282" y="406400"/>
                    <a:pt x="3844057"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sp>
        <p:sp>
          <p:nvSpPr>
            <p:cNvPr id="28" name="TextBox 28"/>
            <p:cNvSpPr txBox="1"/>
            <p:nvPr/>
          </p:nvSpPr>
          <p:spPr>
            <a:xfrm>
              <a:off x="0" y="-85725"/>
              <a:ext cx="4047257" cy="492125"/>
            </a:xfrm>
            <a:prstGeom prst="rect">
              <a:avLst/>
            </a:prstGeom>
          </p:spPr>
          <p:txBody>
            <a:bodyPr lIns="50800" tIns="50800" rIns="50800" bIns="50800" rtlCol="0" anchor="ctr"/>
            <a:lstStyle/>
            <a:p>
              <a:pPr algn="ctr">
                <a:lnSpc>
                  <a:spcPts val="4320"/>
                </a:lnSpc>
              </a:pPr>
              <a:endParaRPr/>
            </a:p>
          </p:txBody>
        </p:sp>
      </p:grpSp>
      <p:sp>
        <p:nvSpPr>
          <p:cNvPr id="29" name="Freeform 29"/>
          <p:cNvSpPr/>
          <p:nvPr/>
        </p:nvSpPr>
        <p:spPr>
          <a:xfrm>
            <a:off x="9018275" y="3872707"/>
            <a:ext cx="697868" cy="697868"/>
          </a:xfrm>
          <a:custGeom>
            <a:avLst/>
            <a:gdLst/>
            <a:ahLst/>
            <a:cxnLst/>
            <a:rect l="l" t="t" r="r" b="b"/>
            <a:pathLst>
              <a:path w="697868" h="697868">
                <a:moveTo>
                  <a:pt x="0" y="0"/>
                </a:moveTo>
                <a:lnTo>
                  <a:pt x="697868" y="0"/>
                </a:lnTo>
                <a:lnTo>
                  <a:pt x="697868" y="697868"/>
                </a:lnTo>
                <a:lnTo>
                  <a:pt x="0" y="69786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30" name="Group 30"/>
          <p:cNvGrpSpPr/>
          <p:nvPr/>
        </p:nvGrpSpPr>
        <p:grpSpPr>
          <a:xfrm>
            <a:off x="9928932" y="3872707"/>
            <a:ext cx="6949932" cy="697868"/>
            <a:chOff x="0" y="0"/>
            <a:chExt cx="4047257" cy="406400"/>
          </a:xfrm>
        </p:grpSpPr>
        <p:sp>
          <p:nvSpPr>
            <p:cNvPr id="31" name="Freeform 31"/>
            <p:cNvSpPr/>
            <p:nvPr/>
          </p:nvSpPr>
          <p:spPr>
            <a:xfrm>
              <a:off x="0" y="0"/>
              <a:ext cx="4047257" cy="406400"/>
            </a:xfrm>
            <a:custGeom>
              <a:avLst/>
              <a:gdLst/>
              <a:ahLst/>
              <a:cxnLst/>
              <a:rect l="l" t="t" r="r" b="b"/>
              <a:pathLst>
                <a:path w="4047257" h="406400">
                  <a:moveTo>
                    <a:pt x="3844057" y="0"/>
                  </a:moveTo>
                  <a:cubicBezTo>
                    <a:pt x="3956282" y="0"/>
                    <a:pt x="4047257" y="90976"/>
                    <a:pt x="4047257" y="203200"/>
                  </a:cubicBezTo>
                  <a:cubicBezTo>
                    <a:pt x="4047257" y="315424"/>
                    <a:pt x="3956282" y="406400"/>
                    <a:pt x="3844057"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sp>
        <p:sp>
          <p:nvSpPr>
            <p:cNvPr id="32" name="TextBox 32"/>
            <p:cNvSpPr txBox="1"/>
            <p:nvPr/>
          </p:nvSpPr>
          <p:spPr>
            <a:xfrm>
              <a:off x="0" y="-85725"/>
              <a:ext cx="4047257" cy="492125"/>
            </a:xfrm>
            <a:prstGeom prst="rect">
              <a:avLst/>
            </a:prstGeom>
          </p:spPr>
          <p:txBody>
            <a:bodyPr lIns="50800" tIns="50800" rIns="50800" bIns="50800" rtlCol="0" anchor="ctr"/>
            <a:lstStyle/>
            <a:p>
              <a:pPr algn="ctr">
                <a:lnSpc>
                  <a:spcPts val="4320"/>
                </a:lnSpc>
              </a:pPr>
              <a:endParaRPr/>
            </a:p>
          </p:txBody>
        </p:sp>
      </p:grpSp>
      <p:sp>
        <p:nvSpPr>
          <p:cNvPr id="33" name="Freeform 33"/>
          <p:cNvSpPr/>
          <p:nvPr/>
        </p:nvSpPr>
        <p:spPr>
          <a:xfrm>
            <a:off x="9018275" y="4770600"/>
            <a:ext cx="697868" cy="697868"/>
          </a:xfrm>
          <a:custGeom>
            <a:avLst/>
            <a:gdLst/>
            <a:ahLst/>
            <a:cxnLst/>
            <a:rect l="l" t="t" r="r" b="b"/>
            <a:pathLst>
              <a:path w="697868" h="697868">
                <a:moveTo>
                  <a:pt x="0" y="0"/>
                </a:moveTo>
                <a:lnTo>
                  <a:pt x="697868" y="0"/>
                </a:lnTo>
                <a:lnTo>
                  <a:pt x="697868" y="697868"/>
                </a:lnTo>
                <a:lnTo>
                  <a:pt x="0" y="69786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34" name="Group 34"/>
          <p:cNvGrpSpPr/>
          <p:nvPr/>
        </p:nvGrpSpPr>
        <p:grpSpPr>
          <a:xfrm>
            <a:off x="9928932" y="4770600"/>
            <a:ext cx="6949932" cy="697868"/>
            <a:chOff x="0" y="0"/>
            <a:chExt cx="4047257" cy="406400"/>
          </a:xfrm>
        </p:grpSpPr>
        <p:sp>
          <p:nvSpPr>
            <p:cNvPr id="35" name="Freeform 35"/>
            <p:cNvSpPr/>
            <p:nvPr/>
          </p:nvSpPr>
          <p:spPr>
            <a:xfrm>
              <a:off x="0" y="0"/>
              <a:ext cx="4047257" cy="406400"/>
            </a:xfrm>
            <a:custGeom>
              <a:avLst/>
              <a:gdLst/>
              <a:ahLst/>
              <a:cxnLst/>
              <a:rect l="l" t="t" r="r" b="b"/>
              <a:pathLst>
                <a:path w="4047257" h="406400">
                  <a:moveTo>
                    <a:pt x="3844057" y="0"/>
                  </a:moveTo>
                  <a:cubicBezTo>
                    <a:pt x="3956282" y="0"/>
                    <a:pt x="4047257" y="90976"/>
                    <a:pt x="4047257" y="203200"/>
                  </a:cubicBezTo>
                  <a:cubicBezTo>
                    <a:pt x="4047257" y="315424"/>
                    <a:pt x="3956282" y="406400"/>
                    <a:pt x="3844057"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sp>
        <p:sp>
          <p:nvSpPr>
            <p:cNvPr id="36" name="TextBox 36"/>
            <p:cNvSpPr txBox="1"/>
            <p:nvPr/>
          </p:nvSpPr>
          <p:spPr>
            <a:xfrm>
              <a:off x="0" y="-85725"/>
              <a:ext cx="4047257" cy="492125"/>
            </a:xfrm>
            <a:prstGeom prst="rect">
              <a:avLst/>
            </a:prstGeom>
          </p:spPr>
          <p:txBody>
            <a:bodyPr lIns="50800" tIns="50800" rIns="50800" bIns="50800" rtlCol="0" anchor="ctr"/>
            <a:lstStyle/>
            <a:p>
              <a:pPr algn="ctr">
                <a:lnSpc>
                  <a:spcPts val="4320"/>
                </a:lnSpc>
              </a:pPr>
              <a:endParaRPr/>
            </a:p>
          </p:txBody>
        </p:sp>
      </p:grpSp>
      <p:sp>
        <p:nvSpPr>
          <p:cNvPr id="37" name="Freeform 37"/>
          <p:cNvSpPr/>
          <p:nvPr/>
        </p:nvSpPr>
        <p:spPr>
          <a:xfrm>
            <a:off x="9018275" y="5668493"/>
            <a:ext cx="697868" cy="697868"/>
          </a:xfrm>
          <a:custGeom>
            <a:avLst/>
            <a:gdLst/>
            <a:ahLst/>
            <a:cxnLst/>
            <a:rect l="l" t="t" r="r" b="b"/>
            <a:pathLst>
              <a:path w="697868" h="697868">
                <a:moveTo>
                  <a:pt x="0" y="0"/>
                </a:moveTo>
                <a:lnTo>
                  <a:pt x="697868" y="0"/>
                </a:lnTo>
                <a:lnTo>
                  <a:pt x="697868" y="697868"/>
                </a:lnTo>
                <a:lnTo>
                  <a:pt x="0" y="69786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38" name="Group 38"/>
          <p:cNvGrpSpPr/>
          <p:nvPr/>
        </p:nvGrpSpPr>
        <p:grpSpPr>
          <a:xfrm>
            <a:off x="9928932" y="5668493"/>
            <a:ext cx="6949932" cy="697868"/>
            <a:chOff x="0" y="0"/>
            <a:chExt cx="4047257" cy="406400"/>
          </a:xfrm>
        </p:grpSpPr>
        <p:sp>
          <p:nvSpPr>
            <p:cNvPr id="39" name="Freeform 39"/>
            <p:cNvSpPr/>
            <p:nvPr/>
          </p:nvSpPr>
          <p:spPr>
            <a:xfrm>
              <a:off x="0" y="0"/>
              <a:ext cx="4047257" cy="406400"/>
            </a:xfrm>
            <a:custGeom>
              <a:avLst/>
              <a:gdLst/>
              <a:ahLst/>
              <a:cxnLst/>
              <a:rect l="l" t="t" r="r" b="b"/>
              <a:pathLst>
                <a:path w="4047257" h="406400">
                  <a:moveTo>
                    <a:pt x="3844057" y="0"/>
                  </a:moveTo>
                  <a:cubicBezTo>
                    <a:pt x="3956282" y="0"/>
                    <a:pt x="4047257" y="90976"/>
                    <a:pt x="4047257" y="203200"/>
                  </a:cubicBezTo>
                  <a:cubicBezTo>
                    <a:pt x="4047257" y="315424"/>
                    <a:pt x="3956282" y="406400"/>
                    <a:pt x="3844057"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sp>
        <p:sp>
          <p:nvSpPr>
            <p:cNvPr id="40" name="TextBox 40"/>
            <p:cNvSpPr txBox="1"/>
            <p:nvPr/>
          </p:nvSpPr>
          <p:spPr>
            <a:xfrm>
              <a:off x="0" y="-85725"/>
              <a:ext cx="4047257" cy="492125"/>
            </a:xfrm>
            <a:prstGeom prst="rect">
              <a:avLst/>
            </a:prstGeom>
          </p:spPr>
          <p:txBody>
            <a:bodyPr lIns="50800" tIns="50800" rIns="50800" bIns="50800" rtlCol="0" anchor="ctr"/>
            <a:lstStyle/>
            <a:p>
              <a:pPr algn="ctr">
                <a:lnSpc>
                  <a:spcPts val="4320"/>
                </a:lnSpc>
              </a:pPr>
              <a:endParaRPr/>
            </a:p>
          </p:txBody>
        </p:sp>
      </p:grpSp>
      <p:sp>
        <p:nvSpPr>
          <p:cNvPr id="41" name="Freeform 41"/>
          <p:cNvSpPr/>
          <p:nvPr/>
        </p:nvSpPr>
        <p:spPr>
          <a:xfrm>
            <a:off x="9018275" y="6566386"/>
            <a:ext cx="697868" cy="697868"/>
          </a:xfrm>
          <a:custGeom>
            <a:avLst/>
            <a:gdLst/>
            <a:ahLst/>
            <a:cxnLst/>
            <a:rect l="l" t="t" r="r" b="b"/>
            <a:pathLst>
              <a:path w="697868" h="697868">
                <a:moveTo>
                  <a:pt x="0" y="0"/>
                </a:moveTo>
                <a:lnTo>
                  <a:pt x="697868" y="0"/>
                </a:lnTo>
                <a:lnTo>
                  <a:pt x="697868" y="697868"/>
                </a:lnTo>
                <a:lnTo>
                  <a:pt x="0" y="69786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grpSp>
        <p:nvGrpSpPr>
          <p:cNvPr id="42" name="Group 42"/>
          <p:cNvGrpSpPr/>
          <p:nvPr/>
        </p:nvGrpSpPr>
        <p:grpSpPr>
          <a:xfrm>
            <a:off x="9928932" y="6566386"/>
            <a:ext cx="6949932" cy="697868"/>
            <a:chOff x="0" y="0"/>
            <a:chExt cx="4047257" cy="406400"/>
          </a:xfrm>
        </p:grpSpPr>
        <p:sp>
          <p:nvSpPr>
            <p:cNvPr id="43" name="Freeform 43"/>
            <p:cNvSpPr/>
            <p:nvPr/>
          </p:nvSpPr>
          <p:spPr>
            <a:xfrm>
              <a:off x="0" y="0"/>
              <a:ext cx="4047257" cy="406400"/>
            </a:xfrm>
            <a:custGeom>
              <a:avLst/>
              <a:gdLst/>
              <a:ahLst/>
              <a:cxnLst/>
              <a:rect l="l" t="t" r="r" b="b"/>
              <a:pathLst>
                <a:path w="4047257" h="406400">
                  <a:moveTo>
                    <a:pt x="3844057" y="0"/>
                  </a:moveTo>
                  <a:cubicBezTo>
                    <a:pt x="3956282" y="0"/>
                    <a:pt x="4047257" y="90976"/>
                    <a:pt x="4047257" y="203200"/>
                  </a:cubicBezTo>
                  <a:cubicBezTo>
                    <a:pt x="4047257" y="315424"/>
                    <a:pt x="3956282" y="406400"/>
                    <a:pt x="3844057" y="406400"/>
                  </a:cubicBezTo>
                  <a:lnTo>
                    <a:pt x="203200" y="406400"/>
                  </a:lnTo>
                  <a:cubicBezTo>
                    <a:pt x="90976" y="406400"/>
                    <a:pt x="0" y="315424"/>
                    <a:pt x="0" y="203200"/>
                  </a:cubicBezTo>
                  <a:cubicBezTo>
                    <a:pt x="0" y="90976"/>
                    <a:pt x="90976" y="0"/>
                    <a:pt x="203200" y="0"/>
                  </a:cubicBezTo>
                  <a:close/>
                </a:path>
              </a:pathLst>
            </a:custGeom>
            <a:solidFill>
              <a:srgbClr val="FFF7EF"/>
            </a:solidFill>
            <a:ln w="19050" cap="sq">
              <a:solidFill>
                <a:srgbClr val="8F6234"/>
              </a:solidFill>
              <a:prstDash val="solid"/>
              <a:miter/>
            </a:ln>
          </p:spPr>
        </p:sp>
        <p:sp>
          <p:nvSpPr>
            <p:cNvPr id="44" name="TextBox 44"/>
            <p:cNvSpPr txBox="1"/>
            <p:nvPr/>
          </p:nvSpPr>
          <p:spPr>
            <a:xfrm>
              <a:off x="0" y="-85725"/>
              <a:ext cx="4047257" cy="492125"/>
            </a:xfrm>
            <a:prstGeom prst="rect">
              <a:avLst/>
            </a:prstGeom>
          </p:spPr>
          <p:txBody>
            <a:bodyPr lIns="50800" tIns="50800" rIns="50800" bIns="50800" rtlCol="0" anchor="ctr"/>
            <a:lstStyle/>
            <a:p>
              <a:pPr algn="ctr">
                <a:lnSpc>
                  <a:spcPts val="4320"/>
                </a:lnSpc>
              </a:pPr>
              <a:endParaRPr/>
            </a:p>
          </p:txBody>
        </p:sp>
      </p:grpSp>
      <p:sp>
        <p:nvSpPr>
          <p:cNvPr id="45" name="Freeform 45"/>
          <p:cNvSpPr/>
          <p:nvPr/>
        </p:nvSpPr>
        <p:spPr>
          <a:xfrm rot="1627902">
            <a:off x="3960583" y="2550628"/>
            <a:ext cx="2254244" cy="971374"/>
          </a:xfrm>
          <a:custGeom>
            <a:avLst/>
            <a:gdLst/>
            <a:ahLst/>
            <a:cxnLst/>
            <a:rect l="l" t="t" r="r" b="b"/>
            <a:pathLst>
              <a:path w="2254244" h="971374">
                <a:moveTo>
                  <a:pt x="0" y="0"/>
                </a:moveTo>
                <a:lnTo>
                  <a:pt x="2254244" y="0"/>
                </a:lnTo>
                <a:lnTo>
                  <a:pt x="2254244" y="971375"/>
                </a:lnTo>
                <a:lnTo>
                  <a:pt x="0" y="97137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46" name="Freeform 46"/>
          <p:cNvSpPr/>
          <p:nvPr/>
        </p:nvSpPr>
        <p:spPr>
          <a:xfrm flipH="1">
            <a:off x="647819" y="5154853"/>
            <a:ext cx="1134412" cy="1211508"/>
          </a:xfrm>
          <a:custGeom>
            <a:avLst/>
            <a:gdLst/>
            <a:ahLst/>
            <a:cxnLst/>
            <a:rect l="l" t="t" r="r" b="b"/>
            <a:pathLst>
              <a:path w="1134412" h="1211508">
                <a:moveTo>
                  <a:pt x="1134412" y="0"/>
                </a:moveTo>
                <a:lnTo>
                  <a:pt x="0" y="0"/>
                </a:lnTo>
                <a:lnTo>
                  <a:pt x="0" y="1211508"/>
                </a:lnTo>
                <a:lnTo>
                  <a:pt x="1134412" y="1211508"/>
                </a:lnTo>
                <a:lnTo>
                  <a:pt x="1134412"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47" name="Freeform 47"/>
          <p:cNvSpPr/>
          <p:nvPr/>
        </p:nvSpPr>
        <p:spPr>
          <a:xfrm>
            <a:off x="139616" y="-129923"/>
            <a:ext cx="1778167" cy="3104736"/>
          </a:xfrm>
          <a:custGeom>
            <a:avLst/>
            <a:gdLst/>
            <a:ahLst/>
            <a:cxnLst/>
            <a:rect l="l" t="t" r="r" b="b"/>
            <a:pathLst>
              <a:path w="1778167" h="3104736">
                <a:moveTo>
                  <a:pt x="0" y="0"/>
                </a:moveTo>
                <a:lnTo>
                  <a:pt x="1778168" y="0"/>
                </a:lnTo>
                <a:lnTo>
                  <a:pt x="1778168" y="3104736"/>
                </a:lnTo>
                <a:lnTo>
                  <a:pt x="0" y="310473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8" name="Freeform 48"/>
          <p:cNvSpPr/>
          <p:nvPr/>
        </p:nvSpPr>
        <p:spPr>
          <a:xfrm>
            <a:off x="1917784" y="-786659"/>
            <a:ext cx="1778167" cy="3104736"/>
          </a:xfrm>
          <a:custGeom>
            <a:avLst/>
            <a:gdLst/>
            <a:ahLst/>
            <a:cxnLst/>
            <a:rect l="l" t="t" r="r" b="b"/>
            <a:pathLst>
              <a:path w="1778167" h="3104736">
                <a:moveTo>
                  <a:pt x="0" y="0"/>
                </a:moveTo>
                <a:lnTo>
                  <a:pt x="1778167" y="0"/>
                </a:lnTo>
                <a:lnTo>
                  <a:pt x="1778167" y="3104737"/>
                </a:lnTo>
                <a:lnTo>
                  <a:pt x="0" y="310473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9" name="Freeform 49"/>
          <p:cNvSpPr/>
          <p:nvPr/>
        </p:nvSpPr>
        <p:spPr>
          <a:xfrm>
            <a:off x="16509833" y="-463298"/>
            <a:ext cx="1778167" cy="3104736"/>
          </a:xfrm>
          <a:custGeom>
            <a:avLst/>
            <a:gdLst/>
            <a:ahLst/>
            <a:cxnLst/>
            <a:rect l="l" t="t" r="r" b="b"/>
            <a:pathLst>
              <a:path w="1778167" h="3104736">
                <a:moveTo>
                  <a:pt x="0" y="0"/>
                </a:moveTo>
                <a:lnTo>
                  <a:pt x="1778167" y="0"/>
                </a:lnTo>
                <a:lnTo>
                  <a:pt x="1778167" y="3104736"/>
                </a:lnTo>
                <a:lnTo>
                  <a:pt x="0" y="310473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0" name="Freeform 50"/>
          <p:cNvSpPr/>
          <p:nvPr/>
        </p:nvSpPr>
        <p:spPr>
          <a:xfrm>
            <a:off x="14731665" y="-786659"/>
            <a:ext cx="1778167" cy="3104736"/>
          </a:xfrm>
          <a:custGeom>
            <a:avLst/>
            <a:gdLst/>
            <a:ahLst/>
            <a:cxnLst/>
            <a:rect l="l" t="t" r="r" b="b"/>
            <a:pathLst>
              <a:path w="1778167" h="3104736">
                <a:moveTo>
                  <a:pt x="0" y="0"/>
                </a:moveTo>
                <a:lnTo>
                  <a:pt x="1778168" y="0"/>
                </a:lnTo>
                <a:lnTo>
                  <a:pt x="1778168" y="3104737"/>
                </a:lnTo>
                <a:lnTo>
                  <a:pt x="0" y="310473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1" name="Freeform 51"/>
          <p:cNvSpPr/>
          <p:nvPr/>
        </p:nvSpPr>
        <p:spPr>
          <a:xfrm>
            <a:off x="10989560" y="-1682291"/>
            <a:ext cx="1778167" cy="3104736"/>
          </a:xfrm>
          <a:custGeom>
            <a:avLst/>
            <a:gdLst/>
            <a:ahLst/>
            <a:cxnLst/>
            <a:rect l="l" t="t" r="r" b="b"/>
            <a:pathLst>
              <a:path w="1778167" h="3104736">
                <a:moveTo>
                  <a:pt x="0" y="0"/>
                </a:moveTo>
                <a:lnTo>
                  <a:pt x="1778167" y="0"/>
                </a:lnTo>
                <a:lnTo>
                  <a:pt x="1778167" y="3104736"/>
                </a:lnTo>
                <a:lnTo>
                  <a:pt x="0" y="310473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2" name="Freeform 52"/>
          <p:cNvSpPr/>
          <p:nvPr/>
        </p:nvSpPr>
        <p:spPr>
          <a:xfrm>
            <a:off x="6648968" y="4411438"/>
            <a:ext cx="2059935" cy="4642107"/>
          </a:xfrm>
          <a:custGeom>
            <a:avLst/>
            <a:gdLst/>
            <a:ahLst/>
            <a:cxnLst/>
            <a:rect l="l" t="t" r="r" b="b"/>
            <a:pathLst>
              <a:path w="2059935" h="4642107">
                <a:moveTo>
                  <a:pt x="0" y="0"/>
                </a:moveTo>
                <a:lnTo>
                  <a:pt x="2059935" y="0"/>
                </a:lnTo>
                <a:lnTo>
                  <a:pt x="2059935" y="4642107"/>
                </a:lnTo>
                <a:lnTo>
                  <a:pt x="0" y="4642107"/>
                </a:lnTo>
                <a:lnTo>
                  <a:pt x="0" y="0"/>
                </a:lnTo>
                <a:close/>
              </a:path>
            </a:pathLst>
          </a:custGeom>
          <a:blipFill>
            <a:blip r:embed="rId13"/>
            <a:stretch>
              <a:fillRect/>
            </a:stretch>
          </a:blipFill>
        </p:spPr>
      </p:sp>
      <p:sp>
        <p:nvSpPr>
          <p:cNvPr id="53" name="TextBox 53"/>
          <p:cNvSpPr txBox="1"/>
          <p:nvPr/>
        </p:nvSpPr>
        <p:spPr>
          <a:xfrm>
            <a:off x="10305504" y="3045227"/>
            <a:ext cx="6573360" cy="672362"/>
          </a:xfrm>
          <a:prstGeom prst="rect">
            <a:avLst/>
          </a:prstGeom>
        </p:spPr>
        <p:txBody>
          <a:bodyPr lIns="0" tIns="0" rIns="0" bIns="0" rtlCol="0" anchor="t">
            <a:spAutoFit/>
          </a:bodyPr>
          <a:lstStyle/>
          <a:p>
            <a:pPr algn="l">
              <a:lnSpc>
                <a:spcPts val="5553"/>
              </a:lnSpc>
            </a:pPr>
            <a:r>
              <a:rPr lang="en-US" sz="3726">
                <a:solidFill>
                  <a:srgbClr val="1E302C"/>
                </a:solidFill>
                <a:latin typeface="Cabin"/>
              </a:rPr>
              <a:t>Khoan dung là gì?</a:t>
            </a:r>
          </a:p>
        </p:txBody>
      </p:sp>
      <p:sp>
        <p:nvSpPr>
          <p:cNvPr id="54" name="TextBox 54"/>
          <p:cNvSpPr txBox="1"/>
          <p:nvPr/>
        </p:nvSpPr>
        <p:spPr>
          <a:xfrm>
            <a:off x="10305504" y="3943830"/>
            <a:ext cx="6573360" cy="672362"/>
          </a:xfrm>
          <a:prstGeom prst="rect">
            <a:avLst/>
          </a:prstGeom>
        </p:spPr>
        <p:txBody>
          <a:bodyPr lIns="0" tIns="0" rIns="0" bIns="0" rtlCol="0" anchor="t">
            <a:spAutoFit/>
          </a:bodyPr>
          <a:lstStyle/>
          <a:p>
            <a:pPr algn="l">
              <a:lnSpc>
                <a:spcPts val="5553"/>
              </a:lnSpc>
            </a:pPr>
            <a:r>
              <a:rPr lang="en-US" sz="3726">
                <a:solidFill>
                  <a:srgbClr val="1E302C"/>
                </a:solidFill>
                <a:latin typeface="Cabin"/>
              </a:rPr>
              <a:t>Biểu hiện của khoan dung</a:t>
            </a:r>
          </a:p>
        </p:txBody>
      </p:sp>
      <p:sp>
        <p:nvSpPr>
          <p:cNvPr id="55" name="TextBox 55"/>
          <p:cNvSpPr txBox="1"/>
          <p:nvPr/>
        </p:nvSpPr>
        <p:spPr>
          <a:xfrm>
            <a:off x="10305504" y="4841724"/>
            <a:ext cx="6573360" cy="672362"/>
          </a:xfrm>
          <a:prstGeom prst="rect">
            <a:avLst/>
          </a:prstGeom>
        </p:spPr>
        <p:txBody>
          <a:bodyPr lIns="0" tIns="0" rIns="0" bIns="0" rtlCol="0" anchor="t">
            <a:spAutoFit/>
          </a:bodyPr>
          <a:lstStyle/>
          <a:p>
            <a:pPr algn="l">
              <a:lnSpc>
                <a:spcPts val="5553"/>
              </a:lnSpc>
            </a:pPr>
            <a:r>
              <a:rPr lang="en-US" sz="3726">
                <a:solidFill>
                  <a:srgbClr val="1E302C"/>
                </a:solidFill>
                <a:latin typeface="Cabin"/>
              </a:rPr>
              <a:t>Gía trị của khoan dung</a:t>
            </a:r>
          </a:p>
        </p:txBody>
      </p:sp>
      <p:sp>
        <p:nvSpPr>
          <p:cNvPr id="56" name="TextBox 56"/>
          <p:cNvSpPr txBox="1"/>
          <p:nvPr/>
        </p:nvSpPr>
        <p:spPr>
          <a:xfrm>
            <a:off x="10305504" y="5739617"/>
            <a:ext cx="6573360" cy="672362"/>
          </a:xfrm>
          <a:prstGeom prst="rect">
            <a:avLst/>
          </a:prstGeom>
        </p:spPr>
        <p:txBody>
          <a:bodyPr lIns="0" tIns="0" rIns="0" bIns="0" rtlCol="0" anchor="t">
            <a:spAutoFit/>
          </a:bodyPr>
          <a:lstStyle/>
          <a:p>
            <a:pPr algn="l">
              <a:lnSpc>
                <a:spcPts val="5553"/>
              </a:lnSpc>
            </a:pPr>
            <a:r>
              <a:rPr lang="en-US" sz="3726">
                <a:solidFill>
                  <a:srgbClr val="1E302C"/>
                </a:solidFill>
                <a:latin typeface="Cabin"/>
              </a:rPr>
              <a:t>Phê phán </a:t>
            </a:r>
          </a:p>
        </p:txBody>
      </p:sp>
      <p:sp>
        <p:nvSpPr>
          <p:cNvPr id="57" name="TextBox 57"/>
          <p:cNvSpPr txBox="1"/>
          <p:nvPr/>
        </p:nvSpPr>
        <p:spPr>
          <a:xfrm>
            <a:off x="10305504" y="6637510"/>
            <a:ext cx="6573360" cy="672362"/>
          </a:xfrm>
          <a:prstGeom prst="rect">
            <a:avLst/>
          </a:prstGeom>
        </p:spPr>
        <p:txBody>
          <a:bodyPr lIns="0" tIns="0" rIns="0" bIns="0" rtlCol="0" anchor="t">
            <a:spAutoFit/>
          </a:bodyPr>
          <a:lstStyle/>
          <a:p>
            <a:pPr algn="l">
              <a:lnSpc>
                <a:spcPts val="5553"/>
              </a:lnSpc>
            </a:pPr>
            <a:r>
              <a:rPr lang="en-US" sz="3726">
                <a:solidFill>
                  <a:srgbClr val="1E302C"/>
                </a:solidFill>
                <a:latin typeface="Cabin"/>
              </a:rPr>
              <a:t>Thực hành</a:t>
            </a:r>
          </a:p>
        </p:txBody>
      </p:sp>
    </p:spTree>
    <p:custDataLst>
      <p:tags r:id="rId1"/>
    </p:custData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sp>
        <p:nvSpPr>
          <p:cNvPr id="2" name="Freeform 2"/>
          <p:cNvSpPr/>
          <p:nvPr/>
        </p:nvSpPr>
        <p:spPr>
          <a:xfrm>
            <a:off x="1764244" y="1028700"/>
            <a:ext cx="5890415" cy="8331563"/>
          </a:xfrm>
          <a:custGeom>
            <a:avLst/>
            <a:gdLst/>
            <a:ahLst/>
            <a:cxnLst/>
            <a:rect l="l" t="t" r="r" b="b"/>
            <a:pathLst>
              <a:path w="5890415" h="8331563">
                <a:moveTo>
                  <a:pt x="0" y="0"/>
                </a:moveTo>
                <a:lnTo>
                  <a:pt x="5890415" y="0"/>
                </a:lnTo>
                <a:lnTo>
                  <a:pt x="5890415" y="8331563"/>
                </a:lnTo>
                <a:lnTo>
                  <a:pt x="0" y="8331563"/>
                </a:lnTo>
                <a:lnTo>
                  <a:pt x="0" y="0"/>
                </a:lnTo>
                <a:close/>
              </a:path>
            </a:pathLst>
          </a:custGeom>
          <a:blipFill>
            <a:blip r:embed="rId3"/>
            <a:stretch>
              <a:fillRect/>
            </a:stretch>
          </a:blipFill>
        </p:spPr>
      </p:sp>
      <p:sp>
        <p:nvSpPr>
          <p:cNvPr id="3" name="Freeform 3"/>
          <p:cNvSpPr/>
          <p:nvPr/>
        </p:nvSpPr>
        <p:spPr>
          <a:xfrm>
            <a:off x="9218308" y="1114627"/>
            <a:ext cx="5613555" cy="7939965"/>
          </a:xfrm>
          <a:custGeom>
            <a:avLst/>
            <a:gdLst/>
            <a:ahLst/>
            <a:cxnLst/>
            <a:rect l="l" t="t" r="r" b="b"/>
            <a:pathLst>
              <a:path w="5613555" h="7939965">
                <a:moveTo>
                  <a:pt x="0" y="0"/>
                </a:moveTo>
                <a:lnTo>
                  <a:pt x="5613555" y="0"/>
                </a:lnTo>
                <a:lnTo>
                  <a:pt x="5613555" y="7939964"/>
                </a:lnTo>
                <a:lnTo>
                  <a:pt x="0" y="7939964"/>
                </a:lnTo>
                <a:lnTo>
                  <a:pt x="0" y="0"/>
                </a:lnTo>
                <a:close/>
              </a:path>
            </a:pathLst>
          </a:custGeom>
          <a:blipFill>
            <a:blip r:embed="rId4"/>
            <a:stretch>
              <a:fillRect/>
            </a:stretch>
          </a:blipFill>
        </p:spPr>
      </p:sp>
      <p:sp>
        <p:nvSpPr>
          <p:cNvPr id="4" name="TextBox 4"/>
          <p:cNvSpPr txBox="1"/>
          <p:nvPr/>
        </p:nvSpPr>
        <p:spPr>
          <a:xfrm>
            <a:off x="322676" y="250203"/>
            <a:ext cx="13880783" cy="778497"/>
          </a:xfrm>
          <a:prstGeom prst="rect">
            <a:avLst/>
          </a:prstGeom>
        </p:spPr>
        <p:txBody>
          <a:bodyPr lIns="0" tIns="0" rIns="0" bIns="0" rtlCol="0" anchor="t">
            <a:spAutoFit/>
          </a:bodyPr>
          <a:lstStyle/>
          <a:p>
            <a:pPr marL="993253" lvl="1" indent="-496626" algn="ctr">
              <a:lnSpc>
                <a:spcPts val="6440"/>
              </a:lnSpc>
              <a:buAutoNum type="arabicPeriod"/>
            </a:pPr>
            <a:r>
              <a:rPr lang="en-US" sz="4600">
                <a:solidFill>
                  <a:srgbClr val="000000"/>
                </a:solidFill>
                <a:latin typeface="Noto Sans Bold"/>
              </a:rPr>
              <a:t>Khái niệm, biểu hiện, giá trị của khoan dung</a:t>
            </a:r>
          </a:p>
        </p:txBody>
      </p:sp>
      <p:sp>
        <p:nvSpPr>
          <p:cNvPr id="5" name="TextBox 5"/>
          <p:cNvSpPr txBox="1"/>
          <p:nvPr/>
        </p:nvSpPr>
        <p:spPr>
          <a:xfrm>
            <a:off x="3863919" y="9293588"/>
            <a:ext cx="1691065" cy="584045"/>
          </a:xfrm>
          <a:prstGeom prst="rect">
            <a:avLst/>
          </a:prstGeom>
        </p:spPr>
        <p:txBody>
          <a:bodyPr lIns="0" tIns="0" rIns="0" bIns="0" rtlCol="0" anchor="t">
            <a:spAutoFit/>
          </a:bodyPr>
          <a:lstStyle/>
          <a:p>
            <a:pPr algn="ctr">
              <a:lnSpc>
                <a:spcPts val="4776"/>
              </a:lnSpc>
            </a:pPr>
            <a:r>
              <a:rPr lang="en-US" sz="3411">
                <a:solidFill>
                  <a:srgbClr val="000000"/>
                </a:solidFill>
                <a:latin typeface="Noto Sans Bold"/>
              </a:rPr>
              <a:t>Nhóm 1</a:t>
            </a:r>
          </a:p>
        </p:txBody>
      </p:sp>
      <p:sp>
        <p:nvSpPr>
          <p:cNvPr id="6" name="TextBox 6"/>
          <p:cNvSpPr txBox="1"/>
          <p:nvPr/>
        </p:nvSpPr>
        <p:spPr>
          <a:xfrm>
            <a:off x="11179553" y="9293588"/>
            <a:ext cx="1691065" cy="584045"/>
          </a:xfrm>
          <a:prstGeom prst="rect">
            <a:avLst/>
          </a:prstGeom>
        </p:spPr>
        <p:txBody>
          <a:bodyPr lIns="0" tIns="0" rIns="0" bIns="0" rtlCol="0" anchor="t">
            <a:spAutoFit/>
          </a:bodyPr>
          <a:lstStyle/>
          <a:p>
            <a:pPr algn="ctr">
              <a:lnSpc>
                <a:spcPts val="4776"/>
              </a:lnSpc>
            </a:pPr>
            <a:r>
              <a:rPr lang="en-US" sz="3411">
                <a:solidFill>
                  <a:srgbClr val="000000"/>
                </a:solidFill>
                <a:latin typeface="Noto Sans Bold"/>
              </a:rPr>
              <a:t>Nhóm 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sp>
        <p:nvSpPr>
          <p:cNvPr id="2" name="Freeform 2"/>
          <p:cNvSpPr/>
          <p:nvPr/>
        </p:nvSpPr>
        <p:spPr>
          <a:xfrm>
            <a:off x="1028700" y="1808924"/>
            <a:ext cx="8337539" cy="7170283"/>
          </a:xfrm>
          <a:custGeom>
            <a:avLst/>
            <a:gdLst/>
            <a:ahLst/>
            <a:cxnLst/>
            <a:rect l="l" t="t" r="r" b="b"/>
            <a:pathLst>
              <a:path w="8337539" h="7170283">
                <a:moveTo>
                  <a:pt x="0" y="0"/>
                </a:moveTo>
                <a:lnTo>
                  <a:pt x="8337539" y="0"/>
                </a:lnTo>
                <a:lnTo>
                  <a:pt x="8337539" y="7170283"/>
                </a:lnTo>
                <a:lnTo>
                  <a:pt x="0" y="717028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3" name="Picture 3"/>
          <p:cNvPicPr>
            <a:picLocks noChangeAspect="1"/>
          </p:cNvPicPr>
          <p:nvPr/>
        </p:nvPicPr>
        <p:blipFill>
          <a:blip r:embed="rId5"/>
          <a:srcRect/>
          <a:stretch>
            <a:fillRect/>
          </a:stretch>
        </p:blipFill>
        <p:spPr>
          <a:xfrm rot="-3564443">
            <a:off x="9459742" y="6644520"/>
            <a:ext cx="2069237" cy="1914044"/>
          </a:xfrm>
          <a:prstGeom prst="rect">
            <a:avLst/>
          </a:prstGeom>
        </p:spPr>
      </p:pic>
      <p:sp>
        <p:nvSpPr>
          <p:cNvPr id="4" name="Freeform 4"/>
          <p:cNvSpPr/>
          <p:nvPr/>
        </p:nvSpPr>
        <p:spPr>
          <a:xfrm>
            <a:off x="11589595" y="3447433"/>
            <a:ext cx="6189861" cy="6156098"/>
          </a:xfrm>
          <a:custGeom>
            <a:avLst/>
            <a:gdLst/>
            <a:ahLst/>
            <a:cxnLst/>
            <a:rect l="l" t="t" r="r" b="b"/>
            <a:pathLst>
              <a:path w="6189861" h="6156098">
                <a:moveTo>
                  <a:pt x="0" y="0"/>
                </a:moveTo>
                <a:lnTo>
                  <a:pt x="6189861" y="0"/>
                </a:lnTo>
                <a:lnTo>
                  <a:pt x="6189861" y="6156098"/>
                </a:lnTo>
                <a:lnTo>
                  <a:pt x="0" y="615609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TextBox 5"/>
          <p:cNvSpPr txBox="1"/>
          <p:nvPr/>
        </p:nvSpPr>
        <p:spPr>
          <a:xfrm>
            <a:off x="1814560" y="3275983"/>
            <a:ext cx="7156915" cy="4824094"/>
          </a:xfrm>
          <a:prstGeom prst="rect">
            <a:avLst/>
          </a:prstGeom>
        </p:spPr>
        <p:txBody>
          <a:bodyPr lIns="0" tIns="0" rIns="0" bIns="0" rtlCol="0" anchor="t">
            <a:spAutoFit/>
          </a:bodyPr>
          <a:lstStyle/>
          <a:p>
            <a:pPr algn="ctr">
              <a:lnSpc>
                <a:spcPts val="12880"/>
              </a:lnSpc>
            </a:pPr>
            <a:r>
              <a:rPr lang="en-US" sz="9200">
                <a:solidFill>
                  <a:srgbClr val="000000"/>
                </a:solidFill>
                <a:latin typeface="Noto Sans Bold"/>
              </a:rPr>
              <a:t>Thế nào là khoan dung?</a:t>
            </a:r>
          </a:p>
        </p:txBody>
      </p:sp>
      <p:sp>
        <p:nvSpPr>
          <p:cNvPr id="6" name="TextBox 6"/>
          <p:cNvSpPr txBox="1"/>
          <p:nvPr/>
        </p:nvSpPr>
        <p:spPr>
          <a:xfrm>
            <a:off x="12193042" y="5860093"/>
            <a:ext cx="4361844" cy="2588306"/>
          </a:xfrm>
          <a:prstGeom prst="rect">
            <a:avLst/>
          </a:prstGeom>
        </p:spPr>
        <p:txBody>
          <a:bodyPr lIns="0" tIns="0" rIns="0" bIns="0" rtlCol="0" anchor="t">
            <a:spAutoFit/>
          </a:bodyPr>
          <a:lstStyle/>
          <a:p>
            <a:pPr algn="ctr">
              <a:lnSpc>
                <a:spcPts val="6901"/>
              </a:lnSpc>
            </a:pPr>
            <a:r>
              <a:rPr lang="en-US" sz="4929" dirty="0" err="1">
                <a:solidFill>
                  <a:srgbClr val="000000"/>
                </a:solidFill>
                <a:latin typeface="Noto Sans Bold"/>
              </a:rPr>
              <a:t>Khoan</a:t>
            </a:r>
            <a:r>
              <a:rPr lang="en-US" sz="4929" dirty="0">
                <a:solidFill>
                  <a:srgbClr val="000000"/>
                </a:solidFill>
                <a:latin typeface="Noto Sans Bold"/>
              </a:rPr>
              <a:t> dung </a:t>
            </a:r>
            <a:r>
              <a:rPr lang="en-US" sz="4929" dirty="0" err="1">
                <a:solidFill>
                  <a:srgbClr val="000000"/>
                </a:solidFill>
                <a:latin typeface="Noto Sans Bold"/>
              </a:rPr>
              <a:t>là</a:t>
            </a:r>
            <a:r>
              <a:rPr lang="en-US" sz="4929" dirty="0">
                <a:solidFill>
                  <a:srgbClr val="000000"/>
                </a:solidFill>
                <a:latin typeface="Noto Sans Bold"/>
              </a:rPr>
              <a:t> </a:t>
            </a:r>
            <a:r>
              <a:rPr lang="en-US" sz="4929" dirty="0" err="1">
                <a:solidFill>
                  <a:srgbClr val="000000"/>
                </a:solidFill>
                <a:latin typeface="Noto Sans Bold"/>
              </a:rPr>
              <a:t>rộng</a:t>
            </a:r>
            <a:r>
              <a:rPr lang="en-US" sz="4929" dirty="0">
                <a:solidFill>
                  <a:srgbClr val="000000"/>
                </a:solidFill>
                <a:latin typeface="Noto Sans Bold"/>
              </a:rPr>
              <a:t> </a:t>
            </a:r>
            <a:r>
              <a:rPr lang="en-US" sz="4929" dirty="0" err="1">
                <a:solidFill>
                  <a:srgbClr val="000000"/>
                </a:solidFill>
                <a:latin typeface="Noto Sans Bold"/>
              </a:rPr>
              <a:t>lòng</a:t>
            </a:r>
            <a:r>
              <a:rPr lang="en-US" sz="4929" dirty="0">
                <a:solidFill>
                  <a:srgbClr val="000000"/>
                </a:solidFill>
                <a:latin typeface="Noto Sans Bold"/>
              </a:rPr>
              <a:t> </a:t>
            </a:r>
            <a:r>
              <a:rPr lang="en-US" sz="4929" dirty="0" err="1">
                <a:solidFill>
                  <a:srgbClr val="000000"/>
                </a:solidFill>
                <a:latin typeface="Noto Sans Bold"/>
              </a:rPr>
              <a:t>tha</a:t>
            </a:r>
            <a:r>
              <a:rPr lang="en-US" sz="4929" dirty="0">
                <a:solidFill>
                  <a:srgbClr val="000000"/>
                </a:solidFill>
                <a:latin typeface="Noto Sans Bold"/>
              </a:rPr>
              <a:t> </a:t>
            </a:r>
            <a:r>
              <a:rPr lang="en-US" sz="4929" dirty="0" err="1">
                <a:solidFill>
                  <a:srgbClr val="000000"/>
                </a:solidFill>
                <a:latin typeface="Noto Sans Bold"/>
              </a:rPr>
              <a:t>thứ</a:t>
            </a:r>
            <a:endParaRPr lang="en-US" sz="4929" dirty="0">
              <a:solidFill>
                <a:srgbClr val="000000"/>
              </a:solidFill>
              <a:latin typeface="Noto Sans Bold"/>
            </a:endParaRPr>
          </a:p>
        </p:txBody>
      </p:sp>
    </p:spTree>
    <p:custDataLst>
      <p:tags r:id="rId1"/>
    </p:custData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sp>
        <p:nvSpPr>
          <p:cNvPr id="2" name="Freeform 2"/>
          <p:cNvSpPr/>
          <p:nvPr/>
        </p:nvSpPr>
        <p:spPr>
          <a:xfrm>
            <a:off x="668439" y="3086100"/>
            <a:ext cx="5479758" cy="4114800"/>
          </a:xfrm>
          <a:custGeom>
            <a:avLst/>
            <a:gdLst/>
            <a:ahLst/>
            <a:cxnLst/>
            <a:rect l="l" t="t" r="r" b="b"/>
            <a:pathLst>
              <a:path w="5479758" h="4114800">
                <a:moveTo>
                  <a:pt x="0" y="0"/>
                </a:moveTo>
                <a:lnTo>
                  <a:pt x="5479758" y="0"/>
                </a:lnTo>
                <a:lnTo>
                  <a:pt x="547975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8194645" y="2561311"/>
            <a:ext cx="8632911" cy="4862499"/>
          </a:xfrm>
          <a:custGeom>
            <a:avLst/>
            <a:gdLst/>
            <a:ahLst/>
            <a:cxnLst/>
            <a:rect l="l" t="t" r="r" b="b"/>
            <a:pathLst>
              <a:path w="8632911" h="4862499">
                <a:moveTo>
                  <a:pt x="0" y="0"/>
                </a:moveTo>
                <a:lnTo>
                  <a:pt x="8632911" y="0"/>
                </a:lnTo>
                <a:lnTo>
                  <a:pt x="8632911" y="4862500"/>
                </a:lnTo>
                <a:lnTo>
                  <a:pt x="0" y="4862500"/>
                </a:lnTo>
                <a:lnTo>
                  <a:pt x="0" y="0"/>
                </a:lnTo>
                <a:close/>
              </a:path>
            </a:pathLst>
          </a:custGeom>
          <a:blipFill>
            <a:blip r:embed="rId5"/>
            <a:stretch>
              <a:fillRect t="-44142" b="-38889"/>
            </a:stretch>
          </a:blipFill>
        </p:spPr>
      </p:sp>
      <p:sp>
        <p:nvSpPr>
          <p:cNvPr id="4" name="TextBox 4"/>
          <p:cNvSpPr txBox="1"/>
          <p:nvPr/>
        </p:nvSpPr>
        <p:spPr>
          <a:xfrm>
            <a:off x="1869747" y="4040427"/>
            <a:ext cx="3588012" cy="2589631"/>
          </a:xfrm>
          <a:prstGeom prst="rect">
            <a:avLst/>
          </a:prstGeom>
        </p:spPr>
        <p:txBody>
          <a:bodyPr lIns="0" tIns="0" rIns="0" bIns="0" rtlCol="0" anchor="t">
            <a:spAutoFit/>
          </a:bodyPr>
          <a:lstStyle/>
          <a:p>
            <a:pPr algn="ctr">
              <a:lnSpc>
                <a:spcPts val="6905"/>
              </a:lnSpc>
            </a:pPr>
            <a:r>
              <a:rPr lang="en-US" sz="4932">
                <a:solidFill>
                  <a:srgbClr val="000000"/>
                </a:solidFill>
                <a:latin typeface="Noto Sans Bold"/>
              </a:rPr>
              <a:t>Biểu hiện của khoan dung </a:t>
            </a:r>
          </a:p>
        </p:txBody>
      </p:sp>
      <p:sp>
        <p:nvSpPr>
          <p:cNvPr id="5" name="TextBox 5"/>
          <p:cNvSpPr txBox="1"/>
          <p:nvPr/>
        </p:nvSpPr>
        <p:spPr>
          <a:xfrm>
            <a:off x="8469904" y="3009900"/>
            <a:ext cx="8082394" cy="3637784"/>
          </a:xfrm>
          <a:prstGeom prst="rect">
            <a:avLst/>
          </a:prstGeom>
        </p:spPr>
        <p:txBody>
          <a:bodyPr lIns="0" tIns="0" rIns="0" bIns="0" rtlCol="0" anchor="t">
            <a:spAutoFit/>
          </a:bodyPr>
          <a:lstStyle/>
          <a:p>
            <a:pPr marL="897102" lvl="1" indent="-448551" algn="ctr">
              <a:lnSpc>
                <a:spcPts val="5817"/>
              </a:lnSpc>
              <a:buFont typeface="Arial"/>
              <a:buChar char="•"/>
            </a:pPr>
            <a:r>
              <a:rPr lang="en-US" sz="4155" dirty="0" err="1">
                <a:solidFill>
                  <a:srgbClr val="000000"/>
                </a:solidFill>
                <a:latin typeface="Noto Sans Bold"/>
              </a:rPr>
              <a:t>Tha</a:t>
            </a:r>
            <a:r>
              <a:rPr lang="en-US" sz="4155" dirty="0">
                <a:solidFill>
                  <a:srgbClr val="000000"/>
                </a:solidFill>
                <a:latin typeface="Noto Sans Bold"/>
              </a:rPr>
              <a:t> </a:t>
            </a:r>
            <a:r>
              <a:rPr lang="en-US" sz="4155" dirty="0" err="1">
                <a:solidFill>
                  <a:srgbClr val="000000"/>
                </a:solidFill>
                <a:latin typeface="Noto Sans Bold"/>
              </a:rPr>
              <a:t>thứ</a:t>
            </a:r>
            <a:r>
              <a:rPr lang="en-US" sz="4155" dirty="0">
                <a:solidFill>
                  <a:srgbClr val="000000"/>
                </a:solidFill>
                <a:latin typeface="Noto Sans Bold"/>
              </a:rPr>
              <a:t> </a:t>
            </a:r>
            <a:r>
              <a:rPr lang="en-US" sz="4155" dirty="0" err="1">
                <a:solidFill>
                  <a:srgbClr val="000000"/>
                </a:solidFill>
                <a:latin typeface="Noto Sans Bold"/>
              </a:rPr>
              <a:t>cho</a:t>
            </a:r>
            <a:r>
              <a:rPr lang="en-US" sz="4155" dirty="0">
                <a:solidFill>
                  <a:srgbClr val="000000"/>
                </a:solidFill>
                <a:latin typeface="Noto Sans Bold"/>
              </a:rPr>
              <a:t> </a:t>
            </a:r>
            <a:r>
              <a:rPr lang="en-US" sz="4155" dirty="0" err="1">
                <a:solidFill>
                  <a:srgbClr val="000000"/>
                </a:solidFill>
                <a:latin typeface="Noto Sans Bold"/>
              </a:rPr>
              <a:t>người</a:t>
            </a:r>
            <a:r>
              <a:rPr lang="en-US" sz="4155" dirty="0">
                <a:solidFill>
                  <a:srgbClr val="000000"/>
                </a:solidFill>
                <a:latin typeface="Noto Sans Bold"/>
              </a:rPr>
              <a:t> </a:t>
            </a:r>
            <a:r>
              <a:rPr lang="en-US" sz="4155" dirty="0" err="1">
                <a:solidFill>
                  <a:srgbClr val="000000"/>
                </a:solidFill>
                <a:latin typeface="Noto Sans Bold"/>
              </a:rPr>
              <a:t>khác</a:t>
            </a:r>
            <a:r>
              <a:rPr lang="en-US" sz="4155" dirty="0">
                <a:solidFill>
                  <a:srgbClr val="000000"/>
                </a:solidFill>
                <a:latin typeface="Noto Sans Bold"/>
              </a:rPr>
              <a:t> </a:t>
            </a:r>
            <a:r>
              <a:rPr lang="en-US" sz="4155" dirty="0" err="1">
                <a:solidFill>
                  <a:srgbClr val="000000"/>
                </a:solidFill>
                <a:latin typeface="Noto Sans Bold"/>
              </a:rPr>
              <a:t>khi</a:t>
            </a:r>
            <a:r>
              <a:rPr lang="en-US" sz="4155" dirty="0">
                <a:solidFill>
                  <a:srgbClr val="000000"/>
                </a:solidFill>
                <a:latin typeface="Noto Sans Bold"/>
              </a:rPr>
              <a:t> </a:t>
            </a:r>
            <a:r>
              <a:rPr lang="en-US" sz="4155" dirty="0" err="1">
                <a:solidFill>
                  <a:srgbClr val="000000"/>
                </a:solidFill>
                <a:latin typeface="Noto Sans Bold"/>
              </a:rPr>
              <a:t>họ</a:t>
            </a:r>
            <a:r>
              <a:rPr lang="en-US" sz="4155" dirty="0">
                <a:solidFill>
                  <a:srgbClr val="000000"/>
                </a:solidFill>
                <a:latin typeface="Noto Sans Bold"/>
              </a:rPr>
              <a:t> </a:t>
            </a:r>
            <a:r>
              <a:rPr lang="en-US" sz="4155" dirty="0" err="1">
                <a:solidFill>
                  <a:srgbClr val="000000"/>
                </a:solidFill>
                <a:latin typeface="Noto Sans Bold"/>
              </a:rPr>
              <a:t>đã</a:t>
            </a:r>
            <a:r>
              <a:rPr lang="en-US" sz="4155" dirty="0">
                <a:solidFill>
                  <a:srgbClr val="000000"/>
                </a:solidFill>
                <a:latin typeface="Noto Sans Bold"/>
              </a:rPr>
              <a:t> </a:t>
            </a:r>
            <a:r>
              <a:rPr lang="en-US" sz="4155" dirty="0" err="1">
                <a:solidFill>
                  <a:srgbClr val="000000"/>
                </a:solidFill>
                <a:latin typeface="Noto Sans Bold"/>
              </a:rPr>
              <a:t>biết</a:t>
            </a:r>
            <a:r>
              <a:rPr lang="en-US" sz="4155" dirty="0">
                <a:solidFill>
                  <a:srgbClr val="000000"/>
                </a:solidFill>
                <a:latin typeface="Noto Sans Bold"/>
              </a:rPr>
              <a:t> </a:t>
            </a:r>
            <a:r>
              <a:rPr lang="en-US" sz="4155" dirty="0" err="1">
                <a:solidFill>
                  <a:srgbClr val="000000"/>
                </a:solidFill>
                <a:latin typeface="Noto Sans Bold"/>
              </a:rPr>
              <a:t>lỗi</a:t>
            </a:r>
            <a:r>
              <a:rPr lang="en-US" sz="4155" dirty="0">
                <a:solidFill>
                  <a:srgbClr val="000000"/>
                </a:solidFill>
                <a:latin typeface="Noto Sans Bold"/>
              </a:rPr>
              <a:t> </a:t>
            </a:r>
            <a:r>
              <a:rPr lang="en-US" sz="4155" dirty="0" err="1">
                <a:solidFill>
                  <a:srgbClr val="000000"/>
                </a:solidFill>
                <a:latin typeface="Noto Sans Bold"/>
              </a:rPr>
              <a:t>và</a:t>
            </a:r>
            <a:r>
              <a:rPr lang="en-US" sz="4155" dirty="0">
                <a:solidFill>
                  <a:srgbClr val="000000"/>
                </a:solidFill>
                <a:latin typeface="Noto Sans Bold"/>
              </a:rPr>
              <a:t> </a:t>
            </a:r>
            <a:r>
              <a:rPr lang="en-US" sz="4155" dirty="0" err="1">
                <a:solidFill>
                  <a:srgbClr val="000000"/>
                </a:solidFill>
                <a:latin typeface="Noto Sans Bold"/>
              </a:rPr>
              <a:t>sửa</a:t>
            </a:r>
            <a:r>
              <a:rPr lang="en-US" sz="4155" dirty="0">
                <a:solidFill>
                  <a:srgbClr val="000000"/>
                </a:solidFill>
                <a:latin typeface="Noto Sans Bold"/>
              </a:rPr>
              <a:t> </a:t>
            </a:r>
            <a:r>
              <a:rPr lang="en-US" sz="4155" dirty="0" err="1">
                <a:solidFill>
                  <a:srgbClr val="000000"/>
                </a:solidFill>
                <a:latin typeface="Noto Sans Bold"/>
              </a:rPr>
              <a:t>sai</a:t>
            </a:r>
            <a:endParaRPr lang="en-US" sz="4155" dirty="0">
              <a:solidFill>
                <a:srgbClr val="000000"/>
              </a:solidFill>
              <a:latin typeface="Noto Sans Bold"/>
            </a:endParaRPr>
          </a:p>
          <a:p>
            <a:pPr marL="897102" lvl="1" indent="-448551" algn="l">
              <a:lnSpc>
                <a:spcPts val="5817"/>
              </a:lnSpc>
              <a:buFont typeface="Arial"/>
              <a:buChar char="•"/>
            </a:pPr>
            <a:r>
              <a:rPr lang="en-US" sz="4155" dirty="0" err="1">
                <a:solidFill>
                  <a:srgbClr val="000000"/>
                </a:solidFill>
                <a:latin typeface="Noto Sans Bold"/>
              </a:rPr>
              <a:t>Không</a:t>
            </a:r>
            <a:r>
              <a:rPr lang="en-US" sz="4155" dirty="0">
                <a:solidFill>
                  <a:srgbClr val="000000"/>
                </a:solidFill>
                <a:latin typeface="Noto Sans Bold"/>
              </a:rPr>
              <a:t> </a:t>
            </a:r>
            <a:r>
              <a:rPr lang="en-US" sz="4155" dirty="0" err="1">
                <a:solidFill>
                  <a:srgbClr val="000000"/>
                </a:solidFill>
                <a:latin typeface="Noto Sans Bold"/>
              </a:rPr>
              <a:t>cố</a:t>
            </a:r>
            <a:r>
              <a:rPr lang="en-US" sz="4155" dirty="0">
                <a:solidFill>
                  <a:srgbClr val="000000"/>
                </a:solidFill>
                <a:latin typeface="Noto Sans Bold"/>
              </a:rPr>
              <a:t> </a:t>
            </a:r>
            <a:r>
              <a:rPr lang="en-US" sz="4155" dirty="0" err="1">
                <a:solidFill>
                  <a:srgbClr val="000000"/>
                </a:solidFill>
                <a:latin typeface="Noto Sans Bold"/>
              </a:rPr>
              <a:t>chấp</a:t>
            </a:r>
            <a:r>
              <a:rPr lang="en-US" sz="4155" dirty="0">
                <a:solidFill>
                  <a:srgbClr val="000000"/>
                </a:solidFill>
                <a:latin typeface="Noto Sans Bold"/>
              </a:rPr>
              <a:t>, </a:t>
            </a:r>
            <a:r>
              <a:rPr lang="en-US" sz="4155" dirty="0" err="1">
                <a:solidFill>
                  <a:srgbClr val="000000"/>
                </a:solidFill>
                <a:latin typeface="Noto Sans Bold"/>
              </a:rPr>
              <a:t>hẹp</a:t>
            </a:r>
            <a:r>
              <a:rPr lang="en-US" sz="4155" dirty="0">
                <a:solidFill>
                  <a:srgbClr val="000000"/>
                </a:solidFill>
                <a:latin typeface="Noto Sans Bold"/>
              </a:rPr>
              <a:t> </a:t>
            </a:r>
            <a:r>
              <a:rPr lang="en-US" sz="4155" dirty="0" err="1">
                <a:solidFill>
                  <a:srgbClr val="000000"/>
                </a:solidFill>
                <a:latin typeface="Noto Sans Bold"/>
              </a:rPr>
              <a:t>hòi</a:t>
            </a:r>
            <a:r>
              <a:rPr lang="en-US" sz="4155" dirty="0">
                <a:solidFill>
                  <a:srgbClr val="000000"/>
                </a:solidFill>
                <a:latin typeface="Noto Sans Bold"/>
              </a:rPr>
              <a:t>, </a:t>
            </a:r>
            <a:r>
              <a:rPr lang="en-US" sz="4155" dirty="0" err="1">
                <a:solidFill>
                  <a:srgbClr val="000000"/>
                </a:solidFill>
                <a:latin typeface="Noto Sans Bold"/>
              </a:rPr>
              <a:t>định</a:t>
            </a:r>
            <a:r>
              <a:rPr lang="en-US" sz="4155" dirty="0">
                <a:solidFill>
                  <a:srgbClr val="000000"/>
                </a:solidFill>
                <a:latin typeface="Noto Sans Bold"/>
              </a:rPr>
              <a:t> </a:t>
            </a:r>
            <a:r>
              <a:rPr lang="en-US" sz="4155" dirty="0" err="1">
                <a:solidFill>
                  <a:srgbClr val="000000"/>
                </a:solidFill>
                <a:latin typeface="Noto Sans Bold"/>
              </a:rPr>
              <a:t>kiến</a:t>
            </a:r>
            <a:endParaRPr lang="en-US" sz="4155" dirty="0">
              <a:solidFill>
                <a:srgbClr val="000000"/>
              </a:solidFill>
              <a:latin typeface="Noto Sans Bold"/>
            </a:endParaRPr>
          </a:p>
          <a:p>
            <a:pPr marL="897102" lvl="1" indent="-448551" algn="ctr">
              <a:lnSpc>
                <a:spcPts val="5817"/>
              </a:lnSpc>
              <a:buFont typeface="Arial"/>
              <a:buChar char="•"/>
            </a:pPr>
            <a:r>
              <a:rPr lang="en-US" sz="4155" dirty="0" err="1">
                <a:solidFill>
                  <a:srgbClr val="000000"/>
                </a:solidFill>
                <a:latin typeface="Noto Sans Bold"/>
              </a:rPr>
              <a:t>Tha</a:t>
            </a:r>
            <a:r>
              <a:rPr lang="en-US" sz="4155" dirty="0">
                <a:solidFill>
                  <a:srgbClr val="000000"/>
                </a:solidFill>
                <a:latin typeface="Noto Sans Bold"/>
              </a:rPr>
              <a:t> </a:t>
            </a:r>
            <a:r>
              <a:rPr lang="en-US" sz="4155" dirty="0" err="1">
                <a:solidFill>
                  <a:srgbClr val="000000"/>
                </a:solidFill>
                <a:latin typeface="Noto Sans Bold"/>
              </a:rPr>
              <a:t>thứ</a:t>
            </a:r>
            <a:r>
              <a:rPr lang="en-US" sz="4155" dirty="0">
                <a:solidFill>
                  <a:srgbClr val="000000"/>
                </a:solidFill>
                <a:latin typeface="Noto Sans Bold"/>
              </a:rPr>
              <a:t> </a:t>
            </a:r>
            <a:r>
              <a:rPr lang="en-US" sz="4155" dirty="0" err="1">
                <a:solidFill>
                  <a:srgbClr val="000000"/>
                </a:solidFill>
                <a:latin typeface="Noto Sans Bold"/>
              </a:rPr>
              <a:t>cho</a:t>
            </a:r>
            <a:r>
              <a:rPr lang="en-US" sz="4155" dirty="0">
                <a:solidFill>
                  <a:srgbClr val="000000"/>
                </a:solidFill>
                <a:latin typeface="Noto Sans Bold"/>
              </a:rPr>
              <a:t> </a:t>
            </a:r>
            <a:r>
              <a:rPr lang="en-US" sz="4155" dirty="0" err="1">
                <a:solidFill>
                  <a:srgbClr val="000000"/>
                </a:solidFill>
                <a:latin typeface="Noto Sans Bold"/>
              </a:rPr>
              <a:t>chính</a:t>
            </a:r>
            <a:r>
              <a:rPr lang="en-US" sz="4155" dirty="0">
                <a:solidFill>
                  <a:srgbClr val="000000"/>
                </a:solidFill>
                <a:latin typeface="Noto Sans Bold"/>
              </a:rPr>
              <a:t> </a:t>
            </a:r>
            <a:r>
              <a:rPr lang="en-US" sz="4155" dirty="0" err="1">
                <a:solidFill>
                  <a:srgbClr val="000000"/>
                </a:solidFill>
                <a:latin typeface="Noto Sans Bold"/>
              </a:rPr>
              <a:t>mình</a:t>
            </a:r>
            <a:endParaRPr lang="en-US" sz="4155" dirty="0">
              <a:solidFill>
                <a:srgbClr val="000000"/>
              </a:solidFill>
              <a:latin typeface="Noto Sans Bold"/>
            </a:endParaRPr>
          </a:p>
        </p:txBody>
      </p:sp>
    </p:spTree>
    <p:custDataLst>
      <p:tags r:id="rId1"/>
    </p:custData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grpSp>
        <p:nvGrpSpPr>
          <p:cNvPr id="2" name="Group 2"/>
          <p:cNvGrpSpPr/>
          <p:nvPr/>
        </p:nvGrpSpPr>
        <p:grpSpPr>
          <a:xfrm>
            <a:off x="796486" y="2513430"/>
            <a:ext cx="5188143" cy="5260139"/>
            <a:chOff x="0" y="0"/>
            <a:chExt cx="6917524" cy="7013519"/>
          </a:xfrm>
        </p:grpSpPr>
        <p:sp>
          <p:nvSpPr>
            <p:cNvPr id="3" name="Freeform 3"/>
            <p:cNvSpPr/>
            <p:nvPr/>
          </p:nvSpPr>
          <p:spPr>
            <a:xfrm>
              <a:off x="0" y="287087"/>
              <a:ext cx="6917524" cy="6726432"/>
            </a:xfrm>
            <a:custGeom>
              <a:avLst/>
              <a:gdLst/>
              <a:ahLst/>
              <a:cxnLst/>
              <a:rect l="l" t="t" r="r" b="b"/>
              <a:pathLst>
                <a:path w="6917524" h="6726432">
                  <a:moveTo>
                    <a:pt x="0" y="0"/>
                  </a:moveTo>
                  <a:lnTo>
                    <a:pt x="6917524" y="0"/>
                  </a:lnTo>
                  <a:lnTo>
                    <a:pt x="6917524" y="6726432"/>
                  </a:lnTo>
                  <a:lnTo>
                    <a:pt x="0" y="672643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0" y="0"/>
              <a:ext cx="6589427" cy="6726432"/>
            </a:xfrm>
            <a:custGeom>
              <a:avLst/>
              <a:gdLst/>
              <a:ahLst/>
              <a:cxnLst/>
              <a:rect l="l" t="t" r="r" b="b"/>
              <a:pathLst>
                <a:path w="6589427" h="6726432">
                  <a:moveTo>
                    <a:pt x="0" y="0"/>
                  </a:moveTo>
                  <a:lnTo>
                    <a:pt x="6589427" y="0"/>
                  </a:lnTo>
                  <a:lnTo>
                    <a:pt x="6589427" y="6726432"/>
                  </a:lnTo>
                  <a:lnTo>
                    <a:pt x="0" y="672643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sp>
        <p:nvSpPr>
          <p:cNvPr id="5" name="Freeform 5"/>
          <p:cNvSpPr/>
          <p:nvPr/>
        </p:nvSpPr>
        <p:spPr>
          <a:xfrm rot="1212356">
            <a:off x="4725356" y="2296573"/>
            <a:ext cx="1519850" cy="1616862"/>
          </a:xfrm>
          <a:custGeom>
            <a:avLst/>
            <a:gdLst/>
            <a:ahLst/>
            <a:cxnLst/>
            <a:rect l="l" t="t" r="r" b="b"/>
            <a:pathLst>
              <a:path w="1519850" h="1616862">
                <a:moveTo>
                  <a:pt x="0" y="0"/>
                </a:moveTo>
                <a:lnTo>
                  <a:pt x="1519850" y="0"/>
                </a:lnTo>
                <a:lnTo>
                  <a:pt x="1519850" y="1616862"/>
                </a:lnTo>
                <a:lnTo>
                  <a:pt x="0" y="161686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a:off x="7462092" y="2083851"/>
            <a:ext cx="9543406" cy="6064291"/>
          </a:xfrm>
          <a:custGeom>
            <a:avLst/>
            <a:gdLst/>
            <a:ahLst/>
            <a:cxnLst/>
            <a:rect l="l" t="t" r="r" b="b"/>
            <a:pathLst>
              <a:path w="9543406" h="6064291">
                <a:moveTo>
                  <a:pt x="0" y="0"/>
                </a:moveTo>
                <a:lnTo>
                  <a:pt x="9543405" y="0"/>
                </a:lnTo>
                <a:lnTo>
                  <a:pt x="9543405" y="6064291"/>
                </a:lnTo>
                <a:lnTo>
                  <a:pt x="0" y="606429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TextBox 7"/>
          <p:cNvSpPr txBox="1"/>
          <p:nvPr/>
        </p:nvSpPr>
        <p:spPr>
          <a:xfrm>
            <a:off x="1582587" y="4039300"/>
            <a:ext cx="3615941" cy="2896210"/>
          </a:xfrm>
          <a:prstGeom prst="rect">
            <a:avLst/>
          </a:prstGeom>
        </p:spPr>
        <p:txBody>
          <a:bodyPr lIns="0" tIns="0" rIns="0" bIns="0" rtlCol="0" anchor="t">
            <a:spAutoFit/>
          </a:bodyPr>
          <a:lstStyle/>
          <a:p>
            <a:pPr algn="ctr">
              <a:lnSpc>
                <a:spcPts val="7727"/>
              </a:lnSpc>
            </a:pPr>
            <a:r>
              <a:rPr lang="en-US" sz="5519">
                <a:solidFill>
                  <a:srgbClr val="000000"/>
                </a:solidFill>
                <a:latin typeface="Noto Sans"/>
              </a:rPr>
              <a:t>Ý nghĩa của khoan dung </a:t>
            </a:r>
          </a:p>
        </p:txBody>
      </p:sp>
      <p:sp>
        <p:nvSpPr>
          <p:cNvPr id="8" name="TextBox 8"/>
          <p:cNvSpPr txBox="1"/>
          <p:nvPr/>
        </p:nvSpPr>
        <p:spPr>
          <a:xfrm>
            <a:off x="8329731" y="2891684"/>
            <a:ext cx="7808126" cy="4427431"/>
          </a:xfrm>
          <a:prstGeom prst="rect">
            <a:avLst/>
          </a:prstGeom>
        </p:spPr>
        <p:txBody>
          <a:bodyPr lIns="0" tIns="0" rIns="0" bIns="0" rtlCol="0" anchor="t">
            <a:spAutoFit/>
          </a:bodyPr>
          <a:lstStyle/>
          <a:p>
            <a:pPr marL="904986" lvl="1" indent="-452493" algn="l">
              <a:lnSpc>
                <a:spcPts val="5868"/>
              </a:lnSpc>
              <a:buFont typeface="Arial"/>
              <a:buChar char="•"/>
            </a:pPr>
            <a:r>
              <a:rPr lang="en-US" sz="4191" dirty="0" err="1">
                <a:solidFill>
                  <a:srgbClr val="000000"/>
                </a:solidFill>
                <a:latin typeface="Noto Sans Bold"/>
              </a:rPr>
              <a:t>giúp</a:t>
            </a:r>
            <a:r>
              <a:rPr lang="en-US" sz="4191" dirty="0">
                <a:solidFill>
                  <a:srgbClr val="000000"/>
                </a:solidFill>
                <a:latin typeface="Noto Sans Bold"/>
              </a:rPr>
              <a:t> </a:t>
            </a:r>
            <a:r>
              <a:rPr lang="en-US" sz="4191" dirty="0" err="1">
                <a:solidFill>
                  <a:srgbClr val="000000"/>
                </a:solidFill>
                <a:latin typeface="Noto Sans Bold"/>
              </a:rPr>
              <a:t>người</a:t>
            </a:r>
            <a:r>
              <a:rPr lang="en-US" sz="4191" dirty="0">
                <a:solidFill>
                  <a:srgbClr val="000000"/>
                </a:solidFill>
                <a:latin typeface="Noto Sans Bold"/>
              </a:rPr>
              <a:t> </a:t>
            </a:r>
            <a:r>
              <a:rPr lang="en-US" sz="4191" dirty="0" err="1">
                <a:solidFill>
                  <a:srgbClr val="000000"/>
                </a:solidFill>
                <a:latin typeface="Noto Sans Bold"/>
              </a:rPr>
              <a:t>mắc</a:t>
            </a:r>
            <a:r>
              <a:rPr lang="en-US" sz="4191" dirty="0">
                <a:solidFill>
                  <a:srgbClr val="000000"/>
                </a:solidFill>
                <a:latin typeface="Noto Sans Bold"/>
              </a:rPr>
              <a:t> </a:t>
            </a:r>
            <a:r>
              <a:rPr lang="en-US" sz="4191" dirty="0" err="1">
                <a:solidFill>
                  <a:srgbClr val="000000"/>
                </a:solidFill>
                <a:latin typeface="Noto Sans Bold"/>
              </a:rPr>
              <a:t>lỗi</a:t>
            </a:r>
            <a:r>
              <a:rPr lang="en-US" sz="4191" dirty="0">
                <a:solidFill>
                  <a:srgbClr val="000000"/>
                </a:solidFill>
                <a:latin typeface="Noto Sans Bold"/>
              </a:rPr>
              <a:t> </a:t>
            </a:r>
            <a:r>
              <a:rPr lang="en-US" sz="4191" dirty="0" err="1">
                <a:solidFill>
                  <a:srgbClr val="000000"/>
                </a:solidFill>
                <a:latin typeface="Noto Sans Bold"/>
              </a:rPr>
              <a:t>có</a:t>
            </a:r>
            <a:r>
              <a:rPr lang="en-US" sz="4191" dirty="0">
                <a:solidFill>
                  <a:srgbClr val="000000"/>
                </a:solidFill>
                <a:latin typeface="Noto Sans Bold"/>
              </a:rPr>
              <a:t> </a:t>
            </a:r>
            <a:r>
              <a:rPr lang="en-US" sz="4191" dirty="0" err="1">
                <a:solidFill>
                  <a:srgbClr val="000000"/>
                </a:solidFill>
                <a:latin typeface="Noto Sans Bold"/>
              </a:rPr>
              <a:t>động</a:t>
            </a:r>
            <a:r>
              <a:rPr lang="en-US" sz="4191" dirty="0">
                <a:solidFill>
                  <a:srgbClr val="000000"/>
                </a:solidFill>
                <a:latin typeface="Noto Sans Bold"/>
              </a:rPr>
              <a:t> </a:t>
            </a:r>
            <a:r>
              <a:rPr lang="en-US" sz="4191" dirty="0" err="1">
                <a:solidFill>
                  <a:srgbClr val="000000"/>
                </a:solidFill>
                <a:latin typeface="Noto Sans Bold"/>
              </a:rPr>
              <a:t>lực</a:t>
            </a:r>
            <a:r>
              <a:rPr lang="en-US" sz="4191" dirty="0">
                <a:solidFill>
                  <a:srgbClr val="000000"/>
                </a:solidFill>
                <a:latin typeface="Noto Sans Bold"/>
              </a:rPr>
              <a:t> </a:t>
            </a:r>
            <a:r>
              <a:rPr lang="en-US" sz="4191" dirty="0" err="1">
                <a:solidFill>
                  <a:srgbClr val="000000"/>
                </a:solidFill>
                <a:latin typeface="Noto Sans Bold"/>
              </a:rPr>
              <a:t>để</a:t>
            </a:r>
            <a:r>
              <a:rPr lang="en-US" sz="4191" dirty="0">
                <a:solidFill>
                  <a:srgbClr val="000000"/>
                </a:solidFill>
                <a:latin typeface="Noto Sans Bold"/>
              </a:rPr>
              <a:t> </a:t>
            </a:r>
            <a:r>
              <a:rPr lang="en-US" sz="4191" dirty="0" err="1">
                <a:solidFill>
                  <a:srgbClr val="000000"/>
                </a:solidFill>
                <a:latin typeface="Noto Sans Bold"/>
              </a:rPr>
              <a:t>khắc</a:t>
            </a:r>
            <a:r>
              <a:rPr lang="en-US" sz="4191" dirty="0">
                <a:solidFill>
                  <a:srgbClr val="000000"/>
                </a:solidFill>
                <a:latin typeface="Noto Sans Bold"/>
              </a:rPr>
              <a:t> </a:t>
            </a:r>
            <a:r>
              <a:rPr lang="en-US" sz="4191" dirty="0" err="1">
                <a:solidFill>
                  <a:srgbClr val="000000"/>
                </a:solidFill>
                <a:latin typeface="Noto Sans Bold"/>
              </a:rPr>
              <a:t>phục</a:t>
            </a:r>
            <a:r>
              <a:rPr lang="en-US" sz="4191" dirty="0">
                <a:solidFill>
                  <a:srgbClr val="000000"/>
                </a:solidFill>
                <a:latin typeface="Noto Sans Bold"/>
              </a:rPr>
              <a:t>, </a:t>
            </a:r>
            <a:r>
              <a:rPr lang="en-US" sz="4191" dirty="0" err="1">
                <a:solidFill>
                  <a:srgbClr val="000000"/>
                </a:solidFill>
                <a:latin typeface="Noto Sans Bold"/>
              </a:rPr>
              <a:t>tiếp</a:t>
            </a:r>
            <a:r>
              <a:rPr lang="en-US" sz="4191" dirty="0">
                <a:solidFill>
                  <a:srgbClr val="000000"/>
                </a:solidFill>
                <a:latin typeface="Noto Sans Bold"/>
              </a:rPr>
              <a:t> </a:t>
            </a:r>
            <a:r>
              <a:rPr lang="en-US" sz="4191" dirty="0" err="1">
                <a:solidFill>
                  <a:srgbClr val="000000"/>
                </a:solidFill>
                <a:latin typeface="Noto Sans Bold"/>
              </a:rPr>
              <a:t>tục</a:t>
            </a:r>
            <a:r>
              <a:rPr lang="en-US" sz="4191" dirty="0">
                <a:solidFill>
                  <a:srgbClr val="000000"/>
                </a:solidFill>
                <a:latin typeface="Noto Sans Bold"/>
              </a:rPr>
              <a:t> </a:t>
            </a:r>
            <a:r>
              <a:rPr lang="en-US" sz="4191" dirty="0" err="1">
                <a:solidFill>
                  <a:srgbClr val="000000"/>
                </a:solidFill>
                <a:latin typeface="Noto Sans Bold"/>
              </a:rPr>
              <a:t>phấn</a:t>
            </a:r>
            <a:r>
              <a:rPr lang="en-US" sz="4191" dirty="0">
                <a:solidFill>
                  <a:srgbClr val="000000"/>
                </a:solidFill>
                <a:latin typeface="Noto Sans Bold"/>
              </a:rPr>
              <a:t> </a:t>
            </a:r>
            <a:r>
              <a:rPr lang="en-US" sz="4191" dirty="0" err="1">
                <a:solidFill>
                  <a:srgbClr val="000000"/>
                </a:solidFill>
                <a:latin typeface="Noto Sans Bold"/>
              </a:rPr>
              <a:t>đấu</a:t>
            </a:r>
            <a:r>
              <a:rPr lang="en-US" sz="4191" dirty="0">
                <a:solidFill>
                  <a:srgbClr val="000000"/>
                </a:solidFill>
                <a:latin typeface="Noto Sans Bold"/>
              </a:rPr>
              <a:t> </a:t>
            </a:r>
          </a:p>
          <a:p>
            <a:pPr marL="904986" lvl="1" indent="-452493" algn="l">
              <a:lnSpc>
                <a:spcPts val="5868"/>
              </a:lnSpc>
              <a:buFont typeface="Arial"/>
              <a:buChar char="•"/>
            </a:pPr>
            <a:r>
              <a:rPr lang="en-US" sz="4191" dirty="0" err="1">
                <a:solidFill>
                  <a:srgbClr val="000000"/>
                </a:solidFill>
                <a:latin typeface="Noto Sans Bold"/>
              </a:rPr>
              <a:t>người</a:t>
            </a:r>
            <a:r>
              <a:rPr lang="en-US" sz="4191" dirty="0">
                <a:solidFill>
                  <a:srgbClr val="000000"/>
                </a:solidFill>
                <a:latin typeface="Noto Sans Bold"/>
              </a:rPr>
              <a:t> </a:t>
            </a:r>
            <a:r>
              <a:rPr lang="en-US" sz="4191" dirty="0" err="1">
                <a:solidFill>
                  <a:srgbClr val="000000"/>
                </a:solidFill>
                <a:latin typeface="Noto Sans Bold"/>
              </a:rPr>
              <a:t>có</a:t>
            </a:r>
            <a:r>
              <a:rPr lang="en-US" sz="4191" dirty="0">
                <a:solidFill>
                  <a:srgbClr val="000000"/>
                </a:solidFill>
                <a:latin typeface="Noto Sans Bold"/>
              </a:rPr>
              <a:t> </a:t>
            </a:r>
            <a:r>
              <a:rPr lang="en-US" sz="4191" dirty="0" err="1">
                <a:solidFill>
                  <a:srgbClr val="000000"/>
                </a:solidFill>
                <a:latin typeface="Noto Sans Bold"/>
              </a:rPr>
              <a:t>lòng</a:t>
            </a:r>
            <a:r>
              <a:rPr lang="en-US" sz="4191" dirty="0">
                <a:solidFill>
                  <a:srgbClr val="000000"/>
                </a:solidFill>
                <a:latin typeface="Noto Sans Bold"/>
              </a:rPr>
              <a:t> </a:t>
            </a:r>
            <a:r>
              <a:rPr lang="en-US" sz="4191" dirty="0" err="1">
                <a:solidFill>
                  <a:srgbClr val="000000"/>
                </a:solidFill>
                <a:latin typeface="Noto Sans Bold"/>
              </a:rPr>
              <a:t>khoan</a:t>
            </a:r>
            <a:r>
              <a:rPr lang="en-US" sz="4191" dirty="0">
                <a:solidFill>
                  <a:srgbClr val="000000"/>
                </a:solidFill>
                <a:latin typeface="Noto Sans Bold"/>
              </a:rPr>
              <a:t> dung </a:t>
            </a:r>
            <a:r>
              <a:rPr lang="en-US" sz="4191" dirty="0" err="1">
                <a:solidFill>
                  <a:srgbClr val="000000"/>
                </a:solidFill>
                <a:latin typeface="Noto Sans Bold"/>
              </a:rPr>
              <a:t>được</a:t>
            </a:r>
            <a:r>
              <a:rPr lang="en-US" sz="4191" dirty="0">
                <a:solidFill>
                  <a:srgbClr val="000000"/>
                </a:solidFill>
                <a:latin typeface="Noto Sans Bold"/>
              </a:rPr>
              <a:t> </a:t>
            </a:r>
            <a:r>
              <a:rPr lang="en-US" sz="4191" dirty="0" err="1">
                <a:solidFill>
                  <a:srgbClr val="000000"/>
                </a:solidFill>
                <a:latin typeface="Noto Sans Bold"/>
              </a:rPr>
              <a:t>mọi</a:t>
            </a:r>
            <a:r>
              <a:rPr lang="en-US" sz="4191" dirty="0">
                <a:solidFill>
                  <a:srgbClr val="000000"/>
                </a:solidFill>
                <a:latin typeface="Noto Sans Bold"/>
              </a:rPr>
              <a:t> </a:t>
            </a:r>
            <a:r>
              <a:rPr lang="en-US" sz="4191" dirty="0" err="1">
                <a:solidFill>
                  <a:srgbClr val="000000"/>
                </a:solidFill>
                <a:latin typeface="Noto Sans Bold"/>
              </a:rPr>
              <a:t>người</a:t>
            </a:r>
            <a:r>
              <a:rPr lang="en-US" sz="4191" dirty="0">
                <a:solidFill>
                  <a:srgbClr val="000000"/>
                </a:solidFill>
                <a:latin typeface="Noto Sans Bold"/>
              </a:rPr>
              <a:t> </a:t>
            </a:r>
            <a:r>
              <a:rPr lang="en-US" sz="4191" dirty="0" err="1">
                <a:solidFill>
                  <a:srgbClr val="000000"/>
                </a:solidFill>
                <a:latin typeface="Noto Sans Bold"/>
              </a:rPr>
              <a:t>yêu</a:t>
            </a:r>
            <a:r>
              <a:rPr lang="en-US" sz="4191" dirty="0">
                <a:solidFill>
                  <a:srgbClr val="000000"/>
                </a:solidFill>
                <a:latin typeface="Noto Sans Bold"/>
              </a:rPr>
              <a:t> </a:t>
            </a:r>
            <a:r>
              <a:rPr lang="en-US" sz="4191" dirty="0" err="1">
                <a:solidFill>
                  <a:srgbClr val="000000"/>
                </a:solidFill>
                <a:latin typeface="Noto Sans Bold"/>
              </a:rPr>
              <a:t>mến</a:t>
            </a:r>
            <a:r>
              <a:rPr lang="en-US" sz="4191" dirty="0">
                <a:solidFill>
                  <a:srgbClr val="000000"/>
                </a:solidFill>
                <a:latin typeface="Noto Sans Bold"/>
              </a:rPr>
              <a:t>, tin </a:t>
            </a:r>
            <a:r>
              <a:rPr lang="en-US" sz="4191" dirty="0" err="1">
                <a:solidFill>
                  <a:srgbClr val="000000"/>
                </a:solidFill>
                <a:latin typeface="Noto Sans Bold"/>
              </a:rPr>
              <a:t>tưởng</a:t>
            </a:r>
            <a:endParaRPr lang="en-US" sz="4191" dirty="0">
              <a:solidFill>
                <a:srgbClr val="000000"/>
              </a:solidFill>
              <a:latin typeface="Noto Sans Bold"/>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heel(1)">
                                      <p:cBhvr>
                                        <p:cTn id="1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sp>
        <p:nvSpPr>
          <p:cNvPr id="2" name="TextBox 2"/>
          <p:cNvSpPr txBox="1"/>
          <p:nvPr/>
        </p:nvSpPr>
        <p:spPr>
          <a:xfrm>
            <a:off x="-650199" y="325161"/>
            <a:ext cx="18500326" cy="703539"/>
          </a:xfrm>
          <a:prstGeom prst="rect">
            <a:avLst/>
          </a:prstGeom>
        </p:spPr>
        <p:txBody>
          <a:bodyPr lIns="0" tIns="0" rIns="0" bIns="0" rtlCol="0" anchor="t">
            <a:spAutoFit/>
          </a:bodyPr>
          <a:lstStyle/>
          <a:p>
            <a:pPr algn="ctr">
              <a:lnSpc>
                <a:spcPts val="5847"/>
              </a:lnSpc>
            </a:pPr>
            <a:r>
              <a:rPr lang="en-US" sz="4176">
                <a:solidFill>
                  <a:srgbClr val="000000"/>
                </a:solidFill>
                <a:latin typeface="Noto Sans Bold"/>
              </a:rPr>
              <a:t>2. Thực hiện những việc làm thể hiện lòng khoan dung</a:t>
            </a:r>
          </a:p>
        </p:txBody>
      </p:sp>
    </p:spTree>
    <p:custDataLst>
      <p:tags r:id="rId1"/>
    </p:custData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7EF"/>
        </a:solidFill>
        <a:effectLst/>
      </p:bgPr>
    </p:bg>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rcRect/>
          <a:stretch>
            <a:fillRect/>
          </a:stretch>
        </p:blipFill>
        <p:spPr>
          <a:xfrm>
            <a:off x="0" y="0"/>
            <a:ext cx="18288000" cy="10231049"/>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video>
              <p:cMediaNode vol="100000">
                <p:cTn id="2"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6FAB48C-D4FB-4D14-80B1-DF58FBDD8690"/>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0006m({F3D01AD6-4BCC-4411-8E92-845A0AF31167}&quot;,&quot;D:\\NĂM HỌC 2024 -2025\\GDCD 9- 2024\\PP CÁNH DIỀU\\GDCD 9 CD&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Bài 2. Khoan dung"/>
</p:tagLst>
</file>

<file path=ppt/tags/tag10.xml><?xml version="1.0" encoding="utf-8"?>
<p:tagLst xmlns:a="http://schemas.openxmlformats.org/drawingml/2006/main" xmlns:r="http://schemas.openxmlformats.org/officeDocument/2006/relationships" xmlns:p="http://schemas.openxmlformats.org/presentationml/2006/main">
  <p:tag name="GENSWF_SLIDE_UID" val="{6F79C7EB-D501-40B6-AA0B-F2EC09A23BB1}:264"/>
</p:tagLst>
</file>

<file path=ppt/tags/tag11.xml><?xml version="1.0" encoding="utf-8"?>
<p:tagLst xmlns:a="http://schemas.openxmlformats.org/drawingml/2006/main" xmlns:r="http://schemas.openxmlformats.org/officeDocument/2006/relationships" xmlns:p="http://schemas.openxmlformats.org/presentationml/2006/main">
  <p:tag name="GENSWF_SLIDE_UID" val="{BE89AD0A-1B9C-4E9D-96ED-7D7A17A9AE8B}:265"/>
</p:tagLst>
</file>

<file path=ppt/tags/tag12.xml><?xml version="1.0" encoding="utf-8"?>
<p:tagLst xmlns:a="http://schemas.openxmlformats.org/drawingml/2006/main" xmlns:r="http://schemas.openxmlformats.org/officeDocument/2006/relationships" xmlns:p="http://schemas.openxmlformats.org/presentationml/2006/main">
  <p:tag name="GENSWF_SLIDE_UID" val="{94F3DA52-EF8F-441A-8ECD-4581BC0E691E}:266"/>
</p:tagLst>
</file>

<file path=ppt/tags/tag13.xml><?xml version="1.0" encoding="utf-8"?>
<p:tagLst xmlns:a="http://schemas.openxmlformats.org/drawingml/2006/main" xmlns:r="http://schemas.openxmlformats.org/officeDocument/2006/relationships" xmlns:p="http://schemas.openxmlformats.org/presentationml/2006/main">
  <p:tag name="GENSWF_SLIDE_UID" val="{C0443F23-BF03-4CD2-8DDE-8BAF34BE011C}:267"/>
</p:tagLst>
</file>

<file path=ppt/tags/tag14.xml><?xml version="1.0" encoding="utf-8"?>
<p:tagLst xmlns:a="http://schemas.openxmlformats.org/drawingml/2006/main" xmlns:r="http://schemas.openxmlformats.org/officeDocument/2006/relationships" xmlns:p="http://schemas.openxmlformats.org/presentationml/2006/main">
  <p:tag name="GENSWF_SLIDE_UID" val="{91BF655D-BDEF-454A-8256-862939359784}:268"/>
</p:tagLst>
</file>

<file path=ppt/tags/tag15.xml><?xml version="1.0" encoding="utf-8"?>
<p:tagLst xmlns:a="http://schemas.openxmlformats.org/drawingml/2006/main" xmlns:r="http://schemas.openxmlformats.org/officeDocument/2006/relationships" xmlns:p="http://schemas.openxmlformats.org/presentationml/2006/main">
  <p:tag name="GENSWF_SLIDE_UID" val="{4514D637-9560-461A-A50E-A4BDA3C85C06}:269"/>
</p:tagLst>
</file>

<file path=ppt/tags/tag16.xml><?xml version="1.0" encoding="utf-8"?>
<p:tagLst xmlns:a="http://schemas.openxmlformats.org/drawingml/2006/main" xmlns:r="http://schemas.openxmlformats.org/officeDocument/2006/relationships" xmlns:p="http://schemas.openxmlformats.org/presentationml/2006/main">
  <p:tag name="GENSWF_SLIDE_UID" val="{92DDB3D9-5651-4FBD-9C53-89D89D514205}:273"/>
</p:tagLst>
</file>

<file path=ppt/tags/tag17.xml><?xml version="1.0" encoding="utf-8"?>
<p:tagLst xmlns:a="http://schemas.openxmlformats.org/drawingml/2006/main" xmlns:r="http://schemas.openxmlformats.org/officeDocument/2006/relationships" xmlns:p="http://schemas.openxmlformats.org/presentationml/2006/main">
  <p:tag name="GENSWF_SLIDE_UID" val="{62CB4FD9-8CB7-419A-B33E-8F0A5BCB5278}:274"/>
</p:tagLst>
</file>

<file path=ppt/tags/tag18.xml><?xml version="1.0" encoding="utf-8"?>
<p:tagLst xmlns:a="http://schemas.openxmlformats.org/drawingml/2006/main" xmlns:r="http://schemas.openxmlformats.org/officeDocument/2006/relationships" xmlns:p="http://schemas.openxmlformats.org/presentationml/2006/main">
  <p:tag name="GENSWF_SLIDE_UID" val="{58410B2E-D002-443C-8523-7CCDED91E8BE}:275"/>
</p:tagLst>
</file>

<file path=ppt/tags/tag19.xml><?xml version="1.0" encoding="utf-8"?>
<p:tagLst xmlns:a="http://schemas.openxmlformats.org/drawingml/2006/main" xmlns:r="http://schemas.openxmlformats.org/officeDocument/2006/relationships" xmlns:p="http://schemas.openxmlformats.org/presentationml/2006/main">
  <p:tag name="GENSWF_SLIDE_UID" val="{98EC2990-A74F-49CC-92D8-D23063B93618}:276"/>
</p:tagLst>
</file>

<file path=ppt/tags/tag2.xml><?xml version="1.0" encoding="utf-8"?>
<p:tagLst xmlns:a="http://schemas.openxmlformats.org/drawingml/2006/main" xmlns:r="http://schemas.openxmlformats.org/officeDocument/2006/relationships" xmlns:p="http://schemas.openxmlformats.org/presentationml/2006/main">
  <p:tag name="GENSWF_SLIDE_UID" val="{FBDC1661-5E9C-45E5-94B0-D4C8C93C864F}:256"/>
</p:tagLst>
</file>

<file path=ppt/tags/tag3.xml><?xml version="1.0" encoding="utf-8"?>
<p:tagLst xmlns:a="http://schemas.openxmlformats.org/drawingml/2006/main" xmlns:r="http://schemas.openxmlformats.org/officeDocument/2006/relationships" xmlns:p="http://schemas.openxmlformats.org/presentationml/2006/main">
  <p:tag name="GENSWF_SLIDE_UID" val="{37D73ED6-89BF-4AB2-AAB4-5BA3CED58D34}:257"/>
</p:tagLst>
</file>

<file path=ppt/tags/tag4.xml><?xml version="1.0" encoding="utf-8"?>
<p:tagLst xmlns:a="http://schemas.openxmlformats.org/drawingml/2006/main" xmlns:r="http://schemas.openxmlformats.org/officeDocument/2006/relationships" xmlns:p="http://schemas.openxmlformats.org/presentationml/2006/main">
  <p:tag name="GENSWF_SLIDE_UID" val="{0DEC4A3C-900A-404C-A7A0-B2013209B27D}:258"/>
</p:tagLst>
</file>

<file path=ppt/tags/tag5.xml><?xml version="1.0" encoding="utf-8"?>
<p:tagLst xmlns:a="http://schemas.openxmlformats.org/drawingml/2006/main" xmlns:r="http://schemas.openxmlformats.org/officeDocument/2006/relationships" xmlns:p="http://schemas.openxmlformats.org/presentationml/2006/main">
  <p:tag name="GENSWF_SLIDE_UID" val="{B0A5185B-0B26-4946-BCF6-A9DA8B8FE621}:259"/>
</p:tagLst>
</file>

<file path=ppt/tags/tag6.xml><?xml version="1.0" encoding="utf-8"?>
<p:tagLst xmlns:a="http://schemas.openxmlformats.org/drawingml/2006/main" xmlns:r="http://schemas.openxmlformats.org/officeDocument/2006/relationships" xmlns:p="http://schemas.openxmlformats.org/presentationml/2006/main">
  <p:tag name="GENSWF_SLIDE_UID" val="{3B81C599-C101-4181-BC3C-38AF4FD33227}:260"/>
</p:tagLst>
</file>

<file path=ppt/tags/tag7.xml><?xml version="1.0" encoding="utf-8"?>
<p:tagLst xmlns:a="http://schemas.openxmlformats.org/drawingml/2006/main" xmlns:r="http://schemas.openxmlformats.org/officeDocument/2006/relationships" xmlns:p="http://schemas.openxmlformats.org/presentationml/2006/main">
  <p:tag name="GENSWF_SLIDE_UID" val="{D3A16A56-58C7-4165-B291-DD06ED26E26A}:261"/>
</p:tagLst>
</file>

<file path=ppt/tags/tag8.xml><?xml version="1.0" encoding="utf-8"?>
<p:tagLst xmlns:a="http://schemas.openxmlformats.org/drawingml/2006/main" xmlns:r="http://schemas.openxmlformats.org/officeDocument/2006/relationships" xmlns:p="http://schemas.openxmlformats.org/presentationml/2006/main">
  <p:tag name="GENSWF_SLIDE_UID" val="{2CA3A14A-6D6B-4D25-8ABA-93C35CD4316E}:262"/>
</p:tagLst>
</file>

<file path=ppt/tags/tag9.xml><?xml version="1.0" encoding="utf-8"?>
<p:tagLst xmlns:a="http://schemas.openxmlformats.org/drawingml/2006/main" xmlns:r="http://schemas.openxmlformats.org/officeDocument/2006/relationships" xmlns:p="http://schemas.openxmlformats.org/presentationml/2006/main">
  <p:tag name="GENSWF_SLIDE_UID" val="{540E2942-409E-410E-A88D-24E6FD62CC58}:26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TotalTime>
  <Words>381</Words>
  <Application>Microsoft Office PowerPoint</Application>
  <PresentationFormat>Custom</PresentationFormat>
  <Paragraphs>54</Paragraphs>
  <Slides>18</Slides>
  <Notes>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Noto Sans Bold</vt:lpstr>
      <vt:lpstr>Arial</vt:lpstr>
      <vt:lpstr>Arimo Bold</vt:lpstr>
      <vt:lpstr>True Typewriter</vt:lpstr>
      <vt:lpstr>Calibri</vt:lpstr>
      <vt:lpstr>Cabin</vt:lpstr>
      <vt:lpstr>League Gothic</vt:lpstr>
      <vt:lpstr>Poppins Bold</vt:lpstr>
      <vt:lpstr>Noto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 Khoan dung</dc:title>
  <cp:lastModifiedBy>STD_HANH</cp:lastModifiedBy>
  <cp:revision>7</cp:revision>
  <dcterms:created xsi:type="dcterms:W3CDTF">2006-08-16T00:00:00Z</dcterms:created>
  <dcterms:modified xsi:type="dcterms:W3CDTF">2025-02-04T08:03:07Z</dcterms:modified>
  <dc:identifier>DAGIotMhWr8</dc:identifier>
</cp:coreProperties>
</file>