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007578096" r:id="rId2"/>
    <p:sldId id="722" r:id="rId3"/>
    <p:sldId id="720" r:id="rId4"/>
    <p:sldId id="2007578135" r:id="rId5"/>
    <p:sldId id="2007578084" r:id="rId6"/>
    <p:sldId id="2007578097" r:id="rId7"/>
    <p:sldId id="2007578098" r:id="rId8"/>
    <p:sldId id="2007578099" r:id="rId9"/>
    <p:sldId id="2007578100" r:id="rId10"/>
    <p:sldId id="2007578101" r:id="rId11"/>
    <p:sldId id="2007578102" r:id="rId12"/>
    <p:sldId id="2007578103" r:id="rId13"/>
    <p:sldId id="2007577999" r:id="rId14"/>
    <p:sldId id="2007578086" r:id="rId15"/>
    <p:sldId id="2007577997" r:id="rId16"/>
    <p:sldId id="2007578105" r:id="rId17"/>
    <p:sldId id="2007578104" r:id="rId18"/>
    <p:sldId id="2007577763" r:id="rId19"/>
    <p:sldId id="2007578106" r:id="rId20"/>
    <p:sldId id="2007578107" r:id="rId21"/>
    <p:sldId id="2007578108" r:id="rId22"/>
    <p:sldId id="2007578110" r:id="rId23"/>
    <p:sldId id="2007578109" r:id="rId24"/>
    <p:sldId id="2007578111" r:id="rId25"/>
    <p:sldId id="2007578136" r:id="rId26"/>
    <p:sldId id="2007578137" r:id="rId27"/>
    <p:sldId id="2007578112" r:id="rId28"/>
    <p:sldId id="2007578113" r:id="rId29"/>
    <p:sldId id="2007578114" r:id="rId30"/>
    <p:sldId id="2007578115" r:id="rId31"/>
    <p:sldId id="2007578116" r:id="rId32"/>
    <p:sldId id="2007578117" r:id="rId33"/>
    <p:sldId id="2007578118" r:id="rId34"/>
    <p:sldId id="2007578119" r:id="rId35"/>
    <p:sldId id="2007578120" r:id="rId36"/>
    <p:sldId id="2007578121" r:id="rId37"/>
    <p:sldId id="2007578122" r:id="rId38"/>
    <p:sldId id="2007578123" r:id="rId39"/>
    <p:sldId id="2007578124" r:id="rId40"/>
    <p:sldId id="2007578125" r:id="rId41"/>
    <p:sldId id="2007578126" r:id="rId42"/>
    <p:sldId id="2007578127" r:id="rId43"/>
    <p:sldId id="2007578128" r:id="rId44"/>
    <p:sldId id="2007578129" r:id="rId45"/>
    <p:sldId id="2007578130" r:id="rId46"/>
    <p:sldId id="2007578131" r:id="rId47"/>
    <p:sldId id="2007578132" r:id="rId48"/>
    <p:sldId id="2007578095" r:id="rId49"/>
    <p:sldId id="2007578090" r:id="rId50"/>
    <p:sldId id="2007578094" r:id="rId51"/>
    <p:sldId id="2007578133" r:id="rId52"/>
    <p:sldId id="2007578134"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1EF"/>
    <a:srgbClr val="83ACA6"/>
    <a:srgbClr val="C5E0B4"/>
    <a:srgbClr val="FFF0EC"/>
    <a:srgbClr val="FCE6DC"/>
    <a:srgbClr val="CC00FF"/>
    <a:srgbClr val="FFEECD"/>
    <a:srgbClr val="EDEDF6"/>
    <a:srgbClr val="99BBA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snapToGrid="0">
      <p:cViewPr varScale="1">
        <p:scale>
          <a:sx n="47" d="100"/>
          <a:sy n="47" d="100"/>
        </p:scale>
        <p:origin x="532" y="52"/>
      </p:cViewPr>
      <p:guideLst>
        <p:guide orient="horz" pos="2160"/>
        <p:guide pos="3840"/>
      </p:guideLst>
    </p:cSldViewPr>
  </p:slideViewPr>
  <p:notesTextViewPr>
    <p:cViewPr>
      <p:scale>
        <a:sx n="3" d="2"/>
        <a:sy n="3" d="2"/>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FE0284-AA0E-442A-B8AB-B5D74EDC05EE}" type="doc">
      <dgm:prSet loTypeId="urn:microsoft.com/office/officeart/2005/8/layout/gear1" loCatId="cycle" qsTypeId="urn:microsoft.com/office/officeart/2005/8/quickstyle/simple4" qsCatId="simple" csTypeId="urn:microsoft.com/office/officeart/2005/8/colors/colorful2" csCatId="colorful" phldr="1"/>
      <dgm:spPr/>
    </dgm:pt>
    <dgm:pt modelId="{67E50E2B-EBBE-4D15-BBE5-90158B8439B9}">
      <dgm:prSet phldrT="[Text]"/>
      <dgm:spPr/>
      <dgm:t>
        <a:bodyPr/>
        <a:lstStyle/>
        <a:p>
          <a:r>
            <a:rPr lang="vi-VN" dirty="0" smtClean="0"/>
            <a:t>Sự kiện</a:t>
          </a:r>
          <a:endParaRPr lang="en-US" dirty="0"/>
        </a:p>
      </dgm:t>
    </dgm:pt>
    <dgm:pt modelId="{90A11DA3-B610-4627-AA1E-F5C006BDFEA4}" type="parTrans" cxnId="{F16231BC-6650-4FD5-BF9C-AF60576576FE}">
      <dgm:prSet/>
      <dgm:spPr/>
      <dgm:t>
        <a:bodyPr/>
        <a:lstStyle/>
        <a:p>
          <a:endParaRPr lang="en-US"/>
        </a:p>
      </dgm:t>
    </dgm:pt>
    <dgm:pt modelId="{41AA15C9-36D8-46B0-BEB0-F340F4F44A2F}" type="sibTrans" cxnId="{F16231BC-6650-4FD5-BF9C-AF60576576FE}">
      <dgm:prSet/>
      <dgm:spPr/>
      <dgm:t>
        <a:bodyPr/>
        <a:lstStyle/>
        <a:p>
          <a:endParaRPr lang="en-US"/>
        </a:p>
      </dgm:t>
    </dgm:pt>
    <dgm:pt modelId="{FC9BA6E4-7A83-4299-B2DF-C325CC07F097}">
      <dgm:prSet phldrT="[Text]"/>
      <dgm:spPr/>
      <dgm:t>
        <a:bodyPr/>
        <a:lstStyle/>
        <a:p>
          <a:r>
            <a:rPr lang="vi-VN" dirty="0" smtClean="0"/>
            <a:t>Thời gian</a:t>
          </a:r>
          <a:endParaRPr lang="en-US" dirty="0"/>
        </a:p>
      </dgm:t>
    </dgm:pt>
    <dgm:pt modelId="{814D879B-3C7F-4040-BB8B-E4C7B6703862}" type="parTrans" cxnId="{A9E1A56A-E2F5-4907-A0CB-55790854D339}">
      <dgm:prSet/>
      <dgm:spPr/>
      <dgm:t>
        <a:bodyPr/>
        <a:lstStyle/>
        <a:p>
          <a:endParaRPr lang="en-US"/>
        </a:p>
      </dgm:t>
    </dgm:pt>
    <dgm:pt modelId="{CCD37378-FE26-4CD4-990C-052EF76013C7}" type="sibTrans" cxnId="{A9E1A56A-E2F5-4907-A0CB-55790854D339}">
      <dgm:prSet/>
      <dgm:spPr/>
      <dgm:t>
        <a:bodyPr/>
        <a:lstStyle/>
        <a:p>
          <a:endParaRPr lang="en-US"/>
        </a:p>
      </dgm:t>
    </dgm:pt>
    <dgm:pt modelId="{7BC1F1BB-B24A-4225-A07A-4A18FF42E0F8}">
      <dgm:prSet phldrT="[Text]"/>
      <dgm:spPr/>
      <dgm:t>
        <a:bodyPr/>
        <a:lstStyle/>
        <a:p>
          <a:r>
            <a:rPr lang="vi-VN" dirty="0" smtClean="0"/>
            <a:t>Sự kiện</a:t>
          </a:r>
          <a:endParaRPr lang="en-US" dirty="0"/>
        </a:p>
      </dgm:t>
    </dgm:pt>
    <dgm:pt modelId="{458BC379-2E94-4327-9FC3-6A853F558D83}" type="parTrans" cxnId="{DBAC4A53-DBAC-4A52-AD1F-BCDA327DE6DE}">
      <dgm:prSet/>
      <dgm:spPr/>
      <dgm:t>
        <a:bodyPr/>
        <a:lstStyle/>
        <a:p>
          <a:endParaRPr lang="en-US"/>
        </a:p>
      </dgm:t>
    </dgm:pt>
    <dgm:pt modelId="{10E5B3A8-4DB4-4192-87F3-FAFC04040B3E}" type="sibTrans" cxnId="{DBAC4A53-DBAC-4A52-AD1F-BCDA327DE6DE}">
      <dgm:prSet/>
      <dgm:spPr/>
      <dgm:t>
        <a:bodyPr/>
        <a:lstStyle/>
        <a:p>
          <a:endParaRPr lang="en-US"/>
        </a:p>
      </dgm:t>
    </dgm:pt>
    <dgm:pt modelId="{C3FEA44E-6E0D-45AE-BB0B-254B6FFA333D}">
      <dgm:prSet phldrT="[Text]"/>
      <dgm:spPr/>
      <dgm:t>
        <a:bodyPr/>
        <a:lstStyle/>
        <a:p>
          <a:endParaRPr lang="en-US"/>
        </a:p>
      </dgm:t>
    </dgm:pt>
    <dgm:pt modelId="{31F99E44-9837-4062-82B6-E5B45F00685A}" type="parTrans" cxnId="{E717D6BA-9172-4B1D-8809-71DEF7D78CFB}">
      <dgm:prSet/>
      <dgm:spPr/>
      <dgm:t>
        <a:bodyPr/>
        <a:lstStyle/>
        <a:p>
          <a:endParaRPr lang="en-US"/>
        </a:p>
      </dgm:t>
    </dgm:pt>
    <dgm:pt modelId="{268786A3-213E-474A-84D9-0174359C985B}" type="sibTrans" cxnId="{E717D6BA-9172-4B1D-8809-71DEF7D78CFB}">
      <dgm:prSet/>
      <dgm:spPr/>
      <dgm:t>
        <a:bodyPr/>
        <a:lstStyle/>
        <a:p>
          <a:endParaRPr lang="en-US"/>
        </a:p>
      </dgm:t>
    </dgm:pt>
    <dgm:pt modelId="{7E00AD44-FA45-4358-85B0-695009517151}">
      <dgm:prSet phldrT="[Text]"/>
      <dgm:spPr/>
      <dgm:t>
        <a:bodyPr/>
        <a:lstStyle/>
        <a:p>
          <a:endParaRPr lang="en-US" dirty="0"/>
        </a:p>
      </dgm:t>
    </dgm:pt>
    <dgm:pt modelId="{5E289087-B1BB-4E13-94ED-2BE52D0302DF}" type="parTrans" cxnId="{D2B07AC4-E09A-4E86-A2DF-F73B2B8A19D0}">
      <dgm:prSet/>
      <dgm:spPr/>
      <dgm:t>
        <a:bodyPr/>
        <a:lstStyle/>
        <a:p>
          <a:endParaRPr lang="en-US"/>
        </a:p>
      </dgm:t>
    </dgm:pt>
    <dgm:pt modelId="{BFFDD8E2-92D0-4A44-A416-6E355023D598}" type="sibTrans" cxnId="{D2B07AC4-E09A-4E86-A2DF-F73B2B8A19D0}">
      <dgm:prSet/>
      <dgm:spPr/>
      <dgm:t>
        <a:bodyPr/>
        <a:lstStyle/>
        <a:p>
          <a:endParaRPr lang="en-US"/>
        </a:p>
      </dgm:t>
    </dgm:pt>
    <dgm:pt modelId="{5A3B5028-854C-412A-8D76-CF7DB2EBFA63}" type="pres">
      <dgm:prSet presAssocID="{F5FE0284-AA0E-442A-B8AB-B5D74EDC05EE}" presName="composite" presStyleCnt="0">
        <dgm:presLayoutVars>
          <dgm:chMax val="3"/>
          <dgm:animLvl val="lvl"/>
          <dgm:resizeHandles val="exact"/>
        </dgm:presLayoutVars>
      </dgm:prSet>
      <dgm:spPr/>
    </dgm:pt>
    <dgm:pt modelId="{BC8072E0-F275-4F2D-A563-2B73B5127999}" type="pres">
      <dgm:prSet presAssocID="{67E50E2B-EBBE-4D15-BBE5-90158B8439B9}" presName="gear1" presStyleLbl="node1" presStyleIdx="0" presStyleCnt="3" custLinFactNeighborX="-959" custLinFactNeighborY="-9471">
        <dgm:presLayoutVars>
          <dgm:chMax val="1"/>
          <dgm:bulletEnabled val="1"/>
        </dgm:presLayoutVars>
      </dgm:prSet>
      <dgm:spPr/>
      <dgm:t>
        <a:bodyPr/>
        <a:lstStyle/>
        <a:p>
          <a:endParaRPr lang="en-US"/>
        </a:p>
      </dgm:t>
    </dgm:pt>
    <dgm:pt modelId="{B8BAA93E-7927-4B1C-8EDC-C3396313EA60}" type="pres">
      <dgm:prSet presAssocID="{67E50E2B-EBBE-4D15-BBE5-90158B8439B9}" presName="gear1srcNode" presStyleLbl="node1" presStyleIdx="0" presStyleCnt="3"/>
      <dgm:spPr/>
      <dgm:t>
        <a:bodyPr/>
        <a:lstStyle/>
        <a:p>
          <a:endParaRPr lang="en-US"/>
        </a:p>
      </dgm:t>
    </dgm:pt>
    <dgm:pt modelId="{D2463A41-FEFC-4154-928A-FB00A54DE886}" type="pres">
      <dgm:prSet presAssocID="{67E50E2B-EBBE-4D15-BBE5-90158B8439B9}" presName="gear1dstNode" presStyleLbl="node1" presStyleIdx="0" presStyleCnt="3"/>
      <dgm:spPr/>
      <dgm:t>
        <a:bodyPr/>
        <a:lstStyle/>
        <a:p>
          <a:endParaRPr lang="en-US"/>
        </a:p>
      </dgm:t>
    </dgm:pt>
    <dgm:pt modelId="{D3AB1CF4-A011-4B55-B0DE-DF7BA061F48C}" type="pres">
      <dgm:prSet presAssocID="{FC9BA6E4-7A83-4299-B2DF-C325CC07F097}" presName="gear2" presStyleLbl="node1" presStyleIdx="1" presStyleCnt="3" custLinFactNeighborX="-3148" custLinFactNeighborY="-3778">
        <dgm:presLayoutVars>
          <dgm:chMax val="1"/>
          <dgm:bulletEnabled val="1"/>
        </dgm:presLayoutVars>
      </dgm:prSet>
      <dgm:spPr/>
      <dgm:t>
        <a:bodyPr/>
        <a:lstStyle/>
        <a:p>
          <a:endParaRPr lang="en-US"/>
        </a:p>
      </dgm:t>
    </dgm:pt>
    <dgm:pt modelId="{8E76D0BE-FFAF-49FC-92D5-E356E5492224}" type="pres">
      <dgm:prSet presAssocID="{FC9BA6E4-7A83-4299-B2DF-C325CC07F097}" presName="gear2srcNode" presStyleLbl="node1" presStyleIdx="1" presStyleCnt="3"/>
      <dgm:spPr/>
      <dgm:t>
        <a:bodyPr/>
        <a:lstStyle/>
        <a:p>
          <a:endParaRPr lang="en-US"/>
        </a:p>
      </dgm:t>
    </dgm:pt>
    <dgm:pt modelId="{25E9FB40-E261-463E-8C9E-1D04514097B2}" type="pres">
      <dgm:prSet presAssocID="{FC9BA6E4-7A83-4299-B2DF-C325CC07F097}" presName="gear2dstNode" presStyleLbl="node1" presStyleIdx="1" presStyleCnt="3"/>
      <dgm:spPr/>
      <dgm:t>
        <a:bodyPr/>
        <a:lstStyle/>
        <a:p>
          <a:endParaRPr lang="en-US"/>
        </a:p>
      </dgm:t>
    </dgm:pt>
    <dgm:pt modelId="{3BA01D3D-5B1B-433A-99FD-11A12958232C}" type="pres">
      <dgm:prSet presAssocID="{7BC1F1BB-B24A-4225-A07A-4A18FF42E0F8}" presName="gear3" presStyleLbl="node1" presStyleIdx="2" presStyleCnt="3" custLinFactNeighborX="5262" custLinFactNeighborY="-4809"/>
      <dgm:spPr/>
      <dgm:t>
        <a:bodyPr/>
        <a:lstStyle/>
        <a:p>
          <a:endParaRPr lang="en-US"/>
        </a:p>
      </dgm:t>
    </dgm:pt>
    <dgm:pt modelId="{08671145-9287-4AFA-8183-67CA9B99955B}" type="pres">
      <dgm:prSet presAssocID="{7BC1F1BB-B24A-4225-A07A-4A18FF42E0F8}" presName="gear3tx" presStyleLbl="node1" presStyleIdx="2" presStyleCnt="3">
        <dgm:presLayoutVars>
          <dgm:chMax val="1"/>
          <dgm:bulletEnabled val="1"/>
        </dgm:presLayoutVars>
      </dgm:prSet>
      <dgm:spPr/>
      <dgm:t>
        <a:bodyPr/>
        <a:lstStyle/>
        <a:p>
          <a:endParaRPr lang="en-US"/>
        </a:p>
      </dgm:t>
    </dgm:pt>
    <dgm:pt modelId="{1A5AE418-6275-4852-9846-FC8B425BC473}" type="pres">
      <dgm:prSet presAssocID="{7BC1F1BB-B24A-4225-A07A-4A18FF42E0F8}" presName="gear3srcNode" presStyleLbl="node1" presStyleIdx="2" presStyleCnt="3"/>
      <dgm:spPr/>
      <dgm:t>
        <a:bodyPr/>
        <a:lstStyle/>
        <a:p>
          <a:endParaRPr lang="en-US"/>
        </a:p>
      </dgm:t>
    </dgm:pt>
    <dgm:pt modelId="{AEFF1C29-AC7D-4DC8-B34A-6B13E0CA228F}" type="pres">
      <dgm:prSet presAssocID="{7BC1F1BB-B24A-4225-A07A-4A18FF42E0F8}" presName="gear3dstNode" presStyleLbl="node1" presStyleIdx="2" presStyleCnt="3"/>
      <dgm:spPr/>
      <dgm:t>
        <a:bodyPr/>
        <a:lstStyle/>
        <a:p>
          <a:endParaRPr lang="en-US"/>
        </a:p>
      </dgm:t>
    </dgm:pt>
    <dgm:pt modelId="{B1BAA29C-A156-4FEC-B1C5-0B8C713B5431}" type="pres">
      <dgm:prSet presAssocID="{41AA15C9-36D8-46B0-BEB0-F340F4F44A2F}" presName="connector1" presStyleLbl="sibTrans2D1" presStyleIdx="0" presStyleCnt="3"/>
      <dgm:spPr/>
      <dgm:t>
        <a:bodyPr/>
        <a:lstStyle/>
        <a:p>
          <a:endParaRPr lang="en-US"/>
        </a:p>
      </dgm:t>
    </dgm:pt>
    <dgm:pt modelId="{DF2B5231-B45D-410A-AFD2-0BBD3B9D999E}" type="pres">
      <dgm:prSet presAssocID="{CCD37378-FE26-4CD4-990C-052EF76013C7}" presName="connector2" presStyleLbl="sibTrans2D1" presStyleIdx="1" presStyleCnt="3"/>
      <dgm:spPr/>
      <dgm:t>
        <a:bodyPr/>
        <a:lstStyle/>
        <a:p>
          <a:endParaRPr lang="en-US"/>
        </a:p>
      </dgm:t>
    </dgm:pt>
    <dgm:pt modelId="{820018E4-29A0-46A4-AC6E-CE61CD91D92A}" type="pres">
      <dgm:prSet presAssocID="{10E5B3A8-4DB4-4192-87F3-FAFC04040B3E}" presName="connector3" presStyleLbl="sibTrans2D1" presStyleIdx="2" presStyleCnt="3"/>
      <dgm:spPr/>
      <dgm:t>
        <a:bodyPr/>
        <a:lstStyle/>
        <a:p>
          <a:endParaRPr lang="en-US"/>
        </a:p>
      </dgm:t>
    </dgm:pt>
  </dgm:ptLst>
  <dgm:cxnLst>
    <dgm:cxn modelId="{0AB310AB-A1B5-430B-AC8C-D90AD69DB791}" type="presOf" srcId="{41AA15C9-36D8-46B0-BEB0-F340F4F44A2F}" destId="{B1BAA29C-A156-4FEC-B1C5-0B8C713B5431}" srcOrd="0" destOrd="0" presId="urn:microsoft.com/office/officeart/2005/8/layout/gear1"/>
    <dgm:cxn modelId="{D2B07AC4-E09A-4E86-A2DF-F73B2B8A19D0}" srcId="{F5FE0284-AA0E-442A-B8AB-B5D74EDC05EE}" destId="{7E00AD44-FA45-4358-85B0-695009517151}" srcOrd="4" destOrd="0" parTransId="{5E289087-B1BB-4E13-94ED-2BE52D0302DF}" sibTransId="{BFFDD8E2-92D0-4A44-A416-6E355023D598}"/>
    <dgm:cxn modelId="{A9E1A56A-E2F5-4907-A0CB-55790854D339}" srcId="{F5FE0284-AA0E-442A-B8AB-B5D74EDC05EE}" destId="{FC9BA6E4-7A83-4299-B2DF-C325CC07F097}" srcOrd="1" destOrd="0" parTransId="{814D879B-3C7F-4040-BB8B-E4C7B6703862}" sibTransId="{CCD37378-FE26-4CD4-990C-052EF76013C7}"/>
    <dgm:cxn modelId="{C5173389-A084-4121-B8F4-73D445C8D72B}" type="presOf" srcId="{7BC1F1BB-B24A-4225-A07A-4A18FF42E0F8}" destId="{AEFF1C29-AC7D-4DC8-B34A-6B13E0CA228F}" srcOrd="3" destOrd="0" presId="urn:microsoft.com/office/officeart/2005/8/layout/gear1"/>
    <dgm:cxn modelId="{F16231BC-6650-4FD5-BF9C-AF60576576FE}" srcId="{F5FE0284-AA0E-442A-B8AB-B5D74EDC05EE}" destId="{67E50E2B-EBBE-4D15-BBE5-90158B8439B9}" srcOrd="0" destOrd="0" parTransId="{90A11DA3-B610-4627-AA1E-F5C006BDFEA4}" sibTransId="{41AA15C9-36D8-46B0-BEB0-F340F4F44A2F}"/>
    <dgm:cxn modelId="{62388D29-1C1D-4157-B35F-A142029D764D}" type="presOf" srcId="{7BC1F1BB-B24A-4225-A07A-4A18FF42E0F8}" destId="{1A5AE418-6275-4852-9846-FC8B425BC473}" srcOrd="2" destOrd="0" presId="urn:microsoft.com/office/officeart/2005/8/layout/gear1"/>
    <dgm:cxn modelId="{C8B67DC7-3154-4B9F-8539-66583749977E}" type="presOf" srcId="{7BC1F1BB-B24A-4225-A07A-4A18FF42E0F8}" destId="{3BA01D3D-5B1B-433A-99FD-11A12958232C}" srcOrd="0" destOrd="0" presId="urn:microsoft.com/office/officeart/2005/8/layout/gear1"/>
    <dgm:cxn modelId="{E717D6BA-9172-4B1D-8809-71DEF7D78CFB}" srcId="{F5FE0284-AA0E-442A-B8AB-B5D74EDC05EE}" destId="{C3FEA44E-6E0D-45AE-BB0B-254B6FFA333D}" srcOrd="3" destOrd="0" parTransId="{31F99E44-9837-4062-82B6-E5B45F00685A}" sibTransId="{268786A3-213E-474A-84D9-0174359C985B}"/>
    <dgm:cxn modelId="{D9F14BAD-F5EA-4B0B-A79A-0D4860131F8C}" type="presOf" srcId="{FC9BA6E4-7A83-4299-B2DF-C325CC07F097}" destId="{8E76D0BE-FFAF-49FC-92D5-E356E5492224}" srcOrd="1" destOrd="0" presId="urn:microsoft.com/office/officeart/2005/8/layout/gear1"/>
    <dgm:cxn modelId="{98FCBE0D-4FB4-4947-83FB-738E52D098FC}" type="presOf" srcId="{CCD37378-FE26-4CD4-990C-052EF76013C7}" destId="{DF2B5231-B45D-410A-AFD2-0BBD3B9D999E}" srcOrd="0" destOrd="0" presId="urn:microsoft.com/office/officeart/2005/8/layout/gear1"/>
    <dgm:cxn modelId="{4492E40D-B62A-4E35-800E-479A520E1934}" type="presOf" srcId="{10E5B3A8-4DB4-4192-87F3-FAFC04040B3E}" destId="{820018E4-29A0-46A4-AC6E-CE61CD91D92A}" srcOrd="0" destOrd="0" presId="urn:microsoft.com/office/officeart/2005/8/layout/gear1"/>
    <dgm:cxn modelId="{43E8421B-A2AC-4336-83D4-B61262A184D6}" type="presOf" srcId="{FC9BA6E4-7A83-4299-B2DF-C325CC07F097}" destId="{D3AB1CF4-A011-4B55-B0DE-DF7BA061F48C}" srcOrd="0" destOrd="0" presId="urn:microsoft.com/office/officeart/2005/8/layout/gear1"/>
    <dgm:cxn modelId="{A67F271A-E156-4C65-96D7-6428B501CA67}" type="presOf" srcId="{67E50E2B-EBBE-4D15-BBE5-90158B8439B9}" destId="{BC8072E0-F275-4F2D-A563-2B73B5127999}" srcOrd="0" destOrd="0" presId="urn:microsoft.com/office/officeart/2005/8/layout/gear1"/>
    <dgm:cxn modelId="{D3F1DCF9-A4F4-4B27-A0FE-9430E3B2FF6E}" type="presOf" srcId="{7BC1F1BB-B24A-4225-A07A-4A18FF42E0F8}" destId="{08671145-9287-4AFA-8183-67CA9B99955B}" srcOrd="1" destOrd="0" presId="urn:microsoft.com/office/officeart/2005/8/layout/gear1"/>
    <dgm:cxn modelId="{DBAC4A53-DBAC-4A52-AD1F-BCDA327DE6DE}" srcId="{F5FE0284-AA0E-442A-B8AB-B5D74EDC05EE}" destId="{7BC1F1BB-B24A-4225-A07A-4A18FF42E0F8}" srcOrd="2" destOrd="0" parTransId="{458BC379-2E94-4327-9FC3-6A853F558D83}" sibTransId="{10E5B3A8-4DB4-4192-87F3-FAFC04040B3E}"/>
    <dgm:cxn modelId="{F20A9478-5A1C-415B-9F9A-C4BAA8E78A94}" type="presOf" srcId="{F5FE0284-AA0E-442A-B8AB-B5D74EDC05EE}" destId="{5A3B5028-854C-412A-8D76-CF7DB2EBFA63}" srcOrd="0" destOrd="0" presId="urn:microsoft.com/office/officeart/2005/8/layout/gear1"/>
    <dgm:cxn modelId="{E02270F2-0BB0-49CE-B0B9-B3B7381A515C}" type="presOf" srcId="{67E50E2B-EBBE-4D15-BBE5-90158B8439B9}" destId="{B8BAA93E-7927-4B1C-8EDC-C3396313EA60}" srcOrd="1" destOrd="0" presId="urn:microsoft.com/office/officeart/2005/8/layout/gear1"/>
    <dgm:cxn modelId="{89149EFF-A5F6-4C7E-A37D-C8A3B462EF2A}" type="presOf" srcId="{67E50E2B-EBBE-4D15-BBE5-90158B8439B9}" destId="{D2463A41-FEFC-4154-928A-FB00A54DE886}" srcOrd="2" destOrd="0" presId="urn:microsoft.com/office/officeart/2005/8/layout/gear1"/>
    <dgm:cxn modelId="{2B87B6A6-438F-48A1-A6B7-6CE16AEB4962}" type="presOf" srcId="{FC9BA6E4-7A83-4299-B2DF-C325CC07F097}" destId="{25E9FB40-E261-463E-8C9E-1D04514097B2}" srcOrd="2" destOrd="0" presId="urn:microsoft.com/office/officeart/2005/8/layout/gear1"/>
    <dgm:cxn modelId="{9579D2C5-A756-4FA5-BC16-E5AB4A479D41}" type="presParOf" srcId="{5A3B5028-854C-412A-8D76-CF7DB2EBFA63}" destId="{BC8072E0-F275-4F2D-A563-2B73B5127999}" srcOrd="0" destOrd="0" presId="urn:microsoft.com/office/officeart/2005/8/layout/gear1"/>
    <dgm:cxn modelId="{2C7E259F-12CF-44B6-9AE4-4C8D0E119705}" type="presParOf" srcId="{5A3B5028-854C-412A-8D76-CF7DB2EBFA63}" destId="{B8BAA93E-7927-4B1C-8EDC-C3396313EA60}" srcOrd="1" destOrd="0" presId="urn:microsoft.com/office/officeart/2005/8/layout/gear1"/>
    <dgm:cxn modelId="{EFC4DCBB-E328-4FCB-986D-576D5BC095FF}" type="presParOf" srcId="{5A3B5028-854C-412A-8D76-CF7DB2EBFA63}" destId="{D2463A41-FEFC-4154-928A-FB00A54DE886}" srcOrd="2" destOrd="0" presId="urn:microsoft.com/office/officeart/2005/8/layout/gear1"/>
    <dgm:cxn modelId="{53F06FF5-BD44-4F66-B112-F31DF835B7D6}" type="presParOf" srcId="{5A3B5028-854C-412A-8D76-CF7DB2EBFA63}" destId="{D3AB1CF4-A011-4B55-B0DE-DF7BA061F48C}" srcOrd="3" destOrd="0" presId="urn:microsoft.com/office/officeart/2005/8/layout/gear1"/>
    <dgm:cxn modelId="{6015746D-4FC6-435F-AA31-2354ECFAD8FA}" type="presParOf" srcId="{5A3B5028-854C-412A-8D76-CF7DB2EBFA63}" destId="{8E76D0BE-FFAF-49FC-92D5-E356E5492224}" srcOrd="4" destOrd="0" presId="urn:microsoft.com/office/officeart/2005/8/layout/gear1"/>
    <dgm:cxn modelId="{F10386DA-737A-4C03-9F86-E3F38BDA3AE5}" type="presParOf" srcId="{5A3B5028-854C-412A-8D76-CF7DB2EBFA63}" destId="{25E9FB40-E261-463E-8C9E-1D04514097B2}" srcOrd="5" destOrd="0" presId="urn:microsoft.com/office/officeart/2005/8/layout/gear1"/>
    <dgm:cxn modelId="{31026803-4DBC-4A15-BC3A-035BDC00888A}" type="presParOf" srcId="{5A3B5028-854C-412A-8D76-CF7DB2EBFA63}" destId="{3BA01D3D-5B1B-433A-99FD-11A12958232C}" srcOrd="6" destOrd="0" presId="urn:microsoft.com/office/officeart/2005/8/layout/gear1"/>
    <dgm:cxn modelId="{20FD84BD-F793-4C88-8FC4-CEA548610533}" type="presParOf" srcId="{5A3B5028-854C-412A-8D76-CF7DB2EBFA63}" destId="{08671145-9287-4AFA-8183-67CA9B99955B}" srcOrd="7" destOrd="0" presId="urn:microsoft.com/office/officeart/2005/8/layout/gear1"/>
    <dgm:cxn modelId="{0721580D-86EC-4BE8-831B-74FC68D1EB1B}" type="presParOf" srcId="{5A3B5028-854C-412A-8D76-CF7DB2EBFA63}" destId="{1A5AE418-6275-4852-9846-FC8B425BC473}" srcOrd="8" destOrd="0" presId="urn:microsoft.com/office/officeart/2005/8/layout/gear1"/>
    <dgm:cxn modelId="{ED112943-4988-4C0E-8240-F76B892D259E}" type="presParOf" srcId="{5A3B5028-854C-412A-8D76-CF7DB2EBFA63}" destId="{AEFF1C29-AC7D-4DC8-B34A-6B13E0CA228F}" srcOrd="9" destOrd="0" presId="urn:microsoft.com/office/officeart/2005/8/layout/gear1"/>
    <dgm:cxn modelId="{03C2313C-EDD2-4A58-A12B-06488F28A9C1}" type="presParOf" srcId="{5A3B5028-854C-412A-8D76-CF7DB2EBFA63}" destId="{B1BAA29C-A156-4FEC-B1C5-0B8C713B5431}" srcOrd="10" destOrd="0" presId="urn:microsoft.com/office/officeart/2005/8/layout/gear1"/>
    <dgm:cxn modelId="{3F44BC81-9FBD-4175-B297-D56B9F0211B8}" type="presParOf" srcId="{5A3B5028-854C-412A-8D76-CF7DB2EBFA63}" destId="{DF2B5231-B45D-410A-AFD2-0BBD3B9D999E}" srcOrd="11" destOrd="0" presId="urn:microsoft.com/office/officeart/2005/8/layout/gear1"/>
    <dgm:cxn modelId="{2E1CE69E-6457-463F-9D19-CEF891E37903}" type="presParOf" srcId="{5A3B5028-854C-412A-8D76-CF7DB2EBFA63}" destId="{820018E4-29A0-46A4-AC6E-CE61CD91D92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072E0-F275-4F2D-A563-2B73B5127999}">
      <dsp:nvSpPr>
        <dsp:cNvPr id="0" name=""/>
        <dsp:cNvSpPr/>
      </dsp:nvSpPr>
      <dsp:spPr>
        <a:xfrm>
          <a:off x="2809612" y="1459567"/>
          <a:ext cx="2017448" cy="2017448"/>
        </a:xfrm>
        <a:prstGeom prst="gear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vi-VN" sz="2500" kern="1200" dirty="0" smtClean="0"/>
            <a:t>Sự kiện</a:t>
          </a:r>
          <a:endParaRPr lang="en-US" sz="2500" kern="1200" dirty="0"/>
        </a:p>
      </dsp:txBody>
      <dsp:txXfrm>
        <a:off x="3215209" y="1932145"/>
        <a:ext cx="1206254" cy="1037009"/>
      </dsp:txXfrm>
    </dsp:sp>
    <dsp:sp modelId="{D3AB1CF4-A011-4B55-B0DE-DF7BA061F48C}">
      <dsp:nvSpPr>
        <dsp:cNvPr id="0" name=""/>
        <dsp:cNvSpPr/>
      </dsp:nvSpPr>
      <dsp:spPr>
        <a:xfrm>
          <a:off x="1608982" y="1118356"/>
          <a:ext cx="1467235" cy="1467235"/>
        </a:xfrm>
        <a:prstGeom prst="gear6">
          <a:avLst/>
        </a:prstGeom>
        <a:gradFill rotWithShape="0">
          <a:gsLst>
            <a:gs pos="0">
              <a:schemeClr val="accent2">
                <a:hueOff val="712358"/>
                <a:satOff val="-4218"/>
                <a:lumOff val="18236"/>
                <a:alphaOff val="0"/>
                <a:shade val="51000"/>
                <a:satMod val="130000"/>
              </a:schemeClr>
            </a:gs>
            <a:gs pos="80000">
              <a:schemeClr val="accent2">
                <a:hueOff val="712358"/>
                <a:satOff val="-4218"/>
                <a:lumOff val="18236"/>
                <a:alphaOff val="0"/>
                <a:shade val="93000"/>
                <a:satMod val="130000"/>
              </a:schemeClr>
            </a:gs>
            <a:gs pos="100000">
              <a:schemeClr val="accent2">
                <a:hueOff val="712358"/>
                <a:satOff val="-4218"/>
                <a:lumOff val="1823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vi-VN" sz="2500" kern="1200" dirty="0" smtClean="0"/>
            <a:t>Thời gian</a:t>
          </a:r>
          <a:endParaRPr lang="en-US" sz="2500" kern="1200" dirty="0"/>
        </a:p>
      </dsp:txBody>
      <dsp:txXfrm>
        <a:off x="1978363" y="1489969"/>
        <a:ext cx="728473" cy="724009"/>
      </dsp:txXfrm>
    </dsp:sp>
    <dsp:sp modelId="{3BA01D3D-5B1B-433A-99FD-11A12958232C}">
      <dsp:nvSpPr>
        <dsp:cNvPr id="0" name=""/>
        <dsp:cNvSpPr/>
      </dsp:nvSpPr>
      <dsp:spPr>
        <a:xfrm rot="20700000">
          <a:off x="2569619" y="161545"/>
          <a:ext cx="1437591" cy="1437591"/>
        </a:xfrm>
        <a:prstGeom prst="gear6">
          <a:avLst/>
        </a:prstGeom>
        <a:gradFill rotWithShape="0">
          <a:gsLst>
            <a:gs pos="0">
              <a:schemeClr val="accent2">
                <a:hueOff val="1424715"/>
                <a:satOff val="-8436"/>
                <a:lumOff val="36471"/>
                <a:alphaOff val="0"/>
                <a:shade val="51000"/>
                <a:satMod val="130000"/>
              </a:schemeClr>
            </a:gs>
            <a:gs pos="80000">
              <a:schemeClr val="accent2">
                <a:hueOff val="1424715"/>
                <a:satOff val="-8436"/>
                <a:lumOff val="36471"/>
                <a:alphaOff val="0"/>
                <a:shade val="93000"/>
                <a:satMod val="130000"/>
              </a:schemeClr>
            </a:gs>
            <a:gs pos="100000">
              <a:schemeClr val="accent2">
                <a:hueOff val="1424715"/>
                <a:satOff val="-8436"/>
                <a:lumOff val="3647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vi-VN" sz="2500" kern="1200" dirty="0" smtClean="0"/>
            <a:t>Sự kiện</a:t>
          </a:r>
          <a:endParaRPr lang="en-US" sz="2500" kern="1200" dirty="0"/>
        </a:p>
      </dsp:txBody>
      <dsp:txXfrm rot="-20700000">
        <a:off x="2884925" y="476851"/>
        <a:ext cx="806979" cy="806979"/>
      </dsp:txXfrm>
    </dsp:sp>
    <dsp:sp modelId="{B1BAA29C-A156-4FEC-B1C5-0B8C713B5431}">
      <dsp:nvSpPr>
        <dsp:cNvPr id="0" name=""/>
        <dsp:cNvSpPr/>
      </dsp:nvSpPr>
      <dsp:spPr>
        <a:xfrm>
          <a:off x="2668141" y="1349432"/>
          <a:ext cx="2582333" cy="2582333"/>
        </a:xfrm>
        <a:prstGeom prst="circularArrow">
          <a:avLst>
            <a:gd name="adj1" fmla="val 4687"/>
            <a:gd name="adj2" fmla="val 299029"/>
            <a:gd name="adj3" fmla="val 2502295"/>
            <a:gd name="adj4" fmla="val 15891487"/>
            <a:gd name="adj5" fmla="val 546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F2B5231-B45D-410A-AFD2-0BBD3B9D999E}">
      <dsp:nvSpPr>
        <dsp:cNvPr id="0" name=""/>
        <dsp:cNvSpPr/>
      </dsp:nvSpPr>
      <dsp:spPr>
        <a:xfrm>
          <a:off x="1395326" y="851402"/>
          <a:ext cx="1876227" cy="1876227"/>
        </a:xfrm>
        <a:prstGeom prst="leftCircularArrow">
          <a:avLst>
            <a:gd name="adj1" fmla="val 6452"/>
            <a:gd name="adj2" fmla="val 429999"/>
            <a:gd name="adj3" fmla="val 10489124"/>
            <a:gd name="adj4" fmla="val 14837806"/>
            <a:gd name="adj5" fmla="val 7527"/>
          </a:avLst>
        </a:prstGeom>
        <a:gradFill rotWithShape="0">
          <a:gsLst>
            <a:gs pos="0">
              <a:schemeClr val="accent2">
                <a:hueOff val="712358"/>
                <a:satOff val="-4218"/>
                <a:lumOff val="18236"/>
                <a:alphaOff val="0"/>
                <a:shade val="51000"/>
                <a:satMod val="130000"/>
              </a:schemeClr>
            </a:gs>
            <a:gs pos="80000">
              <a:schemeClr val="accent2">
                <a:hueOff val="712358"/>
                <a:satOff val="-4218"/>
                <a:lumOff val="18236"/>
                <a:alphaOff val="0"/>
                <a:shade val="93000"/>
                <a:satMod val="130000"/>
              </a:schemeClr>
            </a:gs>
            <a:gs pos="100000">
              <a:schemeClr val="accent2">
                <a:hueOff val="712358"/>
                <a:satOff val="-4218"/>
                <a:lumOff val="1823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20018E4-29A0-46A4-AC6E-CE61CD91D92A}">
      <dsp:nvSpPr>
        <dsp:cNvPr id="0" name=""/>
        <dsp:cNvSpPr/>
      </dsp:nvSpPr>
      <dsp:spPr>
        <a:xfrm>
          <a:off x="2144443" y="-151082"/>
          <a:ext cx="2022950" cy="2022950"/>
        </a:xfrm>
        <a:prstGeom prst="circularArrow">
          <a:avLst>
            <a:gd name="adj1" fmla="val 5984"/>
            <a:gd name="adj2" fmla="val 394124"/>
            <a:gd name="adj3" fmla="val 13313824"/>
            <a:gd name="adj4" fmla="val 10508221"/>
            <a:gd name="adj5" fmla="val 6981"/>
          </a:avLst>
        </a:prstGeom>
        <a:gradFill rotWithShape="0">
          <a:gsLst>
            <a:gs pos="0">
              <a:schemeClr val="accent2">
                <a:hueOff val="1424715"/>
                <a:satOff val="-8436"/>
                <a:lumOff val="36471"/>
                <a:alphaOff val="0"/>
                <a:shade val="51000"/>
                <a:satMod val="130000"/>
              </a:schemeClr>
            </a:gs>
            <a:gs pos="80000">
              <a:schemeClr val="accent2">
                <a:hueOff val="1424715"/>
                <a:satOff val="-8436"/>
                <a:lumOff val="36471"/>
                <a:alphaOff val="0"/>
                <a:shade val="93000"/>
                <a:satMod val="130000"/>
              </a:schemeClr>
            </a:gs>
            <a:gs pos="100000">
              <a:schemeClr val="accent2">
                <a:hueOff val="1424715"/>
                <a:satOff val="-8436"/>
                <a:lumOff val="3647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09F552-789A-4E86-BA37-8BDFCAD3A433}" type="datetimeFigureOut">
              <a:rPr lang="en-SG" smtClean="0"/>
              <a:t>22/9/2025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AB2E4A-2835-440D-8AB2-699EDF7CD35D}" type="slidenum">
              <a:rPr lang="en-SG" smtClean="0"/>
              <a:t>‹#›</a:t>
            </a:fld>
            <a:endParaRPr lang="en-SG"/>
          </a:p>
        </p:txBody>
      </p:sp>
    </p:spTree>
    <p:extLst>
      <p:ext uri="{BB962C8B-B14F-4D97-AF65-F5344CB8AC3E}">
        <p14:creationId xmlns:p14="http://schemas.microsoft.com/office/powerpoint/2010/main" val="1346914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Chuyên</a:t>
            </a:r>
            <a:r>
              <a:rPr lang="en-US" baseline="0" dirty="0" smtClean="0"/>
              <a:t> </a:t>
            </a:r>
            <a:r>
              <a:rPr lang="en-US" baseline="0" dirty="0" err="1" smtClean="0"/>
              <a:t>cung</a:t>
            </a:r>
            <a:r>
              <a:rPr lang="en-US" baseline="0" dirty="0" smtClean="0"/>
              <a:t> </a:t>
            </a:r>
            <a:r>
              <a:rPr lang="en-US" baseline="0" dirty="0" err="1" smtClean="0"/>
              <a:t>cấp</a:t>
            </a:r>
            <a:r>
              <a:rPr lang="en-US" baseline="0" dirty="0" smtClean="0"/>
              <a:t> </a:t>
            </a:r>
            <a:r>
              <a:rPr lang="en-US" baseline="0" dirty="0" err="1" smtClean="0"/>
              <a:t>Giáo</a:t>
            </a:r>
            <a:r>
              <a:rPr lang="en-US" baseline="0" dirty="0" smtClean="0"/>
              <a:t> </a:t>
            </a:r>
            <a:r>
              <a:rPr lang="en-US" baseline="0" dirty="0" err="1" smtClean="0"/>
              <a:t>án</a:t>
            </a:r>
            <a:r>
              <a:rPr lang="en-US" baseline="0" dirty="0" smtClean="0"/>
              <a:t> GD ĐP </a:t>
            </a:r>
            <a:r>
              <a:rPr lang="en-US" baseline="0" dirty="0" err="1" smtClean="0"/>
              <a:t>Hải</a:t>
            </a:r>
            <a:r>
              <a:rPr lang="en-US" baseline="0" dirty="0" smtClean="0"/>
              <a:t> </a:t>
            </a:r>
            <a:r>
              <a:rPr lang="en-US" baseline="0" dirty="0" err="1" smtClean="0"/>
              <a:t>Phòng</a:t>
            </a:r>
            <a:r>
              <a:rPr lang="en-US" baseline="0" dirty="0" smtClean="0"/>
              <a:t> : </a:t>
            </a:r>
            <a:r>
              <a:rPr lang="en-US" baseline="0" dirty="0" err="1" smtClean="0"/>
              <a:t>Bùi</a:t>
            </a:r>
            <a:r>
              <a:rPr lang="en-US" baseline="0" dirty="0" smtClean="0"/>
              <a:t> </a:t>
            </a:r>
            <a:r>
              <a:rPr lang="en-US" baseline="0" dirty="0" err="1" smtClean="0"/>
              <a:t>Thị</a:t>
            </a:r>
            <a:r>
              <a:rPr lang="en-US" baseline="0" dirty="0" smtClean="0"/>
              <a:t> </a:t>
            </a:r>
            <a:r>
              <a:rPr lang="en-US" baseline="0" dirty="0" err="1" smtClean="0"/>
              <a:t>Ánh</a:t>
            </a:r>
            <a:r>
              <a:rPr lang="en-US" baseline="0" dirty="0" smtClean="0"/>
              <a:t> </a:t>
            </a:r>
            <a:r>
              <a:rPr lang="en-US" baseline="0" dirty="0" err="1" smtClean="0"/>
              <a:t>Nguyệt</a:t>
            </a:r>
            <a:r>
              <a:rPr lang="en-US" baseline="0" dirty="0" smtClean="0"/>
              <a:t> 0936991280. </a:t>
            </a:r>
            <a:r>
              <a:rPr lang="en-US" baseline="0" dirty="0" err="1" smtClean="0"/>
              <a:t>Nguyễn</a:t>
            </a:r>
            <a:r>
              <a:rPr lang="en-US" baseline="0" dirty="0" smtClean="0"/>
              <a:t> </a:t>
            </a:r>
            <a:r>
              <a:rPr lang="en-US" baseline="0" dirty="0" err="1" smtClean="0"/>
              <a:t>Thị</a:t>
            </a:r>
            <a:r>
              <a:rPr lang="en-US" baseline="0" dirty="0" smtClean="0"/>
              <a:t> Kim </a:t>
            </a:r>
            <a:r>
              <a:rPr lang="en-US" baseline="0" dirty="0" err="1" smtClean="0"/>
              <a:t>Liên</a:t>
            </a:r>
            <a:r>
              <a:rPr lang="en-US" baseline="0" dirty="0" smtClean="0"/>
              <a:t>: 0912402333</a:t>
            </a:r>
            <a:endParaRPr lang="en-US" dirty="0" smtClean="0"/>
          </a:p>
        </p:txBody>
      </p:sp>
      <p:sp>
        <p:nvSpPr>
          <p:cNvPr id="4" name="Slide Number Placeholder 3"/>
          <p:cNvSpPr>
            <a:spLocks noGrp="1"/>
          </p:cNvSpPr>
          <p:nvPr>
            <p:ph type="sldNum" sz="quarter" idx="10"/>
          </p:nvPr>
        </p:nvSpPr>
        <p:spPr/>
        <p:txBody>
          <a:bodyPr/>
          <a:lstStyle/>
          <a:p>
            <a:fld id="{84AB2E4A-2835-440D-8AB2-699EDF7CD35D}" type="slidenum">
              <a:rPr lang="en-SG" smtClean="0"/>
              <a:t>1</a:t>
            </a:fld>
            <a:endParaRPr lang="en-SG"/>
          </a:p>
        </p:txBody>
      </p:sp>
    </p:spTree>
    <p:extLst>
      <p:ext uri="{BB962C8B-B14F-4D97-AF65-F5344CB8AC3E}">
        <p14:creationId xmlns:p14="http://schemas.microsoft.com/office/powerpoint/2010/main" val="3297391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AB2E4A-2835-440D-8AB2-699EDF7CD35D}" type="slidenum">
              <a:rPr lang="en-SG" smtClean="0"/>
              <a:t>3</a:t>
            </a:fld>
            <a:endParaRPr lang="en-SG"/>
          </a:p>
        </p:txBody>
      </p:sp>
    </p:spTree>
    <p:extLst>
      <p:ext uri="{BB962C8B-B14F-4D97-AF65-F5344CB8AC3E}">
        <p14:creationId xmlns:p14="http://schemas.microsoft.com/office/powerpoint/2010/main" val="225418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AB2E4A-2835-440D-8AB2-699EDF7CD35D}" type="slidenum">
              <a:rPr lang="en-SG" smtClean="0"/>
              <a:t>15</a:t>
            </a:fld>
            <a:endParaRPr lang="en-SG"/>
          </a:p>
        </p:txBody>
      </p:sp>
    </p:spTree>
    <p:extLst>
      <p:ext uri="{BB962C8B-B14F-4D97-AF65-F5344CB8AC3E}">
        <p14:creationId xmlns:p14="http://schemas.microsoft.com/office/powerpoint/2010/main" val="2721578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AB2E4A-2835-440D-8AB2-699EDF7CD35D}" type="slidenum">
              <a:rPr lang="en-SG" smtClean="0"/>
              <a:t>17</a:t>
            </a:fld>
            <a:endParaRPr lang="en-SG"/>
          </a:p>
        </p:txBody>
      </p:sp>
    </p:spTree>
    <p:extLst>
      <p:ext uri="{BB962C8B-B14F-4D97-AF65-F5344CB8AC3E}">
        <p14:creationId xmlns:p14="http://schemas.microsoft.com/office/powerpoint/2010/main" val="1854764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AB2E4A-2835-440D-8AB2-699EDF7CD35D}" type="slidenum">
              <a:rPr lang="en-SG" smtClean="0"/>
              <a:t>27</a:t>
            </a:fld>
            <a:endParaRPr lang="en-SG"/>
          </a:p>
        </p:txBody>
      </p:sp>
    </p:spTree>
    <p:extLst>
      <p:ext uri="{BB962C8B-B14F-4D97-AF65-F5344CB8AC3E}">
        <p14:creationId xmlns:p14="http://schemas.microsoft.com/office/powerpoint/2010/main" val="3905407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AB2E4A-2835-440D-8AB2-699EDF7CD35D}" type="slidenum">
              <a:rPr lang="en-SG" smtClean="0"/>
              <a:t>29</a:t>
            </a:fld>
            <a:endParaRPr lang="en-SG"/>
          </a:p>
        </p:txBody>
      </p:sp>
    </p:spTree>
    <p:extLst>
      <p:ext uri="{BB962C8B-B14F-4D97-AF65-F5344CB8AC3E}">
        <p14:creationId xmlns:p14="http://schemas.microsoft.com/office/powerpoint/2010/main" val="765122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accent5"/>
                </a:solidFill>
              </a:rPr>
              <a:t>0981.713.891</a:t>
            </a:r>
            <a:endParaRPr lang="en-US" dirty="0"/>
          </a:p>
          <a:p>
            <a:endParaRPr lang="en-US" dirty="0"/>
          </a:p>
        </p:txBody>
      </p:sp>
      <p:sp>
        <p:nvSpPr>
          <p:cNvPr id="4" name="Slide Number Placeholder 3"/>
          <p:cNvSpPr>
            <a:spLocks noGrp="1"/>
          </p:cNvSpPr>
          <p:nvPr>
            <p:ph type="sldNum" sz="quarter" idx="10"/>
          </p:nvPr>
        </p:nvSpPr>
        <p:spPr/>
        <p:txBody>
          <a:bodyPr/>
          <a:lstStyle/>
          <a:p>
            <a:fld id="{84AB2E4A-2835-440D-8AB2-699EDF7CD35D}" type="slidenum">
              <a:rPr lang="en-SG" smtClean="0"/>
              <a:t>49</a:t>
            </a:fld>
            <a:endParaRPr lang="en-SG"/>
          </a:p>
        </p:txBody>
      </p:sp>
    </p:spTree>
    <p:extLst>
      <p:ext uri="{BB962C8B-B14F-4D97-AF65-F5344CB8AC3E}">
        <p14:creationId xmlns:p14="http://schemas.microsoft.com/office/powerpoint/2010/main" val="23931303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仅标题">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矩形 17"/>
          <p:cNvSpPr/>
          <p:nvPr userDrawn="1"/>
        </p:nvSpPr>
        <p:spPr>
          <a:xfrm>
            <a:off x="3756000" y="0"/>
            <a:ext cx="4680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6590CD7A-E4B3-4048-8F2C-C834B45D4B4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3703502">
            <a:off x="-358218" y="-1172812"/>
            <a:ext cx="3150980" cy="3478682"/>
          </a:xfrm>
          <a:prstGeom prst="rect">
            <a:avLst/>
          </a:prstGeom>
        </p:spPr>
      </p:pic>
      <p:sp>
        <p:nvSpPr>
          <p:cNvPr id="21" name="矩形 20"/>
          <p:cNvSpPr/>
          <p:nvPr userDrawn="1"/>
        </p:nvSpPr>
        <p:spPr>
          <a:xfrm>
            <a:off x="542925" y="864704"/>
            <a:ext cx="11106150" cy="5695122"/>
          </a:xfrm>
          <a:prstGeom prst="rect">
            <a:avLst/>
          </a:prstGeom>
          <a:blipFill>
            <a:blip r:embed="rId5"/>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1735483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矩形 17"/>
          <p:cNvSpPr/>
          <p:nvPr userDrawn="1"/>
        </p:nvSpPr>
        <p:spPr>
          <a:xfrm>
            <a:off x="3756000" y="0"/>
            <a:ext cx="4680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6590CD7A-E4B3-4048-8F2C-C834B45D4B4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3703502">
            <a:off x="207366" y="-1276535"/>
            <a:ext cx="3623976" cy="4000870"/>
          </a:xfrm>
          <a:prstGeom prst="rect">
            <a:avLst/>
          </a:prstGeom>
        </p:spPr>
      </p:pic>
      <p:sp>
        <p:nvSpPr>
          <p:cNvPr id="21" name="矩形 20"/>
          <p:cNvSpPr/>
          <p:nvPr userDrawn="1"/>
        </p:nvSpPr>
        <p:spPr>
          <a:xfrm>
            <a:off x="542925" y="1193800"/>
            <a:ext cx="11106150" cy="5194300"/>
          </a:xfrm>
          <a:prstGeom prst="rect">
            <a:avLst/>
          </a:prstGeom>
          <a:blipFill>
            <a:blip r:embed="rId5"/>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1293019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565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56500">
                                          <p:cBhvr additive="base">
                                            <p:cTn id="7" dur="2000" fill="hold"/>
                                            <p:tgtEl>
                                              <p:spTgt spid="21"/>
                                            </p:tgtEl>
                                            <p:attrNameLst>
                                              <p:attrName>ppt_x</p:attrName>
                                            </p:attrNameLst>
                                          </p:cBhvr>
                                          <p:tavLst>
                                            <p:tav tm="0">
                                              <p:val>
                                                <p:strVal val="1+#ppt_w/2"/>
                                              </p:val>
                                            </p:tav>
                                            <p:tav tm="100000">
                                              <p:val>
                                                <p:strVal val="#ppt_x"/>
                                              </p:val>
                                            </p:tav>
                                          </p:tavLst>
                                        </p:anim>
                                        <p:anim calcmode="lin" valueType="num" p14:bounceEnd="56500">
                                          <p:cBhvr additive="base">
                                            <p:cTn id="8" dur="2000" fill="hold"/>
                                            <p:tgtEl>
                                              <p:spTgt spid="21"/>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000" fill="hold"/>
                                            <p:tgtEl>
                                              <p:spTgt spid="21"/>
                                            </p:tgtEl>
                                            <p:attrNameLst>
                                              <p:attrName>ppt_x</p:attrName>
                                            </p:attrNameLst>
                                          </p:cBhvr>
                                          <p:tavLst>
                                            <p:tav tm="0">
                                              <p:val>
                                                <p:strVal val="1+#ppt_w/2"/>
                                              </p:val>
                                            </p:tav>
                                            <p:tav tm="100000">
                                              <p:val>
                                                <p:strVal val="#ppt_x"/>
                                              </p:val>
                                            </p:tav>
                                          </p:tavLst>
                                        </p:anim>
                                        <p:anim calcmode="lin" valueType="num">
                                          <p:cBhvr additive="base">
                                            <p:cTn id="8" dur="2000" fill="hold"/>
                                            <p:tgtEl>
                                              <p:spTgt spid="21"/>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3C7D4-8A68-208F-C0D3-9877749543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711257-840A-9629-933A-3C9CBF9FBA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D71EB3-6E77-FC1A-FE01-6691D829C5D4}"/>
              </a:ext>
            </a:extLst>
          </p:cNvPr>
          <p:cNvSpPr>
            <a:spLocks noGrp="1"/>
          </p:cNvSpPr>
          <p:nvPr>
            <p:ph type="dt" sz="half" idx="10"/>
          </p:nvPr>
        </p:nvSpPr>
        <p:spPr/>
        <p:txBody>
          <a:bodyPr/>
          <a:lstStyle/>
          <a:p>
            <a:fld id="{38AA4FBD-867E-41C5-9BA5-98C1C44AFC0B}" type="datetimeFigureOut">
              <a:rPr lang="en-US" smtClean="0"/>
              <a:t>9/22/2025</a:t>
            </a:fld>
            <a:endParaRPr lang="en-US"/>
          </a:p>
        </p:txBody>
      </p:sp>
      <p:sp>
        <p:nvSpPr>
          <p:cNvPr id="5" name="Footer Placeholder 4">
            <a:extLst>
              <a:ext uri="{FF2B5EF4-FFF2-40B4-BE49-F238E27FC236}">
                <a16:creationId xmlns:a16="http://schemas.microsoft.com/office/drawing/2014/main" id="{2EA75F85-BC58-2536-131F-EC74340CAA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43A20-5B08-BFAB-7A35-C9EFE62EC484}"/>
              </a:ext>
            </a:extLst>
          </p:cNvPr>
          <p:cNvSpPr>
            <a:spLocks noGrp="1"/>
          </p:cNvSpPr>
          <p:nvPr>
            <p:ph type="sldNum" sz="quarter" idx="12"/>
          </p:nvPr>
        </p:nvSpPr>
        <p:spPr/>
        <p:txBody>
          <a:bodyPr/>
          <a:lstStyle/>
          <a:p>
            <a:fld id="{DDF499D4-50C4-4C41-BCE0-1AC833F62D2A}" type="slidenum">
              <a:rPr lang="en-US" smtClean="0"/>
              <a:t>‹#›</a:t>
            </a:fld>
            <a:endParaRPr lang="en-US"/>
          </a:p>
        </p:txBody>
      </p:sp>
    </p:spTree>
    <p:extLst>
      <p:ext uri="{BB962C8B-B14F-4D97-AF65-F5344CB8AC3E}">
        <p14:creationId xmlns:p14="http://schemas.microsoft.com/office/powerpoint/2010/main" val="139449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6F03F55-051D-411D-B076-EEE696BD8CF7}" type="datetimeFigureOut">
              <a:rPr lang="zh-CN" altLang="en-US" smtClean="0"/>
              <a:t>2025/9/22</a:t>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7083653-667E-442B-889B-3B8AF0E0F233}" type="slidenum">
              <a:rPr lang="zh-CN" altLang="en-US" smtClean="0"/>
              <a:t>‹#›</a:t>
            </a:fld>
            <a:endParaRPr lang="zh-CN" altLang="en-US"/>
          </a:p>
        </p:txBody>
      </p:sp>
    </p:spTree>
    <p:extLst>
      <p:ext uri="{BB962C8B-B14F-4D97-AF65-F5344CB8AC3E}">
        <p14:creationId xmlns:p14="http://schemas.microsoft.com/office/powerpoint/2010/main" val="2956997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slide" Target="slide6.xml"/><Relationship Id="rId5" Type="http://schemas.openxmlformats.org/officeDocument/2006/relationships/image" Target="../media/image17.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slide" Target="slide6.xml"/><Relationship Id="rId5" Type="http://schemas.openxmlformats.org/officeDocument/2006/relationships/image" Target="../media/image17.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slide" Target="slide6.xml"/><Relationship Id="rId5" Type="http://schemas.openxmlformats.org/officeDocument/2006/relationships/image" Target="../media/image17.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5.sv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http://media.anhp.vn:8081/files/2023/08Khoa_1908.jpg" TargetMode="External"/><Relationship Id="rId5" Type="http://schemas.openxmlformats.org/officeDocument/2006/relationships/image" Target="../media/image10.jpe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slide" Target="slide6.xml"/><Relationship Id="rId5" Type="http://schemas.openxmlformats.org/officeDocument/2006/relationships/image" Target="../media/image17.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slide" Target="slide6.xml"/><Relationship Id="rId5" Type="http://schemas.openxmlformats.org/officeDocument/2006/relationships/image" Target="../media/image17.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1236" y="1117545"/>
            <a:ext cx="11409527" cy="3882601"/>
          </a:xfrm>
          <a:prstGeom prst="rect">
            <a:avLst/>
          </a:prstGeom>
        </p:spPr>
        <p:txBody>
          <a:bodyPr wrap="square">
            <a:spAutoFit/>
          </a:bodyPr>
          <a:lstStyle/>
          <a:p>
            <a:pPr algn="ctr">
              <a:lnSpc>
                <a:spcPct val="115000"/>
              </a:lnSpc>
              <a:spcAft>
                <a:spcPts val="50"/>
              </a:spcAft>
              <a:tabLst>
                <a:tab pos="577850" algn="l"/>
              </a:tabLst>
            </a:pPr>
            <a:r>
              <a:rPr lang="fr-FR" sz="60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CHỦ ĐỀ 1</a:t>
            </a:r>
            <a:r>
              <a:rPr lang="fr-FR" sz="60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endParaRPr lang="en-US" sz="6000" dirty="0">
              <a:solidFill>
                <a:srgbClr val="0070C0"/>
              </a:solidFill>
              <a:latin typeface="Arial" panose="020B0604020202020204" pitchFamily="34" charset="0"/>
              <a:ea typeface="Arial" panose="020B0604020202020204" pitchFamily="34" charset="0"/>
              <a:cs typeface="Times New Roman" panose="02020603050405020304" pitchFamily="18" charset="0"/>
            </a:endParaRPr>
          </a:p>
          <a:p>
            <a:pPr algn="ctr">
              <a:lnSpc>
                <a:spcPct val="115000"/>
              </a:lnSpc>
              <a:spcAft>
                <a:spcPts val="50"/>
              </a:spcAft>
              <a:tabLst>
                <a:tab pos="577850" algn="l"/>
              </a:tabLst>
            </a:pPr>
            <a:r>
              <a:rPr lang="fr-FR" sz="60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HẢI PHÒNG </a:t>
            </a:r>
            <a:endParaRPr lang="vi-VN" sz="6000" b="1" dirty="0" smtClean="0">
              <a:solidFill>
                <a:srgbClr val="0070C0"/>
              </a:solidFill>
              <a:latin typeface="Times New Roman" panose="02020603050405020304" pitchFamily="18" charset="0"/>
              <a:ea typeface="Arial" panose="020B0604020202020204" pitchFamily="34" charset="0"/>
              <a:cs typeface="Times New Roman" panose="02020603050405020304" pitchFamily="18" charset="0"/>
            </a:endParaRPr>
          </a:p>
          <a:p>
            <a:pPr algn="ctr">
              <a:lnSpc>
                <a:spcPct val="115000"/>
              </a:lnSpc>
              <a:spcAft>
                <a:spcPts val="50"/>
              </a:spcAft>
              <a:tabLst>
                <a:tab pos="577850" algn="l"/>
              </a:tabLst>
            </a:pPr>
            <a:r>
              <a:rPr lang="fr-FR" sz="6000" b="1" dirty="0" smtClean="0">
                <a:solidFill>
                  <a:srgbClr val="0070C0"/>
                </a:solidFill>
                <a:latin typeface="Times New Roman" panose="02020603050405020304" pitchFamily="18" charset="0"/>
                <a:ea typeface="Arial" panose="020B0604020202020204" pitchFamily="34" charset="0"/>
                <a:cs typeface="Times New Roman" panose="02020603050405020304" pitchFamily="18" charset="0"/>
              </a:rPr>
              <a:t>TỪ  </a:t>
            </a:r>
            <a:r>
              <a:rPr lang="fr-FR" sz="6000" b="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NĂM 1919 ĐẾN NĂM 1945</a:t>
            </a:r>
            <a:endParaRPr lang="en-US" sz="6000" dirty="0">
              <a:solidFill>
                <a:srgbClr val="0070C0"/>
              </a:solidFill>
              <a:latin typeface="Arial" panose="020B0604020202020204" pitchFamily="34" charset="0"/>
              <a:ea typeface="Arial" panose="020B0604020202020204" pitchFamily="34" charset="0"/>
              <a:cs typeface="Times New Roman" panose="02020603050405020304" pitchFamily="18" charset="0"/>
            </a:endParaRPr>
          </a:p>
          <a:p>
            <a:pPr algn="ctr">
              <a:lnSpc>
                <a:spcPct val="115000"/>
              </a:lnSpc>
              <a:spcAft>
                <a:spcPts val="50"/>
              </a:spcAft>
              <a:tabLst>
                <a:tab pos="577850" algn="l"/>
              </a:tabLst>
            </a:pPr>
            <a:r>
              <a:rPr lang="fr-FR" sz="32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Thời</a:t>
            </a:r>
            <a:r>
              <a:rPr lang="fr-FR" sz="32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fr-FR" sz="32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lượng</a:t>
            </a:r>
            <a:r>
              <a:rPr lang="fr-FR" sz="32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 5 </a:t>
            </a:r>
            <a:r>
              <a:rPr lang="fr-FR" sz="32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tiết</a:t>
            </a:r>
            <a:endParaRPr lang="en-US" sz="2400" dirty="0">
              <a:solidFill>
                <a:srgbClr val="C00000"/>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324770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ADD80C-3D52-BAB7-ACC4-19FC75FDFAF4}"/>
              </a:ext>
            </a:extLst>
          </p:cNvPr>
          <p:cNvPicPr>
            <a:picLocks noChangeAspect="1"/>
          </p:cNvPicPr>
          <p:nvPr/>
        </p:nvPicPr>
        <p:blipFill>
          <a:blip r:embed="rId2"/>
          <a:stretch>
            <a:fillRect/>
          </a:stretch>
        </p:blipFill>
        <p:spPr>
          <a:xfrm>
            <a:off x="0" y="0"/>
            <a:ext cx="12192000" cy="6858000"/>
          </a:xfrm>
          <a:prstGeom prst="rect">
            <a:avLst/>
          </a:prstGeom>
        </p:spPr>
      </p:pic>
      <p:sp>
        <p:nvSpPr>
          <p:cNvPr id="16" name="Rectangle 15">
            <a:extLst>
              <a:ext uri="{FF2B5EF4-FFF2-40B4-BE49-F238E27FC236}">
                <a16:creationId xmlns:a16="http://schemas.microsoft.com/office/drawing/2014/main" id="{73542330-D9CE-47F9-96C4-A49EA21F964B}"/>
              </a:ext>
            </a:extLst>
          </p:cNvPr>
          <p:cNvSpPr/>
          <p:nvPr/>
        </p:nvSpPr>
        <p:spPr>
          <a:xfrm rot="19010495">
            <a:off x="1150858" y="3142678"/>
            <a:ext cx="942633" cy="480785"/>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9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7" name="Rectangle 16">
            <a:extLst>
              <a:ext uri="{FF2B5EF4-FFF2-40B4-BE49-F238E27FC236}">
                <a16:creationId xmlns:a16="http://schemas.microsoft.com/office/drawing/2014/main" id="{E7881C87-298B-44F1-BA3F-15F860C6F206}"/>
              </a:ext>
            </a:extLst>
          </p:cNvPr>
          <p:cNvSpPr/>
          <p:nvPr/>
        </p:nvSpPr>
        <p:spPr>
          <a:xfrm>
            <a:off x="2058995" y="1431019"/>
            <a:ext cx="6894330" cy="3320077"/>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9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21" name="Graphic 20" descr="Home">
            <a:hlinkClick r:id="rId3" action="ppaction://hlinksldjump"/>
            <a:extLst>
              <a:ext uri="{FF2B5EF4-FFF2-40B4-BE49-F238E27FC236}">
                <a16:creationId xmlns:a16="http://schemas.microsoft.com/office/drawing/2014/main" id="{80E7BF02-E7AD-4CEB-AAF4-90930AB673C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198945" y="261257"/>
            <a:ext cx="1448409" cy="1448409"/>
          </a:xfrm>
          <a:prstGeom prst="rect">
            <a:avLst/>
          </a:prstGeom>
        </p:spPr>
      </p:pic>
      <p:sp>
        <p:nvSpPr>
          <p:cNvPr id="10" name="1">
            <a:hlinkClick r:id="rId6" action="ppaction://hlinksldjump"/>
            <a:extLst>
              <a:ext uri="{FF2B5EF4-FFF2-40B4-BE49-F238E27FC236}">
                <a16:creationId xmlns:a16="http://schemas.microsoft.com/office/drawing/2014/main" id="{C15D9919-4536-465E-7F99-5C7E0649F759}"/>
              </a:ext>
            </a:extLst>
          </p:cNvPr>
          <p:cNvSpPr/>
          <p:nvPr/>
        </p:nvSpPr>
        <p:spPr>
          <a:xfrm>
            <a:off x="1113932" y="1130305"/>
            <a:ext cx="726743" cy="601428"/>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97"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sym typeface="Arial"/>
              </a:rPr>
              <a:t>1</a:t>
            </a:r>
            <a:endPar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sym typeface="Arial"/>
            </a:endParaRPr>
          </a:p>
        </p:txBody>
      </p:sp>
      <p:sp>
        <p:nvSpPr>
          <p:cNvPr id="2" name="Rectangle 1"/>
          <p:cNvSpPr/>
          <p:nvPr/>
        </p:nvSpPr>
        <p:spPr>
          <a:xfrm>
            <a:off x="2649032" y="1915827"/>
            <a:ext cx="6096000" cy="2123658"/>
          </a:xfrm>
          <a:prstGeom prst="rect">
            <a:avLst/>
          </a:prstGeom>
        </p:spPr>
        <p:txBody>
          <a:bodyPr>
            <a:spAutoFit/>
          </a:bodyPr>
          <a:lstStyle/>
          <a:p>
            <a:r>
              <a:rPr lang="en-US" sz="4400" i="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23/8</a:t>
            </a:r>
            <a:r>
              <a:rPr lang="vi-VN" sz="4400" i="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1945 </a:t>
            </a:r>
            <a:r>
              <a:rPr lang="en-US" sz="4400" i="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4400" i="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mít</a:t>
            </a:r>
            <a:r>
              <a:rPr lang="en-US" sz="44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44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44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4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bắt</a:t>
            </a:r>
            <a:r>
              <a:rPr lang="en-US" sz="44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i="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vi-VN" sz="4400" i="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từ mấy giờ ?</a:t>
            </a:r>
            <a:endParaRPr lang="en-US" sz="4400" dirty="0">
              <a:solidFill>
                <a:schemeClr val="bg1"/>
              </a:solidFill>
            </a:endParaRPr>
          </a:p>
        </p:txBody>
      </p:sp>
      <p:sp>
        <p:nvSpPr>
          <p:cNvPr id="4" name="TextBox 3"/>
          <p:cNvSpPr txBox="1"/>
          <p:nvPr/>
        </p:nvSpPr>
        <p:spPr>
          <a:xfrm>
            <a:off x="2294419" y="5235904"/>
            <a:ext cx="5959294" cy="707886"/>
          </a:xfrm>
          <a:prstGeom prst="rect">
            <a:avLst/>
          </a:prstGeom>
          <a:noFill/>
        </p:spPr>
        <p:txBody>
          <a:bodyPr wrap="square" rtlCol="0">
            <a:spAutoFit/>
          </a:bodyPr>
          <a:lstStyle/>
          <a:p>
            <a:pPr algn="ctr"/>
            <a:r>
              <a:rPr lang="vi-VN" sz="40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10 h</a:t>
            </a:r>
            <a:r>
              <a:rPr lang="en-US" sz="40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dirty="0">
              <a:solidFill>
                <a:srgbClr val="FF0000"/>
              </a:solidFill>
            </a:endParaRPr>
          </a:p>
        </p:txBody>
      </p:sp>
      <p:sp>
        <p:nvSpPr>
          <p:cNvPr id="11" name="TextBox 10"/>
          <p:cNvSpPr txBox="1"/>
          <p:nvPr/>
        </p:nvSpPr>
        <p:spPr>
          <a:xfrm>
            <a:off x="2130417" y="483974"/>
            <a:ext cx="8271616" cy="646331"/>
          </a:xfrm>
          <a:prstGeom prst="rect">
            <a:avLst/>
          </a:prstGeom>
          <a:noFill/>
        </p:spPr>
        <p:txBody>
          <a:bodyPr wrap="square" rtlCol="0">
            <a:spAutoFit/>
          </a:bodyPr>
          <a:lstStyle/>
          <a:p>
            <a:r>
              <a:rPr lang="vi-VN" sz="3600" b="1" dirty="0" smtClean="0"/>
              <a:t>TRÒ CHƠI GHI NHỚ THÔNG TIN</a:t>
            </a:r>
            <a:endParaRPr lang="en-US" sz="3600" b="1" dirty="0"/>
          </a:p>
        </p:txBody>
      </p:sp>
    </p:spTree>
    <p:extLst>
      <p:ext uri="{BB962C8B-B14F-4D97-AF65-F5344CB8AC3E}">
        <p14:creationId xmlns:p14="http://schemas.microsoft.com/office/powerpoint/2010/main" val="8976841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22" presetClass="exit" presetSubtype="1" fill="hold" grpId="0" nodeType="clickEffect">
                                  <p:stCondLst>
                                    <p:cond delay="0"/>
                                  </p:stCondLst>
                                  <p:childTnLst>
                                    <p:animEffect transition="out" filter="wipe(up)">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ADD80C-3D52-BAB7-ACC4-19FC75FDFAF4}"/>
              </a:ext>
            </a:extLst>
          </p:cNvPr>
          <p:cNvPicPr>
            <a:picLocks noChangeAspect="1"/>
          </p:cNvPicPr>
          <p:nvPr/>
        </p:nvPicPr>
        <p:blipFill>
          <a:blip r:embed="rId2"/>
          <a:stretch>
            <a:fillRect/>
          </a:stretch>
        </p:blipFill>
        <p:spPr>
          <a:xfrm>
            <a:off x="0" y="0"/>
            <a:ext cx="12192000" cy="6858000"/>
          </a:xfrm>
          <a:prstGeom prst="rect">
            <a:avLst/>
          </a:prstGeom>
        </p:spPr>
      </p:pic>
      <p:sp>
        <p:nvSpPr>
          <p:cNvPr id="16" name="Rectangle 15">
            <a:extLst>
              <a:ext uri="{FF2B5EF4-FFF2-40B4-BE49-F238E27FC236}">
                <a16:creationId xmlns:a16="http://schemas.microsoft.com/office/drawing/2014/main" id="{73542330-D9CE-47F9-96C4-A49EA21F964B}"/>
              </a:ext>
            </a:extLst>
          </p:cNvPr>
          <p:cNvSpPr/>
          <p:nvPr/>
        </p:nvSpPr>
        <p:spPr>
          <a:xfrm rot="19010495">
            <a:off x="1150858" y="3142678"/>
            <a:ext cx="942633" cy="480785"/>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9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7" name="Rectangle 16">
            <a:extLst>
              <a:ext uri="{FF2B5EF4-FFF2-40B4-BE49-F238E27FC236}">
                <a16:creationId xmlns:a16="http://schemas.microsoft.com/office/drawing/2014/main" id="{E7881C87-298B-44F1-BA3F-15F860C6F206}"/>
              </a:ext>
            </a:extLst>
          </p:cNvPr>
          <p:cNvSpPr/>
          <p:nvPr/>
        </p:nvSpPr>
        <p:spPr>
          <a:xfrm>
            <a:off x="2051291" y="1254635"/>
            <a:ext cx="6894330" cy="3836696"/>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9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21" name="Graphic 20" descr="Home">
            <a:hlinkClick r:id="rId3" action="ppaction://hlinksldjump"/>
            <a:extLst>
              <a:ext uri="{FF2B5EF4-FFF2-40B4-BE49-F238E27FC236}">
                <a16:creationId xmlns:a16="http://schemas.microsoft.com/office/drawing/2014/main" id="{80E7BF02-E7AD-4CEB-AAF4-90930AB673C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198945" y="261257"/>
            <a:ext cx="1448409" cy="1448409"/>
          </a:xfrm>
          <a:prstGeom prst="rect">
            <a:avLst/>
          </a:prstGeom>
        </p:spPr>
      </p:pic>
      <p:sp>
        <p:nvSpPr>
          <p:cNvPr id="10" name="1">
            <a:hlinkClick r:id="rId6" action="ppaction://hlinksldjump"/>
            <a:extLst>
              <a:ext uri="{FF2B5EF4-FFF2-40B4-BE49-F238E27FC236}">
                <a16:creationId xmlns:a16="http://schemas.microsoft.com/office/drawing/2014/main" id="{C15D9919-4536-465E-7F99-5C7E0649F759}"/>
              </a:ext>
            </a:extLst>
          </p:cNvPr>
          <p:cNvSpPr/>
          <p:nvPr/>
        </p:nvSpPr>
        <p:spPr>
          <a:xfrm>
            <a:off x="1113932" y="1130305"/>
            <a:ext cx="726743" cy="601428"/>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97"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sym typeface="Arial"/>
              </a:rPr>
              <a:t>1</a:t>
            </a:r>
            <a:endPar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sym typeface="Arial"/>
            </a:endParaRPr>
          </a:p>
        </p:txBody>
      </p:sp>
      <p:sp>
        <p:nvSpPr>
          <p:cNvPr id="2" name="Rectangle 1"/>
          <p:cNvSpPr/>
          <p:nvPr/>
        </p:nvSpPr>
        <p:spPr>
          <a:xfrm>
            <a:off x="2341033" y="1254635"/>
            <a:ext cx="6493151" cy="3785652"/>
          </a:xfrm>
          <a:prstGeom prst="rect">
            <a:avLst/>
          </a:prstGeom>
        </p:spPr>
        <p:txBody>
          <a:bodyPr wrap="square">
            <a:spAutoFit/>
          </a:bodyPr>
          <a:lstStyle/>
          <a:p>
            <a:r>
              <a:rPr lang="vi-VN" sz="4000" i="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Ai là người </a:t>
            </a:r>
            <a:r>
              <a:rPr lang="en-US" sz="4000" i="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thay</a:t>
            </a:r>
            <a:r>
              <a:rPr lang="en-US" sz="4000" i="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Ủy</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ban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khởi</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phố</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tuyên</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xóa</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bỏ</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sai</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xít</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Nhật</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Ủy</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ban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lâm</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chemeClr val="bg1"/>
              </a:solidFill>
            </a:endParaRPr>
          </a:p>
        </p:txBody>
      </p:sp>
      <p:sp>
        <p:nvSpPr>
          <p:cNvPr id="4" name="TextBox 3"/>
          <p:cNvSpPr txBox="1"/>
          <p:nvPr/>
        </p:nvSpPr>
        <p:spPr>
          <a:xfrm>
            <a:off x="2785738" y="5404513"/>
            <a:ext cx="5959294" cy="707886"/>
          </a:xfrm>
          <a:prstGeom prst="rect">
            <a:avLst/>
          </a:prstGeom>
          <a:noFill/>
        </p:spPr>
        <p:txBody>
          <a:bodyPr wrap="square" rtlCol="0">
            <a:spAutoFit/>
          </a:bodyPr>
          <a:lstStyle/>
          <a:p>
            <a:pPr algn="ctr"/>
            <a:r>
              <a:rPr lang="vi-VN" sz="4000" b="1"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Đồng chí </a:t>
            </a:r>
            <a:r>
              <a:rPr lang="en-US" sz="4000" b="1" i="1"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Vũ</a:t>
            </a:r>
            <a:r>
              <a:rPr lang="en-US" sz="4000" b="1"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40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Uy</a:t>
            </a:r>
            <a:r>
              <a:rPr lang="en-US" sz="40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rgbClr val="FF0000"/>
              </a:solidFill>
            </a:endParaRPr>
          </a:p>
        </p:txBody>
      </p:sp>
      <p:sp>
        <p:nvSpPr>
          <p:cNvPr id="11" name="TextBox 10"/>
          <p:cNvSpPr txBox="1"/>
          <p:nvPr/>
        </p:nvSpPr>
        <p:spPr>
          <a:xfrm>
            <a:off x="2051291" y="354675"/>
            <a:ext cx="8271616" cy="646331"/>
          </a:xfrm>
          <a:prstGeom prst="rect">
            <a:avLst/>
          </a:prstGeom>
          <a:noFill/>
        </p:spPr>
        <p:txBody>
          <a:bodyPr wrap="square" rtlCol="0">
            <a:spAutoFit/>
          </a:bodyPr>
          <a:lstStyle/>
          <a:p>
            <a:r>
              <a:rPr lang="vi-VN" sz="3600" b="1" dirty="0" smtClean="0"/>
              <a:t>TRÒ CHƠI GHI NHỚ THÔNG TIN</a:t>
            </a:r>
            <a:endParaRPr lang="en-US" sz="3600" b="1" dirty="0"/>
          </a:p>
        </p:txBody>
      </p:sp>
    </p:spTree>
    <p:extLst>
      <p:ext uri="{BB962C8B-B14F-4D97-AF65-F5344CB8AC3E}">
        <p14:creationId xmlns:p14="http://schemas.microsoft.com/office/powerpoint/2010/main" val="37105796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22" presetClass="exit" presetSubtype="1" fill="hold" grpId="0" nodeType="clickEffect">
                                  <p:stCondLst>
                                    <p:cond delay="0"/>
                                  </p:stCondLst>
                                  <p:childTnLst>
                                    <p:animEffect transition="out" filter="wipe(up)">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ADD80C-3D52-BAB7-ACC4-19FC75FDFAF4}"/>
              </a:ext>
            </a:extLst>
          </p:cNvPr>
          <p:cNvPicPr>
            <a:picLocks noChangeAspect="1"/>
          </p:cNvPicPr>
          <p:nvPr/>
        </p:nvPicPr>
        <p:blipFill>
          <a:blip r:embed="rId2"/>
          <a:stretch>
            <a:fillRect/>
          </a:stretch>
        </p:blipFill>
        <p:spPr>
          <a:xfrm>
            <a:off x="0" y="0"/>
            <a:ext cx="12192000" cy="6858000"/>
          </a:xfrm>
          <a:prstGeom prst="rect">
            <a:avLst/>
          </a:prstGeom>
        </p:spPr>
      </p:pic>
      <p:sp>
        <p:nvSpPr>
          <p:cNvPr id="16" name="Rectangle 15">
            <a:extLst>
              <a:ext uri="{FF2B5EF4-FFF2-40B4-BE49-F238E27FC236}">
                <a16:creationId xmlns:a16="http://schemas.microsoft.com/office/drawing/2014/main" id="{73542330-D9CE-47F9-96C4-A49EA21F964B}"/>
              </a:ext>
            </a:extLst>
          </p:cNvPr>
          <p:cNvSpPr/>
          <p:nvPr/>
        </p:nvSpPr>
        <p:spPr>
          <a:xfrm rot="19010495">
            <a:off x="1150858" y="3142678"/>
            <a:ext cx="942633" cy="480785"/>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9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7" name="Rectangle 16">
            <a:extLst>
              <a:ext uri="{FF2B5EF4-FFF2-40B4-BE49-F238E27FC236}">
                <a16:creationId xmlns:a16="http://schemas.microsoft.com/office/drawing/2014/main" id="{E7881C87-298B-44F1-BA3F-15F860C6F206}"/>
              </a:ext>
            </a:extLst>
          </p:cNvPr>
          <p:cNvSpPr/>
          <p:nvPr/>
        </p:nvSpPr>
        <p:spPr>
          <a:xfrm>
            <a:off x="2058995" y="1431019"/>
            <a:ext cx="6894330" cy="3320077"/>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9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21" name="Graphic 20" descr="Home">
            <a:hlinkClick r:id="rId3" action="ppaction://hlinksldjump"/>
            <a:extLst>
              <a:ext uri="{FF2B5EF4-FFF2-40B4-BE49-F238E27FC236}">
                <a16:creationId xmlns:a16="http://schemas.microsoft.com/office/drawing/2014/main" id="{80E7BF02-E7AD-4CEB-AAF4-90930AB673C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198945" y="261257"/>
            <a:ext cx="1448409" cy="1448409"/>
          </a:xfrm>
          <a:prstGeom prst="rect">
            <a:avLst/>
          </a:prstGeom>
        </p:spPr>
      </p:pic>
      <p:sp>
        <p:nvSpPr>
          <p:cNvPr id="10" name="1">
            <a:hlinkClick r:id="rId6" action="ppaction://hlinksldjump"/>
            <a:extLst>
              <a:ext uri="{FF2B5EF4-FFF2-40B4-BE49-F238E27FC236}">
                <a16:creationId xmlns:a16="http://schemas.microsoft.com/office/drawing/2014/main" id="{C15D9919-4536-465E-7F99-5C7E0649F759}"/>
              </a:ext>
            </a:extLst>
          </p:cNvPr>
          <p:cNvSpPr/>
          <p:nvPr/>
        </p:nvSpPr>
        <p:spPr>
          <a:xfrm>
            <a:off x="1113932" y="1130305"/>
            <a:ext cx="726743" cy="601428"/>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97"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sym typeface="Arial"/>
              </a:rPr>
              <a:t>1</a:t>
            </a:r>
            <a:endPar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sym typeface="Arial"/>
            </a:endParaRPr>
          </a:p>
        </p:txBody>
      </p:sp>
      <p:sp>
        <p:nvSpPr>
          <p:cNvPr id="2" name="Rectangle 1"/>
          <p:cNvSpPr/>
          <p:nvPr/>
        </p:nvSpPr>
        <p:spPr>
          <a:xfrm>
            <a:off x="2348737" y="1731733"/>
            <a:ext cx="6396295" cy="3170099"/>
          </a:xfrm>
          <a:prstGeom prst="rect">
            <a:avLst/>
          </a:prstGeom>
        </p:spPr>
        <p:txBody>
          <a:bodyPr wrap="square">
            <a:spAutoFit/>
          </a:bodyPr>
          <a:lstStyle/>
          <a:p>
            <a:pPr lvl="0"/>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23/8/1945 </a:t>
            </a:r>
            <a:r>
              <a:rPr lang="vi-VN" sz="4000" i="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được coi là ngày </a:t>
            </a:r>
            <a:r>
              <a:rPr lang="en-US" sz="4000" i="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4000" i="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i="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khởi</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giành</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An</a:t>
            </a:r>
            <a:r>
              <a:rPr lang="vi-VN"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i="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i="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4000" i="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a:t>
            </a:r>
            <a:r>
              <a:rPr lang="en-US" sz="4000" i="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iền</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4000" i="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solidFill>
                <a:schemeClr val="bg1"/>
              </a:solidFill>
            </a:endParaRPr>
          </a:p>
        </p:txBody>
      </p:sp>
      <p:sp>
        <p:nvSpPr>
          <p:cNvPr id="4" name="TextBox 3"/>
          <p:cNvSpPr txBox="1"/>
          <p:nvPr/>
        </p:nvSpPr>
        <p:spPr>
          <a:xfrm>
            <a:off x="2226180" y="5078788"/>
            <a:ext cx="5959294" cy="707886"/>
          </a:xfrm>
          <a:prstGeom prst="rect">
            <a:avLst/>
          </a:prstGeom>
          <a:noFill/>
        </p:spPr>
        <p:txBody>
          <a:bodyPr wrap="square" rtlCol="0">
            <a:spAutoFit/>
          </a:bodyPr>
          <a:lstStyle/>
          <a:p>
            <a:pPr algn="ctr"/>
            <a:r>
              <a:rPr lang="vi-VN" sz="4000"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4000"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gày</a:t>
            </a:r>
            <a:r>
              <a:rPr lang="en-US" sz="40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thắng</a:t>
            </a:r>
            <a:r>
              <a:rPr lang="en-US" sz="4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lợi</a:t>
            </a:r>
            <a:r>
              <a:rPr lang="en-US" sz="4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trọn</a:t>
            </a:r>
            <a:r>
              <a:rPr lang="en-US" sz="4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vẹn</a:t>
            </a:r>
            <a:r>
              <a:rPr lang="en-US" sz="40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rgbClr val="FF0000"/>
              </a:solidFill>
            </a:endParaRPr>
          </a:p>
        </p:txBody>
      </p:sp>
      <p:sp>
        <p:nvSpPr>
          <p:cNvPr id="11" name="TextBox 10"/>
          <p:cNvSpPr txBox="1"/>
          <p:nvPr/>
        </p:nvSpPr>
        <p:spPr>
          <a:xfrm>
            <a:off x="2348737" y="483974"/>
            <a:ext cx="8271616" cy="646331"/>
          </a:xfrm>
          <a:prstGeom prst="rect">
            <a:avLst/>
          </a:prstGeom>
          <a:noFill/>
        </p:spPr>
        <p:txBody>
          <a:bodyPr wrap="square" rtlCol="0">
            <a:spAutoFit/>
          </a:bodyPr>
          <a:lstStyle/>
          <a:p>
            <a:r>
              <a:rPr lang="vi-VN" sz="3600" b="1" dirty="0" smtClean="0"/>
              <a:t>TRÒ CHƠI GHI NHỚ THÔNG TIN</a:t>
            </a:r>
            <a:endParaRPr lang="en-US" sz="3600" b="1" dirty="0"/>
          </a:p>
        </p:txBody>
      </p:sp>
    </p:spTree>
    <p:extLst>
      <p:ext uri="{BB962C8B-B14F-4D97-AF65-F5344CB8AC3E}">
        <p14:creationId xmlns:p14="http://schemas.microsoft.com/office/powerpoint/2010/main" val="39995976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22" presetClass="exit" presetSubtype="1" fill="hold" grpId="0" nodeType="clickEffect">
                                  <p:stCondLst>
                                    <p:cond delay="0"/>
                                  </p:stCondLst>
                                  <p:childTnLst>
                                    <p:animEffect transition="out" filter="wipe(up)">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矩形 20">
            <a:extLst>
              <a:ext uri="{FF2B5EF4-FFF2-40B4-BE49-F238E27FC236}">
                <a16:creationId xmlns:a16="http://schemas.microsoft.com/office/drawing/2014/main" id="{B5143E91-737E-A428-4FC4-BDBDC7D54463}"/>
              </a:ext>
            </a:extLst>
          </p:cNvPr>
          <p:cNvSpPr/>
          <p:nvPr/>
        </p:nvSpPr>
        <p:spPr>
          <a:xfrm>
            <a:off x="213360" y="198120"/>
            <a:ext cx="11795759" cy="6477001"/>
          </a:xfrm>
          <a:prstGeom prst="rect">
            <a:avLst/>
          </a:prstGeom>
          <a:blipFill>
            <a:blip r:embed="rId3"/>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 name="Rectangle 2"/>
          <p:cNvSpPr/>
          <p:nvPr/>
        </p:nvSpPr>
        <p:spPr>
          <a:xfrm>
            <a:off x="1041779" y="1125218"/>
            <a:ext cx="10354102" cy="4622804"/>
          </a:xfrm>
          <a:prstGeom prst="rect">
            <a:avLst/>
          </a:prstGeom>
        </p:spPr>
        <p:txBody>
          <a:bodyPr wrap="square">
            <a:spAutoFit/>
          </a:bodyPr>
          <a:lstStyle/>
          <a:p>
            <a:pPr lvl="0" algn="just">
              <a:lnSpc>
                <a:spcPct val="115000"/>
              </a:lnSpc>
              <a:spcAft>
                <a:spcPts val="0"/>
              </a:spcAft>
              <a:buClr>
                <a:srgbClr val="000000"/>
              </a:buClr>
              <a:buSzPts val="1200"/>
            </a:pPr>
            <a:r>
              <a:rPr lang="vi-VN" sz="3200" i="1" spc="15"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Trong </a:t>
            </a:r>
            <a:r>
              <a:rPr lang="vi-VN" sz="3200" i="1" spc="1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khí thế sục sôi của Tổng khởi nghĩa tháng Tám năm 1945 trên cả nước, ngày 23-8-1945, Cuộc khởi nghĩa của nhân dân Hải Phòng đã giành được thắng lợi. Đó là một dấu mốc quan trọng trong lịch sử của thành phố Cảng. Phong trào yêu nước và cách mạng ở Hải Phòng trong những năm 1919- 1945 là một giai đoạn vận động và phát triển sôi động, góp phần đi tới thắng lợi chung của dân tộc trong Cách mạng tháng Tám năm 1945</a:t>
            </a:r>
            <a:r>
              <a:rPr lang="en-US" sz="3200" i="1" spc="1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u="none" strike="noStrike" spc="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373993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1CDB7CCA-4C97-4936-9B67-4012780A3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8347" y="1831790"/>
            <a:ext cx="7028992" cy="3953832"/>
          </a:xfrm>
          <a:prstGeom prst="rect">
            <a:avLst/>
          </a:prstGeom>
        </p:spPr>
      </p:pic>
      <p:pic>
        <p:nvPicPr>
          <p:cNvPr id="4" name="Picture 3">
            <a:extLst>
              <a:ext uri="{FF2B5EF4-FFF2-40B4-BE49-F238E27FC236}">
                <a16:creationId xmlns:a16="http://schemas.microsoft.com/office/drawing/2014/main" id="{8315973B-39F5-6396-DCF9-3867F1F6210E}"/>
              </a:ext>
            </a:extLst>
          </p:cNvPr>
          <p:cNvPicPr>
            <a:picLocks noChangeAspect="1"/>
          </p:cNvPicPr>
          <p:nvPr/>
        </p:nvPicPr>
        <p:blipFill rotWithShape="1">
          <a:blip r:embed="rId4">
            <a:clrChange>
              <a:clrFrom>
                <a:srgbClr val="FFFFFF"/>
              </a:clrFrom>
              <a:clrTo>
                <a:srgbClr val="FFFFFF">
                  <a:alpha val="0"/>
                </a:srgbClr>
              </a:clrTo>
            </a:clrChange>
          </a:blip>
          <a:srcRect l="25783" t="17860" r="28148" b="37465"/>
          <a:stretch/>
        </p:blipFill>
        <p:spPr>
          <a:xfrm>
            <a:off x="3792038" y="2364944"/>
            <a:ext cx="4901610" cy="2673752"/>
          </a:xfrm>
          <a:prstGeom prst="rect">
            <a:avLst/>
          </a:prstGeom>
        </p:spPr>
      </p:pic>
      <p:sp>
        <p:nvSpPr>
          <p:cNvPr id="5" name="Rectangle 4"/>
          <p:cNvSpPr/>
          <p:nvPr/>
        </p:nvSpPr>
        <p:spPr>
          <a:xfrm>
            <a:off x="9650437" y="1023076"/>
            <a:ext cx="1463040" cy="523220"/>
          </a:xfrm>
          <a:prstGeom prst="rect">
            <a:avLst/>
          </a:prstGeom>
        </p:spPr>
        <p:txBody>
          <a:bodyPr wrap="square">
            <a:spAutoFit/>
          </a:bodyPr>
          <a:lstStyle/>
          <a:p>
            <a:pPr marL="228600" algn="ctr"/>
            <a:r>
              <a:rPr lang="en-US" sz="2800" b="1" smtClean="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F-150</a:t>
            </a:r>
            <a:endParaRPr lang="en-US" sz="2800" b="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955481" y="838410"/>
            <a:ext cx="2424489" cy="369332"/>
          </a:xfrm>
          <a:prstGeom prst="rect">
            <a:avLst/>
          </a:prstGeom>
        </p:spPr>
        <p:txBody>
          <a:bodyPr wrap="square">
            <a:spAutoFit/>
          </a:bodyPr>
          <a:lstStyle/>
          <a:p>
            <a:pPr marL="228600" algn="ctr"/>
            <a:r>
              <a:rPr lang="en-US" b="1" dirty="0" smtClean="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FULL KÌ 1</a:t>
            </a:r>
            <a:endParaRPr lang="en-US" b="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61930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5">
            <a:extLst>
              <a:ext uri="{FF2B5EF4-FFF2-40B4-BE49-F238E27FC236}">
                <a16:creationId xmlns:a16="http://schemas.microsoft.com/office/drawing/2014/main" id="{AAB4505F-A807-ADD2-ECF6-4317CA782746}"/>
              </a:ext>
            </a:extLst>
          </p:cNvPr>
          <p:cNvSpPr/>
          <p:nvPr/>
        </p:nvSpPr>
        <p:spPr>
          <a:xfrm>
            <a:off x="5381460" y="812139"/>
            <a:ext cx="1429079" cy="1225081"/>
          </a:xfrm>
          <a:prstGeom prst="rect">
            <a:avLst/>
          </a:prstGeom>
          <a:solidFill>
            <a:srgbClr val="39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altLang="zh-CN" sz="7200" b="1"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rPr>
              <a:t>I</a:t>
            </a:r>
            <a:endParaRPr kumimoji="0" lang="zh-CN" altLang="en-US" sz="7200" b="1"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endParaRPr>
          </a:p>
        </p:txBody>
      </p:sp>
      <p:sp>
        <p:nvSpPr>
          <p:cNvPr id="3" name="Rectangle 2"/>
          <p:cNvSpPr/>
          <p:nvPr/>
        </p:nvSpPr>
        <p:spPr>
          <a:xfrm>
            <a:off x="1642280" y="2463783"/>
            <a:ext cx="9125804" cy="1366528"/>
          </a:xfrm>
          <a:prstGeom prst="rect">
            <a:avLst/>
          </a:prstGeom>
        </p:spPr>
        <p:txBody>
          <a:bodyPr wrap="square">
            <a:spAutoFit/>
          </a:bodyPr>
          <a:lstStyle/>
          <a:p>
            <a:pPr algn="ctr">
              <a:lnSpc>
                <a:spcPct val="115000"/>
              </a:lnSpc>
              <a:spcAft>
                <a:spcPts val="0"/>
              </a:spcAft>
            </a:pPr>
            <a:r>
              <a:rPr lang="en-US" sz="36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600" b="1" dirty="0">
                <a:latin typeface="Times New Roman" panose="02020603050405020304" pitchFamily="18" charset="0"/>
                <a:ea typeface="Arial" panose="020B0604020202020204" pitchFamily="34" charset="0"/>
                <a:cs typeface="Times New Roman" panose="02020603050405020304" pitchFamily="18" charset="0"/>
              </a:rPr>
              <a:t>PHONG TRÀO YÊU NƯỚC VÀ CÁCH  MẠNG Ở HẢI PHÒNG TỪ NĂM</a:t>
            </a:r>
            <a:r>
              <a:rPr lang="en-US" sz="3600" b="1" dirty="0">
                <a:latin typeface="Times New Roman" panose="02020603050405020304" pitchFamily="18" charset="0"/>
                <a:ea typeface="Arial" panose="020B0604020202020204" pitchFamily="34" charset="0"/>
                <a:cs typeface="Times New Roman" panose="02020603050405020304" pitchFamily="18" charset="0"/>
              </a:rPr>
              <a:t> 1919-1930</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66181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0">
            <a:extLst>
              <a:ext uri="{FF2B5EF4-FFF2-40B4-BE49-F238E27FC236}">
                <a16:creationId xmlns:a16="http://schemas.microsoft.com/office/drawing/2014/main" id="{B5143E91-737E-A428-4FC4-BDBDC7D54463}"/>
              </a:ext>
            </a:extLst>
          </p:cNvPr>
          <p:cNvSpPr/>
          <p:nvPr/>
        </p:nvSpPr>
        <p:spPr>
          <a:xfrm>
            <a:off x="213360" y="198120"/>
            <a:ext cx="11795759" cy="6477001"/>
          </a:xfrm>
          <a:prstGeom prst="rect">
            <a:avLst/>
          </a:prstGeom>
          <a:blipFill>
            <a:blip r:embed="rId2"/>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6" name="Rounded Rectangle 15"/>
          <p:cNvSpPr/>
          <p:nvPr/>
        </p:nvSpPr>
        <p:spPr>
          <a:xfrm>
            <a:off x="3569729" y="878728"/>
            <a:ext cx="8234582" cy="5211042"/>
          </a:xfrm>
          <a:prstGeom prst="round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dirty="0">
              <a:solidFill>
                <a:schemeClr val="tx1"/>
              </a:solidFill>
            </a:endParaRPr>
          </a:p>
        </p:txBody>
      </p:sp>
      <p:sp>
        <p:nvSpPr>
          <p:cNvPr id="5" name="Google Shape;763;p46"/>
          <p:cNvSpPr/>
          <p:nvPr/>
        </p:nvSpPr>
        <p:spPr>
          <a:xfrm>
            <a:off x="462486" y="5080972"/>
            <a:ext cx="675067" cy="793992"/>
          </a:xfrm>
          <a:custGeom>
            <a:avLst/>
            <a:gdLst/>
            <a:ahLst/>
            <a:cxnLst/>
            <a:rect l="l" t="t" r="r" b="b"/>
            <a:pathLst>
              <a:path w="2929" h="3445" extrusionOk="0">
                <a:moveTo>
                  <a:pt x="2181" y="0"/>
                </a:moveTo>
                <a:cubicBezTo>
                  <a:pt x="1811" y="0"/>
                  <a:pt x="1616" y="938"/>
                  <a:pt x="1852" y="1127"/>
                </a:cubicBezTo>
                <a:cubicBezTo>
                  <a:pt x="1833" y="1220"/>
                  <a:pt x="1803" y="1306"/>
                  <a:pt x="1772" y="1394"/>
                </a:cubicBezTo>
                <a:cubicBezTo>
                  <a:pt x="1688" y="1129"/>
                  <a:pt x="1484" y="551"/>
                  <a:pt x="1239" y="551"/>
                </a:cubicBezTo>
                <a:cubicBezTo>
                  <a:pt x="1208" y="551"/>
                  <a:pt x="1176" y="560"/>
                  <a:pt x="1144" y="580"/>
                </a:cubicBezTo>
                <a:cubicBezTo>
                  <a:pt x="840" y="772"/>
                  <a:pt x="1411" y="1549"/>
                  <a:pt x="1603" y="1791"/>
                </a:cubicBezTo>
                <a:cubicBezTo>
                  <a:pt x="1554" y="1885"/>
                  <a:pt x="1505" y="1971"/>
                  <a:pt x="1448" y="2065"/>
                </a:cubicBezTo>
                <a:cubicBezTo>
                  <a:pt x="1316" y="1763"/>
                  <a:pt x="1001" y="1121"/>
                  <a:pt x="719" y="1121"/>
                </a:cubicBezTo>
                <a:cubicBezTo>
                  <a:pt x="682" y="1121"/>
                  <a:pt x="646" y="1133"/>
                  <a:pt x="610" y="1157"/>
                </a:cubicBezTo>
                <a:cubicBezTo>
                  <a:pt x="299" y="1375"/>
                  <a:pt x="914" y="2114"/>
                  <a:pt x="1230" y="2375"/>
                </a:cubicBezTo>
                <a:cubicBezTo>
                  <a:pt x="1138" y="2493"/>
                  <a:pt x="1032" y="2605"/>
                  <a:pt x="926" y="2711"/>
                </a:cubicBezTo>
                <a:cubicBezTo>
                  <a:pt x="868" y="2253"/>
                  <a:pt x="574" y="1982"/>
                  <a:pt x="368" y="1982"/>
                </a:cubicBezTo>
                <a:cubicBezTo>
                  <a:pt x="331" y="1982"/>
                  <a:pt x="297" y="1990"/>
                  <a:pt x="267" y="2008"/>
                </a:cubicBezTo>
                <a:cubicBezTo>
                  <a:pt x="75" y="2126"/>
                  <a:pt x="393" y="2661"/>
                  <a:pt x="648" y="2954"/>
                </a:cubicBezTo>
                <a:cubicBezTo>
                  <a:pt x="461" y="3089"/>
                  <a:pt x="267" y="3201"/>
                  <a:pt x="63" y="3289"/>
                </a:cubicBezTo>
                <a:cubicBezTo>
                  <a:pt x="26" y="3307"/>
                  <a:pt x="0" y="3350"/>
                  <a:pt x="20" y="3393"/>
                </a:cubicBezTo>
                <a:cubicBezTo>
                  <a:pt x="32" y="3425"/>
                  <a:pt x="63" y="3444"/>
                  <a:pt x="94" y="3444"/>
                </a:cubicBezTo>
                <a:cubicBezTo>
                  <a:pt x="106" y="3444"/>
                  <a:pt x="118" y="3444"/>
                  <a:pt x="126" y="3438"/>
                </a:cubicBezTo>
                <a:cubicBezTo>
                  <a:pt x="342" y="3350"/>
                  <a:pt x="560" y="3220"/>
                  <a:pt x="759" y="3071"/>
                </a:cubicBezTo>
                <a:cubicBezTo>
                  <a:pt x="1008" y="3299"/>
                  <a:pt x="1263" y="3378"/>
                  <a:pt x="1464" y="3378"/>
                </a:cubicBezTo>
                <a:cubicBezTo>
                  <a:pt x="1690" y="3378"/>
                  <a:pt x="1846" y="3279"/>
                  <a:pt x="1846" y="3183"/>
                </a:cubicBezTo>
                <a:cubicBezTo>
                  <a:pt x="1846" y="3003"/>
                  <a:pt x="1523" y="2934"/>
                  <a:pt x="1032" y="2834"/>
                </a:cubicBezTo>
                <a:cubicBezTo>
                  <a:pt x="1150" y="2722"/>
                  <a:pt x="1262" y="2599"/>
                  <a:pt x="1368" y="2469"/>
                </a:cubicBezTo>
                <a:cubicBezTo>
                  <a:pt x="1527" y="2548"/>
                  <a:pt x="1751" y="2587"/>
                  <a:pt x="1957" y="2587"/>
                </a:cubicBezTo>
                <a:cubicBezTo>
                  <a:pt x="2268" y="2587"/>
                  <a:pt x="2540" y="2499"/>
                  <a:pt x="2492" y="2332"/>
                </a:cubicBezTo>
                <a:cubicBezTo>
                  <a:pt x="2444" y="2175"/>
                  <a:pt x="2300" y="2143"/>
                  <a:pt x="2108" y="2143"/>
                </a:cubicBezTo>
                <a:cubicBezTo>
                  <a:pt x="1976" y="2143"/>
                  <a:pt x="1821" y="2158"/>
                  <a:pt x="1658" y="2158"/>
                </a:cubicBezTo>
                <a:cubicBezTo>
                  <a:pt x="1634" y="2158"/>
                  <a:pt x="1610" y="2158"/>
                  <a:pt x="1585" y="2157"/>
                </a:cubicBezTo>
                <a:cubicBezTo>
                  <a:pt x="1641" y="2071"/>
                  <a:pt x="1697" y="1977"/>
                  <a:pt x="1746" y="1879"/>
                </a:cubicBezTo>
                <a:cubicBezTo>
                  <a:pt x="1770" y="1881"/>
                  <a:pt x="1796" y="1883"/>
                  <a:pt x="1822" y="1883"/>
                </a:cubicBezTo>
                <a:cubicBezTo>
                  <a:pt x="2263" y="1883"/>
                  <a:pt x="2929" y="1501"/>
                  <a:pt x="2753" y="1208"/>
                </a:cubicBezTo>
                <a:cubicBezTo>
                  <a:pt x="2713" y="1142"/>
                  <a:pt x="2651" y="1116"/>
                  <a:pt x="2577" y="1116"/>
                </a:cubicBezTo>
                <a:cubicBezTo>
                  <a:pt x="2379" y="1116"/>
                  <a:pt x="2096" y="1308"/>
                  <a:pt x="1933" y="1431"/>
                </a:cubicBezTo>
                <a:cubicBezTo>
                  <a:pt x="1970" y="1331"/>
                  <a:pt x="1995" y="1232"/>
                  <a:pt x="2019" y="1133"/>
                </a:cubicBezTo>
                <a:cubicBezTo>
                  <a:pt x="2294" y="971"/>
                  <a:pt x="2647" y="113"/>
                  <a:pt x="2243" y="9"/>
                </a:cubicBezTo>
                <a:cubicBezTo>
                  <a:pt x="2222" y="3"/>
                  <a:pt x="2201" y="0"/>
                  <a:pt x="218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 name="Group 5">
            <a:extLst>
              <a:ext uri="{FF2B5EF4-FFF2-40B4-BE49-F238E27FC236}">
                <a16:creationId xmlns:a16="http://schemas.microsoft.com/office/drawing/2014/main" id="{2B531BFB-B435-698F-A3CC-1C0618F260F4}"/>
              </a:ext>
            </a:extLst>
          </p:cNvPr>
          <p:cNvGrpSpPr/>
          <p:nvPr/>
        </p:nvGrpSpPr>
        <p:grpSpPr>
          <a:xfrm>
            <a:off x="2261207" y="1748343"/>
            <a:ext cx="1132104" cy="1165337"/>
            <a:chOff x="1682354" y="1936425"/>
            <a:chExt cx="1514807" cy="1484261"/>
          </a:xfrm>
        </p:grpSpPr>
        <p:sp>
          <p:nvSpPr>
            <p:cNvPr id="7" name="Google Shape;994;p31">
              <a:extLst>
                <a:ext uri="{FF2B5EF4-FFF2-40B4-BE49-F238E27FC236}">
                  <a16:creationId xmlns:a16="http://schemas.microsoft.com/office/drawing/2014/main" id="{3B5DC0EF-93A1-3FC2-0CF5-C8932B6DF50A}"/>
                </a:ext>
              </a:extLst>
            </p:cNvPr>
            <p:cNvSpPr/>
            <p:nvPr/>
          </p:nvSpPr>
          <p:spPr>
            <a:xfrm>
              <a:off x="2001394" y="2207290"/>
              <a:ext cx="858250" cy="1006145"/>
            </a:xfrm>
            <a:custGeom>
              <a:avLst/>
              <a:gdLst/>
              <a:ahLst/>
              <a:cxnLst/>
              <a:rect l="l" t="t" r="r" b="b"/>
              <a:pathLst>
                <a:path w="36467" h="42751" extrusionOk="0">
                  <a:moveTo>
                    <a:pt x="17996" y="1"/>
                  </a:moveTo>
                  <a:lnTo>
                    <a:pt x="17539" y="19"/>
                  </a:lnTo>
                  <a:lnTo>
                    <a:pt x="17064" y="37"/>
                  </a:lnTo>
                  <a:lnTo>
                    <a:pt x="16589" y="74"/>
                  </a:lnTo>
                  <a:lnTo>
                    <a:pt x="16114" y="129"/>
                  </a:lnTo>
                  <a:lnTo>
                    <a:pt x="15621" y="183"/>
                  </a:lnTo>
                  <a:lnTo>
                    <a:pt x="15146" y="275"/>
                  </a:lnTo>
                  <a:lnTo>
                    <a:pt x="14671" y="366"/>
                  </a:lnTo>
                  <a:lnTo>
                    <a:pt x="14196" y="457"/>
                  </a:lnTo>
                  <a:lnTo>
                    <a:pt x="13721" y="567"/>
                  </a:lnTo>
                  <a:lnTo>
                    <a:pt x="13228" y="695"/>
                  </a:lnTo>
                  <a:lnTo>
                    <a:pt x="12405" y="969"/>
                  </a:lnTo>
                  <a:lnTo>
                    <a:pt x="11602" y="1261"/>
                  </a:lnTo>
                  <a:lnTo>
                    <a:pt x="10798" y="1590"/>
                  </a:lnTo>
                  <a:lnTo>
                    <a:pt x="10030" y="1955"/>
                  </a:lnTo>
                  <a:lnTo>
                    <a:pt x="9281" y="2357"/>
                  </a:lnTo>
                  <a:lnTo>
                    <a:pt x="8569" y="2778"/>
                  </a:lnTo>
                  <a:lnTo>
                    <a:pt x="7875" y="3253"/>
                  </a:lnTo>
                  <a:lnTo>
                    <a:pt x="7199" y="3746"/>
                  </a:lnTo>
                  <a:lnTo>
                    <a:pt x="6541" y="4257"/>
                  </a:lnTo>
                  <a:lnTo>
                    <a:pt x="5920" y="4824"/>
                  </a:lnTo>
                  <a:lnTo>
                    <a:pt x="5317" y="5390"/>
                  </a:lnTo>
                  <a:lnTo>
                    <a:pt x="4751" y="5993"/>
                  </a:lnTo>
                  <a:lnTo>
                    <a:pt x="4221" y="6632"/>
                  </a:lnTo>
                  <a:lnTo>
                    <a:pt x="3709" y="7272"/>
                  </a:lnTo>
                  <a:lnTo>
                    <a:pt x="3216" y="7948"/>
                  </a:lnTo>
                  <a:lnTo>
                    <a:pt x="2777" y="8642"/>
                  </a:lnTo>
                  <a:lnTo>
                    <a:pt x="2357" y="9354"/>
                  </a:lnTo>
                  <a:lnTo>
                    <a:pt x="1974" y="10085"/>
                  </a:lnTo>
                  <a:lnTo>
                    <a:pt x="1608" y="10834"/>
                  </a:lnTo>
                  <a:lnTo>
                    <a:pt x="1279" y="11602"/>
                  </a:lnTo>
                  <a:lnTo>
                    <a:pt x="1005" y="12369"/>
                  </a:lnTo>
                  <a:lnTo>
                    <a:pt x="750" y="13173"/>
                  </a:lnTo>
                  <a:lnTo>
                    <a:pt x="530" y="13977"/>
                  </a:lnTo>
                  <a:lnTo>
                    <a:pt x="348" y="14780"/>
                  </a:lnTo>
                  <a:lnTo>
                    <a:pt x="201" y="15603"/>
                  </a:lnTo>
                  <a:lnTo>
                    <a:pt x="110" y="16443"/>
                  </a:lnTo>
                  <a:lnTo>
                    <a:pt x="37" y="17283"/>
                  </a:lnTo>
                  <a:lnTo>
                    <a:pt x="1" y="18124"/>
                  </a:lnTo>
                  <a:lnTo>
                    <a:pt x="19" y="18982"/>
                  </a:lnTo>
                  <a:lnTo>
                    <a:pt x="74" y="19841"/>
                  </a:lnTo>
                  <a:lnTo>
                    <a:pt x="165" y="20681"/>
                  </a:lnTo>
                  <a:lnTo>
                    <a:pt x="311" y="21540"/>
                  </a:lnTo>
                  <a:lnTo>
                    <a:pt x="421" y="22088"/>
                  </a:lnTo>
                  <a:lnTo>
                    <a:pt x="549" y="22618"/>
                  </a:lnTo>
                  <a:lnTo>
                    <a:pt x="676" y="23129"/>
                  </a:lnTo>
                  <a:lnTo>
                    <a:pt x="823" y="23641"/>
                  </a:lnTo>
                  <a:lnTo>
                    <a:pt x="987" y="24153"/>
                  </a:lnTo>
                  <a:lnTo>
                    <a:pt x="1170" y="24646"/>
                  </a:lnTo>
                  <a:lnTo>
                    <a:pt x="1371" y="25139"/>
                  </a:lnTo>
                  <a:lnTo>
                    <a:pt x="1572" y="25614"/>
                  </a:lnTo>
                  <a:lnTo>
                    <a:pt x="1791" y="26089"/>
                  </a:lnTo>
                  <a:lnTo>
                    <a:pt x="2010" y="26564"/>
                  </a:lnTo>
                  <a:lnTo>
                    <a:pt x="2266" y="27021"/>
                  </a:lnTo>
                  <a:lnTo>
                    <a:pt x="2522" y="27459"/>
                  </a:lnTo>
                  <a:lnTo>
                    <a:pt x="2777" y="27898"/>
                  </a:lnTo>
                  <a:lnTo>
                    <a:pt x="3052" y="28336"/>
                  </a:lnTo>
                  <a:lnTo>
                    <a:pt x="3344" y="28756"/>
                  </a:lnTo>
                  <a:lnTo>
                    <a:pt x="3654" y="29158"/>
                  </a:lnTo>
                  <a:lnTo>
                    <a:pt x="3965" y="29579"/>
                  </a:lnTo>
                  <a:lnTo>
                    <a:pt x="4276" y="29962"/>
                  </a:lnTo>
                  <a:lnTo>
                    <a:pt x="4623" y="30346"/>
                  </a:lnTo>
                  <a:lnTo>
                    <a:pt x="4952" y="30711"/>
                  </a:lnTo>
                  <a:lnTo>
                    <a:pt x="5317" y="31077"/>
                  </a:lnTo>
                  <a:lnTo>
                    <a:pt x="5682" y="31442"/>
                  </a:lnTo>
                  <a:lnTo>
                    <a:pt x="6048" y="31771"/>
                  </a:lnTo>
                  <a:lnTo>
                    <a:pt x="6431" y="32100"/>
                  </a:lnTo>
                  <a:lnTo>
                    <a:pt x="6815" y="32429"/>
                  </a:lnTo>
                  <a:lnTo>
                    <a:pt x="7217" y="32739"/>
                  </a:lnTo>
                  <a:lnTo>
                    <a:pt x="7619" y="33031"/>
                  </a:lnTo>
                  <a:lnTo>
                    <a:pt x="8039" y="33324"/>
                  </a:lnTo>
                  <a:lnTo>
                    <a:pt x="8459" y="33598"/>
                  </a:lnTo>
                  <a:lnTo>
                    <a:pt x="8879" y="33872"/>
                  </a:lnTo>
                  <a:lnTo>
                    <a:pt x="9318" y="34109"/>
                  </a:lnTo>
                  <a:lnTo>
                    <a:pt x="9756" y="34347"/>
                  </a:lnTo>
                  <a:lnTo>
                    <a:pt x="10250" y="34639"/>
                  </a:lnTo>
                  <a:lnTo>
                    <a:pt x="10743" y="34931"/>
                  </a:lnTo>
                  <a:lnTo>
                    <a:pt x="11218" y="35242"/>
                  </a:lnTo>
                  <a:lnTo>
                    <a:pt x="11656" y="35589"/>
                  </a:lnTo>
                  <a:lnTo>
                    <a:pt x="12095" y="35955"/>
                  </a:lnTo>
                  <a:lnTo>
                    <a:pt x="12515" y="36320"/>
                  </a:lnTo>
                  <a:lnTo>
                    <a:pt x="12917" y="36722"/>
                  </a:lnTo>
                  <a:lnTo>
                    <a:pt x="13319" y="37124"/>
                  </a:lnTo>
                  <a:lnTo>
                    <a:pt x="13684" y="37562"/>
                  </a:lnTo>
                  <a:lnTo>
                    <a:pt x="14031" y="38001"/>
                  </a:lnTo>
                  <a:lnTo>
                    <a:pt x="14360" y="38457"/>
                  </a:lnTo>
                  <a:lnTo>
                    <a:pt x="14689" y="38932"/>
                  </a:lnTo>
                  <a:lnTo>
                    <a:pt x="14981" y="39426"/>
                  </a:lnTo>
                  <a:lnTo>
                    <a:pt x="15255" y="39919"/>
                  </a:lnTo>
                  <a:lnTo>
                    <a:pt x="15511" y="40430"/>
                  </a:lnTo>
                  <a:lnTo>
                    <a:pt x="15749" y="40942"/>
                  </a:lnTo>
                  <a:lnTo>
                    <a:pt x="16534" y="42751"/>
                  </a:lnTo>
                  <a:lnTo>
                    <a:pt x="29944" y="39828"/>
                  </a:lnTo>
                  <a:lnTo>
                    <a:pt x="29907" y="37873"/>
                  </a:lnTo>
                  <a:lnTo>
                    <a:pt x="29907" y="37306"/>
                  </a:lnTo>
                  <a:lnTo>
                    <a:pt x="29926" y="36740"/>
                  </a:lnTo>
                  <a:lnTo>
                    <a:pt x="29980" y="36155"/>
                  </a:lnTo>
                  <a:lnTo>
                    <a:pt x="30035" y="35607"/>
                  </a:lnTo>
                  <a:lnTo>
                    <a:pt x="30127" y="35041"/>
                  </a:lnTo>
                  <a:lnTo>
                    <a:pt x="30254" y="34493"/>
                  </a:lnTo>
                  <a:lnTo>
                    <a:pt x="30382" y="33927"/>
                  </a:lnTo>
                  <a:lnTo>
                    <a:pt x="30547" y="33397"/>
                  </a:lnTo>
                  <a:lnTo>
                    <a:pt x="30729" y="32849"/>
                  </a:lnTo>
                  <a:lnTo>
                    <a:pt x="30930" y="32337"/>
                  </a:lnTo>
                  <a:lnTo>
                    <a:pt x="31150" y="31807"/>
                  </a:lnTo>
                  <a:lnTo>
                    <a:pt x="31405" y="31314"/>
                  </a:lnTo>
                  <a:lnTo>
                    <a:pt x="31679" y="30803"/>
                  </a:lnTo>
                  <a:lnTo>
                    <a:pt x="31972" y="30328"/>
                  </a:lnTo>
                  <a:lnTo>
                    <a:pt x="32282" y="29853"/>
                  </a:lnTo>
                  <a:lnTo>
                    <a:pt x="32629" y="29396"/>
                  </a:lnTo>
                  <a:lnTo>
                    <a:pt x="32922" y="29012"/>
                  </a:lnTo>
                  <a:lnTo>
                    <a:pt x="33214" y="28610"/>
                  </a:lnTo>
                  <a:lnTo>
                    <a:pt x="33470" y="28208"/>
                  </a:lnTo>
                  <a:lnTo>
                    <a:pt x="33744" y="27788"/>
                  </a:lnTo>
                  <a:lnTo>
                    <a:pt x="33981" y="27368"/>
                  </a:lnTo>
                  <a:lnTo>
                    <a:pt x="34237" y="26948"/>
                  </a:lnTo>
                  <a:lnTo>
                    <a:pt x="34456" y="26528"/>
                  </a:lnTo>
                  <a:lnTo>
                    <a:pt x="34676" y="26089"/>
                  </a:lnTo>
                  <a:lnTo>
                    <a:pt x="34877" y="25632"/>
                  </a:lnTo>
                  <a:lnTo>
                    <a:pt x="35078" y="25194"/>
                  </a:lnTo>
                  <a:lnTo>
                    <a:pt x="35260" y="24737"/>
                  </a:lnTo>
                  <a:lnTo>
                    <a:pt x="35425" y="24280"/>
                  </a:lnTo>
                  <a:lnTo>
                    <a:pt x="35589" y="23824"/>
                  </a:lnTo>
                  <a:lnTo>
                    <a:pt x="35735" y="23349"/>
                  </a:lnTo>
                  <a:lnTo>
                    <a:pt x="35863" y="22874"/>
                  </a:lnTo>
                  <a:lnTo>
                    <a:pt x="35973" y="22399"/>
                  </a:lnTo>
                  <a:lnTo>
                    <a:pt x="36082" y="21905"/>
                  </a:lnTo>
                  <a:lnTo>
                    <a:pt x="36174" y="21430"/>
                  </a:lnTo>
                  <a:lnTo>
                    <a:pt x="36265" y="20937"/>
                  </a:lnTo>
                  <a:lnTo>
                    <a:pt x="36320" y="20444"/>
                  </a:lnTo>
                  <a:lnTo>
                    <a:pt x="36375" y="19951"/>
                  </a:lnTo>
                  <a:lnTo>
                    <a:pt x="36430" y="19457"/>
                  </a:lnTo>
                  <a:lnTo>
                    <a:pt x="36448" y="18946"/>
                  </a:lnTo>
                  <a:lnTo>
                    <a:pt x="36466" y="18453"/>
                  </a:lnTo>
                  <a:lnTo>
                    <a:pt x="36466" y="17941"/>
                  </a:lnTo>
                  <a:lnTo>
                    <a:pt x="36448" y="17448"/>
                  </a:lnTo>
                  <a:lnTo>
                    <a:pt x="36411" y="16936"/>
                  </a:lnTo>
                  <a:lnTo>
                    <a:pt x="36375" y="16425"/>
                  </a:lnTo>
                  <a:lnTo>
                    <a:pt x="36320" y="15913"/>
                  </a:lnTo>
                  <a:lnTo>
                    <a:pt x="36247" y="15402"/>
                  </a:lnTo>
                  <a:lnTo>
                    <a:pt x="36155" y="14890"/>
                  </a:lnTo>
                  <a:lnTo>
                    <a:pt x="36046" y="14379"/>
                  </a:lnTo>
                  <a:lnTo>
                    <a:pt x="35936" y="13885"/>
                  </a:lnTo>
                  <a:lnTo>
                    <a:pt x="35808" y="13429"/>
                  </a:lnTo>
                  <a:lnTo>
                    <a:pt x="35680" y="12954"/>
                  </a:lnTo>
                  <a:lnTo>
                    <a:pt x="35534" y="12497"/>
                  </a:lnTo>
                  <a:lnTo>
                    <a:pt x="35388" y="12058"/>
                  </a:lnTo>
                  <a:lnTo>
                    <a:pt x="35224" y="11602"/>
                  </a:lnTo>
                  <a:lnTo>
                    <a:pt x="35041" y="11163"/>
                  </a:lnTo>
                  <a:lnTo>
                    <a:pt x="34858" y="10725"/>
                  </a:lnTo>
                  <a:lnTo>
                    <a:pt x="34657" y="10304"/>
                  </a:lnTo>
                  <a:lnTo>
                    <a:pt x="34438" y="9884"/>
                  </a:lnTo>
                  <a:lnTo>
                    <a:pt x="34219" y="9464"/>
                  </a:lnTo>
                  <a:lnTo>
                    <a:pt x="34000" y="9062"/>
                  </a:lnTo>
                  <a:lnTo>
                    <a:pt x="33762" y="8660"/>
                  </a:lnTo>
                  <a:lnTo>
                    <a:pt x="33506" y="8277"/>
                  </a:lnTo>
                  <a:lnTo>
                    <a:pt x="33251" y="7893"/>
                  </a:lnTo>
                  <a:lnTo>
                    <a:pt x="32977" y="7509"/>
                  </a:lnTo>
                  <a:lnTo>
                    <a:pt x="32703" y="7144"/>
                  </a:lnTo>
                  <a:lnTo>
                    <a:pt x="32429" y="6797"/>
                  </a:lnTo>
                  <a:lnTo>
                    <a:pt x="32136" y="6431"/>
                  </a:lnTo>
                  <a:lnTo>
                    <a:pt x="31826" y="6084"/>
                  </a:lnTo>
                  <a:lnTo>
                    <a:pt x="31515" y="5755"/>
                  </a:lnTo>
                  <a:lnTo>
                    <a:pt x="31204" y="5427"/>
                  </a:lnTo>
                  <a:lnTo>
                    <a:pt x="30876" y="5098"/>
                  </a:lnTo>
                  <a:lnTo>
                    <a:pt x="30547" y="4787"/>
                  </a:lnTo>
                  <a:lnTo>
                    <a:pt x="30218" y="4495"/>
                  </a:lnTo>
                  <a:lnTo>
                    <a:pt x="29871" y="4203"/>
                  </a:lnTo>
                  <a:lnTo>
                    <a:pt x="29505" y="3910"/>
                  </a:lnTo>
                  <a:lnTo>
                    <a:pt x="29140" y="3636"/>
                  </a:lnTo>
                  <a:lnTo>
                    <a:pt x="28775" y="3362"/>
                  </a:lnTo>
                  <a:lnTo>
                    <a:pt x="28409" y="3106"/>
                  </a:lnTo>
                  <a:lnTo>
                    <a:pt x="28026" y="2869"/>
                  </a:lnTo>
                  <a:lnTo>
                    <a:pt x="27642" y="2613"/>
                  </a:lnTo>
                  <a:lnTo>
                    <a:pt x="27258" y="2394"/>
                  </a:lnTo>
                  <a:lnTo>
                    <a:pt x="26856" y="2175"/>
                  </a:lnTo>
                  <a:lnTo>
                    <a:pt x="26454" y="1955"/>
                  </a:lnTo>
                  <a:lnTo>
                    <a:pt x="26034" y="1754"/>
                  </a:lnTo>
                  <a:lnTo>
                    <a:pt x="25632" y="1572"/>
                  </a:lnTo>
                  <a:lnTo>
                    <a:pt x="25212" y="1389"/>
                  </a:lnTo>
                  <a:lnTo>
                    <a:pt x="24792" y="1225"/>
                  </a:lnTo>
                  <a:lnTo>
                    <a:pt x="24354" y="1060"/>
                  </a:lnTo>
                  <a:lnTo>
                    <a:pt x="23933" y="914"/>
                  </a:lnTo>
                  <a:lnTo>
                    <a:pt x="23495" y="786"/>
                  </a:lnTo>
                  <a:lnTo>
                    <a:pt x="23056" y="658"/>
                  </a:lnTo>
                  <a:lnTo>
                    <a:pt x="22600" y="530"/>
                  </a:lnTo>
                  <a:lnTo>
                    <a:pt x="22161" y="421"/>
                  </a:lnTo>
                  <a:lnTo>
                    <a:pt x="21704" y="329"/>
                  </a:lnTo>
                  <a:lnTo>
                    <a:pt x="21248" y="256"/>
                  </a:lnTo>
                  <a:lnTo>
                    <a:pt x="20791" y="183"/>
                  </a:lnTo>
                  <a:lnTo>
                    <a:pt x="20334" y="129"/>
                  </a:lnTo>
                  <a:lnTo>
                    <a:pt x="19878" y="74"/>
                  </a:lnTo>
                  <a:lnTo>
                    <a:pt x="19403" y="37"/>
                  </a:lnTo>
                  <a:lnTo>
                    <a:pt x="18946" y="19"/>
                  </a:lnTo>
                  <a:lnTo>
                    <a:pt x="18471" y="1"/>
                  </a:lnTo>
                  <a:close/>
                </a:path>
              </a:pathLst>
            </a:custGeom>
            <a:solidFill>
              <a:srgbClr val="FCBF4A"/>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995;p31">
              <a:extLst>
                <a:ext uri="{FF2B5EF4-FFF2-40B4-BE49-F238E27FC236}">
                  <a16:creationId xmlns:a16="http://schemas.microsoft.com/office/drawing/2014/main" id="{BC6CB149-720B-9B68-250A-26B9B0311139}"/>
                </a:ext>
              </a:extLst>
            </p:cNvPr>
            <p:cNvSpPr/>
            <p:nvPr/>
          </p:nvSpPr>
          <p:spPr>
            <a:xfrm>
              <a:off x="2259808" y="2624355"/>
              <a:ext cx="245964" cy="598966"/>
            </a:xfrm>
            <a:custGeom>
              <a:avLst/>
              <a:gdLst/>
              <a:ahLst/>
              <a:cxnLst/>
              <a:rect l="l" t="t" r="r" b="b"/>
              <a:pathLst>
                <a:path w="10451" h="25450" extrusionOk="0">
                  <a:moveTo>
                    <a:pt x="421" y="1"/>
                  </a:moveTo>
                  <a:lnTo>
                    <a:pt x="347" y="19"/>
                  </a:lnTo>
                  <a:lnTo>
                    <a:pt x="256" y="37"/>
                  </a:lnTo>
                  <a:lnTo>
                    <a:pt x="183" y="74"/>
                  </a:lnTo>
                  <a:lnTo>
                    <a:pt x="128" y="129"/>
                  </a:lnTo>
                  <a:lnTo>
                    <a:pt x="73" y="183"/>
                  </a:lnTo>
                  <a:lnTo>
                    <a:pt x="37" y="257"/>
                  </a:lnTo>
                  <a:lnTo>
                    <a:pt x="0" y="330"/>
                  </a:lnTo>
                  <a:lnTo>
                    <a:pt x="0" y="403"/>
                  </a:lnTo>
                  <a:lnTo>
                    <a:pt x="0" y="494"/>
                  </a:lnTo>
                  <a:lnTo>
                    <a:pt x="19" y="567"/>
                  </a:lnTo>
                  <a:lnTo>
                    <a:pt x="9647" y="25194"/>
                  </a:lnTo>
                  <a:lnTo>
                    <a:pt x="9720" y="25304"/>
                  </a:lnTo>
                  <a:lnTo>
                    <a:pt x="9811" y="25377"/>
                  </a:lnTo>
                  <a:lnTo>
                    <a:pt x="9921" y="25432"/>
                  </a:lnTo>
                  <a:lnTo>
                    <a:pt x="10048" y="25450"/>
                  </a:lnTo>
                  <a:lnTo>
                    <a:pt x="10122" y="25450"/>
                  </a:lnTo>
                  <a:lnTo>
                    <a:pt x="10195" y="25413"/>
                  </a:lnTo>
                  <a:lnTo>
                    <a:pt x="10268" y="25377"/>
                  </a:lnTo>
                  <a:lnTo>
                    <a:pt x="10341" y="25340"/>
                  </a:lnTo>
                  <a:lnTo>
                    <a:pt x="10377" y="25267"/>
                  </a:lnTo>
                  <a:lnTo>
                    <a:pt x="10414" y="25194"/>
                  </a:lnTo>
                  <a:lnTo>
                    <a:pt x="10450" y="25121"/>
                  </a:lnTo>
                  <a:lnTo>
                    <a:pt x="10450" y="25048"/>
                  </a:lnTo>
                  <a:lnTo>
                    <a:pt x="10450" y="24957"/>
                  </a:lnTo>
                  <a:lnTo>
                    <a:pt x="10432" y="24884"/>
                  </a:lnTo>
                  <a:lnTo>
                    <a:pt x="804" y="275"/>
                  </a:lnTo>
                  <a:lnTo>
                    <a:pt x="768" y="202"/>
                  </a:lnTo>
                  <a:lnTo>
                    <a:pt x="713" y="129"/>
                  </a:lnTo>
                  <a:lnTo>
                    <a:pt x="658" y="74"/>
                  </a:lnTo>
                  <a:lnTo>
                    <a:pt x="585" y="37"/>
                  </a:lnTo>
                  <a:lnTo>
                    <a:pt x="512" y="19"/>
                  </a:lnTo>
                  <a:lnTo>
                    <a:pt x="421" y="1"/>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996;p31">
              <a:extLst>
                <a:ext uri="{FF2B5EF4-FFF2-40B4-BE49-F238E27FC236}">
                  <a16:creationId xmlns:a16="http://schemas.microsoft.com/office/drawing/2014/main" id="{AEE7C27E-ABFF-5672-74C3-638B361148A1}"/>
                </a:ext>
              </a:extLst>
            </p:cNvPr>
            <p:cNvSpPr/>
            <p:nvPr/>
          </p:nvSpPr>
          <p:spPr>
            <a:xfrm>
              <a:off x="2566376" y="2558151"/>
              <a:ext cx="53331" cy="640669"/>
            </a:xfrm>
            <a:custGeom>
              <a:avLst/>
              <a:gdLst/>
              <a:ahLst/>
              <a:cxnLst/>
              <a:rect l="l" t="t" r="r" b="b"/>
              <a:pathLst>
                <a:path w="2266" h="27222" extrusionOk="0">
                  <a:moveTo>
                    <a:pt x="311" y="0"/>
                  </a:moveTo>
                  <a:lnTo>
                    <a:pt x="238" y="37"/>
                  </a:lnTo>
                  <a:lnTo>
                    <a:pt x="165" y="73"/>
                  </a:lnTo>
                  <a:lnTo>
                    <a:pt x="110" y="128"/>
                  </a:lnTo>
                  <a:lnTo>
                    <a:pt x="55" y="201"/>
                  </a:lnTo>
                  <a:lnTo>
                    <a:pt x="19" y="274"/>
                  </a:lnTo>
                  <a:lnTo>
                    <a:pt x="0" y="347"/>
                  </a:lnTo>
                  <a:lnTo>
                    <a:pt x="0" y="439"/>
                  </a:lnTo>
                  <a:lnTo>
                    <a:pt x="1425" y="26820"/>
                  </a:lnTo>
                  <a:lnTo>
                    <a:pt x="1444" y="26911"/>
                  </a:lnTo>
                  <a:lnTo>
                    <a:pt x="1480" y="26984"/>
                  </a:lnTo>
                  <a:lnTo>
                    <a:pt x="1517" y="27039"/>
                  </a:lnTo>
                  <a:lnTo>
                    <a:pt x="1553" y="27094"/>
                  </a:lnTo>
                  <a:lnTo>
                    <a:pt x="1626" y="27148"/>
                  </a:lnTo>
                  <a:lnTo>
                    <a:pt x="1699" y="27185"/>
                  </a:lnTo>
                  <a:lnTo>
                    <a:pt x="1773" y="27203"/>
                  </a:lnTo>
                  <a:lnTo>
                    <a:pt x="1846" y="27222"/>
                  </a:lnTo>
                  <a:lnTo>
                    <a:pt x="1864" y="27222"/>
                  </a:lnTo>
                  <a:lnTo>
                    <a:pt x="1955" y="27203"/>
                  </a:lnTo>
                  <a:lnTo>
                    <a:pt x="2028" y="27167"/>
                  </a:lnTo>
                  <a:lnTo>
                    <a:pt x="2101" y="27130"/>
                  </a:lnTo>
                  <a:lnTo>
                    <a:pt x="2156" y="27075"/>
                  </a:lnTo>
                  <a:lnTo>
                    <a:pt x="2211" y="27021"/>
                  </a:lnTo>
                  <a:lnTo>
                    <a:pt x="2248" y="26947"/>
                  </a:lnTo>
                  <a:lnTo>
                    <a:pt x="2266" y="26856"/>
                  </a:lnTo>
                  <a:lnTo>
                    <a:pt x="2266" y="26783"/>
                  </a:lnTo>
                  <a:lnTo>
                    <a:pt x="823" y="384"/>
                  </a:lnTo>
                  <a:lnTo>
                    <a:pt x="823" y="311"/>
                  </a:lnTo>
                  <a:lnTo>
                    <a:pt x="786" y="220"/>
                  </a:lnTo>
                  <a:lnTo>
                    <a:pt x="749" y="146"/>
                  </a:lnTo>
                  <a:lnTo>
                    <a:pt x="695" y="92"/>
                  </a:lnTo>
                  <a:lnTo>
                    <a:pt x="622" y="37"/>
                  </a:lnTo>
                  <a:lnTo>
                    <a:pt x="548" y="19"/>
                  </a:lnTo>
                  <a:lnTo>
                    <a:pt x="475" y="0"/>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997;p31">
              <a:extLst>
                <a:ext uri="{FF2B5EF4-FFF2-40B4-BE49-F238E27FC236}">
                  <a16:creationId xmlns:a16="http://schemas.microsoft.com/office/drawing/2014/main" id="{CAF87A04-B971-7A50-4E0E-D330E347D79F}"/>
                </a:ext>
              </a:extLst>
            </p:cNvPr>
            <p:cNvSpPr/>
            <p:nvPr/>
          </p:nvSpPr>
          <p:spPr>
            <a:xfrm>
              <a:off x="2507043" y="3316614"/>
              <a:ext cx="153519" cy="104072"/>
            </a:xfrm>
            <a:custGeom>
              <a:avLst/>
              <a:gdLst/>
              <a:ahLst/>
              <a:cxnLst/>
              <a:rect l="l" t="t" r="r" b="b"/>
              <a:pathLst>
                <a:path w="6523" h="4422" extrusionOk="0">
                  <a:moveTo>
                    <a:pt x="6321" y="0"/>
                  </a:moveTo>
                  <a:lnTo>
                    <a:pt x="0" y="1370"/>
                  </a:lnTo>
                  <a:lnTo>
                    <a:pt x="128" y="1937"/>
                  </a:lnTo>
                  <a:lnTo>
                    <a:pt x="219" y="2247"/>
                  </a:lnTo>
                  <a:lnTo>
                    <a:pt x="329" y="2540"/>
                  </a:lnTo>
                  <a:lnTo>
                    <a:pt x="457" y="2832"/>
                  </a:lnTo>
                  <a:lnTo>
                    <a:pt x="640" y="3088"/>
                  </a:lnTo>
                  <a:lnTo>
                    <a:pt x="822" y="3325"/>
                  </a:lnTo>
                  <a:lnTo>
                    <a:pt x="1023" y="3545"/>
                  </a:lnTo>
                  <a:lnTo>
                    <a:pt x="1261" y="3745"/>
                  </a:lnTo>
                  <a:lnTo>
                    <a:pt x="1498" y="3928"/>
                  </a:lnTo>
                  <a:lnTo>
                    <a:pt x="1772" y="4074"/>
                  </a:lnTo>
                  <a:lnTo>
                    <a:pt x="2046" y="4202"/>
                  </a:lnTo>
                  <a:lnTo>
                    <a:pt x="2339" y="4312"/>
                  </a:lnTo>
                  <a:lnTo>
                    <a:pt x="2631" y="4367"/>
                  </a:lnTo>
                  <a:lnTo>
                    <a:pt x="2942" y="4421"/>
                  </a:lnTo>
                  <a:lnTo>
                    <a:pt x="3252" y="4421"/>
                  </a:lnTo>
                  <a:lnTo>
                    <a:pt x="3563" y="4403"/>
                  </a:lnTo>
                  <a:lnTo>
                    <a:pt x="3892" y="4348"/>
                  </a:lnTo>
                  <a:lnTo>
                    <a:pt x="4019" y="4330"/>
                  </a:lnTo>
                  <a:lnTo>
                    <a:pt x="4348" y="4239"/>
                  </a:lnTo>
                  <a:lnTo>
                    <a:pt x="4641" y="4129"/>
                  </a:lnTo>
                  <a:lnTo>
                    <a:pt x="4915" y="3983"/>
                  </a:lnTo>
                  <a:lnTo>
                    <a:pt x="5170" y="3819"/>
                  </a:lnTo>
                  <a:lnTo>
                    <a:pt x="5426" y="3636"/>
                  </a:lnTo>
                  <a:lnTo>
                    <a:pt x="5645" y="3417"/>
                  </a:lnTo>
                  <a:lnTo>
                    <a:pt x="5846" y="3197"/>
                  </a:lnTo>
                  <a:lnTo>
                    <a:pt x="6011" y="2942"/>
                  </a:lnTo>
                  <a:lnTo>
                    <a:pt x="6175" y="2686"/>
                  </a:lnTo>
                  <a:lnTo>
                    <a:pt x="6303" y="2412"/>
                  </a:lnTo>
                  <a:lnTo>
                    <a:pt x="6394" y="2120"/>
                  </a:lnTo>
                  <a:lnTo>
                    <a:pt x="6468" y="1827"/>
                  </a:lnTo>
                  <a:lnTo>
                    <a:pt x="6504" y="1517"/>
                  </a:lnTo>
                  <a:lnTo>
                    <a:pt x="6522" y="1206"/>
                  </a:lnTo>
                  <a:lnTo>
                    <a:pt x="6504" y="895"/>
                  </a:lnTo>
                  <a:lnTo>
                    <a:pt x="6449" y="567"/>
                  </a:lnTo>
                  <a:lnTo>
                    <a:pt x="6321" y="0"/>
                  </a:lnTo>
                  <a:close/>
                </a:path>
              </a:pathLst>
            </a:custGeom>
            <a:solidFill>
              <a:srgbClr val="56CDD3"/>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998;p31">
              <a:extLst>
                <a:ext uri="{FF2B5EF4-FFF2-40B4-BE49-F238E27FC236}">
                  <a16:creationId xmlns:a16="http://schemas.microsoft.com/office/drawing/2014/main" id="{542C0033-FF14-D405-E917-7498A28DE31E}"/>
                </a:ext>
              </a:extLst>
            </p:cNvPr>
            <p:cNvSpPr/>
            <p:nvPr/>
          </p:nvSpPr>
          <p:spPr>
            <a:xfrm>
              <a:off x="2374188" y="3144619"/>
              <a:ext cx="372371" cy="182325"/>
            </a:xfrm>
            <a:custGeom>
              <a:avLst/>
              <a:gdLst/>
              <a:ahLst/>
              <a:cxnLst/>
              <a:rect l="l" t="t" r="r" b="b"/>
              <a:pathLst>
                <a:path w="15822" h="7747" extrusionOk="0">
                  <a:moveTo>
                    <a:pt x="14250" y="1"/>
                  </a:moveTo>
                  <a:lnTo>
                    <a:pt x="14067" y="19"/>
                  </a:lnTo>
                  <a:lnTo>
                    <a:pt x="731" y="2905"/>
                  </a:lnTo>
                  <a:lnTo>
                    <a:pt x="548" y="2960"/>
                  </a:lnTo>
                  <a:lnTo>
                    <a:pt x="384" y="3052"/>
                  </a:lnTo>
                  <a:lnTo>
                    <a:pt x="256" y="3161"/>
                  </a:lnTo>
                  <a:lnTo>
                    <a:pt x="146" y="3307"/>
                  </a:lnTo>
                  <a:lnTo>
                    <a:pt x="73" y="3453"/>
                  </a:lnTo>
                  <a:lnTo>
                    <a:pt x="18" y="3636"/>
                  </a:lnTo>
                  <a:lnTo>
                    <a:pt x="0" y="3801"/>
                  </a:lnTo>
                  <a:lnTo>
                    <a:pt x="18" y="3983"/>
                  </a:lnTo>
                  <a:lnTo>
                    <a:pt x="694" y="7034"/>
                  </a:lnTo>
                  <a:lnTo>
                    <a:pt x="749" y="7217"/>
                  </a:lnTo>
                  <a:lnTo>
                    <a:pt x="840" y="7363"/>
                  </a:lnTo>
                  <a:lnTo>
                    <a:pt x="950" y="7509"/>
                  </a:lnTo>
                  <a:lnTo>
                    <a:pt x="1078" y="7619"/>
                  </a:lnTo>
                  <a:lnTo>
                    <a:pt x="1242" y="7692"/>
                  </a:lnTo>
                  <a:lnTo>
                    <a:pt x="1407" y="7747"/>
                  </a:lnTo>
                  <a:lnTo>
                    <a:pt x="1589" y="7747"/>
                  </a:lnTo>
                  <a:lnTo>
                    <a:pt x="1772" y="7728"/>
                  </a:lnTo>
                  <a:lnTo>
                    <a:pt x="15109" y="4842"/>
                  </a:lnTo>
                  <a:lnTo>
                    <a:pt x="15291" y="4787"/>
                  </a:lnTo>
                  <a:lnTo>
                    <a:pt x="15438" y="4696"/>
                  </a:lnTo>
                  <a:lnTo>
                    <a:pt x="15565" y="4586"/>
                  </a:lnTo>
                  <a:lnTo>
                    <a:pt x="15675" y="4440"/>
                  </a:lnTo>
                  <a:lnTo>
                    <a:pt x="15766" y="4294"/>
                  </a:lnTo>
                  <a:lnTo>
                    <a:pt x="15803" y="4129"/>
                  </a:lnTo>
                  <a:lnTo>
                    <a:pt x="15821" y="3947"/>
                  </a:lnTo>
                  <a:lnTo>
                    <a:pt x="15803" y="3764"/>
                  </a:lnTo>
                  <a:lnTo>
                    <a:pt x="15145" y="713"/>
                  </a:lnTo>
                  <a:lnTo>
                    <a:pt x="15090" y="530"/>
                  </a:lnTo>
                  <a:lnTo>
                    <a:pt x="14999" y="384"/>
                  </a:lnTo>
                  <a:lnTo>
                    <a:pt x="14889" y="238"/>
                  </a:lnTo>
                  <a:lnTo>
                    <a:pt x="14743" y="147"/>
                  </a:lnTo>
                  <a:lnTo>
                    <a:pt x="14597" y="55"/>
                  </a:lnTo>
                  <a:lnTo>
                    <a:pt x="14433" y="19"/>
                  </a:lnTo>
                  <a:lnTo>
                    <a:pt x="14250" y="1"/>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999;p31">
              <a:extLst>
                <a:ext uri="{FF2B5EF4-FFF2-40B4-BE49-F238E27FC236}">
                  <a16:creationId xmlns:a16="http://schemas.microsoft.com/office/drawing/2014/main" id="{3B8E7C0E-AAE3-1ABD-E49E-0AB3FF9191D1}"/>
                </a:ext>
              </a:extLst>
            </p:cNvPr>
            <p:cNvSpPr/>
            <p:nvPr/>
          </p:nvSpPr>
          <p:spPr>
            <a:xfrm>
              <a:off x="2420176" y="3248669"/>
              <a:ext cx="319936" cy="156531"/>
            </a:xfrm>
            <a:custGeom>
              <a:avLst/>
              <a:gdLst/>
              <a:ahLst/>
              <a:cxnLst/>
              <a:rect l="l" t="t" r="r" b="b"/>
              <a:pathLst>
                <a:path w="13594" h="6651" extrusionOk="0">
                  <a:moveTo>
                    <a:pt x="12168" y="1"/>
                  </a:moveTo>
                  <a:lnTo>
                    <a:pt x="11985" y="19"/>
                  </a:lnTo>
                  <a:lnTo>
                    <a:pt x="732" y="2467"/>
                  </a:lnTo>
                  <a:lnTo>
                    <a:pt x="549" y="2522"/>
                  </a:lnTo>
                  <a:lnTo>
                    <a:pt x="384" y="2613"/>
                  </a:lnTo>
                  <a:lnTo>
                    <a:pt x="257" y="2723"/>
                  </a:lnTo>
                  <a:lnTo>
                    <a:pt x="147" y="2851"/>
                  </a:lnTo>
                  <a:lnTo>
                    <a:pt x="74" y="3015"/>
                  </a:lnTo>
                  <a:lnTo>
                    <a:pt x="19" y="3180"/>
                  </a:lnTo>
                  <a:lnTo>
                    <a:pt x="1" y="3362"/>
                  </a:lnTo>
                  <a:lnTo>
                    <a:pt x="37" y="3545"/>
                  </a:lnTo>
                  <a:lnTo>
                    <a:pt x="549" y="5920"/>
                  </a:lnTo>
                  <a:lnTo>
                    <a:pt x="604" y="6103"/>
                  </a:lnTo>
                  <a:lnTo>
                    <a:pt x="695" y="6249"/>
                  </a:lnTo>
                  <a:lnTo>
                    <a:pt x="805" y="6395"/>
                  </a:lnTo>
                  <a:lnTo>
                    <a:pt x="933" y="6505"/>
                  </a:lnTo>
                  <a:lnTo>
                    <a:pt x="1097" y="6578"/>
                  </a:lnTo>
                  <a:lnTo>
                    <a:pt x="1261" y="6632"/>
                  </a:lnTo>
                  <a:lnTo>
                    <a:pt x="1444" y="6651"/>
                  </a:lnTo>
                  <a:lnTo>
                    <a:pt x="1627" y="6614"/>
                  </a:lnTo>
                  <a:lnTo>
                    <a:pt x="12881" y="4184"/>
                  </a:lnTo>
                  <a:lnTo>
                    <a:pt x="13045" y="4130"/>
                  </a:lnTo>
                  <a:lnTo>
                    <a:pt x="13210" y="4038"/>
                  </a:lnTo>
                  <a:lnTo>
                    <a:pt x="13337" y="3929"/>
                  </a:lnTo>
                  <a:lnTo>
                    <a:pt x="13447" y="3782"/>
                  </a:lnTo>
                  <a:lnTo>
                    <a:pt x="13538" y="3636"/>
                  </a:lnTo>
                  <a:lnTo>
                    <a:pt x="13575" y="3454"/>
                  </a:lnTo>
                  <a:lnTo>
                    <a:pt x="13593" y="3289"/>
                  </a:lnTo>
                  <a:lnTo>
                    <a:pt x="13575" y="3107"/>
                  </a:lnTo>
                  <a:lnTo>
                    <a:pt x="13063" y="713"/>
                  </a:lnTo>
                  <a:lnTo>
                    <a:pt x="13009" y="549"/>
                  </a:lnTo>
                  <a:lnTo>
                    <a:pt x="12917" y="384"/>
                  </a:lnTo>
                  <a:lnTo>
                    <a:pt x="12789" y="257"/>
                  </a:lnTo>
                  <a:lnTo>
                    <a:pt x="12661" y="147"/>
                  </a:lnTo>
                  <a:lnTo>
                    <a:pt x="12497" y="74"/>
                  </a:lnTo>
                  <a:lnTo>
                    <a:pt x="12333" y="19"/>
                  </a:lnTo>
                  <a:lnTo>
                    <a:pt x="12168" y="1"/>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000;p31">
              <a:extLst>
                <a:ext uri="{FF2B5EF4-FFF2-40B4-BE49-F238E27FC236}">
                  <a16:creationId xmlns:a16="http://schemas.microsoft.com/office/drawing/2014/main" id="{433FE8D3-A74E-CB0E-C9A7-1651F063FBF4}"/>
                </a:ext>
              </a:extLst>
            </p:cNvPr>
            <p:cNvSpPr/>
            <p:nvPr/>
          </p:nvSpPr>
          <p:spPr>
            <a:xfrm>
              <a:off x="2275717" y="1948029"/>
              <a:ext cx="36573" cy="116969"/>
            </a:xfrm>
            <a:custGeom>
              <a:avLst/>
              <a:gdLst/>
              <a:ahLst/>
              <a:cxnLst/>
              <a:rect l="l" t="t" r="r" b="b"/>
              <a:pathLst>
                <a:path w="1554" h="4970" extrusionOk="0">
                  <a:moveTo>
                    <a:pt x="293" y="0"/>
                  </a:moveTo>
                  <a:lnTo>
                    <a:pt x="238" y="19"/>
                  </a:lnTo>
                  <a:lnTo>
                    <a:pt x="183" y="37"/>
                  </a:lnTo>
                  <a:lnTo>
                    <a:pt x="128" y="55"/>
                  </a:lnTo>
                  <a:lnTo>
                    <a:pt x="73" y="92"/>
                  </a:lnTo>
                  <a:lnTo>
                    <a:pt x="37" y="146"/>
                  </a:lnTo>
                  <a:lnTo>
                    <a:pt x="19" y="201"/>
                  </a:lnTo>
                  <a:lnTo>
                    <a:pt x="0" y="256"/>
                  </a:lnTo>
                  <a:lnTo>
                    <a:pt x="0" y="311"/>
                  </a:lnTo>
                  <a:lnTo>
                    <a:pt x="0" y="384"/>
                  </a:lnTo>
                  <a:lnTo>
                    <a:pt x="950" y="4732"/>
                  </a:lnTo>
                  <a:lnTo>
                    <a:pt x="987" y="4823"/>
                  </a:lnTo>
                  <a:lnTo>
                    <a:pt x="1060" y="4915"/>
                  </a:lnTo>
                  <a:lnTo>
                    <a:pt x="1151" y="4951"/>
                  </a:lnTo>
                  <a:lnTo>
                    <a:pt x="1243" y="4970"/>
                  </a:lnTo>
                  <a:lnTo>
                    <a:pt x="1316" y="4970"/>
                  </a:lnTo>
                  <a:lnTo>
                    <a:pt x="1371" y="4951"/>
                  </a:lnTo>
                  <a:lnTo>
                    <a:pt x="1425" y="4915"/>
                  </a:lnTo>
                  <a:lnTo>
                    <a:pt x="1480" y="4878"/>
                  </a:lnTo>
                  <a:lnTo>
                    <a:pt x="1517" y="4842"/>
                  </a:lnTo>
                  <a:lnTo>
                    <a:pt x="1535" y="4787"/>
                  </a:lnTo>
                  <a:lnTo>
                    <a:pt x="1553" y="4714"/>
                  </a:lnTo>
                  <a:lnTo>
                    <a:pt x="1553" y="4659"/>
                  </a:lnTo>
                  <a:lnTo>
                    <a:pt x="1553" y="4604"/>
                  </a:lnTo>
                  <a:lnTo>
                    <a:pt x="603" y="256"/>
                  </a:lnTo>
                  <a:lnTo>
                    <a:pt x="585" y="183"/>
                  </a:lnTo>
                  <a:lnTo>
                    <a:pt x="567" y="128"/>
                  </a:lnTo>
                  <a:lnTo>
                    <a:pt x="512" y="92"/>
                  </a:lnTo>
                  <a:lnTo>
                    <a:pt x="475" y="55"/>
                  </a:lnTo>
                  <a:lnTo>
                    <a:pt x="421" y="19"/>
                  </a:lnTo>
                  <a:lnTo>
                    <a:pt x="366" y="19"/>
                  </a:lnTo>
                  <a:lnTo>
                    <a:pt x="293"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001;p31">
              <a:extLst>
                <a:ext uri="{FF2B5EF4-FFF2-40B4-BE49-F238E27FC236}">
                  <a16:creationId xmlns:a16="http://schemas.microsoft.com/office/drawing/2014/main" id="{9705C693-C899-042A-3C28-E6FB15B11A42}"/>
                </a:ext>
              </a:extLst>
            </p:cNvPr>
            <p:cNvSpPr/>
            <p:nvPr/>
          </p:nvSpPr>
          <p:spPr>
            <a:xfrm>
              <a:off x="2044393" y="2040027"/>
              <a:ext cx="69240" cy="104519"/>
            </a:xfrm>
            <a:custGeom>
              <a:avLst/>
              <a:gdLst/>
              <a:ahLst/>
              <a:cxnLst/>
              <a:rect l="l" t="t" r="r" b="b"/>
              <a:pathLst>
                <a:path w="2942" h="4441" extrusionOk="0">
                  <a:moveTo>
                    <a:pt x="275" y="1"/>
                  </a:moveTo>
                  <a:lnTo>
                    <a:pt x="220" y="19"/>
                  </a:lnTo>
                  <a:lnTo>
                    <a:pt x="165" y="56"/>
                  </a:lnTo>
                  <a:lnTo>
                    <a:pt x="110" y="92"/>
                  </a:lnTo>
                  <a:lnTo>
                    <a:pt x="74" y="129"/>
                  </a:lnTo>
                  <a:lnTo>
                    <a:pt x="37" y="184"/>
                  </a:lnTo>
                  <a:lnTo>
                    <a:pt x="19" y="238"/>
                  </a:lnTo>
                  <a:lnTo>
                    <a:pt x="0" y="311"/>
                  </a:lnTo>
                  <a:lnTo>
                    <a:pt x="0" y="366"/>
                  </a:lnTo>
                  <a:lnTo>
                    <a:pt x="19" y="421"/>
                  </a:lnTo>
                  <a:lnTo>
                    <a:pt x="55" y="476"/>
                  </a:lnTo>
                  <a:lnTo>
                    <a:pt x="2357" y="4294"/>
                  </a:lnTo>
                  <a:lnTo>
                    <a:pt x="2412" y="4349"/>
                  </a:lnTo>
                  <a:lnTo>
                    <a:pt x="2467" y="4404"/>
                  </a:lnTo>
                  <a:lnTo>
                    <a:pt x="2540" y="4422"/>
                  </a:lnTo>
                  <a:lnTo>
                    <a:pt x="2631" y="4440"/>
                  </a:lnTo>
                  <a:lnTo>
                    <a:pt x="2704" y="4422"/>
                  </a:lnTo>
                  <a:lnTo>
                    <a:pt x="2796" y="4386"/>
                  </a:lnTo>
                  <a:lnTo>
                    <a:pt x="2832" y="4349"/>
                  </a:lnTo>
                  <a:lnTo>
                    <a:pt x="2887" y="4312"/>
                  </a:lnTo>
                  <a:lnTo>
                    <a:pt x="2905" y="4258"/>
                  </a:lnTo>
                  <a:lnTo>
                    <a:pt x="2924" y="4203"/>
                  </a:lnTo>
                  <a:lnTo>
                    <a:pt x="2942" y="4130"/>
                  </a:lnTo>
                  <a:lnTo>
                    <a:pt x="2942" y="4075"/>
                  </a:lnTo>
                  <a:lnTo>
                    <a:pt x="2924" y="4020"/>
                  </a:lnTo>
                  <a:lnTo>
                    <a:pt x="2887" y="3965"/>
                  </a:lnTo>
                  <a:lnTo>
                    <a:pt x="585" y="165"/>
                  </a:lnTo>
                  <a:lnTo>
                    <a:pt x="549" y="111"/>
                  </a:lnTo>
                  <a:lnTo>
                    <a:pt x="494" y="74"/>
                  </a:lnTo>
                  <a:lnTo>
                    <a:pt x="457" y="37"/>
                  </a:lnTo>
                  <a:lnTo>
                    <a:pt x="384" y="19"/>
                  </a:lnTo>
                  <a:lnTo>
                    <a:pt x="329"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002;p31">
              <a:extLst>
                <a:ext uri="{FF2B5EF4-FFF2-40B4-BE49-F238E27FC236}">
                  <a16:creationId xmlns:a16="http://schemas.microsoft.com/office/drawing/2014/main" id="{976022BB-EB05-3668-1A72-652B5A2002DF}"/>
                </a:ext>
              </a:extLst>
            </p:cNvPr>
            <p:cNvSpPr/>
            <p:nvPr/>
          </p:nvSpPr>
          <p:spPr>
            <a:xfrm>
              <a:off x="1856064" y="2202562"/>
              <a:ext cx="95058" cy="81714"/>
            </a:xfrm>
            <a:custGeom>
              <a:avLst/>
              <a:gdLst/>
              <a:ahLst/>
              <a:cxnLst/>
              <a:rect l="l" t="t" r="r" b="b"/>
              <a:pathLst>
                <a:path w="4039" h="3472" extrusionOk="0">
                  <a:moveTo>
                    <a:pt x="220" y="1"/>
                  </a:moveTo>
                  <a:lnTo>
                    <a:pt x="165" y="37"/>
                  </a:lnTo>
                  <a:lnTo>
                    <a:pt x="128" y="55"/>
                  </a:lnTo>
                  <a:lnTo>
                    <a:pt x="74" y="110"/>
                  </a:lnTo>
                  <a:lnTo>
                    <a:pt x="37" y="165"/>
                  </a:lnTo>
                  <a:lnTo>
                    <a:pt x="19" y="220"/>
                  </a:lnTo>
                  <a:lnTo>
                    <a:pt x="1" y="275"/>
                  </a:lnTo>
                  <a:lnTo>
                    <a:pt x="1" y="330"/>
                  </a:lnTo>
                  <a:lnTo>
                    <a:pt x="19" y="384"/>
                  </a:lnTo>
                  <a:lnTo>
                    <a:pt x="37" y="457"/>
                  </a:lnTo>
                  <a:lnTo>
                    <a:pt x="74" y="494"/>
                  </a:lnTo>
                  <a:lnTo>
                    <a:pt x="110" y="549"/>
                  </a:lnTo>
                  <a:lnTo>
                    <a:pt x="3545" y="3399"/>
                  </a:lnTo>
                  <a:lnTo>
                    <a:pt x="3636" y="3454"/>
                  </a:lnTo>
                  <a:lnTo>
                    <a:pt x="3727" y="3472"/>
                  </a:lnTo>
                  <a:lnTo>
                    <a:pt x="3801" y="3454"/>
                  </a:lnTo>
                  <a:lnTo>
                    <a:pt x="3874" y="3435"/>
                  </a:lnTo>
                  <a:lnTo>
                    <a:pt x="3928" y="3399"/>
                  </a:lnTo>
                  <a:lnTo>
                    <a:pt x="3983" y="3344"/>
                  </a:lnTo>
                  <a:lnTo>
                    <a:pt x="4001" y="3307"/>
                  </a:lnTo>
                  <a:lnTo>
                    <a:pt x="4038" y="3234"/>
                  </a:lnTo>
                  <a:lnTo>
                    <a:pt x="4038" y="3180"/>
                  </a:lnTo>
                  <a:lnTo>
                    <a:pt x="4038" y="3125"/>
                  </a:lnTo>
                  <a:lnTo>
                    <a:pt x="4038" y="3070"/>
                  </a:lnTo>
                  <a:lnTo>
                    <a:pt x="4020" y="3015"/>
                  </a:lnTo>
                  <a:lnTo>
                    <a:pt x="3983" y="2960"/>
                  </a:lnTo>
                  <a:lnTo>
                    <a:pt x="3928" y="2905"/>
                  </a:lnTo>
                  <a:lnTo>
                    <a:pt x="512" y="74"/>
                  </a:lnTo>
                  <a:lnTo>
                    <a:pt x="457" y="37"/>
                  </a:lnTo>
                  <a:lnTo>
                    <a:pt x="402"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003;p31">
              <a:extLst>
                <a:ext uri="{FF2B5EF4-FFF2-40B4-BE49-F238E27FC236}">
                  <a16:creationId xmlns:a16="http://schemas.microsoft.com/office/drawing/2014/main" id="{FFF9E104-ECE3-B0F7-D745-36A9194BB8B9}"/>
                </a:ext>
              </a:extLst>
            </p:cNvPr>
            <p:cNvSpPr/>
            <p:nvPr/>
          </p:nvSpPr>
          <p:spPr>
            <a:xfrm>
              <a:off x="1730954" y="2417128"/>
              <a:ext cx="112239" cy="52037"/>
            </a:xfrm>
            <a:custGeom>
              <a:avLst/>
              <a:gdLst/>
              <a:ahLst/>
              <a:cxnLst/>
              <a:rect l="l" t="t" r="r" b="b"/>
              <a:pathLst>
                <a:path w="4769" h="2211" extrusionOk="0">
                  <a:moveTo>
                    <a:pt x="292" y="0"/>
                  </a:moveTo>
                  <a:lnTo>
                    <a:pt x="238" y="18"/>
                  </a:lnTo>
                  <a:lnTo>
                    <a:pt x="183" y="37"/>
                  </a:lnTo>
                  <a:lnTo>
                    <a:pt x="128" y="55"/>
                  </a:lnTo>
                  <a:lnTo>
                    <a:pt x="73" y="91"/>
                  </a:lnTo>
                  <a:lnTo>
                    <a:pt x="37" y="146"/>
                  </a:lnTo>
                  <a:lnTo>
                    <a:pt x="18" y="201"/>
                  </a:lnTo>
                  <a:lnTo>
                    <a:pt x="0" y="256"/>
                  </a:lnTo>
                  <a:lnTo>
                    <a:pt x="0" y="329"/>
                  </a:lnTo>
                  <a:lnTo>
                    <a:pt x="0" y="384"/>
                  </a:lnTo>
                  <a:lnTo>
                    <a:pt x="18" y="438"/>
                  </a:lnTo>
                  <a:lnTo>
                    <a:pt x="55" y="493"/>
                  </a:lnTo>
                  <a:lnTo>
                    <a:pt x="91" y="548"/>
                  </a:lnTo>
                  <a:lnTo>
                    <a:pt x="146" y="585"/>
                  </a:lnTo>
                  <a:lnTo>
                    <a:pt x="201" y="603"/>
                  </a:lnTo>
                  <a:lnTo>
                    <a:pt x="4348" y="2192"/>
                  </a:lnTo>
                  <a:lnTo>
                    <a:pt x="4458" y="2211"/>
                  </a:lnTo>
                  <a:lnTo>
                    <a:pt x="4549" y="2192"/>
                  </a:lnTo>
                  <a:lnTo>
                    <a:pt x="4641" y="2156"/>
                  </a:lnTo>
                  <a:lnTo>
                    <a:pt x="4714" y="2083"/>
                  </a:lnTo>
                  <a:lnTo>
                    <a:pt x="4750" y="2010"/>
                  </a:lnTo>
                  <a:lnTo>
                    <a:pt x="4768" y="1937"/>
                  </a:lnTo>
                  <a:lnTo>
                    <a:pt x="4768" y="1882"/>
                  </a:lnTo>
                  <a:lnTo>
                    <a:pt x="4768" y="1827"/>
                  </a:lnTo>
                  <a:lnTo>
                    <a:pt x="4750" y="1772"/>
                  </a:lnTo>
                  <a:lnTo>
                    <a:pt x="4714" y="1717"/>
                  </a:lnTo>
                  <a:lnTo>
                    <a:pt x="4677" y="1663"/>
                  </a:lnTo>
                  <a:lnTo>
                    <a:pt x="4641" y="1626"/>
                  </a:lnTo>
                  <a:lnTo>
                    <a:pt x="4567" y="1608"/>
                  </a:lnTo>
                  <a:lnTo>
                    <a:pt x="420" y="18"/>
                  </a:lnTo>
                  <a:lnTo>
                    <a:pt x="347"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004;p31">
              <a:extLst>
                <a:ext uri="{FF2B5EF4-FFF2-40B4-BE49-F238E27FC236}">
                  <a16:creationId xmlns:a16="http://schemas.microsoft.com/office/drawing/2014/main" id="{BD88DFB7-8D33-1388-6134-8A40CB0D238C}"/>
                </a:ext>
              </a:extLst>
            </p:cNvPr>
            <p:cNvSpPr/>
            <p:nvPr/>
          </p:nvSpPr>
          <p:spPr>
            <a:xfrm>
              <a:off x="1682354" y="2660906"/>
              <a:ext cx="119135" cy="18075"/>
            </a:xfrm>
            <a:custGeom>
              <a:avLst/>
              <a:gdLst/>
              <a:ahLst/>
              <a:cxnLst/>
              <a:rect l="l" t="t" r="r" b="b"/>
              <a:pathLst>
                <a:path w="5062" h="768" extrusionOk="0">
                  <a:moveTo>
                    <a:pt x="311" y="1"/>
                  </a:moveTo>
                  <a:lnTo>
                    <a:pt x="202" y="37"/>
                  </a:lnTo>
                  <a:lnTo>
                    <a:pt x="92" y="92"/>
                  </a:lnTo>
                  <a:lnTo>
                    <a:pt x="56" y="147"/>
                  </a:lnTo>
                  <a:lnTo>
                    <a:pt x="19" y="183"/>
                  </a:lnTo>
                  <a:lnTo>
                    <a:pt x="1" y="238"/>
                  </a:lnTo>
                  <a:lnTo>
                    <a:pt x="1" y="311"/>
                  </a:lnTo>
                  <a:lnTo>
                    <a:pt x="1" y="366"/>
                  </a:lnTo>
                  <a:lnTo>
                    <a:pt x="19" y="421"/>
                  </a:lnTo>
                  <a:lnTo>
                    <a:pt x="37" y="476"/>
                  </a:lnTo>
                  <a:lnTo>
                    <a:pt x="74" y="530"/>
                  </a:lnTo>
                  <a:lnTo>
                    <a:pt x="129" y="567"/>
                  </a:lnTo>
                  <a:lnTo>
                    <a:pt x="165" y="604"/>
                  </a:lnTo>
                  <a:lnTo>
                    <a:pt x="238" y="622"/>
                  </a:lnTo>
                  <a:lnTo>
                    <a:pt x="293" y="622"/>
                  </a:lnTo>
                  <a:lnTo>
                    <a:pt x="4751" y="768"/>
                  </a:lnTo>
                  <a:lnTo>
                    <a:pt x="4806" y="768"/>
                  </a:lnTo>
                  <a:lnTo>
                    <a:pt x="4879" y="750"/>
                  </a:lnTo>
                  <a:lnTo>
                    <a:pt x="4915" y="713"/>
                  </a:lnTo>
                  <a:lnTo>
                    <a:pt x="4970" y="677"/>
                  </a:lnTo>
                  <a:lnTo>
                    <a:pt x="5007" y="640"/>
                  </a:lnTo>
                  <a:lnTo>
                    <a:pt x="5043" y="585"/>
                  </a:lnTo>
                  <a:lnTo>
                    <a:pt x="5061" y="530"/>
                  </a:lnTo>
                  <a:lnTo>
                    <a:pt x="5061" y="457"/>
                  </a:lnTo>
                  <a:lnTo>
                    <a:pt x="5061" y="403"/>
                  </a:lnTo>
                  <a:lnTo>
                    <a:pt x="5043" y="348"/>
                  </a:lnTo>
                  <a:lnTo>
                    <a:pt x="5025" y="293"/>
                  </a:lnTo>
                  <a:lnTo>
                    <a:pt x="4988" y="238"/>
                  </a:lnTo>
                  <a:lnTo>
                    <a:pt x="4933" y="202"/>
                  </a:lnTo>
                  <a:lnTo>
                    <a:pt x="4879" y="165"/>
                  </a:lnTo>
                  <a:lnTo>
                    <a:pt x="4824" y="147"/>
                  </a:lnTo>
                  <a:lnTo>
                    <a:pt x="4769" y="147"/>
                  </a:lnTo>
                  <a:lnTo>
                    <a:pt x="311"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005;p31">
              <a:extLst>
                <a:ext uri="{FF2B5EF4-FFF2-40B4-BE49-F238E27FC236}">
                  <a16:creationId xmlns:a16="http://schemas.microsoft.com/office/drawing/2014/main" id="{7C4B1509-1B99-FEE9-6421-981967868934}"/>
                </a:ext>
              </a:extLst>
            </p:cNvPr>
            <p:cNvSpPr/>
            <p:nvPr/>
          </p:nvSpPr>
          <p:spPr>
            <a:xfrm>
              <a:off x="1715468" y="2876320"/>
              <a:ext cx="114828" cy="45611"/>
            </a:xfrm>
            <a:custGeom>
              <a:avLst/>
              <a:gdLst/>
              <a:ahLst/>
              <a:cxnLst/>
              <a:rect l="l" t="t" r="r" b="b"/>
              <a:pathLst>
                <a:path w="4879" h="1938" extrusionOk="0">
                  <a:moveTo>
                    <a:pt x="4531" y="1"/>
                  </a:moveTo>
                  <a:lnTo>
                    <a:pt x="4476" y="19"/>
                  </a:lnTo>
                  <a:lnTo>
                    <a:pt x="220" y="1334"/>
                  </a:lnTo>
                  <a:lnTo>
                    <a:pt x="165" y="1353"/>
                  </a:lnTo>
                  <a:lnTo>
                    <a:pt x="110" y="1389"/>
                  </a:lnTo>
                  <a:lnTo>
                    <a:pt x="74" y="1444"/>
                  </a:lnTo>
                  <a:lnTo>
                    <a:pt x="37" y="1480"/>
                  </a:lnTo>
                  <a:lnTo>
                    <a:pt x="19" y="1535"/>
                  </a:lnTo>
                  <a:lnTo>
                    <a:pt x="0" y="1608"/>
                  </a:lnTo>
                  <a:lnTo>
                    <a:pt x="0" y="1663"/>
                  </a:lnTo>
                  <a:lnTo>
                    <a:pt x="19" y="1718"/>
                  </a:lnTo>
                  <a:lnTo>
                    <a:pt x="74" y="1809"/>
                  </a:lnTo>
                  <a:lnTo>
                    <a:pt x="128" y="1882"/>
                  </a:lnTo>
                  <a:lnTo>
                    <a:pt x="220" y="1937"/>
                  </a:lnTo>
                  <a:lnTo>
                    <a:pt x="402" y="1937"/>
                  </a:lnTo>
                  <a:lnTo>
                    <a:pt x="4659" y="622"/>
                  </a:lnTo>
                  <a:lnTo>
                    <a:pt x="4714" y="585"/>
                  </a:lnTo>
                  <a:lnTo>
                    <a:pt x="4769" y="549"/>
                  </a:lnTo>
                  <a:lnTo>
                    <a:pt x="4805" y="512"/>
                  </a:lnTo>
                  <a:lnTo>
                    <a:pt x="4842" y="457"/>
                  </a:lnTo>
                  <a:lnTo>
                    <a:pt x="4860" y="403"/>
                  </a:lnTo>
                  <a:lnTo>
                    <a:pt x="4878" y="348"/>
                  </a:lnTo>
                  <a:lnTo>
                    <a:pt x="4878" y="293"/>
                  </a:lnTo>
                  <a:lnTo>
                    <a:pt x="4860" y="220"/>
                  </a:lnTo>
                  <a:lnTo>
                    <a:pt x="4842" y="165"/>
                  </a:lnTo>
                  <a:lnTo>
                    <a:pt x="4805" y="110"/>
                  </a:lnTo>
                  <a:lnTo>
                    <a:pt x="4769" y="74"/>
                  </a:lnTo>
                  <a:lnTo>
                    <a:pt x="4714" y="37"/>
                  </a:lnTo>
                  <a:lnTo>
                    <a:pt x="4659" y="19"/>
                  </a:lnTo>
                  <a:lnTo>
                    <a:pt x="4604"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006;p31">
              <a:extLst>
                <a:ext uri="{FF2B5EF4-FFF2-40B4-BE49-F238E27FC236}">
                  <a16:creationId xmlns:a16="http://schemas.microsoft.com/office/drawing/2014/main" id="{CA10D89F-B7D2-333A-4C95-08AE10847E0A}"/>
                </a:ext>
              </a:extLst>
            </p:cNvPr>
            <p:cNvSpPr/>
            <p:nvPr/>
          </p:nvSpPr>
          <p:spPr>
            <a:xfrm>
              <a:off x="2511774" y="1936425"/>
              <a:ext cx="26666" cy="118688"/>
            </a:xfrm>
            <a:custGeom>
              <a:avLst/>
              <a:gdLst/>
              <a:ahLst/>
              <a:cxnLst/>
              <a:rect l="l" t="t" r="r" b="b"/>
              <a:pathLst>
                <a:path w="1133" h="5043" extrusionOk="0">
                  <a:moveTo>
                    <a:pt x="731" y="0"/>
                  </a:moveTo>
                  <a:lnTo>
                    <a:pt x="676" y="37"/>
                  </a:lnTo>
                  <a:lnTo>
                    <a:pt x="640" y="55"/>
                  </a:lnTo>
                  <a:lnTo>
                    <a:pt x="585" y="110"/>
                  </a:lnTo>
                  <a:lnTo>
                    <a:pt x="548" y="146"/>
                  </a:lnTo>
                  <a:lnTo>
                    <a:pt x="530" y="201"/>
                  </a:lnTo>
                  <a:lnTo>
                    <a:pt x="512" y="274"/>
                  </a:lnTo>
                  <a:lnTo>
                    <a:pt x="0" y="4695"/>
                  </a:lnTo>
                  <a:lnTo>
                    <a:pt x="0" y="4750"/>
                  </a:lnTo>
                  <a:lnTo>
                    <a:pt x="0" y="4805"/>
                  </a:lnTo>
                  <a:lnTo>
                    <a:pt x="18" y="4860"/>
                  </a:lnTo>
                  <a:lnTo>
                    <a:pt x="55" y="4914"/>
                  </a:lnTo>
                  <a:lnTo>
                    <a:pt x="92" y="4951"/>
                  </a:lnTo>
                  <a:lnTo>
                    <a:pt x="146" y="4988"/>
                  </a:lnTo>
                  <a:lnTo>
                    <a:pt x="201" y="5024"/>
                  </a:lnTo>
                  <a:lnTo>
                    <a:pt x="274" y="5024"/>
                  </a:lnTo>
                  <a:lnTo>
                    <a:pt x="311" y="5042"/>
                  </a:lnTo>
                  <a:lnTo>
                    <a:pt x="420" y="5006"/>
                  </a:lnTo>
                  <a:lnTo>
                    <a:pt x="512" y="4951"/>
                  </a:lnTo>
                  <a:lnTo>
                    <a:pt x="585" y="4878"/>
                  </a:lnTo>
                  <a:lnTo>
                    <a:pt x="603" y="4823"/>
                  </a:lnTo>
                  <a:lnTo>
                    <a:pt x="603" y="4768"/>
                  </a:lnTo>
                  <a:lnTo>
                    <a:pt x="1133" y="347"/>
                  </a:lnTo>
                  <a:lnTo>
                    <a:pt x="1133" y="274"/>
                  </a:lnTo>
                  <a:lnTo>
                    <a:pt x="1133" y="219"/>
                  </a:lnTo>
                  <a:lnTo>
                    <a:pt x="1096" y="164"/>
                  </a:lnTo>
                  <a:lnTo>
                    <a:pt x="1078" y="110"/>
                  </a:lnTo>
                  <a:lnTo>
                    <a:pt x="1023" y="73"/>
                  </a:lnTo>
                  <a:lnTo>
                    <a:pt x="987" y="37"/>
                  </a:lnTo>
                  <a:lnTo>
                    <a:pt x="932"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007;p31">
              <a:extLst>
                <a:ext uri="{FF2B5EF4-FFF2-40B4-BE49-F238E27FC236}">
                  <a16:creationId xmlns:a16="http://schemas.microsoft.com/office/drawing/2014/main" id="{B4B8475F-7AC7-9B1A-2D9D-E165AC2DBE1F}"/>
                </a:ext>
              </a:extLst>
            </p:cNvPr>
            <p:cNvSpPr/>
            <p:nvPr/>
          </p:nvSpPr>
          <p:spPr>
            <a:xfrm>
              <a:off x="2716859" y="2005643"/>
              <a:ext cx="60227" cy="109226"/>
            </a:xfrm>
            <a:custGeom>
              <a:avLst/>
              <a:gdLst/>
              <a:ahLst/>
              <a:cxnLst/>
              <a:rect l="l" t="t" r="r" b="b"/>
              <a:pathLst>
                <a:path w="2559" h="4641" extrusionOk="0">
                  <a:moveTo>
                    <a:pt x="2266" y="0"/>
                  </a:moveTo>
                  <a:lnTo>
                    <a:pt x="2211" y="19"/>
                  </a:lnTo>
                  <a:lnTo>
                    <a:pt x="2156" y="19"/>
                  </a:lnTo>
                  <a:lnTo>
                    <a:pt x="2102" y="55"/>
                  </a:lnTo>
                  <a:lnTo>
                    <a:pt x="2047" y="92"/>
                  </a:lnTo>
                  <a:lnTo>
                    <a:pt x="2010" y="128"/>
                  </a:lnTo>
                  <a:lnTo>
                    <a:pt x="1974" y="183"/>
                  </a:lnTo>
                  <a:lnTo>
                    <a:pt x="37" y="4202"/>
                  </a:lnTo>
                  <a:lnTo>
                    <a:pt x="19" y="4257"/>
                  </a:lnTo>
                  <a:lnTo>
                    <a:pt x="1" y="4312"/>
                  </a:lnTo>
                  <a:lnTo>
                    <a:pt x="19" y="4367"/>
                  </a:lnTo>
                  <a:lnTo>
                    <a:pt x="19" y="4440"/>
                  </a:lnTo>
                  <a:lnTo>
                    <a:pt x="55" y="4495"/>
                  </a:lnTo>
                  <a:lnTo>
                    <a:pt x="92" y="4531"/>
                  </a:lnTo>
                  <a:lnTo>
                    <a:pt x="129" y="4586"/>
                  </a:lnTo>
                  <a:lnTo>
                    <a:pt x="183" y="4604"/>
                  </a:lnTo>
                  <a:lnTo>
                    <a:pt x="256" y="4641"/>
                  </a:lnTo>
                  <a:lnTo>
                    <a:pt x="311" y="4641"/>
                  </a:lnTo>
                  <a:lnTo>
                    <a:pt x="403" y="4622"/>
                  </a:lnTo>
                  <a:lnTo>
                    <a:pt x="476" y="4586"/>
                  </a:lnTo>
                  <a:lnTo>
                    <a:pt x="549" y="4531"/>
                  </a:lnTo>
                  <a:lnTo>
                    <a:pt x="604" y="4458"/>
                  </a:lnTo>
                  <a:lnTo>
                    <a:pt x="2540" y="457"/>
                  </a:lnTo>
                  <a:lnTo>
                    <a:pt x="2558" y="402"/>
                  </a:lnTo>
                  <a:lnTo>
                    <a:pt x="2558" y="329"/>
                  </a:lnTo>
                  <a:lnTo>
                    <a:pt x="2558" y="274"/>
                  </a:lnTo>
                  <a:lnTo>
                    <a:pt x="2558" y="220"/>
                  </a:lnTo>
                  <a:lnTo>
                    <a:pt x="2522" y="165"/>
                  </a:lnTo>
                  <a:lnTo>
                    <a:pt x="2485" y="110"/>
                  </a:lnTo>
                  <a:lnTo>
                    <a:pt x="2449" y="73"/>
                  </a:lnTo>
                  <a:lnTo>
                    <a:pt x="2394" y="37"/>
                  </a:lnTo>
                  <a:lnTo>
                    <a:pt x="2339" y="19"/>
                  </a:lnTo>
                  <a:lnTo>
                    <a:pt x="2266"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008;p31">
              <a:extLst>
                <a:ext uri="{FF2B5EF4-FFF2-40B4-BE49-F238E27FC236}">
                  <a16:creationId xmlns:a16="http://schemas.microsoft.com/office/drawing/2014/main" id="{49DDEF45-4DCD-D704-1B32-766E00B70D52}"/>
                </a:ext>
              </a:extLst>
            </p:cNvPr>
            <p:cNvSpPr/>
            <p:nvPr/>
          </p:nvSpPr>
          <p:spPr>
            <a:xfrm>
              <a:off x="2891866" y="2149253"/>
              <a:ext cx="88586" cy="89033"/>
            </a:xfrm>
            <a:custGeom>
              <a:avLst/>
              <a:gdLst/>
              <a:ahLst/>
              <a:cxnLst/>
              <a:rect l="l" t="t" r="r" b="b"/>
              <a:pathLst>
                <a:path w="3764" h="3783" extrusionOk="0">
                  <a:moveTo>
                    <a:pt x="3453" y="0"/>
                  </a:moveTo>
                  <a:lnTo>
                    <a:pt x="3380" y="19"/>
                  </a:lnTo>
                  <a:lnTo>
                    <a:pt x="3325" y="37"/>
                  </a:lnTo>
                  <a:lnTo>
                    <a:pt x="3270" y="55"/>
                  </a:lnTo>
                  <a:lnTo>
                    <a:pt x="3216" y="92"/>
                  </a:lnTo>
                  <a:lnTo>
                    <a:pt x="92" y="3252"/>
                  </a:lnTo>
                  <a:lnTo>
                    <a:pt x="55" y="3307"/>
                  </a:lnTo>
                  <a:lnTo>
                    <a:pt x="19" y="3362"/>
                  </a:lnTo>
                  <a:lnTo>
                    <a:pt x="0" y="3417"/>
                  </a:lnTo>
                  <a:lnTo>
                    <a:pt x="0" y="3471"/>
                  </a:lnTo>
                  <a:lnTo>
                    <a:pt x="0" y="3545"/>
                  </a:lnTo>
                  <a:lnTo>
                    <a:pt x="19" y="3599"/>
                  </a:lnTo>
                  <a:lnTo>
                    <a:pt x="55" y="3654"/>
                  </a:lnTo>
                  <a:lnTo>
                    <a:pt x="92" y="3691"/>
                  </a:lnTo>
                  <a:lnTo>
                    <a:pt x="146" y="3745"/>
                  </a:lnTo>
                  <a:lnTo>
                    <a:pt x="201" y="3764"/>
                  </a:lnTo>
                  <a:lnTo>
                    <a:pt x="256" y="3782"/>
                  </a:lnTo>
                  <a:lnTo>
                    <a:pt x="366" y="3782"/>
                  </a:lnTo>
                  <a:lnTo>
                    <a:pt x="439" y="3764"/>
                  </a:lnTo>
                  <a:lnTo>
                    <a:pt x="475" y="3745"/>
                  </a:lnTo>
                  <a:lnTo>
                    <a:pt x="530" y="3691"/>
                  </a:lnTo>
                  <a:lnTo>
                    <a:pt x="3672" y="530"/>
                  </a:lnTo>
                  <a:lnTo>
                    <a:pt x="3709" y="494"/>
                  </a:lnTo>
                  <a:lnTo>
                    <a:pt x="3727" y="439"/>
                  </a:lnTo>
                  <a:lnTo>
                    <a:pt x="3745" y="384"/>
                  </a:lnTo>
                  <a:lnTo>
                    <a:pt x="3764" y="311"/>
                  </a:lnTo>
                  <a:lnTo>
                    <a:pt x="3745" y="256"/>
                  </a:lnTo>
                  <a:lnTo>
                    <a:pt x="3727" y="201"/>
                  </a:lnTo>
                  <a:lnTo>
                    <a:pt x="3709" y="146"/>
                  </a:lnTo>
                  <a:lnTo>
                    <a:pt x="3672" y="92"/>
                  </a:lnTo>
                  <a:lnTo>
                    <a:pt x="3618" y="55"/>
                  </a:lnTo>
                  <a:lnTo>
                    <a:pt x="3563" y="37"/>
                  </a:lnTo>
                  <a:lnTo>
                    <a:pt x="3508" y="19"/>
                  </a:lnTo>
                  <a:lnTo>
                    <a:pt x="3453"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009;p31">
              <a:extLst>
                <a:ext uri="{FF2B5EF4-FFF2-40B4-BE49-F238E27FC236}">
                  <a16:creationId xmlns:a16="http://schemas.microsoft.com/office/drawing/2014/main" id="{3315BE08-E9B0-70F7-D445-5CB5CC3CDA8C}"/>
                </a:ext>
              </a:extLst>
            </p:cNvPr>
            <p:cNvSpPr/>
            <p:nvPr/>
          </p:nvSpPr>
          <p:spPr>
            <a:xfrm>
              <a:off x="3016978" y="2351324"/>
              <a:ext cx="108378" cy="61097"/>
            </a:xfrm>
            <a:custGeom>
              <a:avLst/>
              <a:gdLst/>
              <a:ahLst/>
              <a:cxnLst/>
              <a:rect l="l" t="t" r="r" b="b"/>
              <a:pathLst>
                <a:path w="4605" h="2596" extrusionOk="0">
                  <a:moveTo>
                    <a:pt x="4221" y="1"/>
                  </a:moveTo>
                  <a:lnTo>
                    <a:pt x="4166" y="19"/>
                  </a:lnTo>
                  <a:lnTo>
                    <a:pt x="165" y="1992"/>
                  </a:lnTo>
                  <a:lnTo>
                    <a:pt x="110" y="2029"/>
                  </a:lnTo>
                  <a:lnTo>
                    <a:pt x="74" y="2065"/>
                  </a:lnTo>
                  <a:lnTo>
                    <a:pt x="37" y="2120"/>
                  </a:lnTo>
                  <a:lnTo>
                    <a:pt x="19" y="2175"/>
                  </a:lnTo>
                  <a:lnTo>
                    <a:pt x="1" y="2230"/>
                  </a:lnTo>
                  <a:lnTo>
                    <a:pt x="1" y="2284"/>
                  </a:lnTo>
                  <a:lnTo>
                    <a:pt x="1" y="2358"/>
                  </a:lnTo>
                  <a:lnTo>
                    <a:pt x="37" y="2412"/>
                  </a:lnTo>
                  <a:lnTo>
                    <a:pt x="74" y="2485"/>
                  </a:lnTo>
                  <a:lnTo>
                    <a:pt x="147" y="2540"/>
                  </a:lnTo>
                  <a:lnTo>
                    <a:pt x="220" y="2577"/>
                  </a:lnTo>
                  <a:lnTo>
                    <a:pt x="311" y="2595"/>
                  </a:lnTo>
                  <a:lnTo>
                    <a:pt x="384" y="2577"/>
                  </a:lnTo>
                  <a:lnTo>
                    <a:pt x="439" y="2559"/>
                  </a:lnTo>
                  <a:lnTo>
                    <a:pt x="4440" y="585"/>
                  </a:lnTo>
                  <a:lnTo>
                    <a:pt x="4495" y="549"/>
                  </a:lnTo>
                  <a:lnTo>
                    <a:pt x="4531" y="512"/>
                  </a:lnTo>
                  <a:lnTo>
                    <a:pt x="4568" y="458"/>
                  </a:lnTo>
                  <a:lnTo>
                    <a:pt x="4604" y="403"/>
                  </a:lnTo>
                  <a:lnTo>
                    <a:pt x="4604" y="348"/>
                  </a:lnTo>
                  <a:lnTo>
                    <a:pt x="4604" y="293"/>
                  </a:lnTo>
                  <a:lnTo>
                    <a:pt x="4604" y="220"/>
                  </a:lnTo>
                  <a:lnTo>
                    <a:pt x="4586" y="165"/>
                  </a:lnTo>
                  <a:lnTo>
                    <a:pt x="4550" y="110"/>
                  </a:lnTo>
                  <a:lnTo>
                    <a:pt x="4513" y="74"/>
                  </a:lnTo>
                  <a:lnTo>
                    <a:pt x="4458" y="37"/>
                  </a:lnTo>
                  <a:lnTo>
                    <a:pt x="4404" y="19"/>
                  </a:lnTo>
                  <a:lnTo>
                    <a:pt x="4349"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010;p31">
              <a:extLst>
                <a:ext uri="{FF2B5EF4-FFF2-40B4-BE49-F238E27FC236}">
                  <a16:creationId xmlns:a16="http://schemas.microsoft.com/office/drawing/2014/main" id="{6817BD3E-B230-DF45-FDE9-253F0D06AA9F}"/>
                </a:ext>
              </a:extLst>
            </p:cNvPr>
            <p:cNvSpPr/>
            <p:nvPr/>
          </p:nvSpPr>
          <p:spPr>
            <a:xfrm>
              <a:off x="3078473" y="2589522"/>
              <a:ext cx="118688" cy="27560"/>
            </a:xfrm>
            <a:custGeom>
              <a:avLst/>
              <a:gdLst/>
              <a:ahLst/>
              <a:cxnLst/>
              <a:rect l="l" t="t" r="r" b="b"/>
              <a:pathLst>
                <a:path w="5043" h="1171" extrusionOk="0">
                  <a:moveTo>
                    <a:pt x="4695" y="1"/>
                  </a:moveTo>
                  <a:lnTo>
                    <a:pt x="274" y="549"/>
                  </a:lnTo>
                  <a:lnTo>
                    <a:pt x="219" y="567"/>
                  </a:lnTo>
                  <a:lnTo>
                    <a:pt x="165" y="604"/>
                  </a:lnTo>
                  <a:lnTo>
                    <a:pt x="110" y="622"/>
                  </a:lnTo>
                  <a:lnTo>
                    <a:pt x="73" y="677"/>
                  </a:lnTo>
                  <a:lnTo>
                    <a:pt x="37" y="732"/>
                  </a:lnTo>
                  <a:lnTo>
                    <a:pt x="18" y="787"/>
                  </a:lnTo>
                  <a:lnTo>
                    <a:pt x="0" y="841"/>
                  </a:lnTo>
                  <a:lnTo>
                    <a:pt x="0" y="896"/>
                  </a:lnTo>
                  <a:lnTo>
                    <a:pt x="37" y="1006"/>
                  </a:lnTo>
                  <a:lnTo>
                    <a:pt x="110" y="1097"/>
                  </a:lnTo>
                  <a:lnTo>
                    <a:pt x="201" y="1152"/>
                  </a:lnTo>
                  <a:lnTo>
                    <a:pt x="311" y="1170"/>
                  </a:lnTo>
                  <a:lnTo>
                    <a:pt x="347" y="1170"/>
                  </a:lnTo>
                  <a:lnTo>
                    <a:pt x="4768" y="604"/>
                  </a:lnTo>
                  <a:lnTo>
                    <a:pt x="4841" y="604"/>
                  </a:lnTo>
                  <a:lnTo>
                    <a:pt x="4896" y="567"/>
                  </a:lnTo>
                  <a:lnTo>
                    <a:pt x="4933" y="531"/>
                  </a:lnTo>
                  <a:lnTo>
                    <a:pt x="4988" y="494"/>
                  </a:lnTo>
                  <a:lnTo>
                    <a:pt x="5006" y="439"/>
                  </a:lnTo>
                  <a:lnTo>
                    <a:pt x="5024" y="385"/>
                  </a:lnTo>
                  <a:lnTo>
                    <a:pt x="5042" y="330"/>
                  </a:lnTo>
                  <a:lnTo>
                    <a:pt x="5042" y="257"/>
                  </a:lnTo>
                  <a:lnTo>
                    <a:pt x="5024" y="202"/>
                  </a:lnTo>
                  <a:lnTo>
                    <a:pt x="5006" y="147"/>
                  </a:lnTo>
                  <a:lnTo>
                    <a:pt x="4969" y="92"/>
                  </a:lnTo>
                  <a:lnTo>
                    <a:pt x="4933" y="56"/>
                  </a:lnTo>
                  <a:lnTo>
                    <a:pt x="4878" y="19"/>
                  </a:lnTo>
                  <a:lnTo>
                    <a:pt x="4823"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grpSp>
      <p:sp>
        <p:nvSpPr>
          <p:cNvPr id="26" name="Google Shape;1011;p31">
            <a:extLst>
              <a:ext uri="{FF2B5EF4-FFF2-40B4-BE49-F238E27FC236}">
                <a16:creationId xmlns:a16="http://schemas.microsoft.com/office/drawing/2014/main" id="{5525EC30-4275-E0B8-5E8E-03D32B1B7A53}"/>
              </a:ext>
            </a:extLst>
          </p:cNvPr>
          <p:cNvSpPr/>
          <p:nvPr/>
        </p:nvSpPr>
        <p:spPr>
          <a:xfrm>
            <a:off x="826974" y="3770813"/>
            <a:ext cx="1565102" cy="2753949"/>
          </a:xfrm>
          <a:custGeom>
            <a:avLst/>
            <a:gdLst/>
            <a:ahLst/>
            <a:cxnLst/>
            <a:rect l="l" t="t" r="r" b="b"/>
            <a:pathLst>
              <a:path w="66501" h="117015" extrusionOk="0">
                <a:moveTo>
                  <a:pt x="25925" y="0"/>
                </a:moveTo>
                <a:lnTo>
                  <a:pt x="11218" y="4824"/>
                </a:lnTo>
                <a:lnTo>
                  <a:pt x="10852" y="7272"/>
                </a:lnTo>
                <a:lnTo>
                  <a:pt x="10432" y="10231"/>
                </a:lnTo>
                <a:lnTo>
                  <a:pt x="9866" y="14250"/>
                </a:lnTo>
                <a:lnTo>
                  <a:pt x="9190" y="19238"/>
                </a:lnTo>
                <a:lnTo>
                  <a:pt x="8404" y="25139"/>
                </a:lnTo>
                <a:lnTo>
                  <a:pt x="7564" y="31862"/>
                </a:lnTo>
                <a:lnTo>
                  <a:pt x="7107" y="35498"/>
                </a:lnTo>
                <a:lnTo>
                  <a:pt x="6650" y="39316"/>
                </a:lnTo>
                <a:lnTo>
                  <a:pt x="6194" y="43317"/>
                </a:lnTo>
                <a:lnTo>
                  <a:pt x="5719" y="47464"/>
                </a:lnTo>
                <a:lnTo>
                  <a:pt x="5244" y="51776"/>
                </a:lnTo>
                <a:lnTo>
                  <a:pt x="4769" y="56215"/>
                </a:lnTo>
                <a:lnTo>
                  <a:pt x="4294" y="60782"/>
                </a:lnTo>
                <a:lnTo>
                  <a:pt x="3837" y="65477"/>
                </a:lnTo>
                <a:lnTo>
                  <a:pt x="3380" y="70282"/>
                </a:lnTo>
                <a:lnTo>
                  <a:pt x="2923" y="75197"/>
                </a:lnTo>
                <a:lnTo>
                  <a:pt x="2485" y="80184"/>
                </a:lnTo>
                <a:lnTo>
                  <a:pt x="2065" y="85281"/>
                </a:lnTo>
                <a:lnTo>
                  <a:pt x="1663" y="90433"/>
                </a:lnTo>
                <a:lnTo>
                  <a:pt x="1279" y="95658"/>
                </a:lnTo>
                <a:lnTo>
                  <a:pt x="914" y="100938"/>
                </a:lnTo>
                <a:lnTo>
                  <a:pt x="585" y="106273"/>
                </a:lnTo>
                <a:lnTo>
                  <a:pt x="274" y="111626"/>
                </a:lnTo>
                <a:lnTo>
                  <a:pt x="0" y="117015"/>
                </a:lnTo>
                <a:lnTo>
                  <a:pt x="66501" y="117015"/>
                </a:lnTo>
                <a:lnTo>
                  <a:pt x="66154" y="112393"/>
                </a:lnTo>
                <a:lnTo>
                  <a:pt x="65770" y="107698"/>
                </a:lnTo>
                <a:lnTo>
                  <a:pt x="65386" y="102948"/>
                </a:lnTo>
                <a:lnTo>
                  <a:pt x="64966" y="98161"/>
                </a:lnTo>
                <a:lnTo>
                  <a:pt x="64546" y="93338"/>
                </a:lnTo>
                <a:lnTo>
                  <a:pt x="64107" y="88497"/>
                </a:lnTo>
                <a:lnTo>
                  <a:pt x="63212" y="78851"/>
                </a:lnTo>
                <a:lnTo>
                  <a:pt x="62280" y="69332"/>
                </a:lnTo>
                <a:lnTo>
                  <a:pt x="61349" y="60033"/>
                </a:lnTo>
                <a:lnTo>
                  <a:pt x="60435" y="51081"/>
                </a:lnTo>
                <a:lnTo>
                  <a:pt x="59522" y="42586"/>
                </a:lnTo>
                <a:lnTo>
                  <a:pt x="58681" y="34657"/>
                </a:lnTo>
                <a:lnTo>
                  <a:pt x="57878" y="27423"/>
                </a:lnTo>
                <a:lnTo>
                  <a:pt x="57147" y="20992"/>
                </a:lnTo>
                <a:lnTo>
                  <a:pt x="56526" y="15475"/>
                </a:lnTo>
                <a:lnTo>
                  <a:pt x="55612" y="7637"/>
                </a:lnTo>
                <a:lnTo>
                  <a:pt x="55283" y="4824"/>
                </a:lnTo>
                <a:lnTo>
                  <a:pt x="40485" y="0"/>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012;p31">
            <a:extLst>
              <a:ext uri="{FF2B5EF4-FFF2-40B4-BE49-F238E27FC236}">
                <a16:creationId xmlns:a16="http://schemas.microsoft.com/office/drawing/2014/main" id="{F6F4FB66-15A8-5DF1-2218-81C17DEF894C}"/>
              </a:ext>
            </a:extLst>
          </p:cNvPr>
          <p:cNvSpPr/>
          <p:nvPr/>
        </p:nvSpPr>
        <p:spPr>
          <a:xfrm>
            <a:off x="1170513" y="4329345"/>
            <a:ext cx="1053027" cy="1126527"/>
          </a:xfrm>
          <a:custGeom>
            <a:avLst/>
            <a:gdLst/>
            <a:ahLst/>
            <a:cxnLst/>
            <a:rect l="l" t="t" r="r" b="b"/>
            <a:pathLst>
              <a:path w="44743" h="47866" extrusionOk="0">
                <a:moveTo>
                  <a:pt x="31844" y="0"/>
                </a:moveTo>
                <a:lnTo>
                  <a:pt x="1" y="11199"/>
                </a:lnTo>
                <a:lnTo>
                  <a:pt x="12917" y="47866"/>
                </a:lnTo>
                <a:lnTo>
                  <a:pt x="44742" y="36667"/>
                </a:lnTo>
                <a:lnTo>
                  <a:pt x="31844" y="0"/>
                </a:lnTo>
                <a:close/>
              </a:path>
            </a:pathLst>
          </a:custGeom>
          <a:solidFill>
            <a:srgbClr val="30A0A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013;p31">
            <a:extLst>
              <a:ext uri="{FF2B5EF4-FFF2-40B4-BE49-F238E27FC236}">
                <a16:creationId xmlns:a16="http://schemas.microsoft.com/office/drawing/2014/main" id="{C5C9A08F-6AFC-438E-ECCE-5FC95DDBAEF9}"/>
              </a:ext>
            </a:extLst>
          </p:cNvPr>
          <p:cNvSpPr/>
          <p:nvPr/>
        </p:nvSpPr>
        <p:spPr>
          <a:xfrm>
            <a:off x="1120643" y="4186581"/>
            <a:ext cx="1052580" cy="1126551"/>
          </a:xfrm>
          <a:custGeom>
            <a:avLst/>
            <a:gdLst/>
            <a:ahLst/>
            <a:cxnLst/>
            <a:rect l="l" t="t" r="r" b="b"/>
            <a:pathLst>
              <a:path w="44724" h="47867" extrusionOk="0">
                <a:moveTo>
                  <a:pt x="31825" y="1"/>
                </a:moveTo>
                <a:lnTo>
                  <a:pt x="0" y="11200"/>
                </a:lnTo>
                <a:lnTo>
                  <a:pt x="12898" y="47866"/>
                </a:lnTo>
                <a:lnTo>
                  <a:pt x="44724" y="36667"/>
                </a:lnTo>
                <a:lnTo>
                  <a:pt x="31825" y="1"/>
                </a:lnTo>
                <a:close/>
              </a:path>
            </a:pathLst>
          </a:custGeom>
          <a:solidFill>
            <a:srgbClr val="30A0A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014;p31">
            <a:extLst>
              <a:ext uri="{FF2B5EF4-FFF2-40B4-BE49-F238E27FC236}">
                <a16:creationId xmlns:a16="http://schemas.microsoft.com/office/drawing/2014/main" id="{6E9EF32E-1AEA-05CB-D89C-2B76A3AADEFB}"/>
              </a:ext>
            </a:extLst>
          </p:cNvPr>
          <p:cNvSpPr/>
          <p:nvPr/>
        </p:nvSpPr>
        <p:spPr>
          <a:xfrm>
            <a:off x="1130951" y="4229580"/>
            <a:ext cx="749898" cy="356036"/>
          </a:xfrm>
          <a:custGeom>
            <a:avLst/>
            <a:gdLst/>
            <a:ahLst/>
            <a:cxnLst/>
            <a:rect l="l" t="t" r="r" b="b"/>
            <a:pathLst>
              <a:path w="31863" h="15128" extrusionOk="0">
                <a:moveTo>
                  <a:pt x="30291" y="1"/>
                </a:moveTo>
                <a:lnTo>
                  <a:pt x="1" y="10652"/>
                </a:lnTo>
                <a:lnTo>
                  <a:pt x="1572" y="15128"/>
                </a:lnTo>
                <a:lnTo>
                  <a:pt x="31862" y="4477"/>
                </a:lnTo>
                <a:lnTo>
                  <a:pt x="30291" y="1"/>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015;p31">
            <a:extLst>
              <a:ext uri="{FF2B5EF4-FFF2-40B4-BE49-F238E27FC236}">
                <a16:creationId xmlns:a16="http://schemas.microsoft.com/office/drawing/2014/main" id="{512E8E80-966E-6B74-AFD3-AF0CE8F6CD2E}"/>
              </a:ext>
            </a:extLst>
          </p:cNvPr>
          <p:cNvSpPr/>
          <p:nvPr/>
        </p:nvSpPr>
        <p:spPr>
          <a:xfrm>
            <a:off x="377666" y="4131981"/>
            <a:ext cx="1557782" cy="1425798"/>
          </a:xfrm>
          <a:custGeom>
            <a:avLst/>
            <a:gdLst/>
            <a:ahLst/>
            <a:cxnLst/>
            <a:rect l="l" t="t" r="r" b="b"/>
            <a:pathLst>
              <a:path w="66190" h="60582" extrusionOk="0">
                <a:moveTo>
                  <a:pt x="22453" y="1"/>
                </a:moveTo>
                <a:lnTo>
                  <a:pt x="21978" y="695"/>
                </a:lnTo>
                <a:lnTo>
                  <a:pt x="21430" y="1554"/>
                </a:lnTo>
                <a:lnTo>
                  <a:pt x="20663" y="2759"/>
                </a:lnTo>
                <a:lnTo>
                  <a:pt x="19713" y="4276"/>
                </a:lnTo>
                <a:lnTo>
                  <a:pt x="18598" y="6157"/>
                </a:lnTo>
                <a:lnTo>
                  <a:pt x="17319" y="8350"/>
                </a:lnTo>
                <a:lnTo>
                  <a:pt x="15894" y="10871"/>
                </a:lnTo>
                <a:lnTo>
                  <a:pt x="15127" y="12259"/>
                </a:lnTo>
                <a:lnTo>
                  <a:pt x="14341" y="13721"/>
                </a:lnTo>
                <a:lnTo>
                  <a:pt x="13519" y="15274"/>
                </a:lnTo>
                <a:lnTo>
                  <a:pt x="12661" y="16900"/>
                </a:lnTo>
                <a:lnTo>
                  <a:pt x="11784" y="18599"/>
                </a:lnTo>
                <a:lnTo>
                  <a:pt x="10888" y="20389"/>
                </a:lnTo>
                <a:lnTo>
                  <a:pt x="9975" y="22253"/>
                </a:lnTo>
                <a:lnTo>
                  <a:pt x="9025" y="24189"/>
                </a:lnTo>
                <a:lnTo>
                  <a:pt x="8075" y="26217"/>
                </a:lnTo>
                <a:lnTo>
                  <a:pt x="7088" y="28318"/>
                </a:lnTo>
                <a:lnTo>
                  <a:pt x="6102" y="30510"/>
                </a:lnTo>
                <a:lnTo>
                  <a:pt x="5097" y="32757"/>
                </a:lnTo>
                <a:lnTo>
                  <a:pt x="4074" y="35096"/>
                </a:lnTo>
                <a:lnTo>
                  <a:pt x="3051" y="37507"/>
                </a:lnTo>
                <a:lnTo>
                  <a:pt x="2010" y="39992"/>
                </a:lnTo>
                <a:lnTo>
                  <a:pt x="968" y="42568"/>
                </a:lnTo>
                <a:lnTo>
                  <a:pt x="786" y="43061"/>
                </a:lnTo>
                <a:lnTo>
                  <a:pt x="603" y="43573"/>
                </a:lnTo>
                <a:lnTo>
                  <a:pt x="457" y="44066"/>
                </a:lnTo>
                <a:lnTo>
                  <a:pt x="329" y="44559"/>
                </a:lnTo>
                <a:lnTo>
                  <a:pt x="238" y="45053"/>
                </a:lnTo>
                <a:lnTo>
                  <a:pt x="146" y="45564"/>
                </a:lnTo>
                <a:lnTo>
                  <a:pt x="73" y="46057"/>
                </a:lnTo>
                <a:lnTo>
                  <a:pt x="37" y="46551"/>
                </a:lnTo>
                <a:lnTo>
                  <a:pt x="0" y="47026"/>
                </a:lnTo>
                <a:lnTo>
                  <a:pt x="0" y="47519"/>
                </a:lnTo>
                <a:lnTo>
                  <a:pt x="0" y="47994"/>
                </a:lnTo>
                <a:lnTo>
                  <a:pt x="37" y="48469"/>
                </a:lnTo>
                <a:lnTo>
                  <a:pt x="73" y="48944"/>
                </a:lnTo>
                <a:lnTo>
                  <a:pt x="146" y="49419"/>
                </a:lnTo>
                <a:lnTo>
                  <a:pt x="219" y="49876"/>
                </a:lnTo>
                <a:lnTo>
                  <a:pt x="311" y="50351"/>
                </a:lnTo>
                <a:lnTo>
                  <a:pt x="420" y="50789"/>
                </a:lnTo>
                <a:lnTo>
                  <a:pt x="566" y="51246"/>
                </a:lnTo>
                <a:lnTo>
                  <a:pt x="694" y="51684"/>
                </a:lnTo>
                <a:lnTo>
                  <a:pt x="859" y="52123"/>
                </a:lnTo>
                <a:lnTo>
                  <a:pt x="1041" y="52543"/>
                </a:lnTo>
                <a:lnTo>
                  <a:pt x="1224" y="52963"/>
                </a:lnTo>
                <a:lnTo>
                  <a:pt x="1425" y="53383"/>
                </a:lnTo>
                <a:lnTo>
                  <a:pt x="1644" y="53785"/>
                </a:lnTo>
                <a:lnTo>
                  <a:pt x="1882" y="54187"/>
                </a:lnTo>
                <a:lnTo>
                  <a:pt x="2138" y="54571"/>
                </a:lnTo>
                <a:lnTo>
                  <a:pt x="2393" y="54955"/>
                </a:lnTo>
                <a:lnTo>
                  <a:pt x="2667" y="55320"/>
                </a:lnTo>
                <a:lnTo>
                  <a:pt x="2941" y="55685"/>
                </a:lnTo>
                <a:lnTo>
                  <a:pt x="3234" y="56032"/>
                </a:lnTo>
                <a:lnTo>
                  <a:pt x="3544" y="56380"/>
                </a:lnTo>
                <a:lnTo>
                  <a:pt x="3873" y="56708"/>
                </a:lnTo>
                <a:lnTo>
                  <a:pt x="4202" y="57019"/>
                </a:lnTo>
                <a:lnTo>
                  <a:pt x="4531" y="57330"/>
                </a:lnTo>
                <a:lnTo>
                  <a:pt x="4896" y="57622"/>
                </a:lnTo>
                <a:lnTo>
                  <a:pt x="5243" y="57914"/>
                </a:lnTo>
                <a:lnTo>
                  <a:pt x="5627" y="58188"/>
                </a:lnTo>
                <a:lnTo>
                  <a:pt x="5992" y="58444"/>
                </a:lnTo>
                <a:lnTo>
                  <a:pt x="6394" y="58681"/>
                </a:lnTo>
                <a:lnTo>
                  <a:pt x="6778" y="58919"/>
                </a:lnTo>
                <a:lnTo>
                  <a:pt x="7198" y="59138"/>
                </a:lnTo>
                <a:lnTo>
                  <a:pt x="7600" y="59339"/>
                </a:lnTo>
                <a:lnTo>
                  <a:pt x="8020" y="59540"/>
                </a:lnTo>
                <a:lnTo>
                  <a:pt x="8459" y="59705"/>
                </a:lnTo>
                <a:lnTo>
                  <a:pt x="8879" y="59869"/>
                </a:lnTo>
                <a:lnTo>
                  <a:pt x="9336" y="60015"/>
                </a:lnTo>
                <a:lnTo>
                  <a:pt x="9774" y="60143"/>
                </a:lnTo>
                <a:lnTo>
                  <a:pt x="10231" y="60253"/>
                </a:lnTo>
                <a:lnTo>
                  <a:pt x="10688" y="60344"/>
                </a:lnTo>
                <a:lnTo>
                  <a:pt x="11163" y="60435"/>
                </a:lnTo>
                <a:lnTo>
                  <a:pt x="11619" y="60490"/>
                </a:lnTo>
                <a:lnTo>
                  <a:pt x="12094" y="60545"/>
                </a:lnTo>
                <a:lnTo>
                  <a:pt x="12569" y="60563"/>
                </a:lnTo>
                <a:lnTo>
                  <a:pt x="13063" y="60581"/>
                </a:lnTo>
                <a:lnTo>
                  <a:pt x="13538" y="60563"/>
                </a:lnTo>
                <a:lnTo>
                  <a:pt x="14031" y="60545"/>
                </a:lnTo>
                <a:lnTo>
                  <a:pt x="14524" y="60490"/>
                </a:lnTo>
                <a:lnTo>
                  <a:pt x="15017" y="60417"/>
                </a:lnTo>
                <a:lnTo>
                  <a:pt x="15511" y="60344"/>
                </a:lnTo>
                <a:lnTo>
                  <a:pt x="16004" y="60234"/>
                </a:lnTo>
                <a:lnTo>
                  <a:pt x="16515" y="60106"/>
                </a:lnTo>
                <a:lnTo>
                  <a:pt x="17009" y="59960"/>
                </a:lnTo>
                <a:lnTo>
                  <a:pt x="17502" y="59778"/>
                </a:lnTo>
                <a:lnTo>
                  <a:pt x="18014" y="59595"/>
                </a:lnTo>
                <a:lnTo>
                  <a:pt x="20937" y="58389"/>
                </a:lnTo>
                <a:lnTo>
                  <a:pt x="23841" y="57165"/>
                </a:lnTo>
                <a:lnTo>
                  <a:pt x="26710" y="55923"/>
                </a:lnTo>
                <a:lnTo>
                  <a:pt x="29578" y="54626"/>
                </a:lnTo>
                <a:lnTo>
                  <a:pt x="32446" y="53292"/>
                </a:lnTo>
                <a:lnTo>
                  <a:pt x="35296" y="51904"/>
                </a:lnTo>
                <a:lnTo>
                  <a:pt x="38183" y="50479"/>
                </a:lnTo>
                <a:lnTo>
                  <a:pt x="41088" y="48999"/>
                </a:lnTo>
                <a:lnTo>
                  <a:pt x="44029" y="47464"/>
                </a:lnTo>
                <a:lnTo>
                  <a:pt x="46989" y="45856"/>
                </a:lnTo>
                <a:lnTo>
                  <a:pt x="50021" y="44194"/>
                </a:lnTo>
                <a:lnTo>
                  <a:pt x="53109" y="42458"/>
                </a:lnTo>
                <a:lnTo>
                  <a:pt x="56251" y="40650"/>
                </a:lnTo>
                <a:lnTo>
                  <a:pt x="59485" y="38750"/>
                </a:lnTo>
                <a:lnTo>
                  <a:pt x="62792" y="36758"/>
                </a:lnTo>
                <a:lnTo>
                  <a:pt x="66190" y="34694"/>
                </a:lnTo>
                <a:lnTo>
                  <a:pt x="59960" y="24372"/>
                </a:lnTo>
                <a:lnTo>
                  <a:pt x="59211" y="24829"/>
                </a:lnTo>
                <a:lnTo>
                  <a:pt x="58261" y="25377"/>
                </a:lnTo>
                <a:lnTo>
                  <a:pt x="56945" y="26126"/>
                </a:lnTo>
                <a:lnTo>
                  <a:pt x="55283" y="27057"/>
                </a:lnTo>
                <a:lnTo>
                  <a:pt x="53273" y="28135"/>
                </a:lnTo>
                <a:lnTo>
                  <a:pt x="50935" y="29396"/>
                </a:lnTo>
                <a:lnTo>
                  <a:pt x="48249" y="30766"/>
                </a:lnTo>
                <a:lnTo>
                  <a:pt x="45253" y="32282"/>
                </a:lnTo>
                <a:lnTo>
                  <a:pt x="43645" y="33068"/>
                </a:lnTo>
                <a:lnTo>
                  <a:pt x="41946" y="33890"/>
                </a:lnTo>
                <a:lnTo>
                  <a:pt x="40174" y="34730"/>
                </a:lnTo>
                <a:lnTo>
                  <a:pt x="38329" y="35607"/>
                </a:lnTo>
                <a:lnTo>
                  <a:pt x="36411" y="36503"/>
                </a:lnTo>
                <a:lnTo>
                  <a:pt x="34419" y="37398"/>
                </a:lnTo>
                <a:lnTo>
                  <a:pt x="32355" y="38330"/>
                </a:lnTo>
                <a:lnTo>
                  <a:pt x="30217" y="39261"/>
                </a:lnTo>
                <a:lnTo>
                  <a:pt x="28007" y="40211"/>
                </a:lnTo>
                <a:lnTo>
                  <a:pt x="25741" y="41180"/>
                </a:lnTo>
                <a:lnTo>
                  <a:pt x="23385" y="42148"/>
                </a:lnTo>
                <a:lnTo>
                  <a:pt x="20973" y="43134"/>
                </a:lnTo>
                <a:lnTo>
                  <a:pt x="18507" y="44121"/>
                </a:lnTo>
                <a:lnTo>
                  <a:pt x="15967" y="45107"/>
                </a:lnTo>
                <a:lnTo>
                  <a:pt x="15967" y="45107"/>
                </a:lnTo>
                <a:lnTo>
                  <a:pt x="18324" y="40759"/>
                </a:lnTo>
                <a:lnTo>
                  <a:pt x="19859" y="37928"/>
                </a:lnTo>
                <a:lnTo>
                  <a:pt x="21521" y="34913"/>
                </a:lnTo>
                <a:lnTo>
                  <a:pt x="23184" y="31935"/>
                </a:lnTo>
                <a:lnTo>
                  <a:pt x="24006" y="30510"/>
                </a:lnTo>
                <a:lnTo>
                  <a:pt x="24791" y="29158"/>
                </a:lnTo>
                <a:lnTo>
                  <a:pt x="25522" y="27934"/>
                </a:lnTo>
                <a:lnTo>
                  <a:pt x="26198" y="26820"/>
                </a:lnTo>
                <a:lnTo>
                  <a:pt x="26801" y="25870"/>
                </a:lnTo>
                <a:lnTo>
                  <a:pt x="27331" y="25103"/>
                </a:lnTo>
                <a:lnTo>
                  <a:pt x="22453"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016;p31">
            <a:extLst>
              <a:ext uri="{FF2B5EF4-FFF2-40B4-BE49-F238E27FC236}">
                <a16:creationId xmlns:a16="http://schemas.microsoft.com/office/drawing/2014/main" id="{419EEC83-0956-A3EF-8668-DB6F9738E90C}"/>
              </a:ext>
            </a:extLst>
          </p:cNvPr>
          <p:cNvSpPr/>
          <p:nvPr/>
        </p:nvSpPr>
        <p:spPr>
          <a:xfrm>
            <a:off x="1686471" y="4448880"/>
            <a:ext cx="470840" cy="529728"/>
          </a:xfrm>
          <a:custGeom>
            <a:avLst/>
            <a:gdLst/>
            <a:ahLst/>
            <a:cxnLst/>
            <a:rect l="l" t="t" r="r" b="b"/>
            <a:pathLst>
              <a:path w="20006" h="22508" extrusionOk="0">
                <a:moveTo>
                  <a:pt x="4148" y="0"/>
                </a:moveTo>
                <a:lnTo>
                  <a:pt x="4057" y="18"/>
                </a:lnTo>
                <a:lnTo>
                  <a:pt x="3965" y="73"/>
                </a:lnTo>
                <a:lnTo>
                  <a:pt x="3874" y="128"/>
                </a:lnTo>
                <a:lnTo>
                  <a:pt x="3782" y="219"/>
                </a:lnTo>
                <a:lnTo>
                  <a:pt x="3691" y="347"/>
                </a:lnTo>
                <a:lnTo>
                  <a:pt x="3600" y="475"/>
                </a:lnTo>
                <a:lnTo>
                  <a:pt x="3417" y="822"/>
                </a:lnTo>
                <a:lnTo>
                  <a:pt x="3234" y="1242"/>
                </a:lnTo>
                <a:lnTo>
                  <a:pt x="3052" y="1736"/>
                </a:lnTo>
                <a:lnTo>
                  <a:pt x="2869" y="2302"/>
                </a:lnTo>
                <a:lnTo>
                  <a:pt x="2686" y="2923"/>
                </a:lnTo>
                <a:lnTo>
                  <a:pt x="2504" y="3599"/>
                </a:lnTo>
                <a:lnTo>
                  <a:pt x="2339" y="4330"/>
                </a:lnTo>
                <a:lnTo>
                  <a:pt x="1992" y="5901"/>
                </a:lnTo>
                <a:lnTo>
                  <a:pt x="1663" y="7582"/>
                </a:lnTo>
                <a:lnTo>
                  <a:pt x="1353" y="9299"/>
                </a:lnTo>
                <a:lnTo>
                  <a:pt x="1060" y="11035"/>
                </a:lnTo>
                <a:lnTo>
                  <a:pt x="805" y="12697"/>
                </a:lnTo>
                <a:lnTo>
                  <a:pt x="567" y="14268"/>
                </a:lnTo>
                <a:lnTo>
                  <a:pt x="366" y="15675"/>
                </a:lnTo>
                <a:lnTo>
                  <a:pt x="92" y="17758"/>
                </a:lnTo>
                <a:lnTo>
                  <a:pt x="1" y="18562"/>
                </a:lnTo>
                <a:lnTo>
                  <a:pt x="768" y="19110"/>
                </a:lnTo>
                <a:lnTo>
                  <a:pt x="1608" y="19676"/>
                </a:lnTo>
                <a:lnTo>
                  <a:pt x="2668" y="20334"/>
                </a:lnTo>
                <a:lnTo>
                  <a:pt x="3253" y="20681"/>
                </a:lnTo>
                <a:lnTo>
                  <a:pt x="3837" y="21010"/>
                </a:lnTo>
                <a:lnTo>
                  <a:pt x="4458" y="21339"/>
                </a:lnTo>
                <a:lnTo>
                  <a:pt x="5080" y="21649"/>
                </a:lnTo>
                <a:lnTo>
                  <a:pt x="5682" y="21923"/>
                </a:lnTo>
                <a:lnTo>
                  <a:pt x="6267" y="22161"/>
                </a:lnTo>
                <a:lnTo>
                  <a:pt x="6833" y="22343"/>
                </a:lnTo>
                <a:lnTo>
                  <a:pt x="7107" y="22416"/>
                </a:lnTo>
                <a:lnTo>
                  <a:pt x="7363" y="22471"/>
                </a:lnTo>
                <a:lnTo>
                  <a:pt x="7656" y="22508"/>
                </a:lnTo>
                <a:lnTo>
                  <a:pt x="7966" y="22508"/>
                </a:lnTo>
                <a:lnTo>
                  <a:pt x="8332" y="22490"/>
                </a:lnTo>
                <a:lnTo>
                  <a:pt x="8715" y="22435"/>
                </a:lnTo>
                <a:lnTo>
                  <a:pt x="9135" y="22362"/>
                </a:lnTo>
                <a:lnTo>
                  <a:pt x="9592" y="22270"/>
                </a:lnTo>
                <a:lnTo>
                  <a:pt x="10067" y="22142"/>
                </a:lnTo>
                <a:lnTo>
                  <a:pt x="10579" y="21996"/>
                </a:lnTo>
                <a:lnTo>
                  <a:pt x="11090" y="21832"/>
                </a:lnTo>
                <a:lnTo>
                  <a:pt x="11620" y="21649"/>
                </a:lnTo>
                <a:lnTo>
                  <a:pt x="12168" y="21466"/>
                </a:lnTo>
                <a:lnTo>
                  <a:pt x="12716" y="21247"/>
                </a:lnTo>
                <a:lnTo>
                  <a:pt x="13831" y="20790"/>
                </a:lnTo>
                <a:lnTo>
                  <a:pt x="14927" y="20297"/>
                </a:lnTo>
                <a:lnTo>
                  <a:pt x="15457" y="20041"/>
                </a:lnTo>
                <a:lnTo>
                  <a:pt x="15986" y="19767"/>
                </a:lnTo>
                <a:lnTo>
                  <a:pt x="16480" y="19493"/>
                </a:lnTo>
                <a:lnTo>
                  <a:pt x="16973" y="19219"/>
                </a:lnTo>
                <a:lnTo>
                  <a:pt x="17430" y="18945"/>
                </a:lnTo>
                <a:lnTo>
                  <a:pt x="17868" y="18671"/>
                </a:lnTo>
                <a:lnTo>
                  <a:pt x="18270" y="18397"/>
                </a:lnTo>
                <a:lnTo>
                  <a:pt x="18654" y="18123"/>
                </a:lnTo>
                <a:lnTo>
                  <a:pt x="18983" y="17867"/>
                </a:lnTo>
                <a:lnTo>
                  <a:pt x="19275" y="17593"/>
                </a:lnTo>
                <a:lnTo>
                  <a:pt x="19531" y="17338"/>
                </a:lnTo>
                <a:lnTo>
                  <a:pt x="19732" y="17100"/>
                </a:lnTo>
                <a:lnTo>
                  <a:pt x="19878" y="16863"/>
                </a:lnTo>
                <a:lnTo>
                  <a:pt x="19933" y="16753"/>
                </a:lnTo>
                <a:lnTo>
                  <a:pt x="19969" y="16643"/>
                </a:lnTo>
                <a:lnTo>
                  <a:pt x="20006" y="16534"/>
                </a:lnTo>
                <a:lnTo>
                  <a:pt x="20006" y="16442"/>
                </a:lnTo>
                <a:lnTo>
                  <a:pt x="20006" y="16333"/>
                </a:lnTo>
                <a:lnTo>
                  <a:pt x="19987" y="16241"/>
                </a:lnTo>
                <a:lnTo>
                  <a:pt x="19951" y="16132"/>
                </a:lnTo>
                <a:lnTo>
                  <a:pt x="19896" y="16022"/>
                </a:lnTo>
                <a:lnTo>
                  <a:pt x="19823" y="15931"/>
                </a:lnTo>
                <a:lnTo>
                  <a:pt x="19750" y="15858"/>
                </a:lnTo>
                <a:lnTo>
                  <a:pt x="19658" y="15785"/>
                </a:lnTo>
                <a:lnTo>
                  <a:pt x="19549" y="15730"/>
                </a:lnTo>
                <a:lnTo>
                  <a:pt x="19330" y="15639"/>
                </a:lnTo>
                <a:lnTo>
                  <a:pt x="19092" y="15584"/>
                </a:lnTo>
                <a:lnTo>
                  <a:pt x="18818" y="15547"/>
                </a:lnTo>
                <a:lnTo>
                  <a:pt x="18544" y="15529"/>
                </a:lnTo>
                <a:lnTo>
                  <a:pt x="18252" y="15547"/>
                </a:lnTo>
                <a:lnTo>
                  <a:pt x="17978" y="15565"/>
                </a:lnTo>
                <a:lnTo>
                  <a:pt x="17704" y="15602"/>
                </a:lnTo>
                <a:lnTo>
                  <a:pt x="17247" y="15675"/>
                </a:lnTo>
                <a:lnTo>
                  <a:pt x="16918" y="15748"/>
                </a:lnTo>
                <a:lnTo>
                  <a:pt x="16808" y="15785"/>
                </a:lnTo>
                <a:lnTo>
                  <a:pt x="16918" y="15730"/>
                </a:lnTo>
                <a:lnTo>
                  <a:pt x="17210" y="15584"/>
                </a:lnTo>
                <a:lnTo>
                  <a:pt x="17612" y="15346"/>
                </a:lnTo>
                <a:lnTo>
                  <a:pt x="17832" y="15200"/>
                </a:lnTo>
                <a:lnTo>
                  <a:pt x="18069" y="15036"/>
                </a:lnTo>
                <a:lnTo>
                  <a:pt x="18288" y="14853"/>
                </a:lnTo>
                <a:lnTo>
                  <a:pt x="18489" y="14652"/>
                </a:lnTo>
                <a:lnTo>
                  <a:pt x="18672" y="14433"/>
                </a:lnTo>
                <a:lnTo>
                  <a:pt x="18836" y="14195"/>
                </a:lnTo>
                <a:lnTo>
                  <a:pt x="18891" y="14086"/>
                </a:lnTo>
                <a:lnTo>
                  <a:pt x="18946" y="13958"/>
                </a:lnTo>
                <a:lnTo>
                  <a:pt x="18983" y="13830"/>
                </a:lnTo>
                <a:lnTo>
                  <a:pt x="19001" y="13702"/>
                </a:lnTo>
                <a:lnTo>
                  <a:pt x="19001" y="13574"/>
                </a:lnTo>
                <a:lnTo>
                  <a:pt x="19001" y="13446"/>
                </a:lnTo>
                <a:lnTo>
                  <a:pt x="18983" y="13300"/>
                </a:lnTo>
                <a:lnTo>
                  <a:pt x="18946" y="13172"/>
                </a:lnTo>
                <a:lnTo>
                  <a:pt x="18891" y="13026"/>
                </a:lnTo>
                <a:lnTo>
                  <a:pt x="18818" y="12916"/>
                </a:lnTo>
                <a:lnTo>
                  <a:pt x="18745" y="12807"/>
                </a:lnTo>
                <a:lnTo>
                  <a:pt x="18672" y="12697"/>
                </a:lnTo>
                <a:lnTo>
                  <a:pt x="18581" y="12606"/>
                </a:lnTo>
                <a:lnTo>
                  <a:pt x="18471" y="12533"/>
                </a:lnTo>
                <a:lnTo>
                  <a:pt x="18270" y="12387"/>
                </a:lnTo>
                <a:lnTo>
                  <a:pt x="18033" y="12295"/>
                </a:lnTo>
                <a:lnTo>
                  <a:pt x="17795" y="12204"/>
                </a:lnTo>
                <a:lnTo>
                  <a:pt x="17558" y="12167"/>
                </a:lnTo>
                <a:lnTo>
                  <a:pt x="17302" y="12131"/>
                </a:lnTo>
                <a:lnTo>
                  <a:pt x="17064" y="12113"/>
                </a:lnTo>
                <a:lnTo>
                  <a:pt x="16827" y="12131"/>
                </a:lnTo>
                <a:lnTo>
                  <a:pt x="16425" y="12149"/>
                </a:lnTo>
                <a:lnTo>
                  <a:pt x="16151" y="12186"/>
                </a:lnTo>
                <a:lnTo>
                  <a:pt x="16059" y="12204"/>
                </a:lnTo>
                <a:lnTo>
                  <a:pt x="16151" y="12149"/>
                </a:lnTo>
                <a:lnTo>
                  <a:pt x="16407" y="11966"/>
                </a:lnTo>
                <a:lnTo>
                  <a:pt x="16754" y="11692"/>
                </a:lnTo>
                <a:lnTo>
                  <a:pt x="16955" y="11510"/>
                </a:lnTo>
                <a:lnTo>
                  <a:pt x="17137" y="11309"/>
                </a:lnTo>
                <a:lnTo>
                  <a:pt x="17338" y="11090"/>
                </a:lnTo>
                <a:lnTo>
                  <a:pt x="17521" y="10852"/>
                </a:lnTo>
                <a:lnTo>
                  <a:pt x="17685" y="10596"/>
                </a:lnTo>
                <a:lnTo>
                  <a:pt x="17813" y="10322"/>
                </a:lnTo>
                <a:lnTo>
                  <a:pt x="17923" y="10030"/>
                </a:lnTo>
                <a:lnTo>
                  <a:pt x="17959" y="9884"/>
                </a:lnTo>
                <a:lnTo>
                  <a:pt x="17978" y="9738"/>
                </a:lnTo>
                <a:lnTo>
                  <a:pt x="17996" y="9573"/>
                </a:lnTo>
                <a:lnTo>
                  <a:pt x="17996" y="9427"/>
                </a:lnTo>
                <a:lnTo>
                  <a:pt x="17996" y="9263"/>
                </a:lnTo>
                <a:lnTo>
                  <a:pt x="17959" y="9098"/>
                </a:lnTo>
                <a:lnTo>
                  <a:pt x="17923" y="8952"/>
                </a:lnTo>
                <a:lnTo>
                  <a:pt x="17868" y="8806"/>
                </a:lnTo>
                <a:lnTo>
                  <a:pt x="17795" y="8678"/>
                </a:lnTo>
                <a:lnTo>
                  <a:pt x="17722" y="8568"/>
                </a:lnTo>
                <a:lnTo>
                  <a:pt x="17649" y="8477"/>
                </a:lnTo>
                <a:lnTo>
                  <a:pt x="17539" y="8386"/>
                </a:lnTo>
                <a:lnTo>
                  <a:pt x="17448" y="8313"/>
                </a:lnTo>
                <a:lnTo>
                  <a:pt x="17338" y="8240"/>
                </a:lnTo>
                <a:lnTo>
                  <a:pt x="17210" y="8185"/>
                </a:lnTo>
                <a:lnTo>
                  <a:pt x="17083" y="8148"/>
                </a:lnTo>
                <a:lnTo>
                  <a:pt x="16827" y="8075"/>
                </a:lnTo>
                <a:lnTo>
                  <a:pt x="16571" y="8039"/>
                </a:lnTo>
                <a:lnTo>
                  <a:pt x="16023" y="8039"/>
                </a:lnTo>
                <a:lnTo>
                  <a:pt x="15767" y="8075"/>
                </a:lnTo>
                <a:lnTo>
                  <a:pt x="15310" y="8148"/>
                </a:lnTo>
                <a:lnTo>
                  <a:pt x="15000" y="8221"/>
                </a:lnTo>
                <a:lnTo>
                  <a:pt x="14890" y="8258"/>
                </a:lnTo>
                <a:lnTo>
                  <a:pt x="15036" y="8203"/>
                </a:lnTo>
                <a:lnTo>
                  <a:pt x="15402" y="8039"/>
                </a:lnTo>
                <a:lnTo>
                  <a:pt x="15639" y="7929"/>
                </a:lnTo>
                <a:lnTo>
                  <a:pt x="15895" y="7765"/>
                </a:lnTo>
                <a:lnTo>
                  <a:pt x="16169" y="7600"/>
                </a:lnTo>
                <a:lnTo>
                  <a:pt x="16443" y="7381"/>
                </a:lnTo>
                <a:lnTo>
                  <a:pt x="16717" y="7143"/>
                </a:lnTo>
                <a:lnTo>
                  <a:pt x="16827" y="7015"/>
                </a:lnTo>
                <a:lnTo>
                  <a:pt x="16936" y="6869"/>
                </a:lnTo>
                <a:lnTo>
                  <a:pt x="17046" y="6723"/>
                </a:lnTo>
                <a:lnTo>
                  <a:pt x="17156" y="6577"/>
                </a:lnTo>
                <a:lnTo>
                  <a:pt x="17229" y="6413"/>
                </a:lnTo>
                <a:lnTo>
                  <a:pt x="17302" y="6248"/>
                </a:lnTo>
                <a:lnTo>
                  <a:pt x="17357" y="6065"/>
                </a:lnTo>
                <a:lnTo>
                  <a:pt x="17393" y="5883"/>
                </a:lnTo>
                <a:lnTo>
                  <a:pt x="17430" y="5682"/>
                </a:lnTo>
                <a:lnTo>
                  <a:pt x="17430" y="5481"/>
                </a:lnTo>
                <a:lnTo>
                  <a:pt x="17411" y="5262"/>
                </a:lnTo>
                <a:lnTo>
                  <a:pt x="17375" y="5042"/>
                </a:lnTo>
                <a:lnTo>
                  <a:pt x="17320" y="4823"/>
                </a:lnTo>
                <a:lnTo>
                  <a:pt x="17229" y="4586"/>
                </a:lnTo>
                <a:lnTo>
                  <a:pt x="17174" y="4458"/>
                </a:lnTo>
                <a:lnTo>
                  <a:pt x="17119" y="4348"/>
                </a:lnTo>
                <a:lnTo>
                  <a:pt x="17028" y="4257"/>
                </a:lnTo>
                <a:lnTo>
                  <a:pt x="16955" y="4165"/>
                </a:lnTo>
                <a:lnTo>
                  <a:pt x="16845" y="4092"/>
                </a:lnTo>
                <a:lnTo>
                  <a:pt x="16735" y="4019"/>
                </a:lnTo>
                <a:lnTo>
                  <a:pt x="16626" y="3965"/>
                </a:lnTo>
                <a:lnTo>
                  <a:pt x="16480" y="3910"/>
                </a:lnTo>
                <a:lnTo>
                  <a:pt x="16206" y="3837"/>
                </a:lnTo>
                <a:lnTo>
                  <a:pt x="15895" y="3800"/>
                </a:lnTo>
                <a:lnTo>
                  <a:pt x="15548" y="3764"/>
                </a:lnTo>
                <a:lnTo>
                  <a:pt x="15164" y="3782"/>
                </a:lnTo>
                <a:lnTo>
                  <a:pt x="14762" y="3818"/>
                </a:lnTo>
                <a:lnTo>
                  <a:pt x="14360" y="3873"/>
                </a:lnTo>
                <a:lnTo>
                  <a:pt x="13922" y="3946"/>
                </a:lnTo>
                <a:lnTo>
                  <a:pt x="13465" y="4038"/>
                </a:lnTo>
                <a:lnTo>
                  <a:pt x="13008" y="4147"/>
                </a:lnTo>
                <a:lnTo>
                  <a:pt x="12552" y="4257"/>
                </a:lnTo>
                <a:lnTo>
                  <a:pt x="11620" y="4531"/>
                </a:lnTo>
                <a:lnTo>
                  <a:pt x="10707" y="4841"/>
                </a:lnTo>
                <a:lnTo>
                  <a:pt x="9811" y="5170"/>
                </a:lnTo>
                <a:lnTo>
                  <a:pt x="9007" y="5481"/>
                </a:lnTo>
                <a:lnTo>
                  <a:pt x="8277" y="5773"/>
                </a:lnTo>
                <a:lnTo>
                  <a:pt x="7181" y="6248"/>
                </a:lnTo>
                <a:lnTo>
                  <a:pt x="6779" y="6431"/>
                </a:lnTo>
                <a:lnTo>
                  <a:pt x="6742" y="6157"/>
                </a:lnTo>
                <a:lnTo>
                  <a:pt x="6651" y="5426"/>
                </a:lnTo>
                <a:lnTo>
                  <a:pt x="6559" y="4933"/>
                </a:lnTo>
                <a:lnTo>
                  <a:pt x="6450" y="4385"/>
                </a:lnTo>
                <a:lnTo>
                  <a:pt x="6340" y="3800"/>
                </a:lnTo>
                <a:lnTo>
                  <a:pt x="6194" y="3197"/>
                </a:lnTo>
                <a:lnTo>
                  <a:pt x="6030" y="2594"/>
                </a:lnTo>
                <a:lnTo>
                  <a:pt x="5829" y="2028"/>
                </a:lnTo>
                <a:lnTo>
                  <a:pt x="5609" y="1480"/>
                </a:lnTo>
                <a:lnTo>
                  <a:pt x="5500" y="1224"/>
                </a:lnTo>
                <a:lnTo>
                  <a:pt x="5372" y="987"/>
                </a:lnTo>
                <a:lnTo>
                  <a:pt x="5244" y="786"/>
                </a:lnTo>
                <a:lnTo>
                  <a:pt x="5116" y="585"/>
                </a:lnTo>
                <a:lnTo>
                  <a:pt x="4970" y="420"/>
                </a:lnTo>
                <a:lnTo>
                  <a:pt x="4824" y="274"/>
                </a:lnTo>
                <a:lnTo>
                  <a:pt x="4659" y="164"/>
                </a:lnTo>
                <a:lnTo>
                  <a:pt x="4495" y="73"/>
                </a:lnTo>
                <a:lnTo>
                  <a:pt x="4331" y="18"/>
                </a:lnTo>
                <a:lnTo>
                  <a:pt x="4148" y="0"/>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017;p31">
            <a:extLst>
              <a:ext uri="{FF2B5EF4-FFF2-40B4-BE49-F238E27FC236}">
                <a16:creationId xmlns:a16="http://schemas.microsoft.com/office/drawing/2014/main" id="{B1ACFA05-403F-BC8F-D627-BEAB46A6AF32}"/>
              </a:ext>
            </a:extLst>
          </p:cNvPr>
          <p:cNvSpPr/>
          <p:nvPr/>
        </p:nvSpPr>
        <p:spPr>
          <a:xfrm>
            <a:off x="528572" y="3884322"/>
            <a:ext cx="565853" cy="1044836"/>
          </a:xfrm>
          <a:custGeom>
            <a:avLst/>
            <a:gdLst/>
            <a:ahLst/>
            <a:cxnLst/>
            <a:rect l="l" t="t" r="r" b="b"/>
            <a:pathLst>
              <a:path w="24043" h="44395" extrusionOk="0">
                <a:moveTo>
                  <a:pt x="23897" y="1"/>
                </a:moveTo>
                <a:lnTo>
                  <a:pt x="23349" y="256"/>
                </a:lnTo>
                <a:lnTo>
                  <a:pt x="22782" y="549"/>
                </a:lnTo>
                <a:lnTo>
                  <a:pt x="22216" y="877"/>
                </a:lnTo>
                <a:lnTo>
                  <a:pt x="21650" y="1225"/>
                </a:lnTo>
                <a:lnTo>
                  <a:pt x="21083" y="1608"/>
                </a:lnTo>
                <a:lnTo>
                  <a:pt x="20535" y="2010"/>
                </a:lnTo>
                <a:lnTo>
                  <a:pt x="19969" y="2449"/>
                </a:lnTo>
                <a:lnTo>
                  <a:pt x="19421" y="2924"/>
                </a:lnTo>
                <a:lnTo>
                  <a:pt x="18873" y="3399"/>
                </a:lnTo>
                <a:lnTo>
                  <a:pt x="18306" y="3910"/>
                </a:lnTo>
                <a:lnTo>
                  <a:pt x="17777" y="4440"/>
                </a:lnTo>
                <a:lnTo>
                  <a:pt x="17228" y="4988"/>
                </a:lnTo>
                <a:lnTo>
                  <a:pt x="16680" y="5554"/>
                </a:lnTo>
                <a:lnTo>
                  <a:pt x="16151" y="6139"/>
                </a:lnTo>
                <a:lnTo>
                  <a:pt x="15621" y="6742"/>
                </a:lnTo>
                <a:lnTo>
                  <a:pt x="15091" y="7363"/>
                </a:lnTo>
                <a:lnTo>
                  <a:pt x="14561" y="8002"/>
                </a:lnTo>
                <a:lnTo>
                  <a:pt x="14050" y="8642"/>
                </a:lnTo>
                <a:lnTo>
                  <a:pt x="13520" y="9300"/>
                </a:lnTo>
                <a:lnTo>
                  <a:pt x="13027" y="9976"/>
                </a:lnTo>
                <a:lnTo>
                  <a:pt x="12022" y="11346"/>
                </a:lnTo>
                <a:lnTo>
                  <a:pt x="11053" y="12752"/>
                </a:lnTo>
                <a:lnTo>
                  <a:pt x="10103" y="14177"/>
                </a:lnTo>
                <a:lnTo>
                  <a:pt x="9172" y="15621"/>
                </a:lnTo>
                <a:lnTo>
                  <a:pt x="8295" y="17046"/>
                </a:lnTo>
                <a:lnTo>
                  <a:pt x="7436" y="18489"/>
                </a:lnTo>
                <a:lnTo>
                  <a:pt x="6614" y="19914"/>
                </a:lnTo>
                <a:lnTo>
                  <a:pt x="5828" y="21302"/>
                </a:lnTo>
                <a:lnTo>
                  <a:pt x="5079" y="22654"/>
                </a:lnTo>
                <a:lnTo>
                  <a:pt x="4385" y="23970"/>
                </a:lnTo>
                <a:lnTo>
                  <a:pt x="3727" y="25249"/>
                </a:lnTo>
                <a:lnTo>
                  <a:pt x="3106" y="26454"/>
                </a:lnTo>
                <a:lnTo>
                  <a:pt x="2028" y="28628"/>
                </a:lnTo>
                <a:lnTo>
                  <a:pt x="1170" y="30455"/>
                </a:lnTo>
                <a:lnTo>
                  <a:pt x="530" y="31862"/>
                </a:lnTo>
                <a:lnTo>
                  <a:pt x="1" y="33068"/>
                </a:lnTo>
                <a:lnTo>
                  <a:pt x="18891" y="44395"/>
                </a:lnTo>
                <a:lnTo>
                  <a:pt x="19128" y="43956"/>
                </a:lnTo>
                <a:lnTo>
                  <a:pt x="19366" y="43518"/>
                </a:lnTo>
                <a:lnTo>
                  <a:pt x="19585" y="43061"/>
                </a:lnTo>
                <a:lnTo>
                  <a:pt x="19804" y="42586"/>
                </a:lnTo>
                <a:lnTo>
                  <a:pt x="20225" y="41636"/>
                </a:lnTo>
                <a:lnTo>
                  <a:pt x="20608" y="40631"/>
                </a:lnTo>
                <a:lnTo>
                  <a:pt x="20974" y="39572"/>
                </a:lnTo>
                <a:lnTo>
                  <a:pt x="21303" y="38494"/>
                </a:lnTo>
                <a:lnTo>
                  <a:pt x="21631" y="37361"/>
                </a:lnTo>
                <a:lnTo>
                  <a:pt x="21924" y="36192"/>
                </a:lnTo>
                <a:lnTo>
                  <a:pt x="22179" y="34986"/>
                </a:lnTo>
                <a:lnTo>
                  <a:pt x="22435" y="33744"/>
                </a:lnTo>
                <a:lnTo>
                  <a:pt x="22654" y="32465"/>
                </a:lnTo>
                <a:lnTo>
                  <a:pt x="22855" y="31168"/>
                </a:lnTo>
                <a:lnTo>
                  <a:pt x="23056" y="29816"/>
                </a:lnTo>
                <a:lnTo>
                  <a:pt x="23221" y="28446"/>
                </a:lnTo>
                <a:lnTo>
                  <a:pt x="23367" y="27057"/>
                </a:lnTo>
                <a:lnTo>
                  <a:pt x="23495" y="25632"/>
                </a:lnTo>
                <a:lnTo>
                  <a:pt x="23623" y="24171"/>
                </a:lnTo>
                <a:lnTo>
                  <a:pt x="23714" y="22691"/>
                </a:lnTo>
                <a:lnTo>
                  <a:pt x="23805" y="21193"/>
                </a:lnTo>
                <a:lnTo>
                  <a:pt x="23878" y="19658"/>
                </a:lnTo>
                <a:lnTo>
                  <a:pt x="23933" y="18105"/>
                </a:lnTo>
                <a:lnTo>
                  <a:pt x="23970" y="16534"/>
                </a:lnTo>
                <a:lnTo>
                  <a:pt x="24006" y="14963"/>
                </a:lnTo>
                <a:lnTo>
                  <a:pt x="24025" y="13355"/>
                </a:lnTo>
                <a:lnTo>
                  <a:pt x="24043" y="10085"/>
                </a:lnTo>
                <a:lnTo>
                  <a:pt x="24025" y="6760"/>
                </a:lnTo>
                <a:lnTo>
                  <a:pt x="23970" y="3399"/>
                </a:lnTo>
                <a:lnTo>
                  <a:pt x="23897" y="1"/>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018;p31">
            <a:extLst>
              <a:ext uri="{FF2B5EF4-FFF2-40B4-BE49-F238E27FC236}">
                <a16:creationId xmlns:a16="http://schemas.microsoft.com/office/drawing/2014/main" id="{DC70B99A-801D-15A6-750A-42D814405A04}"/>
              </a:ext>
            </a:extLst>
          </p:cNvPr>
          <p:cNvSpPr/>
          <p:nvPr/>
        </p:nvSpPr>
        <p:spPr>
          <a:xfrm>
            <a:off x="2263055" y="3688251"/>
            <a:ext cx="882327" cy="1599932"/>
          </a:xfrm>
          <a:custGeom>
            <a:avLst/>
            <a:gdLst/>
            <a:ahLst/>
            <a:cxnLst/>
            <a:rect l="l" t="t" r="r" b="b"/>
            <a:pathLst>
              <a:path w="37490" h="67981" extrusionOk="0">
                <a:moveTo>
                  <a:pt x="34639" y="1"/>
                </a:moveTo>
                <a:lnTo>
                  <a:pt x="23714" y="2942"/>
                </a:lnTo>
                <a:lnTo>
                  <a:pt x="23806" y="3783"/>
                </a:lnTo>
                <a:lnTo>
                  <a:pt x="23879" y="4806"/>
                </a:lnTo>
                <a:lnTo>
                  <a:pt x="23988" y="6231"/>
                </a:lnTo>
                <a:lnTo>
                  <a:pt x="24098" y="8039"/>
                </a:lnTo>
                <a:lnTo>
                  <a:pt x="24208" y="10232"/>
                </a:lnTo>
                <a:lnTo>
                  <a:pt x="24317" y="12771"/>
                </a:lnTo>
                <a:lnTo>
                  <a:pt x="24409" y="15676"/>
                </a:lnTo>
                <a:lnTo>
                  <a:pt x="24463" y="18928"/>
                </a:lnTo>
                <a:lnTo>
                  <a:pt x="24482" y="22490"/>
                </a:lnTo>
                <a:lnTo>
                  <a:pt x="24482" y="24408"/>
                </a:lnTo>
                <a:lnTo>
                  <a:pt x="24463" y="26400"/>
                </a:lnTo>
                <a:lnTo>
                  <a:pt x="24445" y="28464"/>
                </a:lnTo>
                <a:lnTo>
                  <a:pt x="24390" y="30620"/>
                </a:lnTo>
                <a:lnTo>
                  <a:pt x="24336" y="32831"/>
                </a:lnTo>
                <a:lnTo>
                  <a:pt x="24262" y="35133"/>
                </a:lnTo>
                <a:lnTo>
                  <a:pt x="24171" y="37508"/>
                </a:lnTo>
                <a:lnTo>
                  <a:pt x="24062" y="39937"/>
                </a:lnTo>
                <a:lnTo>
                  <a:pt x="23915" y="42459"/>
                </a:lnTo>
                <a:lnTo>
                  <a:pt x="23769" y="45034"/>
                </a:lnTo>
                <a:lnTo>
                  <a:pt x="23587" y="47684"/>
                </a:lnTo>
                <a:lnTo>
                  <a:pt x="23404" y="50406"/>
                </a:lnTo>
                <a:lnTo>
                  <a:pt x="22381" y="48981"/>
                </a:lnTo>
                <a:lnTo>
                  <a:pt x="21394" y="47556"/>
                </a:lnTo>
                <a:lnTo>
                  <a:pt x="20426" y="46131"/>
                </a:lnTo>
                <a:lnTo>
                  <a:pt x="19494" y="44706"/>
                </a:lnTo>
                <a:lnTo>
                  <a:pt x="18581" y="43262"/>
                </a:lnTo>
                <a:lnTo>
                  <a:pt x="17704" y="41819"/>
                </a:lnTo>
                <a:lnTo>
                  <a:pt x="16845" y="40394"/>
                </a:lnTo>
                <a:lnTo>
                  <a:pt x="16041" y="38933"/>
                </a:lnTo>
                <a:lnTo>
                  <a:pt x="330" y="31844"/>
                </a:lnTo>
                <a:lnTo>
                  <a:pt x="238" y="33342"/>
                </a:lnTo>
                <a:lnTo>
                  <a:pt x="129" y="34840"/>
                </a:lnTo>
                <a:lnTo>
                  <a:pt x="56" y="36338"/>
                </a:lnTo>
                <a:lnTo>
                  <a:pt x="19" y="37087"/>
                </a:lnTo>
                <a:lnTo>
                  <a:pt x="1" y="37836"/>
                </a:lnTo>
                <a:lnTo>
                  <a:pt x="1" y="38951"/>
                </a:lnTo>
                <a:lnTo>
                  <a:pt x="19" y="40065"/>
                </a:lnTo>
                <a:lnTo>
                  <a:pt x="37" y="41180"/>
                </a:lnTo>
                <a:lnTo>
                  <a:pt x="92" y="42294"/>
                </a:lnTo>
                <a:lnTo>
                  <a:pt x="147" y="43409"/>
                </a:lnTo>
                <a:lnTo>
                  <a:pt x="238" y="44523"/>
                </a:lnTo>
                <a:lnTo>
                  <a:pt x="311" y="45637"/>
                </a:lnTo>
                <a:lnTo>
                  <a:pt x="421" y="46752"/>
                </a:lnTo>
                <a:lnTo>
                  <a:pt x="1937" y="48688"/>
                </a:lnTo>
                <a:lnTo>
                  <a:pt x="3563" y="50680"/>
                </a:lnTo>
                <a:lnTo>
                  <a:pt x="5244" y="52726"/>
                </a:lnTo>
                <a:lnTo>
                  <a:pt x="7016" y="54845"/>
                </a:lnTo>
                <a:lnTo>
                  <a:pt x="8880" y="57019"/>
                </a:lnTo>
                <a:lnTo>
                  <a:pt x="10816" y="59230"/>
                </a:lnTo>
                <a:lnTo>
                  <a:pt x="12844" y="61513"/>
                </a:lnTo>
                <a:lnTo>
                  <a:pt x="14945" y="63834"/>
                </a:lnTo>
                <a:lnTo>
                  <a:pt x="15311" y="64199"/>
                </a:lnTo>
                <a:lnTo>
                  <a:pt x="15676" y="64564"/>
                </a:lnTo>
                <a:lnTo>
                  <a:pt x="16041" y="64893"/>
                </a:lnTo>
                <a:lnTo>
                  <a:pt x="16425" y="65222"/>
                </a:lnTo>
                <a:lnTo>
                  <a:pt x="16827" y="65514"/>
                </a:lnTo>
                <a:lnTo>
                  <a:pt x="17211" y="65807"/>
                </a:lnTo>
                <a:lnTo>
                  <a:pt x="17612" y="66062"/>
                </a:lnTo>
                <a:lnTo>
                  <a:pt x="18033" y="66318"/>
                </a:lnTo>
                <a:lnTo>
                  <a:pt x="18435" y="66537"/>
                </a:lnTo>
                <a:lnTo>
                  <a:pt x="18855" y="66757"/>
                </a:lnTo>
                <a:lnTo>
                  <a:pt x="19293" y="66939"/>
                </a:lnTo>
                <a:lnTo>
                  <a:pt x="19713" y="67122"/>
                </a:lnTo>
                <a:lnTo>
                  <a:pt x="20152" y="67286"/>
                </a:lnTo>
                <a:lnTo>
                  <a:pt x="20572" y="67433"/>
                </a:lnTo>
                <a:lnTo>
                  <a:pt x="21011" y="67560"/>
                </a:lnTo>
                <a:lnTo>
                  <a:pt x="21467" y="67652"/>
                </a:lnTo>
                <a:lnTo>
                  <a:pt x="21906" y="67761"/>
                </a:lnTo>
                <a:lnTo>
                  <a:pt x="22344" y="67834"/>
                </a:lnTo>
                <a:lnTo>
                  <a:pt x="22783" y="67889"/>
                </a:lnTo>
                <a:lnTo>
                  <a:pt x="23239" y="67926"/>
                </a:lnTo>
                <a:lnTo>
                  <a:pt x="23678" y="67962"/>
                </a:lnTo>
                <a:lnTo>
                  <a:pt x="24135" y="67981"/>
                </a:lnTo>
                <a:lnTo>
                  <a:pt x="24573" y="67962"/>
                </a:lnTo>
                <a:lnTo>
                  <a:pt x="25030" y="67944"/>
                </a:lnTo>
                <a:lnTo>
                  <a:pt x="25468" y="67926"/>
                </a:lnTo>
                <a:lnTo>
                  <a:pt x="25907" y="67871"/>
                </a:lnTo>
                <a:lnTo>
                  <a:pt x="26345" y="67798"/>
                </a:lnTo>
                <a:lnTo>
                  <a:pt x="26784" y="67725"/>
                </a:lnTo>
                <a:lnTo>
                  <a:pt x="27222" y="67634"/>
                </a:lnTo>
                <a:lnTo>
                  <a:pt x="27642" y="67524"/>
                </a:lnTo>
                <a:lnTo>
                  <a:pt x="28062" y="67396"/>
                </a:lnTo>
                <a:lnTo>
                  <a:pt x="28501" y="67268"/>
                </a:lnTo>
                <a:lnTo>
                  <a:pt x="28903" y="67104"/>
                </a:lnTo>
                <a:lnTo>
                  <a:pt x="29323" y="66939"/>
                </a:lnTo>
                <a:lnTo>
                  <a:pt x="29725" y="66757"/>
                </a:lnTo>
                <a:lnTo>
                  <a:pt x="30127" y="66574"/>
                </a:lnTo>
                <a:lnTo>
                  <a:pt x="30511" y="66373"/>
                </a:lnTo>
                <a:lnTo>
                  <a:pt x="30894" y="66154"/>
                </a:lnTo>
                <a:lnTo>
                  <a:pt x="31278" y="65916"/>
                </a:lnTo>
                <a:lnTo>
                  <a:pt x="31643" y="65660"/>
                </a:lnTo>
                <a:lnTo>
                  <a:pt x="32009" y="65405"/>
                </a:lnTo>
                <a:lnTo>
                  <a:pt x="32356" y="65131"/>
                </a:lnTo>
                <a:lnTo>
                  <a:pt x="32703" y="64857"/>
                </a:lnTo>
                <a:lnTo>
                  <a:pt x="33032" y="64546"/>
                </a:lnTo>
                <a:lnTo>
                  <a:pt x="33361" y="64235"/>
                </a:lnTo>
                <a:lnTo>
                  <a:pt x="33671" y="63925"/>
                </a:lnTo>
                <a:lnTo>
                  <a:pt x="33982" y="63596"/>
                </a:lnTo>
                <a:lnTo>
                  <a:pt x="34256" y="63249"/>
                </a:lnTo>
                <a:lnTo>
                  <a:pt x="34548" y="62884"/>
                </a:lnTo>
                <a:lnTo>
                  <a:pt x="34804" y="62518"/>
                </a:lnTo>
                <a:lnTo>
                  <a:pt x="35060" y="62134"/>
                </a:lnTo>
                <a:lnTo>
                  <a:pt x="35297" y="61751"/>
                </a:lnTo>
                <a:lnTo>
                  <a:pt x="35535" y="61349"/>
                </a:lnTo>
                <a:lnTo>
                  <a:pt x="35736" y="60929"/>
                </a:lnTo>
                <a:lnTo>
                  <a:pt x="35937" y="60509"/>
                </a:lnTo>
                <a:lnTo>
                  <a:pt x="36119" y="60070"/>
                </a:lnTo>
                <a:lnTo>
                  <a:pt x="36284" y="59613"/>
                </a:lnTo>
                <a:lnTo>
                  <a:pt x="36430" y="59157"/>
                </a:lnTo>
                <a:lnTo>
                  <a:pt x="36576" y="58700"/>
                </a:lnTo>
                <a:lnTo>
                  <a:pt x="36686" y="58225"/>
                </a:lnTo>
                <a:lnTo>
                  <a:pt x="36795" y="57732"/>
                </a:lnTo>
                <a:lnTo>
                  <a:pt x="36868" y="57238"/>
                </a:lnTo>
                <a:lnTo>
                  <a:pt x="36941" y="56727"/>
                </a:lnTo>
                <a:lnTo>
                  <a:pt x="36978" y="56215"/>
                </a:lnTo>
                <a:lnTo>
                  <a:pt x="37106" y="54553"/>
                </a:lnTo>
                <a:lnTo>
                  <a:pt x="37197" y="52909"/>
                </a:lnTo>
                <a:lnTo>
                  <a:pt x="37270" y="51264"/>
                </a:lnTo>
                <a:lnTo>
                  <a:pt x="37343" y="49620"/>
                </a:lnTo>
                <a:lnTo>
                  <a:pt x="37398" y="47976"/>
                </a:lnTo>
                <a:lnTo>
                  <a:pt x="37435" y="46332"/>
                </a:lnTo>
                <a:lnTo>
                  <a:pt x="37471" y="44687"/>
                </a:lnTo>
                <a:lnTo>
                  <a:pt x="37489" y="43061"/>
                </a:lnTo>
                <a:lnTo>
                  <a:pt x="37489" y="41417"/>
                </a:lnTo>
                <a:lnTo>
                  <a:pt x="37471" y="39773"/>
                </a:lnTo>
                <a:lnTo>
                  <a:pt x="37453" y="38110"/>
                </a:lnTo>
                <a:lnTo>
                  <a:pt x="37416" y="36448"/>
                </a:lnTo>
                <a:lnTo>
                  <a:pt x="37362" y="34785"/>
                </a:lnTo>
                <a:lnTo>
                  <a:pt x="37307" y="33123"/>
                </a:lnTo>
                <a:lnTo>
                  <a:pt x="37161" y="29725"/>
                </a:lnTo>
                <a:lnTo>
                  <a:pt x="36960" y="26308"/>
                </a:lnTo>
                <a:lnTo>
                  <a:pt x="36740" y="22801"/>
                </a:lnTo>
                <a:lnTo>
                  <a:pt x="36466" y="19238"/>
                </a:lnTo>
                <a:lnTo>
                  <a:pt x="36156" y="15603"/>
                </a:lnTo>
                <a:lnTo>
                  <a:pt x="35827" y="11858"/>
                </a:lnTo>
                <a:lnTo>
                  <a:pt x="35462" y="8021"/>
                </a:lnTo>
                <a:lnTo>
                  <a:pt x="35060" y="4075"/>
                </a:lnTo>
                <a:lnTo>
                  <a:pt x="34639"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019;p31">
            <a:extLst>
              <a:ext uri="{FF2B5EF4-FFF2-40B4-BE49-F238E27FC236}">
                <a16:creationId xmlns:a16="http://schemas.microsoft.com/office/drawing/2014/main" id="{A46F3365-C4D1-FA81-D565-995071D617C7}"/>
              </a:ext>
            </a:extLst>
          </p:cNvPr>
          <p:cNvSpPr/>
          <p:nvPr/>
        </p:nvSpPr>
        <p:spPr>
          <a:xfrm>
            <a:off x="2820741" y="3126282"/>
            <a:ext cx="384845" cy="715935"/>
          </a:xfrm>
          <a:custGeom>
            <a:avLst/>
            <a:gdLst/>
            <a:ahLst/>
            <a:cxnLst/>
            <a:rect l="l" t="t" r="r" b="b"/>
            <a:pathLst>
              <a:path w="16352" h="30420" extrusionOk="0">
                <a:moveTo>
                  <a:pt x="6577" y="1"/>
                </a:moveTo>
                <a:lnTo>
                  <a:pt x="6486" y="19"/>
                </a:lnTo>
                <a:lnTo>
                  <a:pt x="6376" y="56"/>
                </a:lnTo>
                <a:lnTo>
                  <a:pt x="6285" y="92"/>
                </a:lnTo>
                <a:lnTo>
                  <a:pt x="6102" y="202"/>
                </a:lnTo>
                <a:lnTo>
                  <a:pt x="5919" y="348"/>
                </a:lnTo>
                <a:lnTo>
                  <a:pt x="5755" y="512"/>
                </a:lnTo>
                <a:lnTo>
                  <a:pt x="5591" y="677"/>
                </a:lnTo>
                <a:lnTo>
                  <a:pt x="5463" y="860"/>
                </a:lnTo>
                <a:lnTo>
                  <a:pt x="4951" y="1554"/>
                </a:lnTo>
                <a:lnTo>
                  <a:pt x="4458" y="2248"/>
                </a:lnTo>
                <a:lnTo>
                  <a:pt x="4001" y="2960"/>
                </a:lnTo>
                <a:lnTo>
                  <a:pt x="3764" y="3326"/>
                </a:lnTo>
                <a:lnTo>
                  <a:pt x="3563" y="3691"/>
                </a:lnTo>
                <a:lnTo>
                  <a:pt x="3343" y="4057"/>
                </a:lnTo>
                <a:lnTo>
                  <a:pt x="3161" y="4440"/>
                </a:lnTo>
                <a:lnTo>
                  <a:pt x="2978" y="4824"/>
                </a:lnTo>
                <a:lnTo>
                  <a:pt x="2832" y="5208"/>
                </a:lnTo>
                <a:lnTo>
                  <a:pt x="2686" y="5591"/>
                </a:lnTo>
                <a:lnTo>
                  <a:pt x="2558" y="5993"/>
                </a:lnTo>
                <a:lnTo>
                  <a:pt x="2448" y="6395"/>
                </a:lnTo>
                <a:lnTo>
                  <a:pt x="2375" y="6815"/>
                </a:lnTo>
                <a:lnTo>
                  <a:pt x="2119" y="8514"/>
                </a:lnTo>
                <a:lnTo>
                  <a:pt x="1736" y="10981"/>
                </a:lnTo>
                <a:lnTo>
                  <a:pt x="1535" y="12241"/>
                </a:lnTo>
                <a:lnTo>
                  <a:pt x="1352" y="13410"/>
                </a:lnTo>
                <a:lnTo>
                  <a:pt x="1169" y="14379"/>
                </a:lnTo>
                <a:lnTo>
                  <a:pt x="1078" y="14744"/>
                </a:lnTo>
                <a:lnTo>
                  <a:pt x="1005" y="15036"/>
                </a:lnTo>
                <a:lnTo>
                  <a:pt x="841" y="15621"/>
                </a:lnTo>
                <a:lnTo>
                  <a:pt x="694" y="16334"/>
                </a:lnTo>
                <a:lnTo>
                  <a:pt x="566" y="17119"/>
                </a:lnTo>
                <a:lnTo>
                  <a:pt x="457" y="17978"/>
                </a:lnTo>
                <a:lnTo>
                  <a:pt x="347" y="18910"/>
                </a:lnTo>
                <a:lnTo>
                  <a:pt x="256" y="19860"/>
                </a:lnTo>
                <a:lnTo>
                  <a:pt x="165" y="20828"/>
                </a:lnTo>
                <a:lnTo>
                  <a:pt x="110" y="21796"/>
                </a:lnTo>
                <a:lnTo>
                  <a:pt x="55" y="22746"/>
                </a:lnTo>
                <a:lnTo>
                  <a:pt x="18" y="23660"/>
                </a:lnTo>
                <a:lnTo>
                  <a:pt x="0" y="24500"/>
                </a:lnTo>
                <a:lnTo>
                  <a:pt x="0" y="25286"/>
                </a:lnTo>
                <a:lnTo>
                  <a:pt x="0" y="25980"/>
                </a:lnTo>
                <a:lnTo>
                  <a:pt x="37" y="26564"/>
                </a:lnTo>
                <a:lnTo>
                  <a:pt x="73" y="27003"/>
                </a:lnTo>
                <a:lnTo>
                  <a:pt x="91" y="27186"/>
                </a:lnTo>
                <a:lnTo>
                  <a:pt x="128" y="27313"/>
                </a:lnTo>
                <a:lnTo>
                  <a:pt x="238" y="27606"/>
                </a:lnTo>
                <a:lnTo>
                  <a:pt x="347" y="27898"/>
                </a:lnTo>
                <a:lnTo>
                  <a:pt x="512" y="28172"/>
                </a:lnTo>
                <a:lnTo>
                  <a:pt x="676" y="28428"/>
                </a:lnTo>
                <a:lnTo>
                  <a:pt x="859" y="28665"/>
                </a:lnTo>
                <a:lnTo>
                  <a:pt x="1078" y="28903"/>
                </a:lnTo>
                <a:lnTo>
                  <a:pt x="1297" y="29122"/>
                </a:lnTo>
                <a:lnTo>
                  <a:pt x="1553" y="29323"/>
                </a:lnTo>
                <a:lnTo>
                  <a:pt x="1809" y="29506"/>
                </a:lnTo>
                <a:lnTo>
                  <a:pt x="2083" y="29670"/>
                </a:lnTo>
                <a:lnTo>
                  <a:pt x="2357" y="29816"/>
                </a:lnTo>
                <a:lnTo>
                  <a:pt x="2649" y="29962"/>
                </a:lnTo>
                <a:lnTo>
                  <a:pt x="2941" y="30072"/>
                </a:lnTo>
                <a:lnTo>
                  <a:pt x="3252" y="30182"/>
                </a:lnTo>
                <a:lnTo>
                  <a:pt x="3563" y="30255"/>
                </a:lnTo>
                <a:lnTo>
                  <a:pt x="3873" y="30328"/>
                </a:lnTo>
                <a:lnTo>
                  <a:pt x="4147" y="30364"/>
                </a:lnTo>
                <a:lnTo>
                  <a:pt x="4403" y="30401"/>
                </a:lnTo>
                <a:lnTo>
                  <a:pt x="4677" y="30419"/>
                </a:lnTo>
                <a:lnTo>
                  <a:pt x="4933" y="30419"/>
                </a:lnTo>
                <a:lnTo>
                  <a:pt x="5463" y="30383"/>
                </a:lnTo>
                <a:lnTo>
                  <a:pt x="5992" y="30328"/>
                </a:lnTo>
                <a:lnTo>
                  <a:pt x="6522" y="30236"/>
                </a:lnTo>
                <a:lnTo>
                  <a:pt x="7034" y="30127"/>
                </a:lnTo>
                <a:lnTo>
                  <a:pt x="8093" y="29889"/>
                </a:lnTo>
                <a:lnTo>
                  <a:pt x="8349" y="29816"/>
                </a:lnTo>
                <a:lnTo>
                  <a:pt x="8605" y="29725"/>
                </a:lnTo>
                <a:lnTo>
                  <a:pt x="8861" y="29615"/>
                </a:lnTo>
                <a:lnTo>
                  <a:pt x="9116" y="29487"/>
                </a:lnTo>
                <a:lnTo>
                  <a:pt x="9372" y="29341"/>
                </a:lnTo>
                <a:lnTo>
                  <a:pt x="9610" y="29177"/>
                </a:lnTo>
                <a:lnTo>
                  <a:pt x="9866" y="28994"/>
                </a:lnTo>
                <a:lnTo>
                  <a:pt x="10085" y="28793"/>
                </a:lnTo>
                <a:lnTo>
                  <a:pt x="10322" y="28592"/>
                </a:lnTo>
                <a:lnTo>
                  <a:pt x="10523" y="28391"/>
                </a:lnTo>
                <a:lnTo>
                  <a:pt x="10724" y="28172"/>
                </a:lnTo>
                <a:lnTo>
                  <a:pt x="10907" y="27935"/>
                </a:lnTo>
                <a:lnTo>
                  <a:pt x="11071" y="27715"/>
                </a:lnTo>
                <a:lnTo>
                  <a:pt x="11217" y="27478"/>
                </a:lnTo>
                <a:lnTo>
                  <a:pt x="11345" y="27222"/>
                </a:lnTo>
                <a:lnTo>
                  <a:pt x="11437" y="26985"/>
                </a:lnTo>
                <a:lnTo>
                  <a:pt x="11601" y="26510"/>
                </a:lnTo>
                <a:lnTo>
                  <a:pt x="11729" y="26035"/>
                </a:lnTo>
                <a:lnTo>
                  <a:pt x="11857" y="25541"/>
                </a:lnTo>
                <a:lnTo>
                  <a:pt x="11967" y="25048"/>
                </a:lnTo>
                <a:lnTo>
                  <a:pt x="12167" y="24061"/>
                </a:lnTo>
                <a:lnTo>
                  <a:pt x="12295" y="23586"/>
                </a:lnTo>
                <a:lnTo>
                  <a:pt x="12442" y="23093"/>
                </a:lnTo>
                <a:lnTo>
                  <a:pt x="12606" y="22636"/>
                </a:lnTo>
                <a:lnTo>
                  <a:pt x="12789" y="22198"/>
                </a:lnTo>
                <a:lnTo>
                  <a:pt x="12990" y="21760"/>
                </a:lnTo>
                <a:lnTo>
                  <a:pt x="13191" y="21321"/>
                </a:lnTo>
                <a:lnTo>
                  <a:pt x="13428" y="20901"/>
                </a:lnTo>
                <a:lnTo>
                  <a:pt x="13666" y="20481"/>
                </a:lnTo>
                <a:lnTo>
                  <a:pt x="14177" y="19640"/>
                </a:lnTo>
                <a:lnTo>
                  <a:pt x="14689" y="18818"/>
                </a:lnTo>
                <a:lnTo>
                  <a:pt x="15200" y="17978"/>
                </a:lnTo>
                <a:lnTo>
                  <a:pt x="15438" y="17558"/>
                </a:lnTo>
                <a:lnTo>
                  <a:pt x="15675" y="17119"/>
                </a:lnTo>
                <a:lnTo>
                  <a:pt x="15894" y="16699"/>
                </a:lnTo>
                <a:lnTo>
                  <a:pt x="16095" y="16260"/>
                </a:lnTo>
                <a:lnTo>
                  <a:pt x="16168" y="16060"/>
                </a:lnTo>
                <a:lnTo>
                  <a:pt x="16242" y="15840"/>
                </a:lnTo>
                <a:lnTo>
                  <a:pt x="16296" y="15639"/>
                </a:lnTo>
                <a:lnTo>
                  <a:pt x="16333" y="15420"/>
                </a:lnTo>
                <a:lnTo>
                  <a:pt x="16351" y="15219"/>
                </a:lnTo>
                <a:lnTo>
                  <a:pt x="16315" y="15018"/>
                </a:lnTo>
                <a:lnTo>
                  <a:pt x="16260" y="14817"/>
                </a:lnTo>
                <a:lnTo>
                  <a:pt x="16205" y="14726"/>
                </a:lnTo>
                <a:lnTo>
                  <a:pt x="16150" y="14653"/>
                </a:lnTo>
                <a:lnTo>
                  <a:pt x="16077" y="14561"/>
                </a:lnTo>
                <a:lnTo>
                  <a:pt x="16004" y="14488"/>
                </a:lnTo>
                <a:lnTo>
                  <a:pt x="15931" y="14434"/>
                </a:lnTo>
                <a:lnTo>
                  <a:pt x="15840" y="14379"/>
                </a:lnTo>
                <a:lnTo>
                  <a:pt x="15639" y="14306"/>
                </a:lnTo>
                <a:lnTo>
                  <a:pt x="15419" y="14269"/>
                </a:lnTo>
                <a:lnTo>
                  <a:pt x="15200" y="14269"/>
                </a:lnTo>
                <a:lnTo>
                  <a:pt x="14981" y="14287"/>
                </a:lnTo>
                <a:lnTo>
                  <a:pt x="14762" y="14324"/>
                </a:lnTo>
                <a:lnTo>
                  <a:pt x="14542" y="14379"/>
                </a:lnTo>
                <a:lnTo>
                  <a:pt x="14305" y="14488"/>
                </a:lnTo>
                <a:lnTo>
                  <a:pt x="14086" y="14580"/>
                </a:lnTo>
                <a:lnTo>
                  <a:pt x="13848" y="14708"/>
                </a:lnTo>
                <a:lnTo>
                  <a:pt x="13647" y="14835"/>
                </a:lnTo>
                <a:lnTo>
                  <a:pt x="13428" y="14982"/>
                </a:lnTo>
                <a:lnTo>
                  <a:pt x="13227" y="15146"/>
                </a:lnTo>
                <a:lnTo>
                  <a:pt x="12843" y="15475"/>
                </a:lnTo>
                <a:lnTo>
                  <a:pt x="12460" y="15840"/>
                </a:lnTo>
                <a:lnTo>
                  <a:pt x="12113" y="16206"/>
                </a:lnTo>
                <a:lnTo>
                  <a:pt x="11400" y="16973"/>
                </a:lnTo>
                <a:lnTo>
                  <a:pt x="11108" y="17265"/>
                </a:lnTo>
                <a:lnTo>
                  <a:pt x="10816" y="17558"/>
                </a:lnTo>
                <a:lnTo>
                  <a:pt x="10505" y="17850"/>
                </a:lnTo>
                <a:lnTo>
                  <a:pt x="10176" y="18106"/>
                </a:lnTo>
                <a:lnTo>
                  <a:pt x="9975" y="18234"/>
                </a:lnTo>
                <a:lnTo>
                  <a:pt x="9774" y="18343"/>
                </a:lnTo>
                <a:lnTo>
                  <a:pt x="9555" y="18416"/>
                </a:lnTo>
                <a:lnTo>
                  <a:pt x="9336" y="18471"/>
                </a:lnTo>
                <a:lnTo>
                  <a:pt x="9116" y="18489"/>
                </a:lnTo>
                <a:lnTo>
                  <a:pt x="8897" y="18489"/>
                </a:lnTo>
                <a:lnTo>
                  <a:pt x="8678" y="18453"/>
                </a:lnTo>
                <a:lnTo>
                  <a:pt x="8477" y="18398"/>
                </a:lnTo>
                <a:lnTo>
                  <a:pt x="8258" y="18325"/>
                </a:lnTo>
                <a:lnTo>
                  <a:pt x="8057" y="18234"/>
                </a:lnTo>
                <a:lnTo>
                  <a:pt x="7874" y="18106"/>
                </a:lnTo>
                <a:lnTo>
                  <a:pt x="7710" y="17960"/>
                </a:lnTo>
                <a:lnTo>
                  <a:pt x="7545" y="17813"/>
                </a:lnTo>
                <a:lnTo>
                  <a:pt x="7417" y="17631"/>
                </a:lnTo>
                <a:lnTo>
                  <a:pt x="7290" y="17430"/>
                </a:lnTo>
                <a:lnTo>
                  <a:pt x="7198" y="17210"/>
                </a:lnTo>
                <a:lnTo>
                  <a:pt x="6869" y="16297"/>
                </a:lnTo>
                <a:lnTo>
                  <a:pt x="6595" y="15365"/>
                </a:lnTo>
                <a:lnTo>
                  <a:pt x="6358" y="14434"/>
                </a:lnTo>
                <a:lnTo>
                  <a:pt x="6157" y="13484"/>
                </a:lnTo>
                <a:lnTo>
                  <a:pt x="6011" y="12534"/>
                </a:lnTo>
                <a:lnTo>
                  <a:pt x="5901" y="11565"/>
                </a:lnTo>
                <a:lnTo>
                  <a:pt x="5828" y="10597"/>
                </a:lnTo>
                <a:lnTo>
                  <a:pt x="5810" y="9629"/>
                </a:lnTo>
                <a:lnTo>
                  <a:pt x="5828" y="8660"/>
                </a:lnTo>
                <a:lnTo>
                  <a:pt x="5883" y="7692"/>
                </a:lnTo>
                <a:lnTo>
                  <a:pt x="5919" y="7217"/>
                </a:lnTo>
                <a:lnTo>
                  <a:pt x="5992" y="6742"/>
                </a:lnTo>
                <a:lnTo>
                  <a:pt x="6047" y="6267"/>
                </a:lnTo>
                <a:lnTo>
                  <a:pt x="6139" y="5792"/>
                </a:lnTo>
                <a:lnTo>
                  <a:pt x="6230" y="5317"/>
                </a:lnTo>
                <a:lnTo>
                  <a:pt x="6321" y="4842"/>
                </a:lnTo>
                <a:lnTo>
                  <a:pt x="6431" y="4367"/>
                </a:lnTo>
                <a:lnTo>
                  <a:pt x="6559" y="3910"/>
                </a:lnTo>
                <a:lnTo>
                  <a:pt x="6687" y="3435"/>
                </a:lnTo>
                <a:lnTo>
                  <a:pt x="6833" y="2979"/>
                </a:lnTo>
                <a:lnTo>
                  <a:pt x="6997" y="2522"/>
                </a:lnTo>
                <a:lnTo>
                  <a:pt x="7162" y="2065"/>
                </a:lnTo>
                <a:lnTo>
                  <a:pt x="7271" y="1791"/>
                </a:lnTo>
                <a:lnTo>
                  <a:pt x="7363" y="1535"/>
                </a:lnTo>
                <a:lnTo>
                  <a:pt x="7417" y="1243"/>
                </a:lnTo>
                <a:lnTo>
                  <a:pt x="7436" y="1115"/>
                </a:lnTo>
                <a:lnTo>
                  <a:pt x="7454" y="969"/>
                </a:lnTo>
                <a:lnTo>
                  <a:pt x="7436" y="823"/>
                </a:lnTo>
                <a:lnTo>
                  <a:pt x="7417" y="677"/>
                </a:lnTo>
                <a:lnTo>
                  <a:pt x="7363" y="549"/>
                </a:lnTo>
                <a:lnTo>
                  <a:pt x="7308" y="421"/>
                </a:lnTo>
                <a:lnTo>
                  <a:pt x="7216" y="293"/>
                </a:lnTo>
                <a:lnTo>
                  <a:pt x="7125" y="184"/>
                </a:lnTo>
                <a:lnTo>
                  <a:pt x="7016" y="110"/>
                </a:lnTo>
                <a:lnTo>
                  <a:pt x="6888" y="56"/>
                </a:lnTo>
                <a:lnTo>
                  <a:pt x="6778" y="19"/>
                </a:lnTo>
                <a:lnTo>
                  <a:pt x="6687"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020;p31">
            <a:extLst>
              <a:ext uri="{FF2B5EF4-FFF2-40B4-BE49-F238E27FC236}">
                <a16:creationId xmlns:a16="http://schemas.microsoft.com/office/drawing/2014/main" id="{AAA6F6E6-C6E3-CE1F-10BE-3EC8BF203AE3}"/>
              </a:ext>
            </a:extLst>
          </p:cNvPr>
          <p:cNvSpPr/>
          <p:nvPr/>
        </p:nvSpPr>
        <p:spPr>
          <a:xfrm>
            <a:off x="2910175" y="3221316"/>
            <a:ext cx="247683" cy="371948"/>
          </a:xfrm>
          <a:custGeom>
            <a:avLst/>
            <a:gdLst/>
            <a:ahLst/>
            <a:cxnLst/>
            <a:rect l="l" t="t" r="r" b="b"/>
            <a:pathLst>
              <a:path w="10524" h="15804" extrusionOk="0">
                <a:moveTo>
                  <a:pt x="7746" y="0"/>
                </a:moveTo>
                <a:lnTo>
                  <a:pt x="7637" y="19"/>
                </a:lnTo>
                <a:lnTo>
                  <a:pt x="7527" y="37"/>
                </a:lnTo>
                <a:lnTo>
                  <a:pt x="7326" y="128"/>
                </a:lnTo>
                <a:lnTo>
                  <a:pt x="7143" y="220"/>
                </a:lnTo>
                <a:lnTo>
                  <a:pt x="6376" y="640"/>
                </a:lnTo>
                <a:lnTo>
                  <a:pt x="5627" y="1115"/>
                </a:lnTo>
                <a:lnTo>
                  <a:pt x="4896" y="1608"/>
                </a:lnTo>
                <a:lnTo>
                  <a:pt x="4184" y="2120"/>
                </a:lnTo>
                <a:lnTo>
                  <a:pt x="3490" y="2686"/>
                </a:lnTo>
                <a:lnTo>
                  <a:pt x="2832" y="3271"/>
                </a:lnTo>
                <a:lnTo>
                  <a:pt x="2211" y="3873"/>
                </a:lnTo>
                <a:lnTo>
                  <a:pt x="1590" y="4513"/>
                </a:lnTo>
                <a:lnTo>
                  <a:pt x="1407" y="4750"/>
                </a:lnTo>
                <a:lnTo>
                  <a:pt x="1224" y="5006"/>
                </a:lnTo>
                <a:lnTo>
                  <a:pt x="1060" y="5280"/>
                </a:lnTo>
                <a:lnTo>
                  <a:pt x="895" y="5554"/>
                </a:lnTo>
                <a:lnTo>
                  <a:pt x="767" y="5828"/>
                </a:lnTo>
                <a:lnTo>
                  <a:pt x="640" y="6139"/>
                </a:lnTo>
                <a:lnTo>
                  <a:pt x="548" y="6431"/>
                </a:lnTo>
                <a:lnTo>
                  <a:pt x="439" y="6742"/>
                </a:lnTo>
                <a:lnTo>
                  <a:pt x="366" y="7052"/>
                </a:lnTo>
                <a:lnTo>
                  <a:pt x="292" y="7381"/>
                </a:lnTo>
                <a:lnTo>
                  <a:pt x="183" y="8021"/>
                </a:lnTo>
                <a:lnTo>
                  <a:pt x="91" y="8660"/>
                </a:lnTo>
                <a:lnTo>
                  <a:pt x="18" y="9281"/>
                </a:lnTo>
                <a:lnTo>
                  <a:pt x="0" y="9902"/>
                </a:lnTo>
                <a:lnTo>
                  <a:pt x="0" y="10231"/>
                </a:lnTo>
                <a:lnTo>
                  <a:pt x="0" y="10542"/>
                </a:lnTo>
                <a:lnTo>
                  <a:pt x="37" y="10852"/>
                </a:lnTo>
                <a:lnTo>
                  <a:pt x="55" y="11163"/>
                </a:lnTo>
                <a:lnTo>
                  <a:pt x="110" y="11473"/>
                </a:lnTo>
                <a:lnTo>
                  <a:pt x="165" y="11766"/>
                </a:lnTo>
                <a:lnTo>
                  <a:pt x="238" y="12076"/>
                </a:lnTo>
                <a:lnTo>
                  <a:pt x="329" y="12369"/>
                </a:lnTo>
                <a:lnTo>
                  <a:pt x="439" y="12661"/>
                </a:lnTo>
                <a:lnTo>
                  <a:pt x="548" y="12953"/>
                </a:lnTo>
                <a:lnTo>
                  <a:pt x="676" y="13227"/>
                </a:lnTo>
                <a:lnTo>
                  <a:pt x="822" y="13501"/>
                </a:lnTo>
                <a:lnTo>
                  <a:pt x="987" y="13775"/>
                </a:lnTo>
                <a:lnTo>
                  <a:pt x="1151" y="14013"/>
                </a:lnTo>
                <a:lnTo>
                  <a:pt x="1352" y="14269"/>
                </a:lnTo>
                <a:lnTo>
                  <a:pt x="1553" y="14488"/>
                </a:lnTo>
                <a:lnTo>
                  <a:pt x="1791" y="14707"/>
                </a:lnTo>
                <a:lnTo>
                  <a:pt x="2028" y="14908"/>
                </a:lnTo>
                <a:lnTo>
                  <a:pt x="2284" y="15091"/>
                </a:lnTo>
                <a:lnTo>
                  <a:pt x="2558" y="15237"/>
                </a:lnTo>
                <a:lnTo>
                  <a:pt x="2832" y="15383"/>
                </a:lnTo>
                <a:lnTo>
                  <a:pt x="3124" y="15511"/>
                </a:lnTo>
                <a:lnTo>
                  <a:pt x="3416" y="15621"/>
                </a:lnTo>
                <a:lnTo>
                  <a:pt x="3727" y="15694"/>
                </a:lnTo>
                <a:lnTo>
                  <a:pt x="4019" y="15748"/>
                </a:lnTo>
                <a:lnTo>
                  <a:pt x="4330" y="15785"/>
                </a:lnTo>
                <a:lnTo>
                  <a:pt x="4641" y="15803"/>
                </a:lnTo>
                <a:lnTo>
                  <a:pt x="4951" y="15785"/>
                </a:lnTo>
                <a:lnTo>
                  <a:pt x="5262" y="15748"/>
                </a:lnTo>
                <a:lnTo>
                  <a:pt x="5554" y="15675"/>
                </a:lnTo>
                <a:lnTo>
                  <a:pt x="5408" y="15310"/>
                </a:lnTo>
                <a:lnTo>
                  <a:pt x="5298" y="14926"/>
                </a:lnTo>
                <a:lnTo>
                  <a:pt x="5243" y="14543"/>
                </a:lnTo>
                <a:lnTo>
                  <a:pt x="5207" y="14141"/>
                </a:lnTo>
                <a:lnTo>
                  <a:pt x="5207" y="13739"/>
                </a:lnTo>
                <a:lnTo>
                  <a:pt x="5243" y="13355"/>
                </a:lnTo>
                <a:lnTo>
                  <a:pt x="5335" y="12953"/>
                </a:lnTo>
                <a:lnTo>
                  <a:pt x="5463" y="12588"/>
                </a:lnTo>
                <a:lnTo>
                  <a:pt x="5609" y="12222"/>
                </a:lnTo>
                <a:lnTo>
                  <a:pt x="5810" y="11875"/>
                </a:lnTo>
                <a:lnTo>
                  <a:pt x="6029" y="11547"/>
                </a:lnTo>
                <a:lnTo>
                  <a:pt x="6303" y="11236"/>
                </a:lnTo>
                <a:lnTo>
                  <a:pt x="6577" y="10962"/>
                </a:lnTo>
                <a:lnTo>
                  <a:pt x="6888" y="10724"/>
                </a:lnTo>
                <a:lnTo>
                  <a:pt x="7235" y="10505"/>
                </a:lnTo>
                <a:lnTo>
                  <a:pt x="7582" y="10322"/>
                </a:lnTo>
                <a:lnTo>
                  <a:pt x="7874" y="10213"/>
                </a:lnTo>
                <a:lnTo>
                  <a:pt x="8167" y="10103"/>
                </a:lnTo>
                <a:lnTo>
                  <a:pt x="8769" y="9921"/>
                </a:lnTo>
                <a:lnTo>
                  <a:pt x="9062" y="9811"/>
                </a:lnTo>
                <a:lnTo>
                  <a:pt x="9354" y="9683"/>
                </a:lnTo>
                <a:lnTo>
                  <a:pt x="9628" y="9555"/>
                </a:lnTo>
                <a:lnTo>
                  <a:pt x="9884" y="9372"/>
                </a:lnTo>
                <a:lnTo>
                  <a:pt x="9993" y="9281"/>
                </a:lnTo>
                <a:lnTo>
                  <a:pt x="10085" y="9172"/>
                </a:lnTo>
                <a:lnTo>
                  <a:pt x="10176" y="9044"/>
                </a:lnTo>
                <a:lnTo>
                  <a:pt x="10249" y="8916"/>
                </a:lnTo>
                <a:lnTo>
                  <a:pt x="10304" y="8788"/>
                </a:lnTo>
                <a:lnTo>
                  <a:pt x="10322" y="8642"/>
                </a:lnTo>
                <a:lnTo>
                  <a:pt x="10322" y="8514"/>
                </a:lnTo>
                <a:lnTo>
                  <a:pt x="10286" y="8368"/>
                </a:lnTo>
                <a:lnTo>
                  <a:pt x="10213" y="8240"/>
                </a:lnTo>
                <a:lnTo>
                  <a:pt x="10103" y="8148"/>
                </a:lnTo>
                <a:lnTo>
                  <a:pt x="9975" y="8057"/>
                </a:lnTo>
                <a:lnTo>
                  <a:pt x="9847" y="8002"/>
                </a:lnTo>
                <a:lnTo>
                  <a:pt x="9683" y="7966"/>
                </a:lnTo>
                <a:lnTo>
                  <a:pt x="9537" y="7929"/>
                </a:lnTo>
                <a:lnTo>
                  <a:pt x="8879" y="7929"/>
                </a:lnTo>
                <a:lnTo>
                  <a:pt x="8550" y="7966"/>
                </a:lnTo>
                <a:lnTo>
                  <a:pt x="8203" y="8002"/>
                </a:lnTo>
                <a:lnTo>
                  <a:pt x="7892" y="8039"/>
                </a:lnTo>
                <a:lnTo>
                  <a:pt x="7564" y="8112"/>
                </a:lnTo>
                <a:lnTo>
                  <a:pt x="7235" y="8185"/>
                </a:lnTo>
                <a:lnTo>
                  <a:pt x="6924" y="8258"/>
                </a:lnTo>
                <a:lnTo>
                  <a:pt x="6614" y="8368"/>
                </a:lnTo>
                <a:lnTo>
                  <a:pt x="6303" y="8477"/>
                </a:lnTo>
                <a:lnTo>
                  <a:pt x="5992" y="8605"/>
                </a:lnTo>
                <a:lnTo>
                  <a:pt x="5700" y="8751"/>
                </a:lnTo>
                <a:lnTo>
                  <a:pt x="5408" y="8897"/>
                </a:lnTo>
                <a:lnTo>
                  <a:pt x="5116" y="9062"/>
                </a:lnTo>
                <a:lnTo>
                  <a:pt x="4841" y="9245"/>
                </a:lnTo>
                <a:lnTo>
                  <a:pt x="4586" y="9446"/>
                </a:lnTo>
                <a:lnTo>
                  <a:pt x="4312" y="9647"/>
                </a:lnTo>
                <a:lnTo>
                  <a:pt x="4385" y="9409"/>
                </a:lnTo>
                <a:lnTo>
                  <a:pt x="4476" y="9172"/>
                </a:lnTo>
                <a:lnTo>
                  <a:pt x="4586" y="8952"/>
                </a:lnTo>
                <a:lnTo>
                  <a:pt x="4714" y="8751"/>
                </a:lnTo>
                <a:lnTo>
                  <a:pt x="4841" y="8550"/>
                </a:lnTo>
                <a:lnTo>
                  <a:pt x="5006" y="8349"/>
                </a:lnTo>
                <a:lnTo>
                  <a:pt x="5170" y="8167"/>
                </a:lnTo>
                <a:lnTo>
                  <a:pt x="5353" y="8002"/>
                </a:lnTo>
                <a:lnTo>
                  <a:pt x="5554" y="7838"/>
                </a:lnTo>
                <a:lnTo>
                  <a:pt x="5755" y="7673"/>
                </a:lnTo>
                <a:lnTo>
                  <a:pt x="6175" y="7381"/>
                </a:lnTo>
                <a:lnTo>
                  <a:pt x="6614" y="7107"/>
                </a:lnTo>
                <a:lnTo>
                  <a:pt x="7052" y="6851"/>
                </a:lnTo>
                <a:lnTo>
                  <a:pt x="7966" y="6395"/>
                </a:lnTo>
                <a:lnTo>
                  <a:pt x="8404" y="6139"/>
                </a:lnTo>
                <a:lnTo>
                  <a:pt x="8842" y="5883"/>
                </a:lnTo>
                <a:lnTo>
                  <a:pt x="9263" y="5591"/>
                </a:lnTo>
                <a:lnTo>
                  <a:pt x="9464" y="5445"/>
                </a:lnTo>
                <a:lnTo>
                  <a:pt x="9646" y="5280"/>
                </a:lnTo>
                <a:lnTo>
                  <a:pt x="9829" y="5097"/>
                </a:lnTo>
                <a:lnTo>
                  <a:pt x="9993" y="4915"/>
                </a:lnTo>
                <a:lnTo>
                  <a:pt x="10140" y="4732"/>
                </a:lnTo>
                <a:lnTo>
                  <a:pt x="10286" y="4513"/>
                </a:lnTo>
                <a:lnTo>
                  <a:pt x="10359" y="4385"/>
                </a:lnTo>
                <a:lnTo>
                  <a:pt x="10432" y="4257"/>
                </a:lnTo>
                <a:lnTo>
                  <a:pt x="10487" y="4111"/>
                </a:lnTo>
                <a:lnTo>
                  <a:pt x="10523" y="3965"/>
                </a:lnTo>
                <a:lnTo>
                  <a:pt x="10523" y="3819"/>
                </a:lnTo>
                <a:lnTo>
                  <a:pt x="10523" y="3672"/>
                </a:lnTo>
                <a:lnTo>
                  <a:pt x="10468" y="3545"/>
                </a:lnTo>
                <a:lnTo>
                  <a:pt x="10395" y="3417"/>
                </a:lnTo>
                <a:lnTo>
                  <a:pt x="10341" y="3344"/>
                </a:lnTo>
                <a:lnTo>
                  <a:pt x="10267" y="3289"/>
                </a:lnTo>
                <a:lnTo>
                  <a:pt x="10194" y="3252"/>
                </a:lnTo>
                <a:lnTo>
                  <a:pt x="10121" y="3216"/>
                </a:lnTo>
                <a:lnTo>
                  <a:pt x="9957" y="3179"/>
                </a:lnTo>
                <a:lnTo>
                  <a:pt x="9792" y="3179"/>
                </a:lnTo>
                <a:lnTo>
                  <a:pt x="9610" y="3197"/>
                </a:lnTo>
                <a:lnTo>
                  <a:pt x="9427" y="3234"/>
                </a:lnTo>
                <a:lnTo>
                  <a:pt x="9244" y="3307"/>
                </a:lnTo>
                <a:lnTo>
                  <a:pt x="9062" y="3362"/>
                </a:lnTo>
                <a:lnTo>
                  <a:pt x="8020" y="3800"/>
                </a:lnTo>
                <a:lnTo>
                  <a:pt x="6961" y="4275"/>
                </a:lnTo>
                <a:lnTo>
                  <a:pt x="5901" y="4732"/>
                </a:lnTo>
                <a:lnTo>
                  <a:pt x="4860" y="5171"/>
                </a:lnTo>
                <a:lnTo>
                  <a:pt x="5280" y="4805"/>
                </a:lnTo>
                <a:lnTo>
                  <a:pt x="5700" y="4403"/>
                </a:lnTo>
                <a:lnTo>
                  <a:pt x="6102" y="4001"/>
                </a:lnTo>
                <a:lnTo>
                  <a:pt x="6486" y="3599"/>
                </a:lnTo>
                <a:lnTo>
                  <a:pt x="6869" y="3179"/>
                </a:lnTo>
                <a:lnTo>
                  <a:pt x="7235" y="2741"/>
                </a:lnTo>
                <a:lnTo>
                  <a:pt x="7600" y="2302"/>
                </a:lnTo>
                <a:lnTo>
                  <a:pt x="7947" y="1846"/>
                </a:lnTo>
                <a:lnTo>
                  <a:pt x="8112" y="1626"/>
                </a:lnTo>
                <a:lnTo>
                  <a:pt x="8258" y="1407"/>
                </a:lnTo>
                <a:lnTo>
                  <a:pt x="8313" y="1279"/>
                </a:lnTo>
                <a:lnTo>
                  <a:pt x="8367" y="1151"/>
                </a:lnTo>
                <a:lnTo>
                  <a:pt x="8404" y="1023"/>
                </a:lnTo>
                <a:lnTo>
                  <a:pt x="8422" y="896"/>
                </a:lnTo>
                <a:lnTo>
                  <a:pt x="8422" y="768"/>
                </a:lnTo>
                <a:lnTo>
                  <a:pt x="8422" y="622"/>
                </a:lnTo>
                <a:lnTo>
                  <a:pt x="8386" y="494"/>
                </a:lnTo>
                <a:lnTo>
                  <a:pt x="8331" y="366"/>
                </a:lnTo>
                <a:lnTo>
                  <a:pt x="8258" y="256"/>
                </a:lnTo>
                <a:lnTo>
                  <a:pt x="8167" y="147"/>
                </a:lnTo>
                <a:lnTo>
                  <a:pt x="8057" y="73"/>
                </a:lnTo>
                <a:lnTo>
                  <a:pt x="7947" y="37"/>
                </a:lnTo>
                <a:lnTo>
                  <a:pt x="7838" y="19"/>
                </a:lnTo>
                <a:lnTo>
                  <a:pt x="7746" y="0"/>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021;p31">
            <a:extLst>
              <a:ext uri="{FF2B5EF4-FFF2-40B4-BE49-F238E27FC236}">
                <a16:creationId xmlns:a16="http://schemas.microsoft.com/office/drawing/2014/main" id="{05CA5948-53D3-350A-1897-1144A48DA7D8}"/>
              </a:ext>
            </a:extLst>
          </p:cNvPr>
          <p:cNvSpPr/>
          <p:nvPr/>
        </p:nvSpPr>
        <p:spPr>
          <a:xfrm>
            <a:off x="2952303" y="3320635"/>
            <a:ext cx="90327" cy="245542"/>
          </a:xfrm>
          <a:custGeom>
            <a:avLst/>
            <a:gdLst/>
            <a:ahLst/>
            <a:cxnLst/>
            <a:rect l="l" t="t" r="r" b="b"/>
            <a:pathLst>
              <a:path w="3838" h="10433" extrusionOk="0">
                <a:moveTo>
                  <a:pt x="256" y="1"/>
                </a:moveTo>
                <a:lnTo>
                  <a:pt x="165" y="19"/>
                </a:lnTo>
                <a:lnTo>
                  <a:pt x="110" y="55"/>
                </a:lnTo>
                <a:lnTo>
                  <a:pt x="55" y="110"/>
                </a:lnTo>
                <a:lnTo>
                  <a:pt x="37" y="202"/>
                </a:lnTo>
                <a:lnTo>
                  <a:pt x="1" y="877"/>
                </a:lnTo>
                <a:lnTo>
                  <a:pt x="1" y="1937"/>
                </a:lnTo>
                <a:lnTo>
                  <a:pt x="1" y="2577"/>
                </a:lnTo>
                <a:lnTo>
                  <a:pt x="19" y="3252"/>
                </a:lnTo>
                <a:lnTo>
                  <a:pt x="55" y="3965"/>
                </a:lnTo>
                <a:lnTo>
                  <a:pt x="128" y="4714"/>
                </a:lnTo>
                <a:lnTo>
                  <a:pt x="220" y="5463"/>
                </a:lnTo>
                <a:lnTo>
                  <a:pt x="329" y="6194"/>
                </a:lnTo>
                <a:lnTo>
                  <a:pt x="476" y="6925"/>
                </a:lnTo>
                <a:lnTo>
                  <a:pt x="567" y="7290"/>
                </a:lnTo>
                <a:lnTo>
                  <a:pt x="676" y="7619"/>
                </a:lnTo>
                <a:lnTo>
                  <a:pt x="786" y="7948"/>
                </a:lnTo>
                <a:lnTo>
                  <a:pt x="896" y="8277"/>
                </a:lnTo>
                <a:lnTo>
                  <a:pt x="1042" y="8587"/>
                </a:lnTo>
                <a:lnTo>
                  <a:pt x="1170" y="8861"/>
                </a:lnTo>
                <a:lnTo>
                  <a:pt x="1334" y="9135"/>
                </a:lnTo>
                <a:lnTo>
                  <a:pt x="1499" y="9391"/>
                </a:lnTo>
                <a:lnTo>
                  <a:pt x="1681" y="9610"/>
                </a:lnTo>
                <a:lnTo>
                  <a:pt x="1882" y="9811"/>
                </a:lnTo>
                <a:lnTo>
                  <a:pt x="2047" y="9957"/>
                </a:lnTo>
                <a:lnTo>
                  <a:pt x="2211" y="10085"/>
                </a:lnTo>
                <a:lnTo>
                  <a:pt x="2394" y="10195"/>
                </a:lnTo>
                <a:lnTo>
                  <a:pt x="2576" y="10286"/>
                </a:lnTo>
                <a:lnTo>
                  <a:pt x="2777" y="10359"/>
                </a:lnTo>
                <a:lnTo>
                  <a:pt x="2978" y="10396"/>
                </a:lnTo>
                <a:lnTo>
                  <a:pt x="3179" y="10432"/>
                </a:lnTo>
                <a:lnTo>
                  <a:pt x="3654" y="10432"/>
                </a:lnTo>
                <a:lnTo>
                  <a:pt x="3727" y="10396"/>
                </a:lnTo>
                <a:lnTo>
                  <a:pt x="3782" y="10341"/>
                </a:lnTo>
                <a:lnTo>
                  <a:pt x="3819" y="10286"/>
                </a:lnTo>
                <a:lnTo>
                  <a:pt x="3837" y="10195"/>
                </a:lnTo>
                <a:lnTo>
                  <a:pt x="3801" y="10122"/>
                </a:lnTo>
                <a:lnTo>
                  <a:pt x="3764" y="10049"/>
                </a:lnTo>
                <a:lnTo>
                  <a:pt x="3691" y="10012"/>
                </a:lnTo>
                <a:lnTo>
                  <a:pt x="3600" y="10012"/>
                </a:lnTo>
                <a:lnTo>
                  <a:pt x="3399" y="10030"/>
                </a:lnTo>
                <a:lnTo>
                  <a:pt x="3198" y="10012"/>
                </a:lnTo>
                <a:lnTo>
                  <a:pt x="3015" y="9976"/>
                </a:lnTo>
                <a:lnTo>
                  <a:pt x="2832" y="9939"/>
                </a:lnTo>
                <a:lnTo>
                  <a:pt x="2650" y="9866"/>
                </a:lnTo>
                <a:lnTo>
                  <a:pt x="2485" y="9775"/>
                </a:lnTo>
                <a:lnTo>
                  <a:pt x="2321" y="9647"/>
                </a:lnTo>
                <a:lnTo>
                  <a:pt x="2156" y="9519"/>
                </a:lnTo>
                <a:lnTo>
                  <a:pt x="2028" y="9373"/>
                </a:lnTo>
                <a:lnTo>
                  <a:pt x="1882" y="9208"/>
                </a:lnTo>
                <a:lnTo>
                  <a:pt x="1754" y="9026"/>
                </a:lnTo>
                <a:lnTo>
                  <a:pt x="1626" y="8825"/>
                </a:lnTo>
                <a:lnTo>
                  <a:pt x="1517" y="8624"/>
                </a:lnTo>
                <a:lnTo>
                  <a:pt x="1407" y="8386"/>
                </a:lnTo>
                <a:lnTo>
                  <a:pt x="1206" y="7911"/>
                </a:lnTo>
                <a:lnTo>
                  <a:pt x="1042" y="7381"/>
                </a:lnTo>
                <a:lnTo>
                  <a:pt x="877" y="6797"/>
                </a:lnTo>
                <a:lnTo>
                  <a:pt x="750" y="6194"/>
                </a:lnTo>
                <a:lnTo>
                  <a:pt x="658" y="5573"/>
                </a:lnTo>
                <a:lnTo>
                  <a:pt x="567" y="4915"/>
                </a:lnTo>
                <a:lnTo>
                  <a:pt x="494" y="4239"/>
                </a:lnTo>
                <a:lnTo>
                  <a:pt x="457" y="3563"/>
                </a:lnTo>
                <a:lnTo>
                  <a:pt x="421" y="2887"/>
                </a:lnTo>
                <a:lnTo>
                  <a:pt x="402" y="2193"/>
                </a:lnTo>
                <a:lnTo>
                  <a:pt x="402" y="1517"/>
                </a:lnTo>
                <a:lnTo>
                  <a:pt x="421" y="859"/>
                </a:lnTo>
                <a:lnTo>
                  <a:pt x="457" y="220"/>
                </a:lnTo>
                <a:lnTo>
                  <a:pt x="439" y="147"/>
                </a:lnTo>
                <a:lnTo>
                  <a:pt x="402" y="74"/>
                </a:lnTo>
                <a:lnTo>
                  <a:pt x="329" y="19"/>
                </a:lnTo>
                <a:lnTo>
                  <a:pt x="256" y="1"/>
                </a:lnTo>
                <a:close/>
              </a:path>
            </a:pathLst>
          </a:custGeom>
          <a:solidFill>
            <a:srgbClr val="C16B5B"/>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022;p31">
            <a:extLst>
              <a:ext uri="{FF2B5EF4-FFF2-40B4-BE49-F238E27FC236}">
                <a16:creationId xmlns:a16="http://schemas.microsoft.com/office/drawing/2014/main" id="{4511EBF3-0BE8-8DEF-E63E-DBBE1E75DFF0}"/>
              </a:ext>
            </a:extLst>
          </p:cNvPr>
          <p:cNvSpPr/>
          <p:nvPr/>
        </p:nvSpPr>
        <p:spPr>
          <a:xfrm>
            <a:off x="2128061" y="3884322"/>
            <a:ext cx="587786" cy="1044836"/>
          </a:xfrm>
          <a:custGeom>
            <a:avLst/>
            <a:gdLst/>
            <a:ahLst/>
            <a:cxnLst/>
            <a:rect l="l" t="t" r="r" b="b"/>
            <a:pathLst>
              <a:path w="24975" h="44395" extrusionOk="0">
                <a:moveTo>
                  <a:pt x="0" y="1"/>
                </a:moveTo>
                <a:lnTo>
                  <a:pt x="55" y="2650"/>
                </a:lnTo>
                <a:lnTo>
                  <a:pt x="146" y="5299"/>
                </a:lnTo>
                <a:lnTo>
                  <a:pt x="274" y="7984"/>
                </a:lnTo>
                <a:lnTo>
                  <a:pt x="457" y="10688"/>
                </a:lnTo>
                <a:lnTo>
                  <a:pt x="658" y="13410"/>
                </a:lnTo>
                <a:lnTo>
                  <a:pt x="895" y="16151"/>
                </a:lnTo>
                <a:lnTo>
                  <a:pt x="1170" y="18909"/>
                </a:lnTo>
                <a:lnTo>
                  <a:pt x="1480" y="21686"/>
                </a:lnTo>
                <a:lnTo>
                  <a:pt x="1827" y="24463"/>
                </a:lnTo>
                <a:lnTo>
                  <a:pt x="2193" y="27277"/>
                </a:lnTo>
                <a:lnTo>
                  <a:pt x="2595" y="30090"/>
                </a:lnTo>
                <a:lnTo>
                  <a:pt x="3033" y="32922"/>
                </a:lnTo>
                <a:lnTo>
                  <a:pt x="3490" y="35772"/>
                </a:lnTo>
                <a:lnTo>
                  <a:pt x="3983" y="38640"/>
                </a:lnTo>
                <a:lnTo>
                  <a:pt x="4476" y="41508"/>
                </a:lnTo>
                <a:lnTo>
                  <a:pt x="5024" y="44395"/>
                </a:lnTo>
                <a:lnTo>
                  <a:pt x="24974" y="34712"/>
                </a:lnTo>
                <a:lnTo>
                  <a:pt x="24390" y="33433"/>
                </a:lnTo>
                <a:lnTo>
                  <a:pt x="23696" y="31953"/>
                </a:lnTo>
                <a:lnTo>
                  <a:pt x="22764" y="30035"/>
                </a:lnTo>
                <a:lnTo>
                  <a:pt x="21613" y="27715"/>
                </a:lnTo>
                <a:lnTo>
                  <a:pt x="20955" y="26436"/>
                </a:lnTo>
                <a:lnTo>
                  <a:pt x="20243" y="25102"/>
                </a:lnTo>
                <a:lnTo>
                  <a:pt x="19494" y="23714"/>
                </a:lnTo>
                <a:lnTo>
                  <a:pt x="18708" y="22289"/>
                </a:lnTo>
                <a:lnTo>
                  <a:pt x="17868" y="20809"/>
                </a:lnTo>
                <a:lnTo>
                  <a:pt x="17009" y="19311"/>
                </a:lnTo>
                <a:lnTo>
                  <a:pt x="16096" y="17795"/>
                </a:lnTo>
                <a:lnTo>
                  <a:pt x="15164" y="16278"/>
                </a:lnTo>
                <a:lnTo>
                  <a:pt x="14196" y="14780"/>
                </a:lnTo>
                <a:lnTo>
                  <a:pt x="13191" y="13282"/>
                </a:lnTo>
                <a:lnTo>
                  <a:pt x="12186" y="11802"/>
                </a:lnTo>
                <a:lnTo>
                  <a:pt x="11126" y="10359"/>
                </a:lnTo>
                <a:lnTo>
                  <a:pt x="10596" y="9665"/>
                </a:lnTo>
                <a:lnTo>
                  <a:pt x="10067" y="8971"/>
                </a:lnTo>
                <a:lnTo>
                  <a:pt x="9537" y="8295"/>
                </a:lnTo>
                <a:lnTo>
                  <a:pt x="8989" y="7619"/>
                </a:lnTo>
                <a:lnTo>
                  <a:pt x="8441" y="6979"/>
                </a:lnTo>
                <a:lnTo>
                  <a:pt x="7893" y="6340"/>
                </a:lnTo>
                <a:lnTo>
                  <a:pt x="7345" y="5737"/>
                </a:lnTo>
                <a:lnTo>
                  <a:pt x="6778" y="5134"/>
                </a:lnTo>
                <a:lnTo>
                  <a:pt x="6230" y="4568"/>
                </a:lnTo>
                <a:lnTo>
                  <a:pt x="5664" y="4020"/>
                </a:lnTo>
                <a:lnTo>
                  <a:pt x="5097" y="3490"/>
                </a:lnTo>
                <a:lnTo>
                  <a:pt x="4531" y="2978"/>
                </a:lnTo>
                <a:lnTo>
                  <a:pt x="3965" y="2503"/>
                </a:lnTo>
                <a:lnTo>
                  <a:pt x="3398" y="2065"/>
                </a:lnTo>
                <a:lnTo>
                  <a:pt x="2832" y="1645"/>
                </a:lnTo>
                <a:lnTo>
                  <a:pt x="2266" y="1243"/>
                </a:lnTo>
                <a:lnTo>
                  <a:pt x="1699" y="877"/>
                </a:lnTo>
                <a:lnTo>
                  <a:pt x="1133" y="549"/>
                </a:lnTo>
                <a:lnTo>
                  <a:pt x="567" y="256"/>
                </a:lnTo>
                <a:lnTo>
                  <a:pt x="0" y="1"/>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023;p31">
            <a:extLst>
              <a:ext uri="{FF2B5EF4-FFF2-40B4-BE49-F238E27FC236}">
                <a16:creationId xmlns:a16="http://schemas.microsoft.com/office/drawing/2014/main" id="{F63CDA05-6ED6-A621-E1FF-E8A949B4FC9A}"/>
              </a:ext>
            </a:extLst>
          </p:cNvPr>
          <p:cNvSpPr/>
          <p:nvPr/>
        </p:nvSpPr>
        <p:spPr>
          <a:xfrm>
            <a:off x="991647" y="2210464"/>
            <a:ext cx="1108476" cy="1243920"/>
          </a:xfrm>
          <a:custGeom>
            <a:avLst/>
            <a:gdLst/>
            <a:ahLst/>
            <a:cxnLst/>
            <a:rect l="l" t="t" r="r" b="b"/>
            <a:pathLst>
              <a:path w="47099" h="52854" extrusionOk="0">
                <a:moveTo>
                  <a:pt x="27660" y="0"/>
                </a:moveTo>
                <a:lnTo>
                  <a:pt x="26802" y="19"/>
                </a:lnTo>
                <a:lnTo>
                  <a:pt x="25925" y="73"/>
                </a:lnTo>
                <a:lnTo>
                  <a:pt x="25048" y="147"/>
                </a:lnTo>
                <a:lnTo>
                  <a:pt x="24171" y="256"/>
                </a:lnTo>
                <a:lnTo>
                  <a:pt x="23294" y="384"/>
                </a:lnTo>
                <a:lnTo>
                  <a:pt x="22435" y="548"/>
                </a:lnTo>
                <a:lnTo>
                  <a:pt x="21577" y="749"/>
                </a:lnTo>
                <a:lnTo>
                  <a:pt x="20718" y="969"/>
                </a:lnTo>
                <a:lnTo>
                  <a:pt x="19878" y="1243"/>
                </a:lnTo>
                <a:lnTo>
                  <a:pt x="19055" y="1517"/>
                </a:lnTo>
                <a:lnTo>
                  <a:pt x="18252" y="1846"/>
                </a:lnTo>
                <a:lnTo>
                  <a:pt x="17466" y="2193"/>
                </a:lnTo>
                <a:lnTo>
                  <a:pt x="16699" y="2576"/>
                </a:lnTo>
                <a:lnTo>
                  <a:pt x="15950" y="2997"/>
                </a:lnTo>
                <a:lnTo>
                  <a:pt x="15237" y="3453"/>
                </a:lnTo>
                <a:lnTo>
                  <a:pt x="14543" y="3928"/>
                </a:lnTo>
                <a:lnTo>
                  <a:pt x="14214" y="4184"/>
                </a:lnTo>
                <a:lnTo>
                  <a:pt x="13885" y="4440"/>
                </a:lnTo>
                <a:lnTo>
                  <a:pt x="13556" y="4714"/>
                </a:lnTo>
                <a:lnTo>
                  <a:pt x="13246" y="4988"/>
                </a:lnTo>
                <a:lnTo>
                  <a:pt x="12953" y="5280"/>
                </a:lnTo>
                <a:lnTo>
                  <a:pt x="12661" y="5572"/>
                </a:lnTo>
                <a:lnTo>
                  <a:pt x="12387" y="5865"/>
                </a:lnTo>
                <a:lnTo>
                  <a:pt x="12113" y="6175"/>
                </a:lnTo>
                <a:lnTo>
                  <a:pt x="11839" y="6504"/>
                </a:lnTo>
                <a:lnTo>
                  <a:pt x="11583" y="6833"/>
                </a:lnTo>
                <a:lnTo>
                  <a:pt x="11346" y="7162"/>
                </a:lnTo>
                <a:lnTo>
                  <a:pt x="11108" y="7509"/>
                </a:lnTo>
                <a:lnTo>
                  <a:pt x="10889" y="7856"/>
                </a:lnTo>
                <a:lnTo>
                  <a:pt x="10688" y="8222"/>
                </a:lnTo>
                <a:lnTo>
                  <a:pt x="10487" y="8587"/>
                </a:lnTo>
                <a:lnTo>
                  <a:pt x="10286" y="8971"/>
                </a:lnTo>
                <a:lnTo>
                  <a:pt x="9903" y="8934"/>
                </a:lnTo>
                <a:lnTo>
                  <a:pt x="9501" y="8934"/>
                </a:lnTo>
                <a:lnTo>
                  <a:pt x="9099" y="8952"/>
                </a:lnTo>
                <a:lnTo>
                  <a:pt x="8715" y="8971"/>
                </a:lnTo>
                <a:lnTo>
                  <a:pt x="8331" y="9025"/>
                </a:lnTo>
                <a:lnTo>
                  <a:pt x="7929" y="9098"/>
                </a:lnTo>
                <a:lnTo>
                  <a:pt x="7564" y="9190"/>
                </a:lnTo>
                <a:lnTo>
                  <a:pt x="7180" y="9299"/>
                </a:lnTo>
                <a:lnTo>
                  <a:pt x="6797" y="9427"/>
                </a:lnTo>
                <a:lnTo>
                  <a:pt x="6431" y="9573"/>
                </a:lnTo>
                <a:lnTo>
                  <a:pt x="6084" y="9738"/>
                </a:lnTo>
                <a:lnTo>
                  <a:pt x="5719" y="9921"/>
                </a:lnTo>
                <a:lnTo>
                  <a:pt x="5372" y="10103"/>
                </a:lnTo>
                <a:lnTo>
                  <a:pt x="5025" y="10304"/>
                </a:lnTo>
                <a:lnTo>
                  <a:pt x="4696" y="10542"/>
                </a:lnTo>
                <a:lnTo>
                  <a:pt x="4367" y="10761"/>
                </a:lnTo>
                <a:lnTo>
                  <a:pt x="4056" y="11017"/>
                </a:lnTo>
                <a:lnTo>
                  <a:pt x="3746" y="11272"/>
                </a:lnTo>
                <a:lnTo>
                  <a:pt x="3435" y="11565"/>
                </a:lnTo>
                <a:lnTo>
                  <a:pt x="3161" y="11839"/>
                </a:lnTo>
                <a:lnTo>
                  <a:pt x="2869" y="12149"/>
                </a:lnTo>
                <a:lnTo>
                  <a:pt x="2613" y="12442"/>
                </a:lnTo>
                <a:lnTo>
                  <a:pt x="2357" y="12771"/>
                </a:lnTo>
                <a:lnTo>
                  <a:pt x="2102" y="13099"/>
                </a:lnTo>
                <a:lnTo>
                  <a:pt x="1882" y="13428"/>
                </a:lnTo>
                <a:lnTo>
                  <a:pt x="1663" y="13775"/>
                </a:lnTo>
                <a:lnTo>
                  <a:pt x="1462" y="14141"/>
                </a:lnTo>
                <a:lnTo>
                  <a:pt x="1261" y="14506"/>
                </a:lnTo>
                <a:lnTo>
                  <a:pt x="1078" y="14872"/>
                </a:lnTo>
                <a:lnTo>
                  <a:pt x="914" y="15255"/>
                </a:lnTo>
                <a:lnTo>
                  <a:pt x="768" y="15639"/>
                </a:lnTo>
                <a:lnTo>
                  <a:pt x="640" y="16022"/>
                </a:lnTo>
                <a:lnTo>
                  <a:pt x="476" y="16589"/>
                </a:lnTo>
                <a:lnTo>
                  <a:pt x="348" y="17155"/>
                </a:lnTo>
                <a:lnTo>
                  <a:pt x="220" y="17722"/>
                </a:lnTo>
                <a:lnTo>
                  <a:pt x="147" y="18288"/>
                </a:lnTo>
                <a:lnTo>
                  <a:pt x="74" y="18854"/>
                </a:lnTo>
                <a:lnTo>
                  <a:pt x="19" y="19421"/>
                </a:lnTo>
                <a:lnTo>
                  <a:pt x="1" y="19987"/>
                </a:lnTo>
                <a:lnTo>
                  <a:pt x="1" y="20553"/>
                </a:lnTo>
                <a:lnTo>
                  <a:pt x="19" y="21120"/>
                </a:lnTo>
                <a:lnTo>
                  <a:pt x="55" y="21686"/>
                </a:lnTo>
                <a:lnTo>
                  <a:pt x="110" y="22252"/>
                </a:lnTo>
                <a:lnTo>
                  <a:pt x="183" y="22819"/>
                </a:lnTo>
                <a:lnTo>
                  <a:pt x="275" y="23385"/>
                </a:lnTo>
                <a:lnTo>
                  <a:pt x="366" y="23951"/>
                </a:lnTo>
                <a:lnTo>
                  <a:pt x="494" y="24518"/>
                </a:lnTo>
                <a:lnTo>
                  <a:pt x="622" y="25066"/>
                </a:lnTo>
                <a:lnTo>
                  <a:pt x="768" y="25632"/>
                </a:lnTo>
                <a:lnTo>
                  <a:pt x="914" y="26180"/>
                </a:lnTo>
                <a:lnTo>
                  <a:pt x="1261" y="27295"/>
                </a:lnTo>
                <a:lnTo>
                  <a:pt x="1645" y="28391"/>
                </a:lnTo>
                <a:lnTo>
                  <a:pt x="2065" y="29469"/>
                </a:lnTo>
                <a:lnTo>
                  <a:pt x="2503" y="30547"/>
                </a:lnTo>
                <a:lnTo>
                  <a:pt x="2960" y="31606"/>
                </a:lnTo>
                <a:lnTo>
                  <a:pt x="3417" y="32648"/>
                </a:lnTo>
                <a:lnTo>
                  <a:pt x="3892" y="33671"/>
                </a:lnTo>
                <a:lnTo>
                  <a:pt x="4403" y="34730"/>
                </a:lnTo>
                <a:lnTo>
                  <a:pt x="4915" y="35772"/>
                </a:lnTo>
                <a:lnTo>
                  <a:pt x="5463" y="36813"/>
                </a:lnTo>
                <a:lnTo>
                  <a:pt x="6011" y="37854"/>
                </a:lnTo>
                <a:lnTo>
                  <a:pt x="6596" y="38859"/>
                </a:lnTo>
                <a:lnTo>
                  <a:pt x="7180" y="39882"/>
                </a:lnTo>
                <a:lnTo>
                  <a:pt x="7783" y="40887"/>
                </a:lnTo>
                <a:lnTo>
                  <a:pt x="8423" y="41873"/>
                </a:lnTo>
                <a:lnTo>
                  <a:pt x="9062" y="42860"/>
                </a:lnTo>
                <a:lnTo>
                  <a:pt x="9720" y="43828"/>
                </a:lnTo>
                <a:lnTo>
                  <a:pt x="10396" y="44778"/>
                </a:lnTo>
                <a:lnTo>
                  <a:pt x="11090" y="45728"/>
                </a:lnTo>
                <a:lnTo>
                  <a:pt x="11803" y="46660"/>
                </a:lnTo>
                <a:lnTo>
                  <a:pt x="12533" y="47573"/>
                </a:lnTo>
                <a:lnTo>
                  <a:pt x="13264" y="48487"/>
                </a:lnTo>
                <a:lnTo>
                  <a:pt x="14031" y="49382"/>
                </a:lnTo>
                <a:lnTo>
                  <a:pt x="14598" y="50003"/>
                </a:lnTo>
                <a:lnTo>
                  <a:pt x="15182" y="50643"/>
                </a:lnTo>
                <a:lnTo>
                  <a:pt x="15493" y="50953"/>
                </a:lnTo>
                <a:lnTo>
                  <a:pt x="15822" y="51264"/>
                </a:lnTo>
                <a:lnTo>
                  <a:pt x="16151" y="51538"/>
                </a:lnTo>
                <a:lnTo>
                  <a:pt x="16498" y="51812"/>
                </a:lnTo>
                <a:lnTo>
                  <a:pt x="16845" y="52049"/>
                </a:lnTo>
                <a:lnTo>
                  <a:pt x="17228" y="52269"/>
                </a:lnTo>
                <a:lnTo>
                  <a:pt x="17594" y="52470"/>
                </a:lnTo>
                <a:lnTo>
                  <a:pt x="17996" y="52616"/>
                </a:lnTo>
                <a:lnTo>
                  <a:pt x="18398" y="52744"/>
                </a:lnTo>
                <a:lnTo>
                  <a:pt x="18617" y="52780"/>
                </a:lnTo>
                <a:lnTo>
                  <a:pt x="18818" y="52817"/>
                </a:lnTo>
                <a:lnTo>
                  <a:pt x="19037" y="52835"/>
                </a:lnTo>
                <a:lnTo>
                  <a:pt x="19256" y="52853"/>
                </a:lnTo>
                <a:lnTo>
                  <a:pt x="19476" y="52835"/>
                </a:lnTo>
                <a:lnTo>
                  <a:pt x="19713" y="52835"/>
                </a:lnTo>
                <a:lnTo>
                  <a:pt x="19951" y="52798"/>
                </a:lnTo>
                <a:lnTo>
                  <a:pt x="20188" y="52762"/>
                </a:lnTo>
                <a:lnTo>
                  <a:pt x="20426" y="52707"/>
                </a:lnTo>
                <a:lnTo>
                  <a:pt x="20645" y="52634"/>
                </a:lnTo>
                <a:lnTo>
                  <a:pt x="20846" y="52561"/>
                </a:lnTo>
                <a:lnTo>
                  <a:pt x="21065" y="52488"/>
                </a:lnTo>
                <a:lnTo>
                  <a:pt x="21266" y="52378"/>
                </a:lnTo>
                <a:lnTo>
                  <a:pt x="21449" y="52287"/>
                </a:lnTo>
                <a:lnTo>
                  <a:pt x="21832" y="52049"/>
                </a:lnTo>
                <a:lnTo>
                  <a:pt x="22179" y="51775"/>
                </a:lnTo>
                <a:lnTo>
                  <a:pt x="22490" y="51465"/>
                </a:lnTo>
                <a:lnTo>
                  <a:pt x="22801" y="51136"/>
                </a:lnTo>
                <a:lnTo>
                  <a:pt x="23075" y="50789"/>
                </a:lnTo>
                <a:lnTo>
                  <a:pt x="23349" y="50423"/>
                </a:lnTo>
                <a:lnTo>
                  <a:pt x="23604" y="50040"/>
                </a:lnTo>
                <a:lnTo>
                  <a:pt x="23824" y="49656"/>
                </a:lnTo>
                <a:lnTo>
                  <a:pt x="24061" y="49254"/>
                </a:lnTo>
                <a:lnTo>
                  <a:pt x="24262" y="48834"/>
                </a:lnTo>
                <a:lnTo>
                  <a:pt x="24664" y="48030"/>
                </a:lnTo>
                <a:lnTo>
                  <a:pt x="24883" y="47573"/>
                </a:lnTo>
                <a:lnTo>
                  <a:pt x="25103" y="47135"/>
                </a:lnTo>
                <a:lnTo>
                  <a:pt x="25358" y="46678"/>
                </a:lnTo>
                <a:lnTo>
                  <a:pt x="25596" y="46258"/>
                </a:lnTo>
                <a:lnTo>
                  <a:pt x="25852" y="45838"/>
                </a:lnTo>
                <a:lnTo>
                  <a:pt x="26126" y="45418"/>
                </a:lnTo>
                <a:lnTo>
                  <a:pt x="26692" y="44596"/>
                </a:lnTo>
                <a:lnTo>
                  <a:pt x="27277" y="43810"/>
                </a:lnTo>
                <a:lnTo>
                  <a:pt x="27879" y="43043"/>
                </a:lnTo>
                <a:lnTo>
                  <a:pt x="28519" y="42294"/>
                </a:lnTo>
                <a:lnTo>
                  <a:pt x="29195" y="41563"/>
                </a:lnTo>
                <a:lnTo>
                  <a:pt x="29871" y="40850"/>
                </a:lnTo>
                <a:lnTo>
                  <a:pt x="30583" y="40156"/>
                </a:lnTo>
                <a:lnTo>
                  <a:pt x="31296" y="39462"/>
                </a:lnTo>
                <a:lnTo>
                  <a:pt x="32027" y="38786"/>
                </a:lnTo>
                <a:lnTo>
                  <a:pt x="33506" y="37471"/>
                </a:lnTo>
                <a:lnTo>
                  <a:pt x="35023" y="36155"/>
                </a:lnTo>
                <a:lnTo>
                  <a:pt x="36521" y="34840"/>
                </a:lnTo>
                <a:lnTo>
                  <a:pt x="38019" y="33524"/>
                </a:lnTo>
                <a:lnTo>
                  <a:pt x="38750" y="32848"/>
                </a:lnTo>
                <a:lnTo>
                  <a:pt x="39462" y="32154"/>
                </a:lnTo>
                <a:lnTo>
                  <a:pt x="40175" y="31460"/>
                </a:lnTo>
                <a:lnTo>
                  <a:pt x="40869" y="30748"/>
                </a:lnTo>
                <a:lnTo>
                  <a:pt x="41545" y="30035"/>
                </a:lnTo>
                <a:lnTo>
                  <a:pt x="42184" y="29286"/>
                </a:lnTo>
                <a:lnTo>
                  <a:pt x="42806" y="28519"/>
                </a:lnTo>
                <a:lnTo>
                  <a:pt x="43408" y="27733"/>
                </a:lnTo>
                <a:lnTo>
                  <a:pt x="43975" y="26911"/>
                </a:lnTo>
                <a:lnTo>
                  <a:pt x="44505" y="26071"/>
                </a:lnTo>
                <a:lnTo>
                  <a:pt x="44760" y="25632"/>
                </a:lnTo>
                <a:lnTo>
                  <a:pt x="45016" y="25194"/>
                </a:lnTo>
                <a:lnTo>
                  <a:pt x="45254" y="24755"/>
                </a:lnTo>
                <a:lnTo>
                  <a:pt x="45473" y="24298"/>
                </a:lnTo>
                <a:lnTo>
                  <a:pt x="45692" y="23842"/>
                </a:lnTo>
                <a:lnTo>
                  <a:pt x="45875" y="23385"/>
                </a:lnTo>
                <a:lnTo>
                  <a:pt x="46057" y="22947"/>
                </a:lnTo>
                <a:lnTo>
                  <a:pt x="46222" y="22490"/>
                </a:lnTo>
                <a:lnTo>
                  <a:pt x="46386" y="22015"/>
                </a:lnTo>
                <a:lnTo>
                  <a:pt x="46514" y="21558"/>
                </a:lnTo>
                <a:lnTo>
                  <a:pt x="46642" y="21101"/>
                </a:lnTo>
                <a:lnTo>
                  <a:pt x="46752" y="20645"/>
                </a:lnTo>
                <a:lnTo>
                  <a:pt x="46843" y="20188"/>
                </a:lnTo>
                <a:lnTo>
                  <a:pt x="46916" y="19731"/>
                </a:lnTo>
                <a:lnTo>
                  <a:pt x="46971" y="19274"/>
                </a:lnTo>
                <a:lnTo>
                  <a:pt x="47026" y="18818"/>
                </a:lnTo>
                <a:lnTo>
                  <a:pt x="47062" y="18361"/>
                </a:lnTo>
                <a:lnTo>
                  <a:pt x="47081" y="17904"/>
                </a:lnTo>
                <a:lnTo>
                  <a:pt x="47099" y="17447"/>
                </a:lnTo>
                <a:lnTo>
                  <a:pt x="47099" y="16991"/>
                </a:lnTo>
                <a:lnTo>
                  <a:pt x="47081" y="16534"/>
                </a:lnTo>
                <a:lnTo>
                  <a:pt x="47044" y="16077"/>
                </a:lnTo>
                <a:lnTo>
                  <a:pt x="47007" y="15639"/>
                </a:lnTo>
                <a:lnTo>
                  <a:pt x="46934" y="15200"/>
                </a:lnTo>
                <a:lnTo>
                  <a:pt x="46880" y="14744"/>
                </a:lnTo>
                <a:lnTo>
                  <a:pt x="46788" y="14305"/>
                </a:lnTo>
                <a:lnTo>
                  <a:pt x="46697" y="13867"/>
                </a:lnTo>
                <a:lnTo>
                  <a:pt x="46587" y="13428"/>
                </a:lnTo>
                <a:lnTo>
                  <a:pt x="46478" y="13008"/>
                </a:lnTo>
                <a:lnTo>
                  <a:pt x="46350" y="12570"/>
                </a:lnTo>
                <a:lnTo>
                  <a:pt x="46204" y="12149"/>
                </a:lnTo>
                <a:lnTo>
                  <a:pt x="46057" y="11729"/>
                </a:lnTo>
                <a:lnTo>
                  <a:pt x="45893" y="11309"/>
                </a:lnTo>
                <a:lnTo>
                  <a:pt x="45710" y="10889"/>
                </a:lnTo>
                <a:lnTo>
                  <a:pt x="45528" y="10487"/>
                </a:lnTo>
                <a:lnTo>
                  <a:pt x="45327" y="10085"/>
                </a:lnTo>
                <a:lnTo>
                  <a:pt x="45126" y="9683"/>
                </a:lnTo>
                <a:lnTo>
                  <a:pt x="44906" y="9299"/>
                </a:lnTo>
                <a:lnTo>
                  <a:pt x="44687" y="8897"/>
                </a:lnTo>
                <a:lnTo>
                  <a:pt x="44431" y="8532"/>
                </a:lnTo>
                <a:lnTo>
                  <a:pt x="44194" y="8148"/>
                </a:lnTo>
                <a:lnTo>
                  <a:pt x="43938" y="7783"/>
                </a:lnTo>
                <a:lnTo>
                  <a:pt x="43664" y="7418"/>
                </a:lnTo>
                <a:lnTo>
                  <a:pt x="43390" y="7052"/>
                </a:lnTo>
                <a:lnTo>
                  <a:pt x="43098" y="6705"/>
                </a:lnTo>
                <a:lnTo>
                  <a:pt x="42806" y="6358"/>
                </a:lnTo>
                <a:lnTo>
                  <a:pt x="42495" y="6011"/>
                </a:lnTo>
                <a:lnTo>
                  <a:pt x="42184" y="5682"/>
                </a:lnTo>
                <a:lnTo>
                  <a:pt x="41856" y="5372"/>
                </a:lnTo>
                <a:lnTo>
                  <a:pt x="41527" y="5043"/>
                </a:lnTo>
                <a:lnTo>
                  <a:pt x="41180" y="4732"/>
                </a:lnTo>
                <a:lnTo>
                  <a:pt x="40832" y="4440"/>
                </a:lnTo>
                <a:lnTo>
                  <a:pt x="40485" y="4147"/>
                </a:lnTo>
                <a:lnTo>
                  <a:pt x="40120" y="3855"/>
                </a:lnTo>
                <a:lnTo>
                  <a:pt x="39736" y="3581"/>
                </a:lnTo>
                <a:lnTo>
                  <a:pt x="39353" y="3325"/>
                </a:lnTo>
                <a:lnTo>
                  <a:pt x="38969" y="3070"/>
                </a:lnTo>
                <a:lnTo>
                  <a:pt x="38567" y="2814"/>
                </a:lnTo>
                <a:lnTo>
                  <a:pt x="38165" y="2576"/>
                </a:lnTo>
                <a:lnTo>
                  <a:pt x="37763" y="2357"/>
                </a:lnTo>
                <a:lnTo>
                  <a:pt x="37343" y="2138"/>
                </a:lnTo>
                <a:lnTo>
                  <a:pt x="36923" y="1919"/>
                </a:lnTo>
                <a:lnTo>
                  <a:pt x="36484" y="1718"/>
                </a:lnTo>
                <a:lnTo>
                  <a:pt x="36046" y="1535"/>
                </a:lnTo>
                <a:lnTo>
                  <a:pt x="35607" y="1352"/>
                </a:lnTo>
                <a:lnTo>
                  <a:pt x="35151" y="1188"/>
                </a:lnTo>
                <a:lnTo>
                  <a:pt x="34712" y="1042"/>
                </a:lnTo>
                <a:lnTo>
                  <a:pt x="34237" y="896"/>
                </a:lnTo>
                <a:lnTo>
                  <a:pt x="33488" y="695"/>
                </a:lnTo>
                <a:lnTo>
                  <a:pt x="32703" y="512"/>
                </a:lnTo>
                <a:lnTo>
                  <a:pt x="31899" y="347"/>
                </a:lnTo>
                <a:lnTo>
                  <a:pt x="31077" y="220"/>
                </a:lnTo>
                <a:lnTo>
                  <a:pt x="30236" y="128"/>
                </a:lnTo>
                <a:lnTo>
                  <a:pt x="29396" y="55"/>
                </a:lnTo>
                <a:lnTo>
                  <a:pt x="28537" y="19"/>
                </a:lnTo>
                <a:lnTo>
                  <a:pt x="27660" y="0"/>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024;p31">
            <a:extLst>
              <a:ext uri="{FF2B5EF4-FFF2-40B4-BE49-F238E27FC236}">
                <a16:creationId xmlns:a16="http://schemas.microsoft.com/office/drawing/2014/main" id="{101FC02B-D6D7-7554-FCB0-381699EFBFE4}"/>
              </a:ext>
            </a:extLst>
          </p:cNvPr>
          <p:cNvSpPr/>
          <p:nvPr/>
        </p:nvSpPr>
        <p:spPr>
          <a:xfrm>
            <a:off x="1239305" y="2388459"/>
            <a:ext cx="854368" cy="1494590"/>
          </a:xfrm>
          <a:custGeom>
            <a:avLst/>
            <a:gdLst/>
            <a:ahLst/>
            <a:cxnLst/>
            <a:rect l="l" t="t" r="r" b="b"/>
            <a:pathLst>
              <a:path w="36302" h="63505" extrusionOk="0">
                <a:moveTo>
                  <a:pt x="17722" y="1"/>
                </a:moveTo>
                <a:lnTo>
                  <a:pt x="17082" y="19"/>
                </a:lnTo>
                <a:lnTo>
                  <a:pt x="16443" y="37"/>
                </a:lnTo>
                <a:lnTo>
                  <a:pt x="15804" y="92"/>
                </a:lnTo>
                <a:lnTo>
                  <a:pt x="15146" y="147"/>
                </a:lnTo>
                <a:lnTo>
                  <a:pt x="14506" y="220"/>
                </a:lnTo>
                <a:lnTo>
                  <a:pt x="13867" y="311"/>
                </a:lnTo>
                <a:lnTo>
                  <a:pt x="13246" y="421"/>
                </a:lnTo>
                <a:lnTo>
                  <a:pt x="12606" y="549"/>
                </a:lnTo>
                <a:lnTo>
                  <a:pt x="11985" y="695"/>
                </a:lnTo>
                <a:lnTo>
                  <a:pt x="11364" y="859"/>
                </a:lnTo>
                <a:lnTo>
                  <a:pt x="10743" y="1042"/>
                </a:lnTo>
                <a:lnTo>
                  <a:pt x="10140" y="1243"/>
                </a:lnTo>
                <a:lnTo>
                  <a:pt x="9556" y="1462"/>
                </a:lnTo>
                <a:lnTo>
                  <a:pt x="8971" y="1682"/>
                </a:lnTo>
                <a:lnTo>
                  <a:pt x="8386" y="1937"/>
                </a:lnTo>
                <a:lnTo>
                  <a:pt x="7820" y="2211"/>
                </a:lnTo>
                <a:lnTo>
                  <a:pt x="7272" y="2504"/>
                </a:lnTo>
                <a:lnTo>
                  <a:pt x="6742" y="2814"/>
                </a:lnTo>
                <a:lnTo>
                  <a:pt x="6212" y="3125"/>
                </a:lnTo>
                <a:lnTo>
                  <a:pt x="5701" y="3472"/>
                </a:lnTo>
                <a:lnTo>
                  <a:pt x="5207" y="3837"/>
                </a:lnTo>
                <a:lnTo>
                  <a:pt x="4732" y="4221"/>
                </a:lnTo>
                <a:lnTo>
                  <a:pt x="4276" y="4623"/>
                </a:lnTo>
                <a:lnTo>
                  <a:pt x="3837" y="5043"/>
                </a:lnTo>
                <a:lnTo>
                  <a:pt x="3417" y="5500"/>
                </a:lnTo>
                <a:lnTo>
                  <a:pt x="3015" y="5957"/>
                </a:lnTo>
                <a:lnTo>
                  <a:pt x="2650" y="6432"/>
                </a:lnTo>
                <a:lnTo>
                  <a:pt x="2284" y="6943"/>
                </a:lnTo>
                <a:lnTo>
                  <a:pt x="1955" y="7455"/>
                </a:lnTo>
                <a:lnTo>
                  <a:pt x="1645" y="8003"/>
                </a:lnTo>
                <a:lnTo>
                  <a:pt x="1353" y="8569"/>
                </a:lnTo>
                <a:lnTo>
                  <a:pt x="1097" y="9154"/>
                </a:lnTo>
                <a:lnTo>
                  <a:pt x="1005" y="9409"/>
                </a:lnTo>
                <a:lnTo>
                  <a:pt x="914" y="9684"/>
                </a:lnTo>
                <a:lnTo>
                  <a:pt x="750" y="10286"/>
                </a:lnTo>
                <a:lnTo>
                  <a:pt x="585" y="10944"/>
                </a:lnTo>
                <a:lnTo>
                  <a:pt x="457" y="11675"/>
                </a:lnTo>
                <a:lnTo>
                  <a:pt x="348" y="12460"/>
                </a:lnTo>
                <a:lnTo>
                  <a:pt x="256" y="13301"/>
                </a:lnTo>
                <a:lnTo>
                  <a:pt x="183" y="14178"/>
                </a:lnTo>
                <a:lnTo>
                  <a:pt x="110" y="15091"/>
                </a:lnTo>
                <a:lnTo>
                  <a:pt x="74" y="16041"/>
                </a:lnTo>
                <a:lnTo>
                  <a:pt x="37" y="17028"/>
                </a:lnTo>
                <a:lnTo>
                  <a:pt x="19" y="18014"/>
                </a:lnTo>
                <a:lnTo>
                  <a:pt x="1" y="19019"/>
                </a:lnTo>
                <a:lnTo>
                  <a:pt x="19" y="21065"/>
                </a:lnTo>
                <a:lnTo>
                  <a:pt x="55" y="23075"/>
                </a:lnTo>
                <a:lnTo>
                  <a:pt x="110" y="25048"/>
                </a:lnTo>
                <a:lnTo>
                  <a:pt x="202" y="26893"/>
                </a:lnTo>
                <a:lnTo>
                  <a:pt x="293" y="28592"/>
                </a:lnTo>
                <a:lnTo>
                  <a:pt x="384" y="30090"/>
                </a:lnTo>
                <a:lnTo>
                  <a:pt x="549" y="32264"/>
                </a:lnTo>
                <a:lnTo>
                  <a:pt x="622" y="33086"/>
                </a:lnTo>
                <a:lnTo>
                  <a:pt x="896" y="33580"/>
                </a:lnTo>
                <a:lnTo>
                  <a:pt x="1206" y="34183"/>
                </a:lnTo>
                <a:lnTo>
                  <a:pt x="1627" y="35005"/>
                </a:lnTo>
                <a:lnTo>
                  <a:pt x="2138" y="36028"/>
                </a:lnTo>
                <a:lnTo>
                  <a:pt x="2705" y="37270"/>
                </a:lnTo>
                <a:lnTo>
                  <a:pt x="3326" y="38695"/>
                </a:lnTo>
                <a:lnTo>
                  <a:pt x="3636" y="39481"/>
                </a:lnTo>
                <a:lnTo>
                  <a:pt x="3965" y="40321"/>
                </a:lnTo>
                <a:lnTo>
                  <a:pt x="4312" y="41198"/>
                </a:lnTo>
                <a:lnTo>
                  <a:pt x="4641" y="42111"/>
                </a:lnTo>
                <a:lnTo>
                  <a:pt x="4970" y="43061"/>
                </a:lnTo>
                <a:lnTo>
                  <a:pt x="5317" y="44066"/>
                </a:lnTo>
                <a:lnTo>
                  <a:pt x="5646" y="45089"/>
                </a:lnTo>
                <a:lnTo>
                  <a:pt x="5956" y="46167"/>
                </a:lnTo>
                <a:lnTo>
                  <a:pt x="6285" y="47282"/>
                </a:lnTo>
                <a:lnTo>
                  <a:pt x="6578" y="48433"/>
                </a:lnTo>
                <a:lnTo>
                  <a:pt x="6870" y="49602"/>
                </a:lnTo>
                <a:lnTo>
                  <a:pt x="7162" y="50826"/>
                </a:lnTo>
                <a:lnTo>
                  <a:pt x="7418" y="52068"/>
                </a:lnTo>
                <a:lnTo>
                  <a:pt x="7655" y="53347"/>
                </a:lnTo>
                <a:lnTo>
                  <a:pt x="7893" y="54644"/>
                </a:lnTo>
                <a:lnTo>
                  <a:pt x="8094" y="55978"/>
                </a:lnTo>
                <a:lnTo>
                  <a:pt x="8258" y="57348"/>
                </a:lnTo>
                <a:lnTo>
                  <a:pt x="8405" y="58736"/>
                </a:lnTo>
                <a:lnTo>
                  <a:pt x="8587" y="59029"/>
                </a:lnTo>
                <a:lnTo>
                  <a:pt x="8770" y="59321"/>
                </a:lnTo>
                <a:lnTo>
                  <a:pt x="8971" y="59595"/>
                </a:lnTo>
                <a:lnTo>
                  <a:pt x="9172" y="59869"/>
                </a:lnTo>
                <a:lnTo>
                  <a:pt x="9373" y="60125"/>
                </a:lnTo>
                <a:lnTo>
                  <a:pt x="9574" y="60381"/>
                </a:lnTo>
                <a:lnTo>
                  <a:pt x="9793" y="60618"/>
                </a:lnTo>
                <a:lnTo>
                  <a:pt x="10031" y="60837"/>
                </a:lnTo>
                <a:lnTo>
                  <a:pt x="10487" y="61276"/>
                </a:lnTo>
                <a:lnTo>
                  <a:pt x="10981" y="61660"/>
                </a:lnTo>
                <a:lnTo>
                  <a:pt x="11474" y="62025"/>
                </a:lnTo>
                <a:lnTo>
                  <a:pt x="12004" y="62336"/>
                </a:lnTo>
                <a:lnTo>
                  <a:pt x="12533" y="62610"/>
                </a:lnTo>
                <a:lnTo>
                  <a:pt x="13081" y="62865"/>
                </a:lnTo>
                <a:lnTo>
                  <a:pt x="13630" y="63066"/>
                </a:lnTo>
                <a:lnTo>
                  <a:pt x="14178" y="63212"/>
                </a:lnTo>
                <a:lnTo>
                  <a:pt x="14744" y="63340"/>
                </a:lnTo>
                <a:lnTo>
                  <a:pt x="15310" y="63432"/>
                </a:lnTo>
                <a:lnTo>
                  <a:pt x="15858" y="63486"/>
                </a:lnTo>
                <a:lnTo>
                  <a:pt x="16425" y="63505"/>
                </a:lnTo>
                <a:lnTo>
                  <a:pt x="16973" y="63468"/>
                </a:lnTo>
                <a:lnTo>
                  <a:pt x="17521" y="63413"/>
                </a:lnTo>
                <a:lnTo>
                  <a:pt x="18051" y="63322"/>
                </a:lnTo>
                <a:lnTo>
                  <a:pt x="18581" y="63176"/>
                </a:lnTo>
                <a:lnTo>
                  <a:pt x="19074" y="63011"/>
                </a:lnTo>
                <a:lnTo>
                  <a:pt x="19567" y="62792"/>
                </a:lnTo>
                <a:lnTo>
                  <a:pt x="20042" y="62555"/>
                </a:lnTo>
                <a:lnTo>
                  <a:pt x="20481" y="62281"/>
                </a:lnTo>
                <a:lnTo>
                  <a:pt x="20700" y="62116"/>
                </a:lnTo>
                <a:lnTo>
                  <a:pt x="20901" y="61952"/>
                </a:lnTo>
                <a:lnTo>
                  <a:pt x="21102" y="61787"/>
                </a:lnTo>
                <a:lnTo>
                  <a:pt x="21303" y="61605"/>
                </a:lnTo>
                <a:lnTo>
                  <a:pt x="21485" y="61404"/>
                </a:lnTo>
                <a:lnTo>
                  <a:pt x="21668" y="61221"/>
                </a:lnTo>
                <a:lnTo>
                  <a:pt x="21832" y="61002"/>
                </a:lnTo>
                <a:lnTo>
                  <a:pt x="21997" y="60783"/>
                </a:lnTo>
                <a:lnTo>
                  <a:pt x="22143" y="60563"/>
                </a:lnTo>
                <a:lnTo>
                  <a:pt x="22289" y="60326"/>
                </a:lnTo>
                <a:lnTo>
                  <a:pt x="22435" y="60088"/>
                </a:lnTo>
                <a:lnTo>
                  <a:pt x="22563" y="59833"/>
                </a:lnTo>
                <a:lnTo>
                  <a:pt x="22673" y="59559"/>
                </a:lnTo>
                <a:lnTo>
                  <a:pt x="22782" y="59303"/>
                </a:lnTo>
                <a:lnTo>
                  <a:pt x="22874" y="59011"/>
                </a:lnTo>
                <a:lnTo>
                  <a:pt x="22965" y="58736"/>
                </a:lnTo>
                <a:lnTo>
                  <a:pt x="22856" y="57695"/>
                </a:lnTo>
                <a:lnTo>
                  <a:pt x="22782" y="56727"/>
                </a:lnTo>
                <a:lnTo>
                  <a:pt x="22728" y="55813"/>
                </a:lnTo>
                <a:lnTo>
                  <a:pt x="22709" y="54936"/>
                </a:lnTo>
                <a:lnTo>
                  <a:pt x="22709" y="54114"/>
                </a:lnTo>
                <a:lnTo>
                  <a:pt x="22746" y="53329"/>
                </a:lnTo>
                <a:lnTo>
                  <a:pt x="22801" y="52580"/>
                </a:lnTo>
                <a:lnTo>
                  <a:pt x="22874" y="51867"/>
                </a:lnTo>
                <a:lnTo>
                  <a:pt x="22983" y="51210"/>
                </a:lnTo>
                <a:lnTo>
                  <a:pt x="23111" y="50570"/>
                </a:lnTo>
                <a:lnTo>
                  <a:pt x="23257" y="49967"/>
                </a:lnTo>
                <a:lnTo>
                  <a:pt x="23422" y="49383"/>
                </a:lnTo>
                <a:lnTo>
                  <a:pt x="23623" y="48835"/>
                </a:lnTo>
                <a:lnTo>
                  <a:pt x="23842" y="48323"/>
                </a:lnTo>
                <a:lnTo>
                  <a:pt x="24098" y="47811"/>
                </a:lnTo>
                <a:lnTo>
                  <a:pt x="24372" y="47336"/>
                </a:lnTo>
                <a:lnTo>
                  <a:pt x="24646" y="46861"/>
                </a:lnTo>
                <a:lnTo>
                  <a:pt x="24975" y="46405"/>
                </a:lnTo>
                <a:lnTo>
                  <a:pt x="25304" y="45966"/>
                </a:lnTo>
                <a:lnTo>
                  <a:pt x="25651" y="45528"/>
                </a:lnTo>
                <a:lnTo>
                  <a:pt x="26034" y="45089"/>
                </a:lnTo>
                <a:lnTo>
                  <a:pt x="26436" y="44669"/>
                </a:lnTo>
                <a:lnTo>
                  <a:pt x="26857" y="44249"/>
                </a:lnTo>
                <a:lnTo>
                  <a:pt x="27295" y="43829"/>
                </a:lnTo>
                <a:lnTo>
                  <a:pt x="28245" y="42970"/>
                </a:lnTo>
                <a:lnTo>
                  <a:pt x="29268" y="42057"/>
                </a:lnTo>
                <a:lnTo>
                  <a:pt x="30364" y="41107"/>
                </a:lnTo>
                <a:lnTo>
                  <a:pt x="31533" y="40084"/>
                </a:lnTo>
                <a:lnTo>
                  <a:pt x="32027" y="39627"/>
                </a:lnTo>
                <a:lnTo>
                  <a:pt x="32502" y="39152"/>
                </a:lnTo>
                <a:lnTo>
                  <a:pt x="32940" y="38640"/>
                </a:lnTo>
                <a:lnTo>
                  <a:pt x="33360" y="38110"/>
                </a:lnTo>
                <a:lnTo>
                  <a:pt x="33762" y="37544"/>
                </a:lnTo>
                <a:lnTo>
                  <a:pt x="34128" y="36960"/>
                </a:lnTo>
                <a:lnTo>
                  <a:pt x="34475" y="36320"/>
                </a:lnTo>
                <a:lnTo>
                  <a:pt x="34785" y="35681"/>
                </a:lnTo>
                <a:lnTo>
                  <a:pt x="35078" y="34986"/>
                </a:lnTo>
                <a:lnTo>
                  <a:pt x="35333" y="34256"/>
                </a:lnTo>
                <a:lnTo>
                  <a:pt x="35571" y="33507"/>
                </a:lnTo>
                <a:lnTo>
                  <a:pt x="35772" y="32703"/>
                </a:lnTo>
                <a:lnTo>
                  <a:pt x="35936" y="31881"/>
                </a:lnTo>
                <a:lnTo>
                  <a:pt x="36064" y="31004"/>
                </a:lnTo>
                <a:lnTo>
                  <a:pt x="36174" y="30090"/>
                </a:lnTo>
                <a:lnTo>
                  <a:pt x="36247" y="29140"/>
                </a:lnTo>
                <a:lnTo>
                  <a:pt x="36302" y="28135"/>
                </a:lnTo>
                <a:lnTo>
                  <a:pt x="36302" y="27094"/>
                </a:lnTo>
                <a:lnTo>
                  <a:pt x="36283" y="26016"/>
                </a:lnTo>
                <a:lnTo>
                  <a:pt x="36210" y="24884"/>
                </a:lnTo>
                <a:lnTo>
                  <a:pt x="36119" y="23714"/>
                </a:lnTo>
                <a:lnTo>
                  <a:pt x="35991" y="22490"/>
                </a:lnTo>
                <a:lnTo>
                  <a:pt x="35827" y="21211"/>
                </a:lnTo>
                <a:lnTo>
                  <a:pt x="35608" y="19896"/>
                </a:lnTo>
                <a:lnTo>
                  <a:pt x="35370" y="18526"/>
                </a:lnTo>
                <a:lnTo>
                  <a:pt x="35096" y="17101"/>
                </a:lnTo>
                <a:lnTo>
                  <a:pt x="34767" y="15603"/>
                </a:lnTo>
                <a:lnTo>
                  <a:pt x="34420" y="14068"/>
                </a:lnTo>
                <a:lnTo>
                  <a:pt x="34018" y="12479"/>
                </a:lnTo>
                <a:lnTo>
                  <a:pt x="33580" y="10835"/>
                </a:lnTo>
                <a:lnTo>
                  <a:pt x="33086" y="9117"/>
                </a:lnTo>
                <a:lnTo>
                  <a:pt x="32557" y="7363"/>
                </a:lnTo>
                <a:lnTo>
                  <a:pt x="32410" y="6925"/>
                </a:lnTo>
                <a:lnTo>
                  <a:pt x="32246" y="6505"/>
                </a:lnTo>
                <a:lnTo>
                  <a:pt x="32027" y="6103"/>
                </a:lnTo>
                <a:lnTo>
                  <a:pt x="31808" y="5701"/>
                </a:lnTo>
                <a:lnTo>
                  <a:pt x="31552" y="5317"/>
                </a:lnTo>
                <a:lnTo>
                  <a:pt x="31259" y="4952"/>
                </a:lnTo>
                <a:lnTo>
                  <a:pt x="30949" y="4586"/>
                </a:lnTo>
                <a:lnTo>
                  <a:pt x="30620" y="4239"/>
                </a:lnTo>
                <a:lnTo>
                  <a:pt x="30255" y="3910"/>
                </a:lnTo>
                <a:lnTo>
                  <a:pt x="29871" y="3582"/>
                </a:lnTo>
                <a:lnTo>
                  <a:pt x="29487" y="3271"/>
                </a:lnTo>
                <a:lnTo>
                  <a:pt x="29067" y="2979"/>
                </a:lnTo>
                <a:lnTo>
                  <a:pt x="28610" y="2686"/>
                </a:lnTo>
                <a:lnTo>
                  <a:pt x="28154" y="2431"/>
                </a:lnTo>
                <a:lnTo>
                  <a:pt x="27679" y="2175"/>
                </a:lnTo>
                <a:lnTo>
                  <a:pt x="27185" y="1919"/>
                </a:lnTo>
                <a:lnTo>
                  <a:pt x="26674" y="1700"/>
                </a:lnTo>
                <a:lnTo>
                  <a:pt x="26162" y="1481"/>
                </a:lnTo>
                <a:lnTo>
                  <a:pt x="25614" y="1280"/>
                </a:lnTo>
                <a:lnTo>
                  <a:pt x="25066" y="1097"/>
                </a:lnTo>
                <a:lnTo>
                  <a:pt x="24500" y="914"/>
                </a:lnTo>
                <a:lnTo>
                  <a:pt x="23933" y="750"/>
                </a:lnTo>
                <a:lnTo>
                  <a:pt x="23349" y="622"/>
                </a:lnTo>
                <a:lnTo>
                  <a:pt x="22746" y="494"/>
                </a:lnTo>
                <a:lnTo>
                  <a:pt x="22143" y="366"/>
                </a:lnTo>
                <a:lnTo>
                  <a:pt x="21522" y="275"/>
                </a:lnTo>
                <a:lnTo>
                  <a:pt x="20901" y="184"/>
                </a:lnTo>
                <a:lnTo>
                  <a:pt x="20280" y="129"/>
                </a:lnTo>
                <a:lnTo>
                  <a:pt x="19640" y="74"/>
                </a:lnTo>
                <a:lnTo>
                  <a:pt x="19019" y="37"/>
                </a:lnTo>
                <a:lnTo>
                  <a:pt x="18380"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025;p31">
            <a:extLst>
              <a:ext uri="{FF2B5EF4-FFF2-40B4-BE49-F238E27FC236}">
                <a16:creationId xmlns:a16="http://schemas.microsoft.com/office/drawing/2014/main" id="{F59E853B-B783-985C-E717-99F4E0F1D5CA}"/>
              </a:ext>
            </a:extLst>
          </p:cNvPr>
          <p:cNvSpPr/>
          <p:nvPr/>
        </p:nvSpPr>
        <p:spPr>
          <a:xfrm>
            <a:off x="1166658" y="2353204"/>
            <a:ext cx="891765" cy="701297"/>
          </a:xfrm>
          <a:custGeom>
            <a:avLst/>
            <a:gdLst/>
            <a:ahLst/>
            <a:cxnLst/>
            <a:rect l="l" t="t" r="r" b="b"/>
            <a:pathLst>
              <a:path w="37891" h="29798" extrusionOk="0">
                <a:moveTo>
                  <a:pt x="21357" y="1"/>
                </a:moveTo>
                <a:lnTo>
                  <a:pt x="20571" y="19"/>
                </a:lnTo>
                <a:lnTo>
                  <a:pt x="19786" y="74"/>
                </a:lnTo>
                <a:lnTo>
                  <a:pt x="18982" y="129"/>
                </a:lnTo>
                <a:lnTo>
                  <a:pt x="18178" y="202"/>
                </a:lnTo>
                <a:lnTo>
                  <a:pt x="17374" y="293"/>
                </a:lnTo>
                <a:lnTo>
                  <a:pt x="16589" y="403"/>
                </a:lnTo>
                <a:lnTo>
                  <a:pt x="15785" y="531"/>
                </a:lnTo>
                <a:lnTo>
                  <a:pt x="14981" y="677"/>
                </a:lnTo>
                <a:lnTo>
                  <a:pt x="14177" y="841"/>
                </a:lnTo>
                <a:lnTo>
                  <a:pt x="13392" y="1024"/>
                </a:lnTo>
                <a:lnTo>
                  <a:pt x="12606" y="1207"/>
                </a:lnTo>
                <a:lnTo>
                  <a:pt x="11820" y="1426"/>
                </a:lnTo>
                <a:lnTo>
                  <a:pt x="11053" y="1645"/>
                </a:lnTo>
                <a:lnTo>
                  <a:pt x="10304" y="1882"/>
                </a:lnTo>
                <a:lnTo>
                  <a:pt x="9573" y="2120"/>
                </a:lnTo>
                <a:lnTo>
                  <a:pt x="8879" y="2376"/>
                </a:lnTo>
                <a:lnTo>
                  <a:pt x="8221" y="2632"/>
                </a:lnTo>
                <a:lnTo>
                  <a:pt x="7582" y="2906"/>
                </a:lnTo>
                <a:lnTo>
                  <a:pt x="6961" y="3198"/>
                </a:lnTo>
                <a:lnTo>
                  <a:pt x="6376" y="3472"/>
                </a:lnTo>
                <a:lnTo>
                  <a:pt x="5828" y="3782"/>
                </a:lnTo>
                <a:lnTo>
                  <a:pt x="5298" y="4093"/>
                </a:lnTo>
                <a:lnTo>
                  <a:pt x="4787" y="4422"/>
                </a:lnTo>
                <a:lnTo>
                  <a:pt x="4312" y="4751"/>
                </a:lnTo>
                <a:lnTo>
                  <a:pt x="3873" y="5080"/>
                </a:lnTo>
                <a:lnTo>
                  <a:pt x="3453" y="5445"/>
                </a:lnTo>
                <a:lnTo>
                  <a:pt x="3051" y="5792"/>
                </a:lnTo>
                <a:lnTo>
                  <a:pt x="2686" y="6176"/>
                </a:lnTo>
                <a:lnTo>
                  <a:pt x="2339" y="6559"/>
                </a:lnTo>
                <a:lnTo>
                  <a:pt x="2010" y="6943"/>
                </a:lnTo>
                <a:lnTo>
                  <a:pt x="1717" y="7345"/>
                </a:lnTo>
                <a:lnTo>
                  <a:pt x="1443" y="7765"/>
                </a:lnTo>
                <a:lnTo>
                  <a:pt x="1188" y="8185"/>
                </a:lnTo>
                <a:lnTo>
                  <a:pt x="968" y="8624"/>
                </a:lnTo>
                <a:lnTo>
                  <a:pt x="767" y="9062"/>
                </a:lnTo>
                <a:lnTo>
                  <a:pt x="585" y="9519"/>
                </a:lnTo>
                <a:lnTo>
                  <a:pt x="439" y="9994"/>
                </a:lnTo>
                <a:lnTo>
                  <a:pt x="311" y="10469"/>
                </a:lnTo>
                <a:lnTo>
                  <a:pt x="201" y="10962"/>
                </a:lnTo>
                <a:lnTo>
                  <a:pt x="128" y="11456"/>
                </a:lnTo>
                <a:lnTo>
                  <a:pt x="55" y="11967"/>
                </a:lnTo>
                <a:lnTo>
                  <a:pt x="18" y="12497"/>
                </a:lnTo>
                <a:lnTo>
                  <a:pt x="0" y="13027"/>
                </a:lnTo>
                <a:lnTo>
                  <a:pt x="0" y="13575"/>
                </a:lnTo>
                <a:lnTo>
                  <a:pt x="37" y="14141"/>
                </a:lnTo>
                <a:lnTo>
                  <a:pt x="165" y="16443"/>
                </a:lnTo>
                <a:lnTo>
                  <a:pt x="292" y="18782"/>
                </a:lnTo>
                <a:lnTo>
                  <a:pt x="384" y="21065"/>
                </a:lnTo>
                <a:lnTo>
                  <a:pt x="475" y="23166"/>
                </a:lnTo>
                <a:lnTo>
                  <a:pt x="585" y="26418"/>
                </a:lnTo>
                <a:lnTo>
                  <a:pt x="621" y="27679"/>
                </a:lnTo>
                <a:lnTo>
                  <a:pt x="4129" y="29798"/>
                </a:lnTo>
                <a:lnTo>
                  <a:pt x="4348" y="29615"/>
                </a:lnTo>
                <a:lnTo>
                  <a:pt x="4549" y="29414"/>
                </a:lnTo>
                <a:lnTo>
                  <a:pt x="4750" y="29195"/>
                </a:lnTo>
                <a:lnTo>
                  <a:pt x="4933" y="28958"/>
                </a:lnTo>
                <a:lnTo>
                  <a:pt x="5116" y="28720"/>
                </a:lnTo>
                <a:lnTo>
                  <a:pt x="5280" y="28483"/>
                </a:lnTo>
                <a:lnTo>
                  <a:pt x="5444" y="28208"/>
                </a:lnTo>
                <a:lnTo>
                  <a:pt x="5609" y="27953"/>
                </a:lnTo>
                <a:lnTo>
                  <a:pt x="5755" y="27679"/>
                </a:lnTo>
                <a:lnTo>
                  <a:pt x="5883" y="27386"/>
                </a:lnTo>
                <a:lnTo>
                  <a:pt x="6139" y="26783"/>
                </a:lnTo>
                <a:lnTo>
                  <a:pt x="6358" y="26162"/>
                </a:lnTo>
                <a:lnTo>
                  <a:pt x="6559" y="25523"/>
                </a:lnTo>
                <a:lnTo>
                  <a:pt x="6723" y="24847"/>
                </a:lnTo>
                <a:lnTo>
                  <a:pt x="6869" y="24171"/>
                </a:lnTo>
                <a:lnTo>
                  <a:pt x="6979" y="23477"/>
                </a:lnTo>
                <a:lnTo>
                  <a:pt x="7089" y="22764"/>
                </a:lnTo>
                <a:lnTo>
                  <a:pt x="7162" y="22052"/>
                </a:lnTo>
                <a:lnTo>
                  <a:pt x="7217" y="21339"/>
                </a:lnTo>
                <a:lnTo>
                  <a:pt x="7271" y="20645"/>
                </a:lnTo>
                <a:lnTo>
                  <a:pt x="7290" y="19933"/>
                </a:lnTo>
                <a:lnTo>
                  <a:pt x="7308" y="19257"/>
                </a:lnTo>
                <a:lnTo>
                  <a:pt x="7308" y="18581"/>
                </a:lnTo>
                <a:lnTo>
                  <a:pt x="7290" y="17302"/>
                </a:lnTo>
                <a:lnTo>
                  <a:pt x="7235" y="16133"/>
                </a:lnTo>
                <a:lnTo>
                  <a:pt x="7162" y="15091"/>
                </a:lnTo>
                <a:lnTo>
                  <a:pt x="7070" y="14251"/>
                </a:lnTo>
                <a:lnTo>
                  <a:pt x="6997" y="13593"/>
                </a:lnTo>
                <a:lnTo>
                  <a:pt x="6924" y="13027"/>
                </a:lnTo>
                <a:lnTo>
                  <a:pt x="7363" y="13502"/>
                </a:lnTo>
                <a:lnTo>
                  <a:pt x="7819" y="13940"/>
                </a:lnTo>
                <a:lnTo>
                  <a:pt x="8294" y="14324"/>
                </a:lnTo>
                <a:lnTo>
                  <a:pt x="8769" y="14671"/>
                </a:lnTo>
                <a:lnTo>
                  <a:pt x="9263" y="14982"/>
                </a:lnTo>
                <a:lnTo>
                  <a:pt x="9756" y="15274"/>
                </a:lnTo>
                <a:lnTo>
                  <a:pt x="10267" y="15511"/>
                </a:lnTo>
                <a:lnTo>
                  <a:pt x="10779" y="15731"/>
                </a:lnTo>
                <a:lnTo>
                  <a:pt x="11309" y="15913"/>
                </a:lnTo>
                <a:lnTo>
                  <a:pt x="11820" y="16078"/>
                </a:lnTo>
                <a:lnTo>
                  <a:pt x="12332" y="16206"/>
                </a:lnTo>
                <a:lnTo>
                  <a:pt x="12843" y="16315"/>
                </a:lnTo>
                <a:lnTo>
                  <a:pt x="13355" y="16407"/>
                </a:lnTo>
                <a:lnTo>
                  <a:pt x="13848" y="16461"/>
                </a:lnTo>
                <a:lnTo>
                  <a:pt x="14342" y="16516"/>
                </a:lnTo>
                <a:lnTo>
                  <a:pt x="14817" y="16534"/>
                </a:lnTo>
                <a:lnTo>
                  <a:pt x="15292" y="16553"/>
                </a:lnTo>
                <a:lnTo>
                  <a:pt x="15730" y="16553"/>
                </a:lnTo>
                <a:lnTo>
                  <a:pt x="16168" y="16534"/>
                </a:lnTo>
                <a:lnTo>
                  <a:pt x="16589" y="16516"/>
                </a:lnTo>
                <a:lnTo>
                  <a:pt x="17338" y="16461"/>
                </a:lnTo>
                <a:lnTo>
                  <a:pt x="17995" y="16370"/>
                </a:lnTo>
                <a:lnTo>
                  <a:pt x="18543" y="16279"/>
                </a:lnTo>
                <a:lnTo>
                  <a:pt x="18945" y="16187"/>
                </a:lnTo>
                <a:lnTo>
                  <a:pt x="19293" y="16114"/>
                </a:lnTo>
                <a:lnTo>
                  <a:pt x="14268" y="12661"/>
                </a:lnTo>
                <a:lnTo>
                  <a:pt x="14268" y="12661"/>
                </a:lnTo>
                <a:lnTo>
                  <a:pt x="14817" y="12899"/>
                </a:lnTo>
                <a:lnTo>
                  <a:pt x="15456" y="13155"/>
                </a:lnTo>
                <a:lnTo>
                  <a:pt x="16333" y="13465"/>
                </a:lnTo>
                <a:lnTo>
                  <a:pt x="17429" y="13831"/>
                </a:lnTo>
                <a:lnTo>
                  <a:pt x="18690" y="14214"/>
                </a:lnTo>
                <a:lnTo>
                  <a:pt x="19402" y="14397"/>
                </a:lnTo>
                <a:lnTo>
                  <a:pt x="20151" y="14580"/>
                </a:lnTo>
                <a:lnTo>
                  <a:pt x="20918" y="14781"/>
                </a:lnTo>
                <a:lnTo>
                  <a:pt x="21741" y="14945"/>
                </a:lnTo>
                <a:lnTo>
                  <a:pt x="22599" y="15109"/>
                </a:lnTo>
                <a:lnTo>
                  <a:pt x="23476" y="15274"/>
                </a:lnTo>
                <a:lnTo>
                  <a:pt x="24390" y="15402"/>
                </a:lnTo>
                <a:lnTo>
                  <a:pt x="25321" y="15530"/>
                </a:lnTo>
                <a:lnTo>
                  <a:pt x="26290" y="15621"/>
                </a:lnTo>
                <a:lnTo>
                  <a:pt x="27258" y="15694"/>
                </a:lnTo>
                <a:lnTo>
                  <a:pt x="28263" y="15749"/>
                </a:lnTo>
                <a:lnTo>
                  <a:pt x="29286" y="15767"/>
                </a:lnTo>
                <a:lnTo>
                  <a:pt x="30327" y="15749"/>
                </a:lnTo>
                <a:lnTo>
                  <a:pt x="31369" y="15694"/>
                </a:lnTo>
                <a:lnTo>
                  <a:pt x="32428" y="15603"/>
                </a:lnTo>
                <a:lnTo>
                  <a:pt x="33488" y="15475"/>
                </a:lnTo>
                <a:lnTo>
                  <a:pt x="34566" y="15310"/>
                </a:lnTo>
                <a:lnTo>
                  <a:pt x="35095" y="15219"/>
                </a:lnTo>
                <a:lnTo>
                  <a:pt x="35644" y="15109"/>
                </a:lnTo>
                <a:lnTo>
                  <a:pt x="36173" y="14982"/>
                </a:lnTo>
                <a:lnTo>
                  <a:pt x="36721" y="14835"/>
                </a:lnTo>
                <a:lnTo>
                  <a:pt x="37251" y="14689"/>
                </a:lnTo>
                <a:lnTo>
                  <a:pt x="37799" y="14525"/>
                </a:lnTo>
                <a:lnTo>
                  <a:pt x="37836" y="14324"/>
                </a:lnTo>
                <a:lnTo>
                  <a:pt x="37872" y="14068"/>
                </a:lnTo>
                <a:lnTo>
                  <a:pt x="37891" y="13721"/>
                </a:lnTo>
                <a:lnTo>
                  <a:pt x="37891" y="13283"/>
                </a:lnTo>
                <a:lnTo>
                  <a:pt x="37872" y="12771"/>
                </a:lnTo>
                <a:lnTo>
                  <a:pt x="37799" y="12150"/>
                </a:lnTo>
                <a:lnTo>
                  <a:pt x="37726" y="11821"/>
                </a:lnTo>
                <a:lnTo>
                  <a:pt x="37653" y="11456"/>
                </a:lnTo>
                <a:lnTo>
                  <a:pt x="37562" y="11090"/>
                </a:lnTo>
                <a:lnTo>
                  <a:pt x="37452" y="10688"/>
                </a:lnTo>
                <a:lnTo>
                  <a:pt x="37324" y="10286"/>
                </a:lnTo>
                <a:lnTo>
                  <a:pt x="37178" y="9848"/>
                </a:lnTo>
                <a:lnTo>
                  <a:pt x="36995" y="9409"/>
                </a:lnTo>
                <a:lnTo>
                  <a:pt x="36795" y="8953"/>
                </a:lnTo>
                <a:lnTo>
                  <a:pt x="36557" y="8459"/>
                </a:lnTo>
                <a:lnTo>
                  <a:pt x="36301" y="7966"/>
                </a:lnTo>
                <a:lnTo>
                  <a:pt x="36009" y="7455"/>
                </a:lnTo>
                <a:lnTo>
                  <a:pt x="35680" y="6925"/>
                </a:lnTo>
                <a:lnTo>
                  <a:pt x="35333" y="6377"/>
                </a:lnTo>
                <a:lnTo>
                  <a:pt x="34931" y="5829"/>
                </a:lnTo>
                <a:lnTo>
                  <a:pt x="34511" y="5262"/>
                </a:lnTo>
                <a:lnTo>
                  <a:pt x="34054" y="4659"/>
                </a:lnTo>
                <a:lnTo>
                  <a:pt x="33543" y="4075"/>
                </a:lnTo>
                <a:lnTo>
                  <a:pt x="32994" y="3454"/>
                </a:lnTo>
                <a:lnTo>
                  <a:pt x="32611" y="3070"/>
                </a:lnTo>
                <a:lnTo>
                  <a:pt x="32209" y="2723"/>
                </a:lnTo>
                <a:lnTo>
                  <a:pt x="31752" y="2376"/>
                </a:lnTo>
                <a:lnTo>
                  <a:pt x="31277" y="2065"/>
                </a:lnTo>
                <a:lnTo>
                  <a:pt x="30766" y="1773"/>
                </a:lnTo>
                <a:lnTo>
                  <a:pt x="30236" y="1517"/>
                </a:lnTo>
                <a:lnTo>
                  <a:pt x="29669" y="1280"/>
                </a:lnTo>
                <a:lnTo>
                  <a:pt x="29085" y="1060"/>
                </a:lnTo>
                <a:lnTo>
                  <a:pt x="28482" y="859"/>
                </a:lnTo>
                <a:lnTo>
                  <a:pt x="27843" y="677"/>
                </a:lnTo>
                <a:lnTo>
                  <a:pt x="27185" y="512"/>
                </a:lnTo>
                <a:lnTo>
                  <a:pt x="26509" y="384"/>
                </a:lnTo>
                <a:lnTo>
                  <a:pt x="25815" y="275"/>
                </a:lnTo>
                <a:lnTo>
                  <a:pt x="25102" y="183"/>
                </a:lnTo>
                <a:lnTo>
                  <a:pt x="24371" y="110"/>
                </a:lnTo>
                <a:lnTo>
                  <a:pt x="23641" y="56"/>
                </a:lnTo>
                <a:lnTo>
                  <a:pt x="22892" y="19"/>
                </a:lnTo>
                <a:lnTo>
                  <a:pt x="22124"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dirty="0">
              <a:ln>
                <a:noFill/>
              </a:ln>
              <a:solidFill>
                <a:srgbClr val="000000"/>
              </a:solidFill>
              <a:effectLst/>
              <a:uLnTx/>
              <a:uFillTx/>
              <a:latin typeface="Arial"/>
              <a:cs typeface="Arial"/>
              <a:sym typeface="Arial"/>
            </a:endParaRPr>
          </a:p>
        </p:txBody>
      </p:sp>
      <p:sp>
        <p:nvSpPr>
          <p:cNvPr id="41" name="Google Shape;1026;p31">
            <a:extLst>
              <a:ext uri="{FF2B5EF4-FFF2-40B4-BE49-F238E27FC236}">
                <a16:creationId xmlns:a16="http://schemas.microsoft.com/office/drawing/2014/main" id="{9F8F983B-BE23-5C17-A2C8-BEED773A6C6E}"/>
              </a:ext>
            </a:extLst>
          </p:cNvPr>
          <p:cNvSpPr/>
          <p:nvPr/>
        </p:nvSpPr>
        <p:spPr>
          <a:xfrm>
            <a:off x="1642630" y="2963326"/>
            <a:ext cx="70112" cy="69687"/>
          </a:xfrm>
          <a:custGeom>
            <a:avLst/>
            <a:gdLst/>
            <a:ahLst/>
            <a:cxnLst/>
            <a:rect l="l" t="t" r="r" b="b"/>
            <a:pathLst>
              <a:path w="2979" h="2961" extrusionOk="0">
                <a:moveTo>
                  <a:pt x="1334" y="1"/>
                </a:moveTo>
                <a:lnTo>
                  <a:pt x="1169" y="37"/>
                </a:lnTo>
                <a:lnTo>
                  <a:pt x="1042" y="74"/>
                </a:lnTo>
                <a:lnTo>
                  <a:pt x="895" y="129"/>
                </a:lnTo>
                <a:lnTo>
                  <a:pt x="768" y="184"/>
                </a:lnTo>
                <a:lnTo>
                  <a:pt x="640" y="257"/>
                </a:lnTo>
                <a:lnTo>
                  <a:pt x="530" y="348"/>
                </a:lnTo>
                <a:lnTo>
                  <a:pt x="420" y="439"/>
                </a:lnTo>
                <a:lnTo>
                  <a:pt x="329" y="549"/>
                </a:lnTo>
                <a:lnTo>
                  <a:pt x="256" y="677"/>
                </a:lnTo>
                <a:lnTo>
                  <a:pt x="183" y="786"/>
                </a:lnTo>
                <a:lnTo>
                  <a:pt x="110" y="914"/>
                </a:lnTo>
                <a:lnTo>
                  <a:pt x="73" y="1060"/>
                </a:lnTo>
                <a:lnTo>
                  <a:pt x="37" y="1188"/>
                </a:lnTo>
                <a:lnTo>
                  <a:pt x="19" y="1334"/>
                </a:lnTo>
                <a:lnTo>
                  <a:pt x="0" y="1499"/>
                </a:lnTo>
                <a:lnTo>
                  <a:pt x="19" y="1645"/>
                </a:lnTo>
                <a:lnTo>
                  <a:pt x="37" y="1791"/>
                </a:lnTo>
                <a:lnTo>
                  <a:pt x="73" y="1937"/>
                </a:lnTo>
                <a:lnTo>
                  <a:pt x="128" y="2065"/>
                </a:lnTo>
                <a:lnTo>
                  <a:pt x="201" y="2211"/>
                </a:lnTo>
                <a:lnTo>
                  <a:pt x="274" y="2321"/>
                </a:lnTo>
                <a:lnTo>
                  <a:pt x="366" y="2431"/>
                </a:lnTo>
                <a:lnTo>
                  <a:pt x="457" y="2540"/>
                </a:lnTo>
                <a:lnTo>
                  <a:pt x="567" y="2632"/>
                </a:lnTo>
                <a:lnTo>
                  <a:pt x="676" y="2723"/>
                </a:lnTo>
                <a:lnTo>
                  <a:pt x="804" y="2796"/>
                </a:lnTo>
                <a:lnTo>
                  <a:pt x="932" y="2851"/>
                </a:lnTo>
                <a:lnTo>
                  <a:pt x="1060" y="2906"/>
                </a:lnTo>
                <a:lnTo>
                  <a:pt x="1206" y="2942"/>
                </a:lnTo>
                <a:lnTo>
                  <a:pt x="1352" y="2960"/>
                </a:lnTo>
                <a:lnTo>
                  <a:pt x="1644" y="2960"/>
                </a:lnTo>
                <a:lnTo>
                  <a:pt x="1791" y="2924"/>
                </a:lnTo>
                <a:lnTo>
                  <a:pt x="1937" y="2887"/>
                </a:lnTo>
                <a:lnTo>
                  <a:pt x="2083" y="2833"/>
                </a:lnTo>
                <a:lnTo>
                  <a:pt x="2211" y="2778"/>
                </a:lnTo>
                <a:lnTo>
                  <a:pt x="2339" y="2705"/>
                </a:lnTo>
                <a:lnTo>
                  <a:pt x="2448" y="2613"/>
                </a:lnTo>
                <a:lnTo>
                  <a:pt x="2558" y="2522"/>
                </a:lnTo>
                <a:lnTo>
                  <a:pt x="2649" y="2412"/>
                </a:lnTo>
                <a:lnTo>
                  <a:pt x="2722" y="2284"/>
                </a:lnTo>
                <a:lnTo>
                  <a:pt x="2795" y="2175"/>
                </a:lnTo>
                <a:lnTo>
                  <a:pt x="2869" y="2047"/>
                </a:lnTo>
                <a:lnTo>
                  <a:pt x="2905" y="1901"/>
                </a:lnTo>
                <a:lnTo>
                  <a:pt x="2942" y="1773"/>
                </a:lnTo>
                <a:lnTo>
                  <a:pt x="2960" y="1627"/>
                </a:lnTo>
                <a:lnTo>
                  <a:pt x="2978" y="1462"/>
                </a:lnTo>
                <a:lnTo>
                  <a:pt x="2960" y="1316"/>
                </a:lnTo>
                <a:lnTo>
                  <a:pt x="2942" y="1170"/>
                </a:lnTo>
                <a:lnTo>
                  <a:pt x="2905" y="1024"/>
                </a:lnTo>
                <a:lnTo>
                  <a:pt x="2850" y="896"/>
                </a:lnTo>
                <a:lnTo>
                  <a:pt x="2777" y="768"/>
                </a:lnTo>
                <a:lnTo>
                  <a:pt x="2704" y="640"/>
                </a:lnTo>
                <a:lnTo>
                  <a:pt x="2613" y="531"/>
                </a:lnTo>
                <a:lnTo>
                  <a:pt x="2521" y="421"/>
                </a:lnTo>
                <a:lnTo>
                  <a:pt x="2412" y="330"/>
                </a:lnTo>
                <a:lnTo>
                  <a:pt x="2302" y="238"/>
                </a:lnTo>
                <a:lnTo>
                  <a:pt x="2174" y="165"/>
                </a:lnTo>
                <a:lnTo>
                  <a:pt x="2046" y="110"/>
                </a:lnTo>
                <a:lnTo>
                  <a:pt x="1919" y="56"/>
                </a:lnTo>
                <a:lnTo>
                  <a:pt x="1772" y="19"/>
                </a:lnTo>
                <a:lnTo>
                  <a:pt x="1626"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027;p31">
            <a:extLst>
              <a:ext uri="{FF2B5EF4-FFF2-40B4-BE49-F238E27FC236}">
                <a16:creationId xmlns:a16="http://schemas.microsoft.com/office/drawing/2014/main" id="{5876A9EA-5460-F817-CA24-016F6B5B1736}"/>
              </a:ext>
            </a:extLst>
          </p:cNvPr>
          <p:cNvSpPr/>
          <p:nvPr/>
        </p:nvSpPr>
        <p:spPr>
          <a:xfrm>
            <a:off x="1676590" y="2974504"/>
            <a:ext cx="25395" cy="25395"/>
          </a:xfrm>
          <a:custGeom>
            <a:avLst/>
            <a:gdLst/>
            <a:ahLst/>
            <a:cxnLst/>
            <a:rect l="l" t="t" r="r" b="b"/>
            <a:pathLst>
              <a:path w="1079" h="1079" extrusionOk="0">
                <a:moveTo>
                  <a:pt x="476" y="1"/>
                </a:moveTo>
                <a:lnTo>
                  <a:pt x="366" y="19"/>
                </a:lnTo>
                <a:lnTo>
                  <a:pt x="275" y="74"/>
                </a:lnTo>
                <a:lnTo>
                  <a:pt x="183" y="129"/>
                </a:lnTo>
                <a:lnTo>
                  <a:pt x="110" y="202"/>
                </a:lnTo>
                <a:lnTo>
                  <a:pt x="55" y="293"/>
                </a:lnTo>
                <a:lnTo>
                  <a:pt x="19" y="384"/>
                </a:lnTo>
                <a:lnTo>
                  <a:pt x="1" y="494"/>
                </a:lnTo>
                <a:lnTo>
                  <a:pt x="1" y="604"/>
                </a:lnTo>
                <a:lnTo>
                  <a:pt x="19" y="713"/>
                </a:lnTo>
                <a:lnTo>
                  <a:pt x="74" y="805"/>
                </a:lnTo>
                <a:lnTo>
                  <a:pt x="128" y="896"/>
                </a:lnTo>
                <a:lnTo>
                  <a:pt x="201" y="969"/>
                </a:lnTo>
                <a:lnTo>
                  <a:pt x="293" y="1024"/>
                </a:lnTo>
                <a:lnTo>
                  <a:pt x="384" y="1060"/>
                </a:lnTo>
                <a:lnTo>
                  <a:pt x="494" y="1079"/>
                </a:lnTo>
                <a:lnTo>
                  <a:pt x="603" y="1079"/>
                </a:lnTo>
                <a:lnTo>
                  <a:pt x="713" y="1060"/>
                </a:lnTo>
                <a:lnTo>
                  <a:pt x="804" y="1024"/>
                </a:lnTo>
                <a:lnTo>
                  <a:pt x="896" y="951"/>
                </a:lnTo>
                <a:lnTo>
                  <a:pt x="969" y="878"/>
                </a:lnTo>
                <a:lnTo>
                  <a:pt x="1024" y="805"/>
                </a:lnTo>
                <a:lnTo>
                  <a:pt x="1060" y="695"/>
                </a:lnTo>
                <a:lnTo>
                  <a:pt x="1078" y="604"/>
                </a:lnTo>
                <a:lnTo>
                  <a:pt x="1078" y="494"/>
                </a:lnTo>
                <a:lnTo>
                  <a:pt x="1060" y="384"/>
                </a:lnTo>
                <a:lnTo>
                  <a:pt x="1024" y="275"/>
                </a:lnTo>
                <a:lnTo>
                  <a:pt x="951" y="202"/>
                </a:lnTo>
                <a:lnTo>
                  <a:pt x="877" y="129"/>
                </a:lnTo>
                <a:lnTo>
                  <a:pt x="786" y="56"/>
                </a:lnTo>
                <a:lnTo>
                  <a:pt x="695" y="19"/>
                </a:lnTo>
                <a:lnTo>
                  <a:pt x="585" y="1"/>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028;p31">
            <a:extLst>
              <a:ext uri="{FF2B5EF4-FFF2-40B4-BE49-F238E27FC236}">
                <a16:creationId xmlns:a16="http://schemas.microsoft.com/office/drawing/2014/main" id="{C075FB88-3EA4-657A-71AE-0D734FC06605}"/>
              </a:ext>
            </a:extLst>
          </p:cNvPr>
          <p:cNvSpPr/>
          <p:nvPr/>
        </p:nvSpPr>
        <p:spPr>
          <a:xfrm>
            <a:off x="1910928" y="2934096"/>
            <a:ext cx="69663" cy="69687"/>
          </a:xfrm>
          <a:custGeom>
            <a:avLst/>
            <a:gdLst/>
            <a:ahLst/>
            <a:cxnLst/>
            <a:rect l="l" t="t" r="r" b="b"/>
            <a:pathLst>
              <a:path w="2960" h="2961" extrusionOk="0">
                <a:moveTo>
                  <a:pt x="1316" y="1"/>
                </a:moveTo>
                <a:lnTo>
                  <a:pt x="1170" y="19"/>
                </a:lnTo>
                <a:lnTo>
                  <a:pt x="1023" y="74"/>
                </a:lnTo>
                <a:lnTo>
                  <a:pt x="895" y="110"/>
                </a:lnTo>
                <a:lnTo>
                  <a:pt x="749" y="183"/>
                </a:lnTo>
                <a:lnTo>
                  <a:pt x="640" y="256"/>
                </a:lnTo>
                <a:lnTo>
                  <a:pt x="530" y="348"/>
                </a:lnTo>
                <a:lnTo>
                  <a:pt x="420" y="439"/>
                </a:lnTo>
                <a:lnTo>
                  <a:pt x="329" y="549"/>
                </a:lnTo>
                <a:lnTo>
                  <a:pt x="238" y="658"/>
                </a:lnTo>
                <a:lnTo>
                  <a:pt x="165" y="786"/>
                </a:lnTo>
                <a:lnTo>
                  <a:pt x="110" y="914"/>
                </a:lnTo>
                <a:lnTo>
                  <a:pt x="55" y="1060"/>
                </a:lnTo>
                <a:lnTo>
                  <a:pt x="19" y="1188"/>
                </a:lnTo>
                <a:lnTo>
                  <a:pt x="0" y="1334"/>
                </a:lnTo>
                <a:lnTo>
                  <a:pt x="0" y="1480"/>
                </a:lnTo>
                <a:lnTo>
                  <a:pt x="0" y="1645"/>
                </a:lnTo>
                <a:lnTo>
                  <a:pt x="37" y="1791"/>
                </a:lnTo>
                <a:lnTo>
                  <a:pt x="73" y="1937"/>
                </a:lnTo>
                <a:lnTo>
                  <a:pt x="128" y="2065"/>
                </a:lnTo>
                <a:lnTo>
                  <a:pt x="183" y="2193"/>
                </a:lnTo>
                <a:lnTo>
                  <a:pt x="256" y="2321"/>
                </a:lnTo>
                <a:lnTo>
                  <a:pt x="347" y="2430"/>
                </a:lnTo>
                <a:lnTo>
                  <a:pt x="439" y="2540"/>
                </a:lnTo>
                <a:lnTo>
                  <a:pt x="548" y="2631"/>
                </a:lnTo>
                <a:lnTo>
                  <a:pt x="658" y="2723"/>
                </a:lnTo>
                <a:lnTo>
                  <a:pt x="786" y="2796"/>
                </a:lnTo>
                <a:lnTo>
                  <a:pt x="914" y="2851"/>
                </a:lnTo>
                <a:lnTo>
                  <a:pt x="1060" y="2887"/>
                </a:lnTo>
                <a:lnTo>
                  <a:pt x="1188" y="2924"/>
                </a:lnTo>
                <a:lnTo>
                  <a:pt x="1334" y="2960"/>
                </a:lnTo>
                <a:lnTo>
                  <a:pt x="1480" y="2960"/>
                </a:lnTo>
                <a:lnTo>
                  <a:pt x="1645" y="2942"/>
                </a:lnTo>
                <a:lnTo>
                  <a:pt x="1791" y="2924"/>
                </a:lnTo>
                <a:lnTo>
                  <a:pt x="1937" y="2887"/>
                </a:lnTo>
                <a:lnTo>
                  <a:pt x="2065" y="2832"/>
                </a:lnTo>
                <a:lnTo>
                  <a:pt x="2193" y="2777"/>
                </a:lnTo>
                <a:lnTo>
                  <a:pt x="2321" y="2686"/>
                </a:lnTo>
                <a:lnTo>
                  <a:pt x="2430" y="2613"/>
                </a:lnTo>
                <a:lnTo>
                  <a:pt x="2540" y="2503"/>
                </a:lnTo>
                <a:lnTo>
                  <a:pt x="2631" y="2412"/>
                </a:lnTo>
                <a:lnTo>
                  <a:pt x="2722" y="2284"/>
                </a:lnTo>
                <a:lnTo>
                  <a:pt x="2796" y="2175"/>
                </a:lnTo>
                <a:lnTo>
                  <a:pt x="2850" y="2028"/>
                </a:lnTo>
                <a:lnTo>
                  <a:pt x="2905" y="1901"/>
                </a:lnTo>
                <a:lnTo>
                  <a:pt x="2942" y="1754"/>
                </a:lnTo>
                <a:lnTo>
                  <a:pt x="2960" y="1608"/>
                </a:lnTo>
                <a:lnTo>
                  <a:pt x="2960" y="1462"/>
                </a:lnTo>
                <a:lnTo>
                  <a:pt x="2960" y="1316"/>
                </a:lnTo>
                <a:lnTo>
                  <a:pt x="2923" y="1170"/>
                </a:lnTo>
                <a:lnTo>
                  <a:pt x="2887" y="1024"/>
                </a:lnTo>
                <a:lnTo>
                  <a:pt x="2832" y="877"/>
                </a:lnTo>
                <a:lnTo>
                  <a:pt x="2777" y="750"/>
                </a:lnTo>
                <a:lnTo>
                  <a:pt x="2704" y="640"/>
                </a:lnTo>
                <a:lnTo>
                  <a:pt x="2613" y="512"/>
                </a:lnTo>
                <a:lnTo>
                  <a:pt x="2521" y="421"/>
                </a:lnTo>
                <a:lnTo>
                  <a:pt x="2412" y="329"/>
                </a:lnTo>
                <a:lnTo>
                  <a:pt x="2284" y="238"/>
                </a:lnTo>
                <a:lnTo>
                  <a:pt x="2174" y="165"/>
                </a:lnTo>
                <a:lnTo>
                  <a:pt x="2046" y="110"/>
                </a:lnTo>
                <a:lnTo>
                  <a:pt x="1900" y="55"/>
                </a:lnTo>
                <a:lnTo>
                  <a:pt x="1754" y="19"/>
                </a:lnTo>
                <a:lnTo>
                  <a:pt x="1626"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029;p31">
            <a:extLst>
              <a:ext uri="{FF2B5EF4-FFF2-40B4-BE49-F238E27FC236}">
                <a16:creationId xmlns:a16="http://schemas.microsoft.com/office/drawing/2014/main" id="{324BF9B9-6111-40C0-5308-8CA783520479}"/>
              </a:ext>
            </a:extLst>
          </p:cNvPr>
          <p:cNvSpPr/>
          <p:nvPr/>
        </p:nvSpPr>
        <p:spPr>
          <a:xfrm>
            <a:off x="1944466" y="2945274"/>
            <a:ext cx="25818" cy="25395"/>
          </a:xfrm>
          <a:custGeom>
            <a:avLst/>
            <a:gdLst/>
            <a:ahLst/>
            <a:cxnLst/>
            <a:rect l="l" t="t" r="r" b="b"/>
            <a:pathLst>
              <a:path w="1097" h="1079" extrusionOk="0">
                <a:moveTo>
                  <a:pt x="494" y="1"/>
                </a:moveTo>
                <a:lnTo>
                  <a:pt x="384" y="19"/>
                </a:lnTo>
                <a:lnTo>
                  <a:pt x="293" y="74"/>
                </a:lnTo>
                <a:lnTo>
                  <a:pt x="201" y="128"/>
                </a:lnTo>
                <a:lnTo>
                  <a:pt x="128" y="201"/>
                </a:lnTo>
                <a:lnTo>
                  <a:pt x="73" y="293"/>
                </a:lnTo>
                <a:lnTo>
                  <a:pt x="37" y="384"/>
                </a:lnTo>
                <a:lnTo>
                  <a:pt x="0" y="494"/>
                </a:lnTo>
                <a:lnTo>
                  <a:pt x="19" y="603"/>
                </a:lnTo>
                <a:lnTo>
                  <a:pt x="37" y="713"/>
                </a:lnTo>
                <a:lnTo>
                  <a:pt x="73" y="804"/>
                </a:lnTo>
                <a:lnTo>
                  <a:pt x="128" y="896"/>
                </a:lnTo>
                <a:lnTo>
                  <a:pt x="201" y="969"/>
                </a:lnTo>
                <a:lnTo>
                  <a:pt x="293" y="1024"/>
                </a:lnTo>
                <a:lnTo>
                  <a:pt x="402" y="1060"/>
                </a:lnTo>
                <a:lnTo>
                  <a:pt x="494" y="1078"/>
                </a:lnTo>
                <a:lnTo>
                  <a:pt x="603" y="1078"/>
                </a:lnTo>
                <a:lnTo>
                  <a:pt x="713" y="1060"/>
                </a:lnTo>
                <a:lnTo>
                  <a:pt x="822" y="1005"/>
                </a:lnTo>
                <a:lnTo>
                  <a:pt x="896" y="951"/>
                </a:lnTo>
                <a:lnTo>
                  <a:pt x="969" y="877"/>
                </a:lnTo>
                <a:lnTo>
                  <a:pt x="1023" y="786"/>
                </a:lnTo>
                <a:lnTo>
                  <a:pt x="1078" y="695"/>
                </a:lnTo>
                <a:lnTo>
                  <a:pt x="1096" y="585"/>
                </a:lnTo>
                <a:lnTo>
                  <a:pt x="1096" y="476"/>
                </a:lnTo>
                <a:lnTo>
                  <a:pt x="1060" y="366"/>
                </a:lnTo>
                <a:lnTo>
                  <a:pt x="1023" y="275"/>
                </a:lnTo>
                <a:lnTo>
                  <a:pt x="969" y="183"/>
                </a:lnTo>
                <a:lnTo>
                  <a:pt x="896" y="110"/>
                </a:lnTo>
                <a:lnTo>
                  <a:pt x="804" y="55"/>
                </a:lnTo>
                <a:lnTo>
                  <a:pt x="713" y="19"/>
                </a:lnTo>
                <a:lnTo>
                  <a:pt x="603" y="1"/>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030;p31">
            <a:extLst>
              <a:ext uri="{FF2B5EF4-FFF2-40B4-BE49-F238E27FC236}">
                <a16:creationId xmlns:a16="http://schemas.microsoft.com/office/drawing/2014/main" id="{5F769A3F-635B-4C3F-F3FE-DFA7B224AD2D}"/>
              </a:ext>
            </a:extLst>
          </p:cNvPr>
          <p:cNvSpPr/>
          <p:nvPr/>
        </p:nvSpPr>
        <p:spPr>
          <a:xfrm>
            <a:off x="1867936" y="2810257"/>
            <a:ext cx="155661" cy="64533"/>
          </a:xfrm>
          <a:custGeom>
            <a:avLst/>
            <a:gdLst/>
            <a:ahLst/>
            <a:cxnLst/>
            <a:rect l="l" t="t" r="r" b="b"/>
            <a:pathLst>
              <a:path w="6614" h="2742" extrusionOk="0">
                <a:moveTo>
                  <a:pt x="3161" y="1"/>
                </a:moveTo>
                <a:lnTo>
                  <a:pt x="2759" y="56"/>
                </a:lnTo>
                <a:lnTo>
                  <a:pt x="2375" y="129"/>
                </a:lnTo>
                <a:lnTo>
                  <a:pt x="1992" y="238"/>
                </a:lnTo>
                <a:lnTo>
                  <a:pt x="1608" y="366"/>
                </a:lnTo>
                <a:lnTo>
                  <a:pt x="1243" y="549"/>
                </a:lnTo>
                <a:lnTo>
                  <a:pt x="896" y="750"/>
                </a:lnTo>
                <a:lnTo>
                  <a:pt x="548" y="969"/>
                </a:lnTo>
                <a:lnTo>
                  <a:pt x="220" y="1243"/>
                </a:lnTo>
                <a:lnTo>
                  <a:pt x="165" y="1298"/>
                </a:lnTo>
                <a:lnTo>
                  <a:pt x="110" y="1371"/>
                </a:lnTo>
                <a:lnTo>
                  <a:pt x="37" y="1517"/>
                </a:lnTo>
                <a:lnTo>
                  <a:pt x="0" y="1682"/>
                </a:lnTo>
                <a:lnTo>
                  <a:pt x="0" y="1846"/>
                </a:lnTo>
                <a:lnTo>
                  <a:pt x="19" y="2029"/>
                </a:lnTo>
                <a:lnTo>
                  <a:pt x="55" y="2193"/>
                </a:lnTo>
                <a:lnTo>
                  <a:pt x="128" y="2339"/>
                </a:lnTo>
                <a:lnTo>
                  <a:pt x="220" y="2467"/>
                </a:lnTo>
                <a:lnTo>
                  <a:pt x="347" y="2595"/>
                </a:lnTo>
                <a:lnTo>
                  <a:pt x="494" y="2687"/>
                </a:lnTo>
                <a:lnTo>
                  <a:pt x="640" y="2741"/>
                </a:lnTo>
                <a:lnTo>
                  <a:pt x="804" y="2741"/>
                </a:lnTo>
                <a:lnTo>
                  <a:pt x="932" y="2705"/>
                </a:lnTo>
                <a:lnTo>
                  <a:pt x="1078" y="2650"/>
                </a:lnTo>
                <a:lnTo>
                  <a:pt x="1206" y="2577"/>
                </a:lnTo>
                <a:lnTo>
                  <a:pt x="1334" y="2486"/>
                </a:lnTo>
                <a:lnTo>
                  <a:pt x="1590" y="2303"/>
                </a:lnTo>
                <a:lnTo>
                  <a:pt x="1900" y="2120"/>
                </a:lnTo>
                <a:lnTo>
                  <a:pt x="2211" y="1992"/>
                </a:lnTo>
                <a:lnTo>
                  <a:pt x="2522" y="1883"/>
                </a:lnTo>
                <a:lnTo>
                  <a:pt x="2869" y="1791"/>
                </a:lnTo>
                <a:lnTo>
                  <a:pt x="3197" y="1755"/>
                </a:lnTo>
                <a:lnTo>
                  <a:pt x="3526" y="1737"/>
                </a:lnTo>
                <a:lnTo>
                  <a:pt x="3873" y="1755"/>
                </a:lnTo>
                <a:lnTo>
                  <a:pt x="4202" y="1810"/>
                </a:lnTo>
                <a:lnTo>
                  <a:pt x="4531" y="1901"/>
                </a:lnTo>
                <a:lnTo>
                  <a:pt x="4860" y="2011"/>
                </a:lnTo>
                <a:lnTo>
                  <a:pt x="5171" y="2175"/>
                </a:lnTo>
                <a:lnTo>
                  <a:pt x="5463" y="2358"/>
                </a:lnTo>
                <a:lnTo>
                  <a:pt x="5609" y="2431"/>
                </a:lnTo>
                <a:lnTo>
                  <a:pt x="5755" y="2467"/>
                </a:lnTo>
                <a:lnTo>
                  <a:pt x="5901" y="2486"/>
                </a:lnTo>
                <a:lnTo>
                  <a:pt x="6048" y="2467"/>
                </a:lnTo>
                <a:lnTo>
                  <a:pt x="6175" y="2413"/>
                </a:lnTo>
                <a:lnTo>
                  <a:pt x="6303" y="2321"/>
                </a:lnTo>
                <a:lnTo>
                  <a:pt x="6431" y="2212"/>
                </a:lnTo>
                <a:lnTo>
                  <a:pt x="6523" y="2084"/>
                </a:lnTo>
                <a:lnTo>
                  <a:pt x="6577" y="1919"/>
                </a:lnTo>
                <a:lnTo>
                  <a:pt x="6614" y="1755"/>
                </a:lnTo>
                <a:lnTo>
                  <a:pt x="6614" y="1590"/>
                </a:lnTo>
                <a:lnTo>
                  <a:pt x="6596" y="1426"/>
                </a:lnTo>
                <a:lnTo>
                  <a:pt x="6541" y="1262"/>
                </a:lnTo>
                <a:lnTo>
                  <a:pt x="6468" y="1115"/>
                </a:lnTo>
                <a:lnTo>
                  <a:pt x="6376" y="988"/>
                </a:lnTo>
                <a:lnTo>
                  <a:pt x="6248" y="878"/>
                </a:lnTo>
                <a:lnTo>
                  <a:pt x="5883" y="659"/>
                </a:lnTo>
                <a:lnTo>
                  <a:pt x="5499" y="458"/>
                </a:lnTo>
                <a:lnTo>
                  <a:pt x="5134" y="293"/>
                </a:lnTo>
                <a:lnTo>
                  <a:pt x="4732" y="165"/>
                </a:lnTo>
                <a:lnTo>
                  <a:pt x="4348" y="74"/>
                </a:lnTo>
                <a:lnTo>
                  <a:pt x="3947" y="19"/>
                </a:lnTo>
                <a:lnTo>
                  <a:pt x="3545"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031;p31">
            <a:extLst>
              <a:ext uri="{FF2B5EF4-FFF2-40B4-BE49-F238E27FC236}">
                <a16:creationId xmlns:a16="http://schemas.microsoft.com/office/drawing/2014/main" id="{658F57A9-5DFE-02DB-D06E-38153858EAB0}"/>
              </a:ext>
            </a:extLst>
          </p:cNvPr>
          <p:cNvSpPr/>
          <p:nvPr/>
        </p:nvSpPr>
        <p:spPr>
          <a:xfrm>
            <a:off x="1570829" y="2840355"/>
            <a:ext cx="176724" cy="73547"/>
          </a:xfrm>
          <a:custGeom>
            <a:avLst/>
            <a:gdLst/>
            <a:ahLst/>
            <a:cxnLst/>
            <a:rect l="l" t="t" r="r" b="b"/>
            <a:pathLst>
              <a:path w="7509" h="3125" extrusionOk="0">
                <a:moveTo>
                  <a:pt x="4421" y="1"/>
                </a:moveTo>
                <a:lnTo>
                  <a:pt x="3965" y="19"/>
                </a:lnTo>
                <a:lnTo>
                  <a:pt x="3526" y="74"/>
                </a:lnTo>
                <a:lnTo>
                  <a:pt x="3070" y="147"/>
                </a:lnTo>
                <a:lnTo>
                  <a:pt x="2631" y="275"/>
                </a:lnTo>
                <a:lnTo>
                  <a:pt x="2193" y="421"/>
                </a:lnTo>
                <a:lnTo>
                  <a:pt x="1791" y="604"/>
                </a:lnTo>
                <a:lnTo>
                  <a:pt x="1370" y="805"/>
                </a:lnTo>
                <a:lnTo>
                  <a:pt x="987" y="1060"/>
                </a:lnTo>
                <a:lnTo>
                  <a:pt x="603" y="1334"/>
                </a:lnTo>
                <a:lnTo>
                  <a:pt x="256" y="1645"/>
                </a:lnTo>
                <a:lnTo>
                  <a:pt x="146" y="1773"/>
                </a:lnTo>
                <a:lnTo>
                  <a:pt x="55" y="1919"/>
                </a:lnTo>
                <a:lnTo>
                  <a:pt x="19" y="2084"/>
                </a:lnTo>
                <a:lnTo>
                  <a:pt x="0" y="2248"/>
                </a:lnTo>
                <a:lnTo>
                  <a:pt x="19" y="2412"/>
                </a:lnTo>
                <a:lnTo>
                  <a:pt x="55" y="2577"/>
                </a:lnTo>
                <a:lnTo>
                  <a:pt x="128" y="2741"/>
                </a:lnTo>
                <a:lnTo>
                  <a:pt x="238" y="2869"/>
                </a:lnTo>
                <a:lnTo>
                  <a:pt x="366" y="2979"/>
                </a:lnTo>
                <a:lnTo>
                  <a:pt x="512" y="3070"/>
                </a:lnTo>
                <a:lnTo>
                  <a:pt x="676" y="3107"/>
                </a:lnTo>
                <a:lnTo>
                  <a:pt x="841" y="3125"/>
                </a:lnTo>
                <a:lnTo>
                  <a:pt x="1023" y="3125"/>
                </a:lnTo>
                <a:lnTo>
                  <a:pt x="1170" y="3070"/>
                </a:lnTo>
                <a:lnTo>
                  <a:pt x="1334" y="2997"/>
                </a:lnTo>
                <a:lnTo>
                  <a:pt x="1462" y="2887"/>
                </a:lnTo>
                <a:lnTo>
                  <a:pt x="1772" y="2650"/>
                </a:lnTo>
                <a:lnTo>
                  <a:pt x="2083" y="2431"/>
                </a:lnTo>
                <a:lnTo>
                  <a:pt x="2412" y="2230"/>
                </a:lnTo>
                <a:lnTo>
                  <a:pt x="2759" y="2084"/>
                </a:lnTo>
                <a:lnTo>
                  <a:pt x="3124" y="1956"/>
                </a:lnTo>
                <a:lnTo>
                  <a:pt x="3508" y="1864"/>
                </a:lnTo>
                <a:lnTo>
                  <a:pt x="3873" y="1791"/>
                </a:lnTo>
                <a:lnTo>
                  <a:pt x="4257" y="1755"/>
                </a:lnTo>
                <a:lnTo>
                  <a:pt x="4659" y="1755"/>
                </a:lnTo>
                <a:lnTo>
                  <a:pt x="5043" y="1791"/>
                </a:lnTo>
                <a:lnTo>
                  <a:pt x="5426" y="1846"/>
                </a:lnTo>
                <a:lnTo>
                  <a:pt x="5810" y="1956"/>
                </a:lnTo>
                <a:lnTo>
                  <a:pt x="6139" y="2065"/>
                </a:lnTo>
                <a:lnTo>
                  <a:pt x="6303" y="2120"/>
                </a:lnTo>
                <a:lnTo>
                  <a:pt x="6468" y="2157"/>
                </a:lnTo>
                <a:lnTo>
                  <a:pt x="6632" y="2193"/>
                </a:lnTo>
                <a:lnTo>
                  <a:pt x="6796" y="2175"/>
                </a:lnTo>
                <a:lnTo>
                  <a:pt x="6961" y="2138"/>
                </a:lnTo>
                <a:lnTo>
                  <a:pt x="7052" y="2102"/>
                </a:lnTo>
                <a:lnTo>
                  <a:pt x="7125" y="2065"/>
                </a:lnTo>
                <a:lnTo>
                  <a:pt x="7217" y="2010"/>
                </a:lnTo>
                <a:lnTo>
                  <a:pt x="7271" y="1937"/>
                </a:lnTo>
                <a:lnTo>
                  <a:pt x="7399" y="1791"/>
                </a:lnTo>
                <a:lnTo>
                  <a:pt x="7454" y="1645"/>
                </a:lnTo>
                <a:lnTo>
                  <a:pt x="7509" y="1481"/>
                </a:lnTo>
                <a:lnTo>
                  <a:pt x="7509" y="1298"/>
                </a:lnTo>
                <a:lnTo>
                  <a:pt x="7491" y="1134"/>
                </a:lnTo>
                <a:lnTo>
                  <a:pt x="7436" y="969"/>
                </a:lnTo>
                <a:lnTo>
                  <a:pt x="7363" y="805"/>
                </a:lnTo>
                <a:lnTo>
                  <a:pt x="7253" y="677"/>
                </a:lnTo>
                <a:lnTo>
                  <a:pt x="7180" y="640"/>
                </a:lnTo>
                <a:lnTo>
                  <a:pt x="7107" y="585"/>
                </a:lnTo>
                <a:lnTo>
                  <a:pt x="6669" y="403"/>
                </a:lnTo>
                <a:lnTo>
                  <a:pt x="6230" y="257"/>
                </a:lnTo>
                <a:lnTo>
                  <a:pt x="5792" y="147"/>
                </a:lnTo>
                <a:lnTo>
                  <a:pt x="5335" y="74"/>
                </a:lnTo>
                <a:lnTo>
                  <a:pt x="4878" y="19"/>
                </a:lnTo>
                <a:lnTo>
                  <a:pt x="4421"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032;p31">
            <a:extLst>
              <a:ext uri="{FF2B5EF4-FFF2-40B4-BE49-F238E27FC236}">
                <a16:creationId xmlns:a16="http://schemas.microsoft.com/office/drawing/2014/main" id="{8EC8FE46-122B-FA4A-3EF3-7DD8E9BA123E}"/>
              </a:ext>
            </a:extLst>
          </p:cNvPr>
          <p:cNvSpPr/>
          <p:nvPr/>
        </p:nvSpPr>
        <p:spPr>
          <a:xfrm>
            <a:off x="1736805" y="3113832"/>
            <a:ext cx="174159" cy="66228"/>
          </a:xfrm>
          <a:custGeom>
            <a:avLst/>
            <a:gdLst/>
            <a:ahLst/>
            <a:cxnLst/>
            <a:rect l="l" t="t" r="r" b="b"/>
            <a:pathLst>
              <a:path w="7400" h="2814" extrusionOk="0">
                <a:moveTo>
                  <a:pt x="822" y="0"/>
                </a:moveTo>
                <a:lnTo>
                  <a:pt x="676" y="18"/>
                </a:lnTo>
                <a:lnTo>
                  <a:pt x="530" y="55"/>
                </a:lnTo>
                <a:lnTo>
                  <a:pt x="384" y="110"/>
                </a:lnTo>
                <a:lnTo>
                  <a:pt x="256" y="201"/>
                </a:lnTo>
                <a:lnTo>
                  <a:pt x="146" y="329"/>
                </a:lnTo>
                <a:lnTo>
                  <a:pt x="73" y="457"/>
                </a:lnTo>
                <a:lnTo>
                  <a:pt x="37" y="603"/>
                </a:lnTo>
                <a:lnTo>
                  <a:pt x="0" y="749"/>
                </a:lnTo>
                <a:lnTo>
                  <a:pt x="19" y="895"/>
                </a:lnTo>
                <a:lnTo>
                  <a:pt x="55" y="1041"/>
                </a:lnTo>
                <a:lnTo>
                  <a:pt x="110" y="1169"/>
                </a:lnTo>
                <a:lnTo>
                  <a:pt x="201" y="1297"/>
                </a:lnTo>
                <a:lnTo>
                  <a:pt x="384" y="1480"/>
                </a:lnTo>
                <a:lnTo>
                  <a:pt x="567" y="1644"/>
                </a:lnTo>
                <a:lnTo>
                  <a:pt x="768" y="1790"/>
                </a:lnTo>
                <a:lnTo>
                  <a:pt x="1005" y="1955"/>
                </a:lnTo>
                <a:lnTo>
                  <a:pt x="1243" y="2101"/>
                </a:lnTo>
                <a:lnTo>
                  <a:pt x="1498" y="2229"/>
                </a:lnTo>
                <a:lnTo>
                  <a:pt x="1772" y="2357"/>
                </a:lnTo>
                <a:lnTo>
                  <a:pt x="2065" y="2466"/>
                </a:lnTo>
                <a:lnTo>
                  <a:pt x="2357" y="2558"/>
                </a:lnTo>
                <a:lnTo>
                  <a:pt x="2668" y="2631"/>
                </a:lnTo>
                <a:lnTo>
                  <a:pt x="2996" y="2704"/>
                </a:lnTo>
                <a:lnTo>
                  <a:pt x="3307" y="2759"/>
                </a:lnTo>
                <a:lnTo>
                  <a:pt x="3654" y="2795"/>
                </a:lnTo>
                <a:lnTo>
                  <a:pt x="3983" y="2814"/>
                </a:lnTo>
                <a:lnTo>
                  <a:pt x="4330" y="2795"/>
                </a:lnTo>
                <a:lnTo>
                  <a:pt x="4677" y="2777"/>
                </a:lnTo>
                <a:lnTo>
                  <a:pt x="4969" y="2722"/>
                </a:lnTo>
                <a:lnTo>
                  <a:pt x="5280" y="2667"/>
                </a:lnTo>
                <a:lnTo>
                  <a:pt x="5572" y="2594"/>
                </a:lnTo>
                <a:lnTo>
                  <a:pt x="5883" y="2503"/>
                </a:lnTo>
                <a:lnTo>
                  <a:pt x="6175" y="2375"/>
                </a:lnTo>
                <a:lnTo>
                  <a:pt x="6468" y="2247"/>
                </a:lnTo>
                <a:lnTo>
                  <a:pt x="6760" y="2083"/>
                </a:lnTo>
                <a:lnTo>
                  <a:pt x="7052" y="1900"/>
                </a:lnTo>
                <a:lnTo>
                  <a:pt x="7180" y="1809"/>
                </a:lnTo>
                <a:lnTo>
                  <a:pt x="7271" y="1681"/>
                </a:lnTo>
                <a:lnTo>
                  <a:pt x="7344" y="1553"/>
                </a:lnTo>
                <a:lnTo>
                  <a:pt x="7381" y="1407"/>
                </a:lnTo>
                <a:lnTo>
                  <a:pt x="7399" y="1261"/>
                </a:lnTo>
                <a:lnTo>
                  <a:pt x="7381" y="1114"/>
                </a:lnTo>
                <a:lnTo>
                  <a:pt x="7344" y="968"/>
                </a:lnTo>
                <a:lnTo>
                  <a:pt x="7271" y="822"/>
                </a:lnTo>
                <a:lnTo>
                  <a:pt x="7162" y="713"/>
                </a:lnTo>
                <a:lnTo>
                  <a:pt x="7052" y="621"/>
                </a:lnTo>
                <a:lnTo>
                  <a:pt x="6906" y="548"/>
                </a:lnTo>
                <a:lnTo>
                  <a:pt x="6778" y="512"/>
                </a:lnTo>
                <a:lnTo>
                  <a:pt x="6632" y="493"/>
                </a:lnTo>
                <a:lnTo>
                  <a:pt x="6468" y="512"/>
                </a:lnTo>
                <a:lnTo>
                  <a:pt x="6321" y="548"/>
                </a:lnTo>
                <a:lnTo>
                  <a:pt x="6194" y="621"/>
                </a:lnTo>
                <a:lnTo>
                  <a:pt x="6011" y="731"/>
                </a:lnTo>
                <a:lnTo>
                  <a:pt x="5846" y="822"/>
                </a:lnTo>
                <a:lnTo>
                  <a:pt x="5481" y="987"/>
                </a:lnTo>
                <a:lnTo>
                  <a:pt x="5116" y="1114"/>
                </a:lnTo>
                <a:lnTo>
                  <a:pt x="4769" y="1188"/>
                </a:lnTo>
                <a:lnTo>
                  <a:pt x="4403" y="1242"/>
                </a:lnTo>
                <a:lnTo>
                  <a:pt x="4038" y="1261"/>
                </a:lnTo>
                <a:lnTo>
                  <a:pt x="3691" y="1242"/>
                </a:lnTo>
                <a:lnTo>
                  <a:pt x="3344" y="1206"/>
                </a:lnTo>
                <a:lnTo>
                  <a:pt x="3015" y="1133"/>
                </a:lnTo>
                <a:lnTo>
                  <a:pt x="2704" y="1041"/>
                </a:lnTo>
                <a:lnTo>
                  <a:pt x="2430" y="932"/>
                </a:lnTo>
                <a:lnTo>
                  <a:pt x="2156" y="822"/>
                </a:lnTo>
                <a:lnTo>
                  <a:pt x="1900" y="694"/>
                </a:lnTo>
                <a:lnTo>
                  <a:pt x="1699" y="548"/>
                </a:lnTo>
                <a:lnTo>
                  <a:pt x="1498" y="402"/>
                </a:lnTo>
                <a:lnTo>
                  <a:pt x="1352" y="256"/>
                </a:lnTo>
                <a:lnTo>
                  <a:pt x="1243" y="164"/>
                </a:lnTo>
                <a:lnTo>
                  <a:pt x="1096" y="73"/>
                </a:lnTo>
                <a:lnTo>
                  <a:pt x="969" y="37"/>
                </a:lnTo>
                <a:lnTo>
                  <a:pt x="822" y="0"/>
                </a:lnTo>
                <a:close/>
              </a:path>
            </a:pathLst>
          </a:custGeom>
          <a:solidFill>
            <a:srgbClr val="C16B5B"/>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033;p31">
            <a:extLst>
              <a:ext uri="{FF2B5EF4-FFF2-40B4-BE49-F238E27FC236}">
                <a16:creationId xmlns:a16="http://schemas.microsoft.com/office/drawing/2014/main" id="{21DFA2CE-9909-52A3-0263-7F9676DE1D56}"/>
              </a:ext>
            </a:extLst>
          </p:cNvPr>
          <p:cNvSpPr/>
          <p:nvPr/>
        </p:nvSpPr>
        <p:spPr>
          <a:xfrm>
            <a:off x="1829250" y="3025669"/>
            <a:ext cx="54626" cy="45611"/>
          </a:xfrm>
          <a:custGeom>
            <a:avLst/>
            <a:gdLst/>
            <a:ahLst/>
            <a:cxnLst/>
            <a:rect l="l" t="t" r="r" b="b"/>
            <a:pathLst>
              <a:path w="2321" h="1938" extrusionOk="0">
                <a:moveTo>
                  <a:pt x="1224" y="1"/>
                </a:moveTo>
                <a:lnTo>
                  <a:pt x="1041" y="19"/>
                </a:lnTo>
                <a:lnTo>
                  <a:pt x="859" y="74"/>
                </a:lnTo>
                <a:lnTo>
                  <a:pt x="676" y="147"/>
                </a:lnTo>
                <a:lnTo>
                  <a:pt x="475" y="238"/>
                </a:lnTo>
                <a:lnTo>
                  <a:pt x="292" y="366"/>
                </a:lnTo>
                <a:lnTo>
                  <a:pt x="73" y="512"/>
                </a:lnTo>
                <a:lnTo>
                  <a:pt x="37" y="567"/>
                </a:lnTo>
                <a:lnTo>
                  <a:pt x="0" y="640"/>
                </a:lnTo>
                <a:lnTo>
                  <a:pt x="18" y="713"/>
                </a:lnTo>
                <a:lnTo>
                  <a:pt x="55" y="786"/>
                </a:lnTo>
                <a:lnTo>
                  <a:pt x="110" y="841"/>
                </a:lnTo>
                <a:lnTo>
                  <a:pt x="183" y="860"/>
                </a:lnTo>
                <a:lnTo>
                  <a:pt x="256" y="860"/>
                </a:lnTo>
                <a:lnTo>
                  <a:pt x="329" y="823"/>
                </a:lnTo>
                <a:lnTo>
                  <a:pt x="493" y="695"/>
                </a:lnTo>
                <a:lnTo>
                  <a:pt x="640" y="604"/>
                </a:lnTo>
                <a:lnTo>
                  <a:pt x="804" y="512"/>
                </a:lnTo>
                <a:lnTo>
                  <a:pt x="950" y="458"/>
                </a:lnTo>
                <a:lnTo>
                  <a:pt x="1096" y="403"/>
                </a:lnTo>
                <a:lnTo>
                  <a:pt x="1242" y="385"/>
                </a:lnTo>
                <a:lnTo>
                  <a:pt x="1370" y="385"/>
                </a:lnTo>
                <a:lnTo>
                  <a:pt x="1498" y="403"/>
                </a:lnTo>
                <a:lnTo>
                  <a:pt x="1626" y="439"/>
                </a:lnTo>
                <a:lnTo>
                  <a:pt x="1736" y="531"/>
                </a:lnTo>
                <a:lnTo>
                  <a:pt x="1827" y="640"/>
                </a:lnTo>
                <a:lnTo>
                  <a:pt x="1882" y="786"/>
                </a:lnTo>
                <a:lnTo>
                  <a:pt x="1918" y="969"/>
                </a:lnTo>
                <a:lnTo>
                  <a:pt x="1937" y="1188"/>
                </a:lnTo>
                <a:lnTo>
                  <a:pt x="1918" y="1426"/>
                </a:lnTo>
                <a:lnTo>
                  <a:pt x="1882" y="1718"/>
                </a:lnTo>
                <a:lnTo>
                  <a:pt x="1882" y="1791"/>
                </a:lnTo>
                <a:lnTo>
                  <a:pt x="1900" y="1864"/>
                </a:lnTo>
                <a:lnTo>
                  <a:pt x="1955" y="1919"/>
                </a:lnTo>
                <a:lnTo>
                  <a:pt x="2028" y="1937"/>
                </a:lnTo>
                <a:lnTo>
                  <a:pt x="2083" y="1937"/>
                </a:lnTo>
                <a:lnTo>
                  <a:pt x="2138" y="1919"/>
                </a:lnTo>
                <a:lnTo>
                  <a:pt x="2192" y="1883"/>
                </a:lnTo>
                <a:lnTo>
                  <a:pt x="2229" y="1846"/>
                </a:lnTo>
                <a:lnTo>
                  <a:pt x="2247" y="1773"/>
                </a:lnTo>
                <a:lnTo>
                  <a:pt x="2284" y="1554"/>
                </a:lnTo>
                <a:lnTo>
                  <a:pt x="2302" y="1335"/>
                </a:lnTo>
                <a:lnTo>
                  <a:pt x="2320" y="1152"/>
                </a:lnTo>
                <a:lnTo>
                  <a:pt x="2302" y="969"/>
                </a:lnTo>
                <a:lnTo>
                  <a:pt x="2284" y="823"/>
                </a:lnTo>
                <a:lnTo>
                  <a:pt x="2247" y="677"/>
                </a:lnTo>
                <a:lnTo>
                  <a:pt x="2211" y="549"/>
                </a:lnTo>
                <a:lnTo>
                  <a:pt x="2156" y="439"/>
                </a:lnTo>
                <a:lnTo>
                  <a:pt x="2101" y="348"/>
                </a:lnTo>
                <a:lnTo>
                  <a:pt x="2046" y="275"/>
                </a:lnTo>
                <a:lnTo>
                  <a:pt x="1973" y="202"/>
                </a:lnTo>
                <a:lnTo>
                  <a:pt x="1900" y="147"/>
                </a:lnTo>
                <a:lnTo>
                  <a:pt x="1736" y="56"/>
                </a:lnTo>
                <a:lnTo>
                  <a:pt x="1571" y="19"/>
                </a:lnTo>
                <a:lnTo>
                  <a:pt x="1407" y="1"/>
                </a:lnTo>
                <a:close/>
              </a:path>
            </a:pathLst>
          </a:custGeom>
          <a:solidFill>
            <a:srgbClr val="C16B5B"/>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034;p31">
            <a:extLst>
              <a:ext uri="{FF2B5EF4-FFF2-40B4-BE49-F238E27FC236}">
                <a16:creationId xmlns:a16="http://schemas.microsoft.com/office/drawing/2014/main" id="{C1061EFF-0AA3-0FD3-DA19-98513A49B4A1}"/>
              </a:ext>
            </a:extLst>
          </p:cNvPr>
          <p:cNvSpPr/>
          <p:nvPr/>
        </p:nvSpPr>
        <p:spPr>
          <a:xfrm>
            <a:off x="1089261" y="2996862"/>
            <a:ext cx="238221" cy="236078"/>
          </a:xfrm>
          <a:custGeom>
            <a:avLst/>
            <a:gdLst/>
            <a:ahLst/>
            <a:cxnLst/>
            <a:rect l="l" t="t" r="r" b="b"/>
            <a:pathLst>
              <a:path w="10122" h="10031" extrusionOk="0">
                <a:moveTo>
                  <a:pt x="3910" y="1"/>
                </a:moveTo>
                <a:lnTo>
                  <a:pt x="3673" y="19"/>
                </a:lnTo>
                <a:lnTo>
                  <a:pt x="3435" y="19"/>
                </a:lnTo>
                <a:lnTo>
                  <a:pt x="3216" y="56"/>
                </a:lnTo>
                <a:lnTo>
                  <a:pt x="2979" y="92"/>
                </a:lnTo>
                <a:lnTo>
                  <a:pt x="2759" y="147"/>
                </a:lnTo>
                <a:lnTo>
                  <a:pt x="2540" y="220"/>
                </a:lnTo>
                <a:lnTo>
                  <a:pt x="2339" y="293"/>
                </a:lnTo>
                <a:lnTo>
                  <a:pt x="2120" y="384"/>
                </a:lnTo>
                <a:lnTo>
                  <a:pt x="1937" y="476"/>
                </a:lnTo>
                <a:lnTo>
                  <a:pt x="1736" y="585"/>
                </a:lnTo>
                <a:lnTo>
                  <a:pt x="1554" y="713"/>
                </a:lnTo>
                <a:lnTo>
                  <a:pt x="1371" y="841"/>
                </a:lnTo>
                <a:lnTo>
                  <a:pt x="1206" y="1006"/>
                </a:lnTo>
                <a:lnTo>
                  <a:pt x="1042" y="1152"/>
                </a:lnTo>
                <a:lnTo>
                  <a:pt x="878" y="1334"/>
                </a:lnTo>
                <a:lnTo>
                  <a:pt x="750" y="1499"/>
                </a:lnTo>
                <a:lnTo>
                  <a:pt x="622" y="1682"/>
                </a:lnTo>
                <a:lnTo>
                  <a:pt x="494" y="1883"/>
                </a:lnTo>
                <a:lnTo>
                  <a:pt x="403" y="2084"/>
                </a:lnTo>
                <a:lnTo>
                  <a:pt x="311" y="2284"/>
                </a:lnTo>
                <a:lnTo>
                  <a:pt x="220" y="2485"/>
                </a:lnTo>
                <a:lnTo>
                  <a:pt x="165" y="2705"/>
                </a:lnTo>
                <a:lnTo>
                  <a:pt x="110" y="2924"/>
                </a:lnTo>
                <a:lnTo>
                  <a:pt x="55" y="3143"/>
                </a:lnTo>
                <a:lnTo>
                  <a:pt x="37" y="3381"/>
                </a:lnTo>
                <a:lnTo>
                  <a:pt x="19" y="3600"/>
                </a:lnTo>
                <a:lnTo>
                  <a:pt x="1" y="3837"/>
                </a:lnTo>
                <a:lnTo>
                  <a:pt x="1" y="4075"/>
                </a:lnTo>
                <a:lnTo>
                  <a:pt x="19" y="4312"/>
                </a:lnTo>
                <a:lnTo>
                  <a:pt x="55" y="4550"/>
                </a:lnTo>
                <a:lnTo>
                  <a:pt x="92" y="4787"/>
                </a:lnTo>
                <a:lnTo>
                  <a:pt x="129" y="5025"/>
                </a:lnTo>
                <a:lnTo>
                  <a:pt x="202" y="5281"/>
                </a:lnTo>
                <a:lnTo>
                  <a:pt x="275" y="5518"/>
                </a:lnTo>
                <a:lnTo>
                  <a:pt x="457" y="5993"/>
                </a:lnTo>
                <a:lnTo>
                  <a:pt x="677" y="6468"/>
                </a:lnTo>
                <a:lnTo>
                  <a:pt x="805" y="6687"/>
                </a:lnTo>
                <a:lnTo>
                  <a:pt x="932" y="6925"/>
                </a:lnTo>
                <a:lnTo>
                  <a:pt x="1097" y="7144"/>
                </a:lnTo>
                <a:lnTo>
                  <a:pt x="1243" y="7382"/>
                </a:lnTo>
                <a:lnTo>
                  <a:pt x="1426" y="7601"/>
                </a:lnTo>
                <a:lnTo>
                  <a:pt x="1608" y="7802"/>
                </a:lnTo>
                <a:lnTo>
                  <a:pt x="1791" y="8021"/>
                </a:lnTo>
                <a:lnTo>
                  <a:pt x="2010" y="8222"/>
                </a:lnTo>
                <a:lnTo>
                  <a:pt x="2211" y="8405"/>
                </a:lnTo>
                <a:lnTo>
                  <a:pt x="2430" y="8587"/>
                </a:lnTo>
                <a:lnTo>
                  <a:pt x="2650" y="8770"/>
                </a:lnTo>
                <a:lnTo>
                  <a:pt x="2869" y="8934"/>
                </a:lnTo>
                <a:lnTo>
                  <a:pt x="3106" y="9081"/>
                </a:lnTo>
                <a:lnTo>
                  <a:pt x="3344" y="9227"/>
                </a:lnTo>
                <a:lnTo>
                  <a:pt x="3581" y="9355"/>
                </a:lnTo>
                <a:lnTo>
                  <a:pt x="3819" y="9464"/>
                </a:lnTo>
                <a:lnTo>
                  <a:pt x="4294" y="9665"/>
                </a:lnTo>
                <a:lnTo>
                  <a:pt x="4769" y="9830"/>
                </a:lnTo>
                <a:lnTo>
                  <a:pt x="5025" y="9884"/>
                </a:lnTo>
                <a:lnTo>
                  <a:pt x="5262" y="9939"/>
                </a:lnTo>
                <a:lnTo>
                  <a:pt x="5500" y="9976"/>
                </a:lnTo>
                <a:lnTo>
                  <a:pt x="5756" y="10012"/>
                </a:lnTo>
                <a:lnTo>
                  <a:pt x="5993" y="10031"/>
                </a:lnTo>
                <a:lnTo>
                  <a:pt x="6468" y="10031"/>
                </a:lnTo>
                <a:lnTo>
                  <a:pt x="6687" y="10012"/>
                </a:lnTo>
                <a:lnTo>
                  <a:pt x="6925" y="9976"/>
                </a:lnTo>
                <a:lnTo>
                  <a:pt x="7144" y="9939"/>
                </a:lnTo>
                <a:lnTo>
                  <a:pt x="7363" y="9884"/>
                </a:lnTo>
                <a:lnTo>
                  <a:pt x="7582" y="9830"/>
                </a:lnTo>
                <a:lnTo>
                  <a:pt x="7802" y="9738"/>
                </a:lnTo>
                <a:lnTo>
                  <a:pt x="8003" y="9665"/>
                </a:lnTo>
                <a:lnTo>
                  <a:pt x="8204" y="9556"/>
                </a:lnTo>
                <a:lnTo>
                  <a:pt x="8405" y="9446"/>
                </a:lnTo>
                <a:lnTo>
                  <a:pt x="8587" y="9318"/>
                </a:lnTo>
                <a:lnTo>
                  <a:pt x="8770" y="9190"/>
                </a:lnTo>
                <a:lnTo>
                  <a:pt x="8934" y="9044"/>
                </a:lnTo>
                <a:lnTo>
                  <a:pt x="9099" y="8880"/>
                </a:lnTo>
                <a:lnTo>
                  <a:pt x="9245" y="8715"/>
                </a:lnTo>
                <a:lnTo>
                  <a:pt x="9391" y="8533"/>
                </a:lnTo>
                <a:lnTo>
                  <a:pt x="9519" y="8350"/>
                </a:lnTo>
                <a:lnTo>
                  <a:pt x="9629" y="8149"/>
                </a:lnTo>
                <a:lnTo>
                  <a:pt x="9738" y="7966"/>
                </a:lnTo>
                <a:lnTo>
                  <a:pt x="9830" y="7747"/>
                </a:lnTo>
                <a:lnTo>
                  <a:pt x="9903" y="7546"/>
                </a:lnTo>
                <a:lnTo>
                  <a:pt x="9976" y="7327"/>
                </a:lnTo>
                <a:lnTo>
                  <a:pt x="10031" y="7108"/>
                </a:lnTo>
                <a:lnTo>
                  <a:pt x="10067" y="6888"/>
                </a:lnTo>
                <a:lnTo>
                  <a:pt x="10104" y="6669"/>
                </a:lnTo>
                <a:lnTo>
                  <a:pt x="10122" y="6432"/>
                </a:lnTo>
                <a:lnTo>
                  <a:pt x="10122" y="6194"/>
                </a:lnTo>
                <a:lnTo>
                  <a:pt x="10122" y="5957"/>
                </a:lnTo>
                <a:lnTo>
                  <a:pt x="10104" y="5719"/>
                </a:lnTo>
                <a:lnTo>
                  <a:pt x="10085" y="5482"/>
                </a:lnTo>
                <a:lnTo>
                  <a:pt x="10049" y="5244"/>
                </a:lnTo>
                <a:lnTo>
                  <a:pt x="9994" y="5007"/>
                </a:lnTo>
                <a:lnTo>
                  <a:pt x="9939" y="4769"/>
                </a:lnTo>
                <a:lnTo>
                  <a:pt x="9866" y="4532"/>
                </a:lnTo>
                <a:lnTo>
                  <a:pt x="9683" y="4038"/>
                </a:lnTo>
                <a:lnTo>
                  <a:pt x="9464" y="3582"/>
                </a:lnTo>
                <a:lnTo>
                  <a:pt x="9336" y="3344"/>
                </a:lnTo>
                <a:lnTo>
                  <a:pt x="9190" y="3107"/>
                </a:lnTo>
                <a:lnTo>
                  <a:pt x="9044" y="2887"/>
                </a:lnTo>
                <a:lnTo>
                  <a:pt x="8880" y="2668"/>
                </a:lnTo>
                <a:lnTo>
                  <a:pt x="8715" y="2449"/>
                </a:lnTo>
                <a:lnTo>
                  <a:pt x="8532" y="2230"/>
                </a:lnTo>
                <a:lnTo>
                  <a:pt x="8331" y="2029"/>
                </a:lnTo>
                <a:lnTo>
                  <a:pt x="8131" y="1828"/>
                </a:lnTo>
                <a:lnTo>
                  <a:pt x="7911" y="1627"/>
                </a:lnTo>
                <a:lnTo>
                  <a:pt x="7710" y="1444"/>
                </a:lnTo>
                <a:lnTo>
                  <a:pt x="7473" y="1261"/>
                </a:lnTo>
                <a:lnTo>
                  <a:pt x="7254" y="1097"/>
                </a:lnTo>
                <a:lnTo>
                  <a:pt x="7034" y="951"/>
                </a:lnTo>
                <a:lnTo>
                  <a:pt x="6797" y="823"/>
                </a:lnTo>
                <a:lnTo>
                  <a:pt x="6559" y="677"/>
                </a:lnTo>
                <a:lnTo>
                  <a:pt x="6322" y="567"/>
                </a:lnTo>
                <a:lnTo>
                  <a:pt x="5847" y="366"/>
                </a:lnTo>
                <a:lnTo>
                  <a:pt x="5354" y="202"/>
                </a:lnTo>
                <a:lnTo>
                  <a:pt x="5116" y="147"/>
                </a:lnTo>
                <a:lnTo>
                  <a:pt x="4860" y="92"/>
                </a:lnTo>
                <a:lnTo>
                  <a:pt x="4623" y="56"/>
                </a:lnTo>
                <a:lnTo>
                  <a:pt x="4385" y="19"/>
                </a:lnTo>
                <a:lnTo>
                  <a:pt x="4148"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035;p31">
            <a:extLst>
              <a:ext uri="{FF2B5EF4-FFF2-40B4-BE49-F238E27FC236}">
                <a16:creationId xmlns:a16="http://schemas.microsoft.com/office/drawing/2014/main" id="{CC25510F-9F75-A161-358D-2163C907B15F}"/>
              </a:ext>
            </a:extLst>
          </p:cNvPr>
          <p:cNvSpPr/>
          <p:nvPr/>
        </p:nvSpPr>
        <p:spPr>
          <a:xfrm>
            <a:off x="1122375" y="3036431"/>
            <a:ext cx="148365" cy="145352"/>
          </a:xfrm>
          <a:custGeom>
            <a:avLst/>
            <a:gdLst/>
            <a:ahLst/>
            <a:cxnLst/>
            <a:rect l="l" t="t" r="r" b="b"/>
            <a:pathLst>
              <a:path w="6304" h="6176" extrusionOk="0">
                <a:moveTo>
                  <a:pt x="2814" y="1"/>
                </a:moveTo>
                <a:lnTo>
                  <a:pt x="2430" y="19"/>
                </a:lnTo>
                <a:lnTo>
                  <a:pt x="2229" y="37"/>
                </a:lnTo>
                <a:lnTo>
                  <a:pt x="2047" y="74"/>
                </a:lnTo>
                <a:lnTo>
                  <a:pt x="1864" y="110"/>
                </a:lnTo>
                <a:lnTo>
                  <a:pt x="1681" y="165"/>
                </a:lnTo>
                <a:lnTo>
                  <a:pt x="1517" y="238"/>
                </a:lnTo>
                <a:lnTo>
                  <a:pt x="1352" y="311"/>
                </a:lnTo>
                <a:lnTo>
                  <a:pt x="1188" y="384"/>
                </a:lnTo>
                <a:lnTo>
                  <a:pt x="1042" y="476"/>
                </a:lnTo>
                <a:lnTo>
                  <a:pt x="859" y="622"/>
                </a:lnTo>
                <a:lnTo>
                  <a:pt x="695" y="768"/>
                </a:lnTo>
                <a:lnTo>
                  <a:pt x="548" y="914"/>
                </a:lnTo>
                <a:lnTo>
                  <a:pt x="421" y="1097"/>
                </a:lnTo>
                <a:lnTo>
                  <a:pt x="311" y="1279"/>
                </a:lnTo>
                <a:lnTo>
                  <a:pt x="220" y="1462"/>
                </a:lnTo>
                <a:lnTo>
                  <a:pt x="128" y="1645"/>
                </a:lnTo>
                <a:lnTo>
                  <a:pt x="73" y="1846"/>
                </a:lnTo>
                <a:lnTo>
                  <a:pt x="37" y="2047"/>
                </a:lnTo>
                <a:lnTo>
                  <a:pt x="0" y="2248"/>
                </a:lnTo>
                <a:lnTo>
                  <a:pt x="0" y="2467"/>
                </a:lnTo>
                <a:lnTo>
                  <a:pt x="19" y="2668"/>
                </a:lnTo>
                <a:lnTo>
                  <a:pt x="37" y="2851"/>
                </a:lnTo>
                <a:lnTo>
                  <a:pt x="92" y="3052"/>
                </a:lnTo>
                <a:lnTo>
                  <a:pt x="165" y="3234"/>
                </a:lnTo>
                <a:lnTo>
                  <a:pt x="256" y="3417"/>
                </a:lnTo>
                <a:lnTo>
                  <a:pt x="311" y="3472"/>
                </a:lnTo>
                <a:lnTo>
                  <a:pt x="366" y="3527"/>
                </a:lnTo>
                <a:lnTo>
                  <a:pt x="439" y="3563"/>
                </a:lnTo>
                <a:lnTo>
                  <a:pt x="494" y="3600"/>
                </a:lnTo>
                <a:lnTo>
                  <a:pt x="640" y="3600"/>
                </a:lnTo>
                <a:lnTo>
                  <a:pt x="731" y="3581"/>
                </a:lnTo>
                <a:lnTo>
                  <a:pt x="786" y="3545"/>
                </a:lnTo>
                <a:lnTo>
                  <a:pt x="859" y="3508"/>
                </a:lnTo>
                <a:lnTo>
                  <a:pt x="914" y="3435"/>
                </a:lnTo>
                <a:lnTo>
                  <a:pt x="950" y="3380"/>
                </a:lnTo>
                <a:lnTo>
                  <a:pt x="969" y="3307"/>
                </a:lnTo>
                <a:lnTo>
                  <a:pt x="987" y="3234"/>
                </a:lnTo>
                <a:lnTo>
                  <a:pt x="969" y="3161"/>
                </a:lnTo>
                <a:lnTo>
                  <a:pt x="950" y="3088"/>
                </a:lnTo>
                <a:lnTo>
                  <a:pt x="932" y="3015"/>
                </a:lnTo>
                <a:lnTo>
                  <a:pt x="859" y="2887"/>
                </a:lnTo>
                <a:lnTo>
                  <a:pt x="823" y="2759"/>
                </a:lnTo>
                <a:lnTo>
                  <a:pt x="786" y="2631"/>
                </a:lnTo>
                <a:lnTo>
                  <a:pt x="768" y="2503"/>
                </a:lnTo>
                <a:lnTo>
                  <a:pt x="768" y="2376"/>
                </a:lnTo>
                <a:lnTo>
                  <a:pt x="786" y="2248"/>
                </a:lnTo>
                <a:lnTo>
                  <a:pt x="804" y="2102"/>
                </a:lnTo>
                <a:lnTo>
                  <a:pt x="841" y="1974"/>
                </a:lnTo>
                <a:lnTo>
                  <a:pt x="896" y="1846"/>
                </a:lnTo>
                <a:lnTo>
                  <a:pt x="950" y="1718"/>
                </a:lnTo>
                <a:lnTo>
                  <a:pt x="1097" y="1499"/>
                </a:lnTo>
                <a:lnTo>
                  <a:pt x="1279" y="1298"/>
                </a:lnTo>
                <a:lnTo>
                  <a:pt x="1371" y="1206"/>
                </a:lnTo>
                <a:lnTo>
                  <a:pt x="1480" y="1133"/>
                </a:lnTo>
                <a:lnTo>
                  <a:pt x="1645" y="1024"/>
                </a:lnTo>
                <a:lnTo>
                  <a:pt x="1846" y="932"/>
                </a:lnTo>
                <a:lnTo>
                  <a:pt x="2047" y="859"/>
                </a:lnTo>
                <a:lnTo>
                  <a:pt x="2266" y="823"/>
                </a:lnTo>
                <a:lnTo>
                  <a:pt x="2503" y="786"/>
                </a:lnTo>
                <a:lnTo>
                  <a:pt x="2723" y="768"/>
                </a:lnTo>
                <a:lnTo>
                  <a:pt x="2960" y="786"/>
                </a:lnTo>
                <a:lnTo>
                  <a:pt x="3216" y="823"/>
                </a:lnTo>
                <a:lnTo>
                  <a:pt x="3070" y="914"/>
                </a:lnTo>
                <a:lnTo>
                  <a:pt x="2924" y="1024"/>
                </a:lnTo>
                <a:lnTo>
                  <a:pt x="2796" y="1133"/>
                </a:lnTo>
                <a:lnTo>
                  <a:pt x="2686" y="1279"/>
                </a:lnTo>
                <a:lnTo>
                  <a:pt x="2540" y="1480"/>
                </a:lnTo>
                <a:lnTo>
                  <a:pt x="2449" y="1681"/>
                </a:lnTo>
                <a:lnTo>
                  <a:pt x="2357" y="1919"/>
                </a:lnTo>
                <a:lnTo>
                  <a:pt x="2302" y="2156"/>
                </a:lnTo>
                <a:lnTo>
                  <a:pt x="2284" y="2394"/>
                </a:lnTo>
                <a:lnTo>
                  <a:pt x="2266" y="2631"/>
                </a:lnTo>
                <a:lnTo>
                  <a:pt x="2302" y="2869"/>
                </a:lnTo>
                <a:lnTo>
                  <a:pt x="2339" y="3106"/>
                </a:lnTo>
                <a:lnTo>
                  <a:pt x="2375" y="3161"/>
                </a:lnTo>
                <a:lnTo>
                  <a:pt x="2412" y="3216"/>
                </a:lnTo>
                <a:lnTo>
                  <a:pt x="2449" y="3271"/>
                </a:lnTo>
                <a:lnTo>
                  <a:pt x="2503" y="3326"/>
                </a:lnTo>
                <a:lnTo>
                  <a:pt x="2558" y="3344"/>
                </a:lnTo>
                <a:lnTo>
                  <a:pt x="2631" y="3362"/>
                </a:lnTo>
                <a:lnTo>
                  <a:pt x="2686" y="3380"/>
                </a:lnTo>
                <a:lnTo>
                  <a:pt x="2759" y="3380"/>
                </a:lnTo>
                <a:lnTo>
                  <a:pt x="2832" y="3362"/>
                </a:lnTo>
                <a:lnTo>
                  <a:pt x="2905" y="3344"/>
                </a:lnTo>
                <a:lnTo>
                  <a:pt x="2960" y="3307"/>
                </a:lnTo>
                <a:lnTo>
                  <a:pt x="3015" y="3253"/>
                </a:lnTo>
                <a:lnTo>
                  <a:pt x="3051" y="3179"/>
                </a:lnTo>
                <a:lnTo>
                  <a:pt x="3088" y="3125"/>
                </a:lnTo>
                <a:lnTo>
                  <a:pt x="3106" y="3052"/>
                </a:lnTo>
                <a:lnTo>
                  <a:pt x="3106" y="2960"/>
                </a:lnTo>
                <a:lnTo>
                  <a:pt x="3088" y="2887"/>
                </a:lnTo>
                <a:lnTo>
                  <a:pt x="3070" y="2741"/>
                </a:lnTo>
                <a:lnTo>
                  <a:pt x="3051" y="2595"/>
                </a:lnTo>
                <a:lnTo>
                  <a:pt x="3051" y="2430"/>
                </a:lnTo>
                <a:lnTo>
                  <a:pt x="3070" y="2284"/>
                </a:lnTo>
                <a:lnTo>
                  <a:pt x="3106" y="2138"/>
                </a:lnTo>
                <a:lnTo>
                  <a:pt x="3161" y="1992"/>
                </a:lnTo>
                <a:lnTo>
                  <a:pt x="3216" y="1864"/>
                </a:lnTo>
                <a:lnTo>
                  <a:pt x="3307" y="1736"/>
                </a:lnTo>
                <a:lnTo>
                  <a:pt x="3399" y="1627"/>
                </a:lnTo>
                <a:lnTo>
                  <a:pt x="3508" y="1535"/>
                </a:lnTo>
                <a:lnTo>
                  <a:pt x="3636" y="1444"/>
                </a:lnTo>
                <a:lnTo>
                  <a:pt x="3764" y="1389"/>
                </a:lnTo>
                <a:lnTo>
                  <a:pt x="3910" y="1334"/>
                </a:lnTo>
                <a:lnTo>
                  <a:pt x="4074" y="1279"/>
                </a:lnTo>
                <a:lnTo>
                  <a:pt x="4221" y="1243"/>
                </a:lnTo>
                <a:lnTo>
                  <a:pt x="4367" y="1225"/>
                </a:lnTo>
                <a:lnTo>
                  <a:pt x="4549" y="1353"/>
                </a:lnTo>
                <a:lnTo>
                  <a:pt x="4696" y="1499"/>
                </a:lnTo>
                <a:lnTo>
                  <a:pt x="4769" y="1590"/>
                </a:lnTo>
                <a:lnTo>
                  <a:pt x="4824" y="1681"/>
                </a:lnTo>
                <a:lnTo>
                  <a:pt x="4878" y="1791"/>
                </a:lnTo>
                <a:lnTo>
                  <a:pt x="4915" y="1901"/>
                </a:lnTo>
                <a:lnTo>
                  <a:pt x="4951" y="2010"/>
                </a:lnTo>
                <a:lnTo>
                  <a:pt x="4951" y="2102"/>
                </a:lnTo>
                <a:lnTo>
                  <a:pt x="4951" y="2211"/>
                </a:lnTo>
                <a:lnTo>
                  <a:pt x="4933" y="2303"/>
                </a:lnTo>
                <a:lnTo>
                  <a:pt x="4897" y="2412"/>
                </a:lnTo>
                <a:lnTo>
                  <a:pt x="4860" y="2503"/>
                </a:lnTo>
                <a:lnTo>
                  <a:pt x="4732" y="2668"/>
                </a:lnTo>
                <a:lnTo>
                  <a:pt x="4586" y="2851"/>
                </a:lnTo>
                <a:lnTo>
                  <a:pt x="4422" y="3015"/>
                </a:lnTo>
                <a:lnTo>
                  <a:pt x="4239" y="3198"/>
                </a:lnTo>
                <a:lnTo>
                  <a:pt x="4074" y="3399"/>
                </a:lnTo>
                <a:lnTo>
                  <a:pt x="3910" y="3618"/>
                </a:lnTo>
                <a:lnTo>
                  <a:pt x="3837" y="3746"/>
                </a:lnTo>
                <a:lnTo>
                  <a:pt x="3764" y="3855"/>
                </a:lnTo>
                <a:lnTo>
                  <a:pt x="3727" y="3983"/>
                </a:lnTo>
                <a:lnTo>
                  <a:pt x="3691" y="4111"/>
                </a:lnTo>
                <a:lnTo>
                  <a:pt x="3636" y="4367"/>
                </a:lnTo>
                <a:lnTo>
                  <a:pt x="3636" y="4623"/>
                </a:lnTo>
                <a:lnTo>
                  <a:pt x="3673" y="4878"/>
                </a:lnTo>
                <a:lnTo>
                  <a:pt x="3746" y="5134"/>
                </a:lnTo>
                <a:lnTo>
                  <a:pt x="3855" y="5372"/>
                </a:lnTo>
                <a:lnTo>
                  <a:pt x="4001" y="5573"/>
                </a:lnTo>
                <a:lnTo>
                  <a:pt x="4093" y="5682"/>
                </a:lnTo>
                <a:lnTo>
                  <a:pt x="4184" y="5774"/>
                </a:lnTo>
                <a:lnTo>
                  <a:pt x="4330" y="5865"/>
                </a:lnTo>
                <a:lnTo>
                  <a:pt x="4476" y="5956"/>
                </a:lnTo>
                <a:lnTo>
                  <a:pt x="4623" y="6048"/>
                </a:lnTo>
                <a:lnTo>
                  <a:pt x="4787" y="6103"/>
                </a:lnTo>
                <a:lnTo>
                  <a:pt x="4951" y="6139"/>
                </a:lnTo>
                <a:lnTo>
                  <a:pt x="5116" y="6157"/>
                </a:lnTo>
                <a:lnTo>
                  <a:pt x="5299" y="6176"/>
                </a:lnTo>
                <a:lnTo>
                  <a:pt x="5463" y="6157"/>
                </a:lnTo>
                <a:lnTo>
                  <a:pt x="5646" y="6139"/>
                </a:lnTo>
                <a:lnTo>
                  <a:pt x="5810" y="6084"/>
                </a:lnTo>
                <a:lnTo>
                  <a:pt x="5974" y="6029"/>
                </a:lnTo>
                <a:lnTo>
                  <a:pt x="6121" y="5938"/>
                </a:lnTo>
                <a:lnTo>
                  <a:pt x="6194" y="5902"/>
                </a:lnTo>
                <a:lnTo>
                  <a:pt x="6230" y="5847"/>
                </a:lnTo>
                <a:lnTo>
                  <a:pt x="6267" y="5774"/>
                </a:lnTo>
                <a:lnTo>
                  <a:pt x="6303" y="5701"/>
                </a:lnTo>
                <a:lnTo>
                  <a:pt x="6303" y="5628"/>
                </a:lnTo>
                <a:lnTo>
                  <a:pt x="6303" y="5554"/>
                </a:lnTo>
                <a:lnTo>
                  <a:pt x="6285" y="5481"/>
                </a:lnTo>
                <a:lnTo>
                  <a:pt x="6249" y="5408"/>
                </a:lnTo>
                <a:lnTo>
                  <a:pt x="6212" y="5353"/>
                </a:lnTo>
                <a:lnTo>
                  <a:pt x="6157" y="5299"/>
                </a:lnTo>
                <a:lnTo>
                  <a:pt x="6084" y="5262"/>
                </a:lnTo>
                <a:lnTo>
                  <a:pt x="6011" y="5244"/>
                </a:lnTo>
                <a:lnTo>
                  <a:pt x="5938" y="5226"/>
                </a:lnTo>
                <a:lnTo>
                  <a:pt x="5865" y="5226"/>
                </a:lnTo>
                <a:lnTo>
                  <a:pt x="5792" y="5244"/>
                </a:lnTo>
                <a:lnTo>
                  <a:pt x="5719" y="5280"/>
                </a:lnTo>
                <a:lnTo>
                  <a:pt x="5609" y="5335"/>
                </a:lnTo>
                <a:lnTo>
                  <a:pt x="5463" y="5372"/>
                </a:lnTo>
                <a:lnTo>
                  <a:pt x="5335" y="5390"/>
                </a:lnTo>
                <a:lnTo>
                  <a:pt x="5189" y="5390"/>
                </a:lnTo>
                <a:lnTo>
                  <a:pt x="5061" y="5372"/>
                </a:lnTo>
                <a:lnTo>
                  <a:pt x="4933" y="5335"/>
                </a:lnTo>
                <a:lnTo>
                  <a:pt x="4805" y="5262"/>
                </a:lnTo>
                <a:lnTo>
                  <a:pt x="4696" y="5189"/>
                </a:lnTo>
                <a:lnTo>
                  <a:pt x="4604" y="5079"/>
                </a:lnTo>
                <a:lnTo>
                  <a:pt x="4531" y="4970"/>
                </a:lnTo>
                <a:lnTo>
                  <a:pt x="4476" y="4842"/>
                </a:lnTo>
                <a:lnTo>
                  <a:pt x="4440" y="4714"/>
                </a:lnTo>
                <a:lnTo>
                  <a:pt x="4403" y="4586"/>
                </a:lnTo>
                <a:lnTo>
                  <a:pt x="4422" y="4440"/>
                </a:lnTo>
                <a:lnTo>
                  <a:pt x="4440" y="4312"/>
                </a:lnTo>
                <a:lnTo>
                  <a:pt x="4476" y="4184"/>
                </a:lnTo>
                <a:lnTo>
                  <a:pt x="4568" y="4020"/>
                </a:lnTo>
                <a:lnTo>
                  <a:pt x="4677" y="3874"/>
                </a:lnTo>
                <a:lnTo>
                  <a:pt x="4970" y="3563"/>
                </a:lnTo>
                <a:lnTo>
                  <a:pt x="5189" y="3344"/>
                </a:lnTo>
                <a:lnTo>
                  <a:pt x="5390" y="3106"/>
                </a:lnTo>
                <a:lnTo>
                  <a:pt x="5481" y="2960"/>
                </a:lnTo>
                <a:lnTo>
                  <a:pt x="5554" y="2832"/>
                </a:lnTo>
                <a:lnTo>
                  <a:pt x="5627" y="2668"/>
                </a:lnTo>
                <a:lnTo>
                  <a:pt x="5682" y="2503"/>
                </a:lnTo>
                <a:lnTo>
                  <a:pt x="5719" y="2321"/>
                </a:lnTo>
                <a:lnTo>
                  <a:pt x="5737" y="2120"/>
                </a:lnTo>
                <a:lnTo>
                  <a:pt x="5719" y="1919"/>
                </a:lnTo>
                <a:lnTo>
                  <a:pt x="5664" y="1718"/>
                </a:lnTo>
                <a:lnTo>
                  <a:pt x="5609" y="1517"/>
                </a:lnTo>
                <a:lnTo>
                  <a:pt x="5518" y="1334"/>
                </a:lnTo>
                <a:lnTo>
                  <a:pt x="5408" y="1152"/>
                </a:lnTo>
                <a:lnTo>
                  <a:pt x="5262" y="987"/>
                </a:lnTo>
                <a:lnTo>
                  <a:pt x="5152" y="859"/>
                </a:lnTo>
                <a:lnTo>
                  <a:pt x="5024" y="750"/>
                </a:lnTo>
                <a:lnTo>
                  <a:pt x="4897" y="640"/>
                </a:lnTo>
                <a:lnTo>
                  <a:pt x="4750" y="549"/>
                </a:lnTo>
                <a:lnTo>
                  <a:pt x="4586" y="457"/>
                </a:lnTo>
                <a:lnTo>
                  <a:pt x="4403" y="366"/>
                </a:lnTo>
                <a:lnTo>
                  <a:pt x="4038" y="220"/>
                </a:lnTo>
                <a:lnTo>
                  <a:pt x="3618" y="92"/>
                </a:lnTo>
                <a:lnTo>
                  <a:pt x="3216" y="19"/>
                </a:lnTo>
                <a:lnTo>
                  <a:pt x="2814" y="1"/>
                </a:lnTo>
                <a:close/>
              </a:path>
            </a:pathLst>
          </a:custGeom>
          <a:solidFill>
            <a:srgbClr val="C16B5B"/>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 name="Rectangle 2"/>
          <p:cNvSpPr/>
          <p:nvPr/>
        </p:nvSpPr>
        <p:spPr>
          <a:xfrm>
            <a:off x="4236094" y="1494002"/>
            <a:ext cx="6857214" cy="3477875"/>
          </a:xfrm>
          <a:prstGeom prst="rect">
            <a:avLst/>
          </a:prstGeom>
        </p:spPr>
        <p:txBody>
          <a:bodyPr wrap="square">
            <a:spAutoFit/>
          </a:bodyPr>
          <a:lstStyle/>
          <a:p>
            <a:r>
              <a:rPr lang="en-US" sz="4400" b="1" dirty="0"/>
              <a:t>1. </a:t>
            </a:r>
            <a:r>
              <a:rPr lang="en-US" sz="4400" b="1" dirty="0" err="1"/>
              <a:t>Chuyển</a:t>
            </a:r>
            <a:r>
              <a:rPr lang="en-US" sz="4400" b="1" dirty="0"/>
              <a:t> </a:t>
            </a:r>
            <a:r>
              <a:rPr lang="en-US" sz="4400" b="1" dirty="0" err="1"/>
              <a:t>biến</a:t>
            </a:r>
            <a:r>
              <a:rPr lang="en-US" sz="4400" b="1" dirty="0"/>
              <a:t> </a:t>
            </a:r>
            <a:r>
              <a:rPr lang="en-US" sz="4400" b="1" dirty="0" err="1"/>
              <a:t>kinh</a:t>
            </a:r>
            <a:r>
              <a:rPr lang="en-US" sz="4400" b="1" dirty="0"/>
              <a:t> </a:t>
            </a:r>
            <a:r>
              <a:rPr lang="en-US" sz="4400" b="1" dirty="0" err="1"/>
              <a:t>tế</a:t>
            </a:r>
            <a:r>
              <a:rPr lang="en-US" sz="4400" b="1" dirty="0"/>
              <a:t> - </a:t>
            </a:r>
            <a:r>
              <a:rPr lang="en-US" sz="4400" b="1" dirty="0" err="1"/>
              <a:t>xã</a:t>
            </a:r>
            <a:r>
              <a:rPr lang="en-US" sz="4400" b="1" dirty="0"/>
              <a:t> </a:t>
            </a:r>
            <a:r>
              <a:rPr lang="en-US" sz="4400" b="1" dirty="0" err="1"/>
              <a:t>hội</a:t>
            </a:r>
            <a:r>
              <a:rPr lang="en-US" sz="4400" b="1" dirty="0"/>
              <a:t> ở </a:t>
            </a:r>
            <a:r>
              <a:rPr lang="en-US" sz="4400" b="1" dirty="0" err="1"/>
              <a:t>Hải</a:t>
            </a:r>
            <a:r>
              <a:rPr lang="en-US" sz="4400" b="1" dirty="0"/>
              <a:t> </a:t>
            </a:r>
            <a:r>
              <a:rPr lang="en-US" sz="4400" b="1" dirty="0" err="1"/>
              <a:t>Phòng</a:t>
            </a:r>
            <a:r>
              <a:rPr lang="en-US" sz="4400" b="1" dirty="0"/>
              <a:t> </a:t>
            </a:r>
            <a:r>
              <a:rPr lang="en-US" sz="4400" b="1" dirty="0" err="1"/>
              <a:t>dưới</a:t>
            </a:r>
            <a:r>
              <a:rPr lang="en-US" sz="4400" b="1" dirty="0"/>
              <a:t> </a:t>
            </a:r>
            <a:r>
              <a:rPr lang="en-US" sz="4400" b="1" dirty="0" err="1"/>
              <a:t>tác</a:t>
            </a:r>
            <a:r>
              <a:rPr lang="en-US" sz="4400" b="1" dirty="0"/>
              <a:t> </a:t>
            </a:r>
            <a:r>
              <a:rPr lang="en-US" sz="4400" b="1" dirty="0" err="1"/>
              <a:t>động</a:t>
            </a:r>
            <a:r>
              <a:rPr lang="en-US" sz="4400" b="1" dirty="0"/>
              <a:t> </a:t>
            </a:r>
            <a:r>
              <a:rPr lang="en-US" sz="4400" b="1" dirty="0" err="1"/>
              <a:t>của</a:t>
            </a:r>
            <a:r>
              <a:rPr lang="en-US" sz="4400" b="1" dirty="0"/>
              <a:t> </a:t>
            </a:r>
            <a:r>
              <a:rPr lang="en-US" sz="4400" b="1" dirty="0" err="1"/>
              <a:t>cuộc</a:t>
            </a:r>
            <a:r>
              <a:rPr lang="en-US" sz="4400" b="1" dirty="0"/>
              <a:t> </a:t>
            </a:r>
            <a:r>
              <a:rPr lang="en-US" sz="4400" b="1" dirty="0" err="1"/>
              <a:t>khai</a:t>
            </a:r>
            <a:r>
              <a:rPr lang="en-US" sz="4400" b="1" dirty="0"/>
              <a:t> </a:t>
            </a:r>
            <a:r>
              <a:rPr lang="en-US" sz="4400" b="1" dirty="0" err="1"/>
              <a:t>thác</a:t>
            </a:r>
            <a:r>
              <a:rPr lang="en-US" sz="4400" b="1" dirty="0"/>
              <a:t> </a:t>
            </a:r>
            <a:r>
              <a:rPr lang="en-US" sz="4400" b="1" dirty="0" err="1"/>
              <a:t>thuộc</a:t>
            </a:r>
            <a:r>
              <a:rPr lang="en-US" sz="4400" b="1" dirty="0"/>
              <a:t> </a:t>
            </a:r>
            <a:r>
              <a:rPr lang="en-US" sz="4400" b="1" dirty="0" err="1"/>
              <a:t>địa</a:t>
            </a:r>
            <a:r>
              <a:rPr lang="en-US" sz="4400" b="1" dirty="0"/>
              <a:t> </a:t>
            </a:r>
            <a:r>
              <a:rPr lang="en-US" sz="4400" b="1" dirty="0" err="1"/>
              <a:t>lần</a:t>
            </a:r>
            <a:r>
              <a:rPr lang="en-US" sz="4400" b="1" dirty="0"/>
              <a:t> </a:t>
            </a:r>
            <a:r>
              <a:rPr lang="en-US" sz="4400" b="1" dirty="0" err="1"/>
              <a:t>thứ</a:t>
            </a:r>
            <a:r>
              <a:rPr lang="en-US" sz="4400" b="1" dirty="0"/>
              <a:t> </a:t>
            </a:r>
            <a:r>
              <a:rPr lang="en-US" sz="4400" b="1" dirty="0" err="1"/>
              <a:t>hai</a:t>
            </a:r>
            <a:r>
              <a:rPr lang="en-US" sz="4400" b="1" dirty="0"/>
              <a:t> </a:t>
            </a:r>
            <a:r>
              <a:rPr lang="en-US" sz="4400" b="1" dirty="0" err="1"/>
              <a:t>của</a:t>
            </a:r>
            <a:r>
              <a:rPr lang="en-US" sz="4400" b="1" dirty="0"/>
              <a:t> </a:t>
            </a:r>
            <a:r>
              <a:rPr lang="en-US" sz="4400" b="1" dirty="0" err="1"/>
              <a:t>thực</a:t>
            </a:r>
            <a:r>
              <a:rPr lang="en-US" sz="4400" b="1" dirty="0"/>
              <a:t> </a:t>
            </a:r>
            <a:r>
              <a:rPr lang="en-US" sz="4400" b="1" dirty="0" err="1"/>
              <a:t>dân</a:t>
            </a:r>
            <a:r>
              <a:rPr lang="en-US" sz="4400" b="1" dirty="0"/>
              <a:t> </a:t>
            </a:r>
            <a:r>
              <a:rPr lang="en-US" sz="4400" b="1" dirty="0" err="1"/>
              <a:t>Pháp</a:t>
            </a:r>
            <a:r>
              <a:rPr lang="vi-VN" sz="4400" b="1" dirty="0"/>
              <a:t>.</a:t>
            </a:r>
            <a:r>
              <a:rPr lang="en-US" sz="4400" b="1" dirty="0"/>
              <a:t> </a:t>
            </a:r>
            <a:endParaRPr lang="en-US" sz="4400" dirty="0"/>
          </a:p>
        </p:txBody>
      </p:sp>
    </p:spTree>
    <p:extLst>
      <p:ext uri="{BB962C8B-B14F-4D97-AF65-F5344CB8AC3E}">
        <p14:creationId xmlns:p14="http://schemas.microsoft.com/office/powerpoint/2010/main" val="66334605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0019" y="1055848"/>
            <a:ext cx="10067498" cy="5201937"/>
          </a:xfrm>
          <a:prstGeom prst="rect">
            <a:avLst/>
          </a:prstGeom>
        </p:spPr>
        <p:txBody>
          <a:bodyPr wrap="square">
            <a:spAutoFit/>
          </a:bodyPr>
          <a:lstStyle/>
          <a:p>
            <a:pPr algn="just">
              <a:lnSpc>
                <a:spcPct val="115000"/>
              </a:lnSpc>
              <a:spcAft>
                <a:spcPts val="50"/>
              </a:spcAft>
            </a:pPr>
            <a:r>
              <a:rPr lang="vi-VN" sz="3200" i="1" spc="15" dirty="0" smtClean="0">
                <a:solidFill>
                  <a:srgbClr val="0070C0"/>
                </a:solidFill>
                <a:latin typeface="Times New Roman" panose="02020603050405020304" pitchFamily="18" charset="0"/>
                <a:ea typeface="Arial" panose="020B0604020202020204" pitchFamily="34" charset="0"/>
                <a:cs typeface="Times New Roman" panose="02020603050405020304" pitchFamily="18" charset="0"/>
              </a:rPr>
              <a:t>	Sau </a:t>
            </a:r>
            <a:r>
              <a:rPr lang="vi-VN" sz="3200" i="1" spc="15"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Chiến tranh thế giới thứ nhất (1914-1918), thực dân Pháp tiến hành chương trình khai thác thuộc địa lần thứ hai ở Việt Nam (1919-1929). Cuộc khai thác có nhiều tác động mạnh mẽ kinh tế - xã hội Hải Phòng.</a:t>
            </a:r>
            <a:endParaRPr lang="en-US" sz="2400" dirty="0">
              <a:solidFill>
                <a:srgbClr val="0070C0"/>
              </a:solidFill>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50"/>
              </a:spcAft>
            </a:pPr>
            <a:r>
              <a:rPr lang="vi-VN" sz="3200" b="1" i="1" spc="15" dirty="0" smtClean="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spc="15" dirty="0" err="1" smtClean="0">
                <a:solidFill>
                  <a:srgbClr val="0070C0"/>
                </a:solidFill>
                <a:latin typeface="Times New Roman" panose="02020603050405020304" pitchFamily="18" charset="0"/>
                <a:ea typeface="Arial" panose="020B0604020202020204" pitchFamily="34" charset="0"/>
                <a:cs typeface="Times New Roman" panose="02020603050405020304" pitchFamily="18" charset="0"/>
              </a:rPr>
              <a:t>Tên</a:t>
            </a:r>
            <a:r>
              <a:rPr lang="en-US" sz="3200" b="1" i="1" spc="15" dirty="0" smtClean="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spc="15"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tỉnh</a:t>
            </a:r>
            <a:r>
              <a:rPr lang="en-US" sz="3200" b="1" i="1" spc="15"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spc="15"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Kiến</a:t>
            </a:r>
            <a:r>
              <a:rPr lang="en-US" sz="3200" b="1" i="1" spc="15"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An</a:t>
            </a:r>
            <a:r>
              <a:rPr lang="en-US" sz="3200" i="1" spc="15"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en-US" sz="3200" i="1" spc="15"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Năm</a:t>
            </a:r>
            <a:r>
              <a:rPr lang="en-US" sz="3200" i="1" spc="15"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a:t>
            </a:r>
            <a:r>
              <a:rPr lang="vi-VN" sz="3200" i="1" spc="15"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1898, sau khi tách thành phố Hải Phòng thành đơn vị hành chính mới, tỉnh Hải Phòng đổi tên là tỉnh Phù Liễn. </a:t>
            </a:r>
            <a:r>
              <a:rPr lang="en-US" sz="3200" i="1" spc="15"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Năm</a:t>
            </a:r>
            <a:r>
              <a:rPr lang="vi-VN" sz="3200" i="1" spc="15"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1906, tỉnh Phù Liễn đổi tên thành tỉnh Kiến An, gồm các huyện: Kiến Thụy, An Dương, An Lão, Tiên Lãng và </a:t>
            </a:r>
            <a:r>
              <a:rPr lang="en-US" sz="3200" i="1" spc="15" dirty="0" err="1">
                <a:solidFill>
                  <a:srgbClr val="0070C0"/>
                </a:solidFill>
                <a:latin typeface="Times New Roman" panose="02020603050405020304" pitchFamily="18" charset="0"/>
                <a:ea typeface="Arial" panose="020B0604020202020204" pitchFamily="34" charset="0"/>
                <a:cs typeface="Times New Roman" panose="02020603050405020304" pitchFamily="18" charset="0"/>
              </a:rPr>
              <a:t>Thủy</a:t>
            </a:r>
            <a:r>
              <a:rPr lang="vi-VN" sz="3200" i="1" spc="15"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 Nguyên.</a:t>
            </a:r>
            <a:endParaRPr lang="en-US" sz="2400" dirty="0">
              <a:solidFill>
                <a:srgbClr val="0070C0"/>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868332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矩形 20">
            <a:extLst>
              <a:ext uri="{FF2B5EF4-FFF2-40B4-BE49-F238E27FC236}">
                <a16:creationId xmlns:a16="http://schemas.microsoft.com/office/drawing/2014/main" id="{B5143E91-737E-A428-4FC4-BDBDC7D54463}"/>
              </a:ext>
            </a:extLst>
          </p:cNvPr>
          <p:cNvSpPr/>
          <p:nvPr/>
        </p:nvSpPr>
        <p:spPr>
          <a:xfrm>
            <a:off x="213360" y="198120"/>
            <a:ext cx="11795759" cy="6477001"/>
          </a:xfrm>
          <a:prstGeom prst="rect">
            <a:avLst/>
          </a:prstGeom>
          <a:blipFill>
            <a:blip r:embed="rId3"/>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6" name="Rounded Rectangle 15"/>
          <p:cNvSpPr/>
          <p:nvPr/>
        </p:nvSpPr>
        <p:spPr>
          <a:xfrm>
            <a:off x="3393311" y="831099"/>
            <a:ext cx="7801162" cy="4433628"/>
          </a:xfrm>
          <a:prstGeom prst="round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4000" dirty="0" err="1">
                <a:solidFill>
                  <a:srgbClr val="FF0000"/>
                </a:solidFill>
              </a:rPr>
              <a:t>Em</a:t>
            </a:r>
            <a:r>
              <a:rPr lang="en-US" sz="4000" dirty="0">
                <a:solidFill>
                  <a:srgbClr val="FF0000"/>
                </a:solidFill>
              </a:rPr>
              <a:t> </a:t>
            </a:r>
            <a:r>
              <a:rPr lang="en-US" sz="4000" dirty="0" err="1">
                <a:solidFill>
                  <a:srgbClr val="FF0000"/>
                </a:solidFill>
              </a:rPr>
              <a:t>hãy</a:t>
            </a:r>
            <a:r>
              <a:rPr lang="en-US" sz="4000" dirty="0">
                <a:solidFill>
                  <a:srgbClr val="FF0000"/>
                </a:solidFill>
              </a:rPr>
              <a:t> </a:t>
            </a:r>
            <a:r>
              <a:rPr lang="en-US" sz="4000" dirty="0" err="1">
                <a:solidFill>
                  <a:srgbClr val="FF0000"/>
                </a:solidFill>
              </a:rPr>
              <a:t>cho</a:t>
            </a:r>
            <a:r>
              <a:rPr lang="en-US" sz="4000" dirty="0">
                <a:solidFill>
                  <a:srgbClr val="FF0000"/>
                </a:solidFill>
              </a:rPr>
              <a:t> </a:t>
            </a:r>
            <a:r>
              <a:rPr lang="en-US" sz="4000" dirty="0" err="1">
                <a:solidFill>
                  <a:srgbClr val="FF0000"/>
                </a:solidFill>
              </a:rPr>
              <a:t>biết</a:t>
            </a:r>
            <a:r>
              <a:rPr lang="en-US" sz="4000" dirty="0">
                <a:solidFill>
                  <a:srgbClr val="FF0000"/>
                </a:solidFill>
              </a:rPr>
              <a:t> </a:t>
            </a:r>
            <a:r>
              <a:rPr lang="en-US" sz="4000" dirty="0" err="1">
                <a:solidFill>
                  <a:srgbClr val="FF0000"/>
                </a:solidFill>
              </a:rPr>
              <a:t>những</a:t>
            </a:r>
            <a:r>
              <a:rPr lang="en-US" sz="4000" dirty="0">
                <a:solidFill>
                  <a:srgbClr val="FF0000"/>
                </a:solidFill>
              </a:rPr>
              <a:t> </a:t>
            </a:r>
            <a:r>
              <a:rPr lang="en-US" sz="4000" dirty="0" err="1">
                <a:solidFill>
                  <a:srgbClr val="FF0000"/>
                </a:solidFill>
              </a:rPr>
              <a:t>chuyển</a:t>
            </a:r>
            <a:r>
              <a:rPr lang="en-US" sz="4000" dirty="0">
                <a:solidFill>
                  <a:srgbClr val="FF0000"/>
                </a:solidFill>
              </a:rPr>
              <a:t> </a:t>
            </a:r>
            <a:r>
              <a:rPr lang="en-US" sz="4000" dirty="0" err="1">
                <a:solidFill>
                  <a:srgbClr val="FF0000"/>
                </a:solidFill>
              </a:rPr>
              <a:t>biến</a:t>
            </a:r>
            <a:r>
              <a:rPr lang="en-US" sz="4000" dirty="0">
                <a:solidFill>
                  <a:srgbClr val="FF0000"/>
                </a:solidFill>
              </a:rPr>
              <a:t> </a:t>
            </a:r>
            <a:r>
              <a:rPr lang="en-US" sz="4000" dirty="0" err="1">
                <a:solidFill>
                  <a:srgbClr val="FF0000"/>
                </a:solidFill>
              </a:rPr>
              <a:t>về</a:t>
            </a:r>
            <a:r>
              <a:rPr lang="en-US" sz="4000" dirty="0">
                <a:solidFill>
                  <a:srgbClr val="FF0000"/>
                </a:solidFill>
              </a:rPr>
              <a:t> </a:t>
            </a:r>
            <a:r>
              <a:rPr lang="en-US" sz="4000" dirty="0" err="1">
                <a:solidFill>
                  <a:srgbClr val="FF0000"/>
                </a:solidFill>
              </a:rPr>
              <a:t>kinh</a:t>
            </a:r>
            <a:r>
              <a:rPr lang="en-US" sz="4000" dirty="0">
                <a:solidFill>
                  <a:srgbClr val="FF0000"/>
                </a:solidFill>
              </a:rPr>
              <a:t> </a:t>
            </a:r>
            <a:r>
              <a:rPr lang="en-US" sz="4000" dirty="0" err="1" smtClean="0">
                <a:solidFill>
                  <a:srgbClr val="FF0000"/>
                </a:solidFill>
              </a:rPr>
              <a:t>tế</a:t>
            </a:r>
            <a:r>
              <a:rPr lang="en-US" sz="4000" dirty="0" smtClean="0">
                <a:solidFill>
                  <a:srgbClr val="FF0000"/>
                </a:solidFill>
              </a:rPr>
              <a:t> - </a:t>
            </a:r>
            <a:r>
              <a:rPr lang="en-US" sz="4000" dirty="0" err="1">
                <a:solidFill>
                  <a:srgbClr val="FF0000"/>
                </a:solidFill>
              </a:rPr>
              <a:t>xã</a:t>
            </a:r>
            <a:r>
              <a:rPr lang="en-US" sz="4000" dirty="0">
                <a:solidFill>
                  <a:srgbClr val="FF0000"/>
                </a:solidFill>
              </a:rPr>
              <a:t> </a:t>
            </a:r>
            <a:r>
              <a:rPr lang="en-US" sz="4000" dirty="0" err="1">
                <a:solidFill>
                  <a:srgbClr val="FF0000"/>
                </a:solidFill>
              </a:rPr>
              <a:t>hội</a:t>
            </a:r>
            <a:r>
              <a:rPr lang="en-US" sz="4000" dirty="0">
                <a:solidFill>
                  <a:srgbClr val="FF0000"/>
                </a:solidFill>
              </a:rPr>
              <a:t>  ở </a:t>
            </a:r>
            <a:r>
              <a:rPr lang="en-US" sz="4000" dirty="0" err="1">
                <a:solidFill>
                  <a:srgbClr val="FF0000"/>
                </a:solidFill>
              </a:rPr>
              <a:t>Hải</a:t>
            </a:r>
            <a:r>
              <a:rPr lang="en-US" sz="4000" dirty="0">
                <a:solidFill>
                  <a:srgbClr val="FF0000"/>
                </a:solidFill>
              </a:rPr>
              <a:t> </a:t>
            </a:r>
            <a:r>
              <a:rPr lang="en-US" sz="4000" dirty="0" err="1">
                <a:solidFill>
                  <a:srgbClr val="FF0000"/>
                </a:solidFill>
              </a:rPr>
              <a:t>Phòng</a:t>
            </a:r>
            <a:r>
              <a:rPr lang="en-US" sz="4000" dirty="0">
                <a:solidFill>
                  <a:srgbClr val="FF0000"/>
                </a:solidFill>
              </a:rPr>
              <a:t> </a:t>
            </a:r>
            <a:r>
              <a:rPr lang="en-US" sz="4000" dirty="0" err="1">
                <a:solidFill>
                  <a:srgbClr val="FF0000"/>
                </a:solidFill>
              </a:rPr>
              <a:t>dưới</a:t>
            </a:r>
            <a:r>
              <a:rPr lang="en-US" sz="4000" dirty="0">
                <a:solidFill>
                  <a:srgbClr val="FF0000"/>
                </a:solidFill>
              </a:rPr>
              <a:t> </a:t>
            </a:r>
            <a:r>
              <a:rPr lang="en-US" sz="4000" dirty="0" err="1">
                <a:solidFill>
                  <a:srgbClr val="FF0000"/>
                </a:solidFill>
              </a:rPr>
              <a:t>tác</a:t>
            </a:r>
            <a:r>
              <a:rPr lang="en-US" sz="4000" dirty="0">
                <a:solidFill>
                  <a:srgbClr val="FF0000"/>
                </a:solidFill>
              </a:rPr>
              <a:t> </a:t>
            </a:r>
            <a:r>
              <a:rPr lang="en-US" sz="4000" dirty="0" err="1">
                <a:solidFill>
                  <a:srgbClr val="FF0000"/>
                </a:solidFill>
              </a:rPr>
              <a:t>động</a:t>
            </a:r>
            <a:r>
              <a:rPr lang="en-US" sz="4000" dirty="0">
                <a:solidFill>
                  <a:srgbClr val="FF0000"/>
                </a:solidFill>
              </a:rPr>
              <a:t> </a:t>
            </a:r>
            <a:r>
              <a:rPr lang="en-US" sz="4000" dirty="0" err="1">
                <a:solidFill>
                  <a:srgbClr val="FF0000"/>
                </a:solidFill>
              </a:rPr>
              <a:t>của</a:t>
            </a:r>
            <a:r>
              <a:rPr lang="en-US" sz="4000" dirty="0">
                <a:solidFill>
                  <a:srgbClr val="FF0000"/>
                </a:solidFill>
              </a:rPr>
              <a:t> </a:t>
            </a:r>
            <a:r>
              <a:rPr lang="en-US" sz="4000" dirty="0" err="1">
                <a:solidFill>
                  <a:srgbClr val="FF0000"/>
                </a:solidFill>
              </a:rPr>
              <a:t>cuộc</a:t>
            </a:r>
            <a:r>
              <a:rPr lang="en-US" sz="4000" dirty="0">
                <a:solidFill>
                  <a:srgbClr val="FF0000"/>
                </a:solidFill>
              </a:rPr>
              <a:t> </a:t>
            </a:r>
            <a:r>
              <a:rPr lang="en-US" sz="4000" dirty="0" err="1">
                <a:solidFill>
                  <a:srgbClr val="FF0000"/>
                </a:solidFill>
              </a:rPr>
              <a:t>khai</a:t>
            </a:r>
            <a:r>
              <a:rPr lang="en-US" sz="4000" dirty="0">
                <a:solidFill>
                  <a:srgbClr val="FF0000"/>
                </a:solidFill>
              </a:rPr>
              <a:t> </a:t>
            </a:r>
            <a:r>
              <a:rPr lang="en-US" sz="4000" dirty="0" err="1">
                <a:solidFill>
                  <a:srgbClr val="FF0000"/>
                </a:solidFill>
              </a:rPr>
              <a:t>thác</a:t>
            </a:r>
            <a:r>
              <a:rPr lang="en-US" sz="4000" dirty="0">
                <a:solidFill>
                  <a:srgbClr val="FF0000"/>
                </a:solidFill>
              </a:rPr>
              <a:t> </a:t>
            </a:r>
            <a:r>
              <a:rPr lang="en-US" sz="4000" dirty="0" err="1" smtClean="0">
                <a:solidFill>
                  <a:srgbClr val="FF0000"/>
                </a:solidFill>
              </a:rPr>
              <a:t>th</a:t>
            </a:r>
            <a:r>
              <a:rPr lang="vi-VN" sz="4000" dirty="0" smtClean="0">
                <a:solidFill>
                  <a:srgbClr val="FF0000"/>
                </a:solidFill>
              </a:rPr>
              <a:t>uộc </a:t>
            </a:r>
            <a:r>
              <a:rPr lang="en-US" sz="4000" dirty="0" err="1" smtClean="0">
                <a:solidFill>
                  <a:srgbClr val="FF0000"/>
                </a:solidFill>
              </a:rPr>
              <a:t>địa</a:t>
            </a:r>
            <a:r>
              <a:rPr lang="en-US" sz="4000" dirty="0" smtClean="0">
                <a:solidFill>
                  <a:srgbClr val="FF0000"/>
                </a:solidFill>
              </a:rPr>
              <a:t> </a:t>
            </a:r>
            <a:r>
              <a:rPr lang="en-US" sz="4000" dirty="0" err="1">
                <a:solidFill>
                  <a:srgbClr val="FF0000"/>
                </a:solidFill>
              </a:rPr>
              <a:t>lần</a:t>
            </a:r>
            <a:r>
              <a:rPr lang="en-US" sz="4000" dirty="0">
                <a:solidFill>
                  <a:srgbClr val="FF0000"/>
                </a:solidFill>
              </a:rPr>
              <a:t> </a:t>
            </a:r>
            <a:r>
              <a:rPr lang="en-US" sz="4000" dirty="0" err="1">
                <a:solidFill>
                  <a:srgbClr val="FF0000"/>
                </a:solidFill>
              </a:rPr>
              <a:t>thứ</a:t>
            </a:r>
            <a:r>
              <a:rPr lang="en-US" sz="4000" dirty="0">
                <a:solidFill>
                  <a:srgbClr val="FF0000"/>
                </a:solidFill>
              </a:rPr>
              <a:t> 2 </a:t>
            </a:r>
            <a:r>
              <a:rPr lang="en-US" sz="4000" dirty="0" err="1">
                <a:solidFill>
                  <a:srgbClr val="FF0000"/>
                </a:solidFill>
              </a:rPr>
              <a:t>của</a:t>
            </a:r>
            <a:r>
              <a:rPr lang="en-US" sz="4000" dirty="0">
                <a:solidFill>
                  <a:srgbClr val="FF0000"/>
                </a:solidFill>
              </a:rPr>
              <a:t> </a:t>
            </a:r>
            <a:r>
              <a:rPr lang="en-US" sz="4000" dirty="0" err="1">
                <a:solidFill>
                  <a:srgbClr val="FF0000"/>
                </a:solidFill>
              </a:rPr>
              <a:t>Pháp</a:t>
            </a:r>
            <a:r>
              <a:rPr lang="en-US" sz="4000" dirty="0">
                <a:solidFill>
                  <a:srgbClr val="FF0000"/>
                </a:solidFill>
              </a:rPr>
              <a:t>?</a:t>
            </a:r>
          </a:p>
          <a:p>
            <a:endParaRPr lang="en-US" sz="4000" dirty="0">
              <a:solidFill>
                <a:schemeClr val="tx1"/>
              </a:solidFill>
            </a:endParaRPr>
          </a:p>
        </p:txBody>
      </p:sp>
      <p:pic>
        <p:nvPicPr>
          <p:cNvPr id="19"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01884" y="1489453"/>
            <a:ext cx="2275968" cy="5022827"/>
          </a:xfrm>
          <a:prstGeom prst="rect">
            <a:avLst/>
          </a:prstGeom>
        </p:spPr>
      </p:pic>
    </p:spTree>
    <p:extLst>
      <p:ext uri="{BB962C8B-B14F-4D97-AF65-F5344CB8AC3E}">
        <p14:creationId xmlns:p14="http://schemas.microsoft.com/office/powerpoint/2010/main" val="18015940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down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0">
            <a:extLst>
              <a:ext uri="{FF2B5EF4-FFF2-40B4-BE49-F238E27FC236}">
                <a16:creationId xmlns:a16="http://schemas.microsoft.com/office/drawing/2014/main" id="{B5143E91-737E-A428-4FC4-BDBDC7D54463}"/>
              </a:ext>
            </a:extLst>
          </p:cNvPr>
          <p:cNvSpPr/>
          <p:nvPr/>
        </p:nvSpPr>
        <p:spPr>
          <a:xfrm>
            <a:off x="213360" y="198120"/>
            <a:ext cx="11795759" cy="6477001"/>
          </a:xfrm>
          <a:prstGeom prst="rect">
            <a:avLst/>
          </a:prstGeom>
          <a:blipFill>
            <a:blip r:embed="rId2"/>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sp>
        <p:nvSpPr>
          <p:cNvPr id="3" name="Rectangle 2"/>
          <p:cNvSpPr/>
          <p:nvPr/>
        </p:nvSpPr>
        <p:spPr>
          <a:xfrm>
            <a:off x="700583" y="835651"/>
            <a:ext cx="10313159" cy="5343514"/>
          </a:xfrm>
          <a:prstGeom prst="rect">
            <a:avLst/>
          </a:prstGeom>
        </p:spPr>
        <p:txBody>
          <a:bodyPr wrap="square">
            <a:spAutoFit/>
          </a:bodyPr>
          <a:lstStyle/>
          <a:p>
            <a:pPr marL="342900" lvl="0" indent="-342900" algn="just">
              <a:lnSpc>
                <a:spcPct val="115000"/>
              </a:lnSpc>
              <a:spcAft>
                <a:spcPts val="50"/>
              </a:spcAft>
              <a:buFont typeface="+mj-lt"/>
              <a:buAutoNum type="alphaLcPeriod"/>
            </a:pP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Kinh</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tế</a:t>
            </a:r>
            <a:endParaRPr lang="en-US" sz="24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0"/>
              </a:spcAft>
            </a:pP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dirty="0">
                <a:latin typeface="Times New Roman" panose="02020603050405020304" pitchFamily="18" charset="0"/>
                <a:ea typeface="Arial" panose="020B0604020202020204" pitchFamily="34" charset="0"/>
                <a:cs typeface="Times New Roman" panose="02020603050405020304" pitchFamily="18" charset="0"/>
              </a:rPr>
              <a:t>Ở </a:t>
            </a:r>
            <a:r>
              <a:rPr lang="en-US" sz="3200" dirty="0" err="1">
                <a:latin typeface="Times New Roman" panose="02020603050405020304" pitchFamily="18" charset="0"/>
                <a:ea typeface="Arial" panose="020B0604020202020204" pitchFamily="34" charset="0"/>
                <a:cs typeface="Times New Roman" panose="02020603050405020304" pitchFamily="18" charset="0"/>
              </a:rPr>
              <a:t>thành</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thị</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Một</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số</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nhà</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tư</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sản</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người</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Việt</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có</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cơ</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hội</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phát</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triển</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sản</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xuất</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kinh</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doanh</a:t>
            </a:r>
            <a:r>
              <a:rPr lang="en-US" sz="3200" dirty="0">
                <a:latin typeface="Times New Roman" panose="02020603050405020304" pitchFamily="18" charset="0"/>
                <a:ea typeface="Arial" panose="020B0604020202020204" pitchFamily="34" charset="0"/>
                <a:cs typeface="Times New Roman" panose="02020603050405020304" pitchFamily="18" charset="0"/>
              </a:rPr>
              <a:t> . </a:t>
            </a:r>
            <a:r>
              <a:rPr lang="en-US" sz="3200" dirty="0" err="1">
                <a:latin typeface="Times New Roman" panose="02020603050405020304" pitchFamily="18" charset="0"/>
                <a:ea typeface="Arial" panose="020B0604020202020204" pitchFamily="34" charset="0"/>
                <a:cs typeface="Times New Roman" panose="02020603050405020304" pitchFamily="18" charset="0"/>
              </a:rPr>
              <a:t>Tiêu</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biểu</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như</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Nguyễn</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Sơn</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Hà</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Nguyễn</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Hữu</a:t>
            </a:r>
            <a:r>
              <a:rPr lang="en-US" sz="3200" dirty="0">
                <a:latin typeface="Times New Roman" panose="02020603050405020304" pitchFamily="18" charset="0"/>
                <a:ea typeface="Arial" panose="020B0604020202020204" pitchFamily="34" charset="0"/>
                <a:cs typeface="Times New Roman" panose="02020603050405020304" pitchFamily="18" charset="0"/>
              </a:rPr>
              <a:t> Thu, </a:t>
            </a:r>
            <a:r>
              <a:rPr lang="en-US" sz="3200" dirty="0" err="1">
                <a:latin typeface="Times New Roman" panose="02020603050405020304" pitchFamily="18" charset="0"/>
                <a:ea typeface="Arial" panose="020B0604020202020204" pitchFamily="34" charset="0"/>
                <a:cs typeface="Times New Roman" panose="02020603050405020304" pitchFamily="18" charset="0"/>
              </a:rPr>
              <a:t>Bạch</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Thái</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Bưởi</a:t>
            </a:r>
            <a:r>
              <a:rPr lang="en-US" sz="3200" dirty="0">
                <a:latin typeface="Times New Roman" panose="02020603050405020304" pitchFamily="18" charset="0"/>
                <a:ea typeface="Arial" panose="020B0604020202020204" pitchFamily="34" charset="0"/>
                <a:cs typeface="Times New Roman" panose="02020603050405020304" pitchFamily="18" charset="0"/>
              </a:rPr>
              <a:t>.</a:t>
            </a:r>
            <a:endParaRPr lang="en-US" sz="24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0"/>
              </a:spcAft>
            </a:pPr>
            <a:r>
              <a:rPr lang="en-US" sz="3200" dirty="0">
                <a:latin typeface="Times New Roman" panose="02020603050405020304" pitchFamily="18" charset="0"/>
                <a:ea typeface="Arial" panose="020B0604020202020204" pitchFamily="34" charset="0"/>
                <a:cs typeface="Times New Roman" panose="02020603050405020304" pitchFamily="18" charset="0"/>
              </a:rPr>
              <a:t>- Ở </a:t>
            </a:r>
            <a:r>
              <a:rPr lang="en-US" sz="3200" dirty="0" err="1">
                <a:latin typeface="Times New Roman" panose="02020603050405020304" pitchFamily="18" charset="0"/>
                <a:ea typeface="Arial" panose="020B0604020202020204" pitchFamily="34" charset="0"/>
                <a:cs typeface="Times New Roman" panose="02020603050405020304" pitchFamily="18" charset="0"/>
              </a:rPr>
              <a:t>nông</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thôn</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Thực</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dân</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Pháp</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lập</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nhiều</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đồn</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điền</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của</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tư</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bản</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Pháp</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bên</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cạnh</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đó</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là</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đồn</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điền</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của</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địa</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chủ</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quan</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lại</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phong</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kiến</a:t>
            </a:r>
            <a:r>
              <a:rPr lang="en-US" sz="3200" dirty="0">
                <a:latin typeface="Times New Roman" panose="02020603050405020304" pitchFamily="18" charset="0"/>
                <a:ea typeface="Arial" panose="020B0604020202020204" pitchFamily="34" charset="0"/>
                <a:cs typeface="Times New Roman" panose="02020603050405020304" pitchFamily="18" charset="0"/>
              </a:rPr>
              <a:t>.</a:t>
            </a:r>
            <a:endParaRPr lang="en-US" sz="2400" dirty="0">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spcAft>
                <a:spcPts val="0"/>
              </a:spcAft>
            </a:pPr>
            <a:r>
              <a:rPr lang="en-US" sz="3200" dirty="0">
                <a:latin typeface="Times New Roman" panose="02020603050405020304" pitchFamily="18" charset="0"/>
                <a:ea typeface="Arial" panose="020B0604020202020204" pitchFamily="34" charset="0"/>
                <a:cs typeface="Times New Roman" panose="02020603050405020304" pitchFamily="18" charset="0"/>
              </a:rPr>
              <a:t>=&gt;</a:t>
            </a:r>
            <a:r>
              <a:rPr lang="en-US" sz="36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Kinh</a:t>
            </a:r>
            <a:r>
              <a:rPr lang="en-US" sz="36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tế</a:t>
            </a:r>
            <a:r>
              <a:rPr lang="en-US" sz="36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Kiến</a:t>
            </a:r>
            <a:r>
              <a:rPr lang="en-US" sz="36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An </a:t>
            </a:r>
            <a:r>
              <a:rPr lang="en-US" sz="36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vẫn</a:t>
            </a:r>
            <a:r>
              <a:rPr lang="en-US" sz="36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ở </a:t>
            </a:r>
            <a:r>
              <a:rPr lang="en-US" sz="36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trình</a:t>
            </a:r>
            <a:r>
              <a:rPr lang="en-US" sz="36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độ</a:t>
            </a:r>
            <a:r>
              <a:rPr lang="en-US" sz="36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tự</a:t>
            </a:r>
            <a:r>
              <a:rPr lang="en-US" sz="36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cấp</a:t>
            </a:r>
            <a:r>
              <a:rPr lang="en-US" sz="36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tự</a:t>
            </a:r>
            <a:r>
              <a:rPr lang="en-US" sz="36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túc</a:t>
            </a:r>
            <a:r>
              <a:rPr lang="en-US" sz="36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kém</a:t>
            </a:r>
            <a:r>
              <a:rPr lang="en-US" sz="36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phát</a:t>
            </a:r>
            <a:r>
              <a:rPr lang="en-US" sz="3600" b="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triển</a:t>
            </a:r>
            <a:endParaRPr lang="en-US" sz="2800" b="1" dirty="0">
              <a:solidFill>
                <a:srgbClr val="C00000"/>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7470427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1CDB7CCA-4C97-4936-9B67-4012780A3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8347" y="1831790"/>
            <a:ext cx="7028992" cy="3953832"/>
          </a:xfrm>
          <a:prstGeom prst="rect">
            <a:avLst/>
          </a:prstGeom>
        </p:spPr>
      </p:pic>
      <p:pic>
        <p:nvPicPr>
          <p:cNvPr id="4" name="Picture 3">
            <a:extLst>
              <a:ext uri="{FF2B5EF4-FFF2-40B4-BE49-F238E27FC236}">
                <a16:creationId xmlns:a16="http://schemas.microsoft.com/office/drawing/2014/main" id="{5DECEDDB-A423-3DDD-346C-584C7572BDD8}"/>
              </a:ext>
            </a:extLst>
          </p:cNvPr>
          <p:cNvPicPr>
            <a:picLocks noChangeAspect="1"/>
          </p:cNvPicPr>
          <p:nvPr/>
        </p:nvPicPr>
        <p:blipFill>
          <a:blip r:embed="rId4"/>
          <a:stretch>
            <a:fillRect/>
          </a:stretch>
        </p:blipFill>
        <p:spPr>
          <a:xfrm>
            <a:off x="3792036" y="1262888"/>
            <a:ext cx="4901609" cy="4346825"/>
          </a:xfrm>
          <a:prstGeom prst="rect">
            <a:avLst/>
          </a:prstGeom>
        </p:spPr>
      </p:pic>
    </p:spTree>
    <p:extLst>
      <p:ext uri="{BB962C8B-B14F-4D97-AF65-F5344CB8AC3E}">
        <p14:creationId xmlns:p14="http://schemas.microsoft.com/office/powerpoint/2010/main" val="1274311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16" presetClass="entr" presetSubtype="2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0">
            <a:extLst>
              <a:ext uri="{FF2B5EF4-FFF2-40B4-BE49-F238E27FC236}">
                <a16:creationId xmlns:a16="http://schemas.microsoft.com/office/drawing/2014/main" id="{B5143E91-737E-A428-4FC4-BDBDC7D54463}"/>
              </a:ext>
            </a:extLst>
          </p:cNvPr>
          <p:cNvSpPr/>
          <p:nvPr/>
        </p:nvSpPr>
        <p:spPr>
          <a:xfrm>
            <a:off x="213360" y="198120"/>
            <a:ext cx="11795759" cy="6477001"/>
          </a:xfrm>
          <a:prstGeom prst="rect">
            <a:avLst/>
          </a:prstGeom>
          <a:blipFill>
            <a:blip r:embed="rId2"/>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sp>
        <p:nvSpPr>
          <p:cNvPr id="4" name="Rectangle 3"/>
          <p:cNvSpPr/>
          <p:nvPr/>
        </p:nvSpPr>
        <p:spPr>
          <a:xfrm>
            <a:off x="538403" y="330308"/>
            <a:ext cx="10736239" cy="4590487"/>
          </a:xfrm>
          <a:prstGeom prst="rect">
            <a:avLst/>
          </a:prstGeom>
        </p:spPr>
        <p:txBody>
          <a:bodyPr wrap="square">
            <a:spAutoFit/>
          </a:bodyPr>
          <a:lstStyle/>
          <a:p>
            <a:pPr>
              <a:lnSpc>
                <a:spcPct val="115000"/>
              </a:lnSpc>
              <a:spcAft>
                <a:spcPts val="0"/>
              </a:spcAft>
            </a:pPr>
            <a:r>
              <a:rPr lang="en-US" sz="3600" b="1" dirty="0">
                <a:latin typeface="Times New Roman" panose="02020603050405020304" pitchFamily="18" charset="0"/>
                <a:ea typeface="Arial" panose="020B0604020202020204" pitchFamily="34" charset="0"/>
                <a:cs typeface="Times New Roman" panose="02020603050405020304" pitchFamily="18" charset="0"/>
              </a:rPr>
              <a:t>b. </a:t>
            </a:r>
            <a:r>
              <a:rPr lang="en-US" sz="3600" b="1" dirty="0" err="1">
                <a:latin typeface="Times New Roman" panose="02020603050405020304" pitchFamily="18" charset="0"/>
                <a:ea typeface="Arial" panose="020B0604020202020204" pitchFamily="34" charset="0"/>
                <a:cs typeface="Times New Roman" panose="02020603050405020304" pitchFamily="18" charset="0"/>
              </a:rPr>
              <a:t>Xã</a:t>
            </a:r>
            <a:r>
              <a:rPr lang="en-US" sz="3600" b="1" dirty="0">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latin typeface="Times New Roman" panose="02020603050405020304" pitchFamily="18" charset="0"/>
                <a:ea typeface="Arial" panose="020B0604020202020204" pitchFamily="34" charset="0"/>
                <a:cs typeface="Times New Roman" panose="02020603050405020304" pitchFamily="18" charset="0"/>
              </a:rPr>
              <a:t>hội</a:t>
            </a:r>
            <a:r>
              <a:rPr lang="en-US" sz="3600" b="1" dirty="0">
                <a:latin typeface="Times New Roman" panose="02020603050405020304" pitchFamily="18" charset="0"/>
                <a:ea typeface="Arial" panose="020B0604020202020204" pitchFamily="34" charset="0"/>
                <a:cs typeface="Times New Roman" panose="02020603050405020304" pitchFamily="18" charset="0"/>
              </a:rPr>
              <a:t>: </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indent="95250" algn="just">
              <a:lnSpc>
                <a:spcPct val="115000"/>
              </a:lnSpc>
              <a:spcAft>
                <a:spcPts val="50"/>
              </a:spcAft>
            </a:pPr>
            <a:r>
              <a:rPr lang="fr-F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Dân</a:t>
            </a:r>
            <a:r>
              <a:rPr lang="fr-FR" sz="36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số</a:t>
            </a:r>
            <a:r>
              <a:rPr lang="fr-FR" sz="36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Hải</a:t>
            </a:r>
            <a:r>
              <a:rPr lang="fr-FR" sz="36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Phòng</a:t>
            </a:r>
            <a:r>
              <a:rPr lang="fr-FR" sz="36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tăng</a:t>
            </a:r>
            <a:r>
              <a:rPr lang="fr-FR" sz="36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khá</a:t>
            </a:r>
            <a:r>
              <a:rPr lang="fr-FR" sz="36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nhanh</a:t>
            </a:r>
            <a:r>
              <a:rPr lang="fr-F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chủ</a:t>
            </a:r>
            <a:r>
              <a:rPr lang="fr-F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yếu</a:t>
            </a:r>
            <a:r>
              <a:rPr lang="fr-F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là </a:t>
            </a:r>
            <a:r>
              <a:rPr lang="fr-FR" sz="3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tăng</a:t>
            </a:r>
            <a:r>
              <a:rPr lang="fr-F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cơ</a:t>
            </a:r>
            <a:r>
              <a:rPr lang="fr-F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học</a:t>
            </a:r>
            <a:r>
              <a:rPr lang="fr-F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indent="95250" algn="just">
              <a:lnSpc>
                <a:spcPct val="115000"/>
              </a:lnSpc>
              <a:spcAft>
                <a:spcPts val="50"/>
              </a:spcAft>
            </a:pPr>
            <a:r>
              <a:rPr lang="fr-F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Các</a:t>
            </a:r>
            <a:r>
              <a:rPr lang="fr-FR" sz="36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giai</a:t>
            </a:r>
            <a:r>
              <a:rPr lang="fr-FR" sz="36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cấp</a:t>
            </a:r>
            <a:r>
              <a:rPr lang="fr-FR" sz="36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tầng</a:t>
            </a:r>
            <a:r>
              <a:rPr lang="fr-FR" sz="36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lớp</a:t>
            </a:r>
            <a:r>
              <a:rPr lang="fr-FR" sz="36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trong</a:t>
            </a:r>
            <a:r>
              <a:rPr lang="fr-FR" sz="36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xã</a:t>
            </a:r>
            <a:r>
              <a:rPr lang="fr-FR" sz="36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C00000"/>
                </a:solidFill>
                <a:latin typeface="Times New Roman" panose="02020603050405020304" pitchFamily="18" charset="0"/>
                <a:ea typeface="Arial" panose="020B0604020202020204" pitchFamily="34" charset="0"/>
                <a:cs typeface="Times New Roman" panose="02020603050405020304" pitchFamily="18" charset="0"/>
              </a:rPr>
              <a:t>hội</a:t>
            </a:r>
            <a:r>
              <a:rPr lang="fr-FR" sz="3600"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có nhiều thay đổi:</a:t>
            </a:r>
            <a:endParaRPr lang="en-US" sz="2800" dirty="0">
              <a:solidFill>
                <a:srgbClr val="C00000"/>
              </a:solidFill>
              <a:latin typeface="Arial" panose="020B0604020202020204" pitchFamily="34" charset="0"/>
              <a:ea typeface="Arial" panose="020B0604020202020204" pitchFamily="34" charset="0"/>
              <a:cs typeface="Times New Roman" panose="02020603050405020304" pitchFamily="18" charset="0"/>
            </a:endParaRPr>
          </a:p>
          <a:p>
            <a:pPr indent="95250" algn="just">
              <a:lnSpc>
                <a:spcPct val="115000"/>
              </a:lnSpc>
              <a:spcAft>
                <a:spcPts val="50"/>
              </a:spcAft>
            </a:pPr>
            <a:r>
              <a:rPr lang="fr-F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Đ</a:t>
            </a:r>
            <a:r>
              <a:rPr lang="fr-FR" sz="36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ội</a:t>
            </a:r>
            <a:r>
              <a:rPr lang="fr-FR" sz="36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ngũ</a:t>
            </a:r>
            <a:r>
              <a:rPr lang="fr-F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công</a:t>
            </a:r>
            <a:r>
              <a:rPr lang="fr-F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nhân</a:t>
            </a:r>
            <a:r>
              <a:rPr lang="fr-F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đông</a:t>
            </a:r>
            <a:r>
              <a:rPr lang="fr-FR" sz="36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đảo</a:t>
            </a:r>
            <a:r>
              <a:rPr lang="fr-F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đa</a:t>
            </a:r>
            <a:r>
              <a:rPr lang="fr-F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dạng</a:t>
            </a:r>
            <a:r>
              <a:rPr lang="fr-F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về</a:t>
            </a:r>
            <a:r>
              <a:rPr lang="fr-F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nghề</a:t>
            </a:r>
            <a:r>
              <a:rPr lang="fr-F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nghiệp</a:t>
            </a:r>
            <a:r>
              <a:rPr lang="fr-F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endParaRPr lang="en-US" sz="2800" dirty="0">
              <a:latin typeface="Arial" panose="020B0604020202020204" pitchFamily="34" charset="0"/>
              <a:ea typeface="Arial" panose="020B0604020202020204" pitchFamily="34" charset="0"/>
              <a:cs typeface="Times New Roman" panose="02020603050405020304" pitchFamily="18" charset="0"/>
            </a:endParaRPr>
          </a:p>
          <a:p>
            <a:pPr indent="95250" algn="just">
              <a:lnSpc>
                <a:spcPct val="115000"/>
              </a:lnSpc>
              <a:spcAft>
                <a:spcPts val="50"/>
              </a:spcAft>
            </a:pPr>
            <a:r>
              <a:rPr lang="fr-FR" sz="36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r>
              <a:rPr lang="vi-VN" sz="36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N</a:t>
            </a:r>
            <a:r>
              <a:rPr lang="fr-FR" sz="36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ông</a:t>
            </a:r>
            <a:r>
              <a:rPr lang="fr-FR" sz="36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dân</a:t>
            </a:r>
            <a:r>
              <a:rPr lang="fr-F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bị</a:t>
            </a:r>
            <a:r>
              <a:rPr lang="fr-F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lâm</a:t>
            </a:r>
            <a:r>
              <a:rPr lang="fr-F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vào</a:t>
            </a:r>
            <a:r>
              <a:rPr lang="fr-F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cảnh</a:t>
            </a:r>
            <a:r>
              <a:rPr lang="fr-F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đói</a:t>
            </a:r>
            <a:r>
              <a:rPr lang="fr-FR" sz="3600"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nghèo</a:t>
            </a:r>
            <a:r>
              <a:rPr lang="fr-F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lạc</a:t>
            </a:r>
            <a:r>
              <a:rPr lang="fr-F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hậu</a:t>
            </a:r>
            <a:r>
              <a:rPr lang="fr-F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do </a:t>
            </a:r>
            <a:r>
              <a:rPr lang="fr-FR" sz="3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chính</a:t>
            </a:r>
            <a:r>
              <a:rPr lang="fr-F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sách</a:t>
            </a:r>
            <a:r>
              <a:rPr lang="fr-F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chiếm</a:t>
            </a:r>
            <a:r>
              <a:rPr lang="fr-F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đoạt</a:t>
            </a:r>
            <a:r>
              <a:rPr lang="fr-F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ruộng</a:t>
            </a:r>
            <a:r>
              <a:rPr lang="fr-F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đất</a:t>
            </a:r>
            <a:r>
              <a:rPr lang="fr-F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của</a:t>
            </a:r>
            <a:r>
              <a:rPr lang="fr-F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thực</a:t>
            </a:r>
            <a:r>
              <a:rPr lang="fr-F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dân</a:t>
            </a:r>
            <a:r>
              <a:rPr lang="fr-F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fr-FR" sz="3600"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Pháp</a:t>
            </a:r>
            <a:r>
              <a:rPr lang="fr-FR" sz="3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5" name="Rectangle 4"/>
          <p:cNvSpPr/>
          <p:nvPr/>
        </p:nvSpPr>
        <p:spPr>
          <a:xfrm>
            <a:off x="633937" y="4746686"/>
            <a:ext cx="10763534" cy="1754326"/>
          </a:xfrm>
          <a:prstGeom prst="rect">
            <a:avLst/>
          </a:prstGeom>
        </p:spPr>
        <p:txBody>
          <a:bodyPr wrap="square">
            <a:spAutoFit/>
          </a:bodyPr>
          <a:lstStyle/>
          <a:p>
            <a:pPr algn="just"/>
            <a:r>
              <a:rPr lang="en-US" sz="3600" spc="15" dirty="0">
                <a:solidFill>
                  <a:srgbClr val="081C36"/>
                </a:solidFill>
                <a:latin typeface="Times New Roman" panose="02020603050405020304" pitchFamily="18" charset="0"/>
                <a:ea typeface="Arial" panose="020B0604020202020204" pitchFamily="34" charset="0"/>
              </a:rPr>
              <a:t>+</a:t>
            </a:r>
            <a:r>
              <a:rPr lang="vi-VN" sz="3600" spc="15" dirty="0">
                <a:solidFill>
                  <a:srgbClr val="081C36"/>
                </a:solidFill>
                <a:latin typeface="Times New Roman" panose="02020603050405020304" pitchFamily="18" charset="0"/>
                <a:ea typeface="Arial" panose="020B0604020202020204" pitchFamily="34" charset="0"/>
              </a:rPr>
              <a:t>Tầng lớp tiểu tư sản thành thị khá đông đảo với nhiều thành </a:t>
            </a:r>
            <a:r>
              <a:rPr lang="vi-VN" sz="3600" spc="15" dirty="0" smtClean="0">
                <a:solidFill>
                  <a:srgbClr val="081C36"/>
                </a:solidFill>
                <a:latin typeface="Times New Roman" panose="02020603050405020304" pitchFamily="18" charset="0"/>
                <a:ea typeface="Arial" panose="020B0604020202020204" pitchFamily="34" charset="0"/>
              </a:rPr>
              <a:t>phần</a:t>
            </a:r>
            <a:r>
              <a:rPr lang="en-US" sz="3600" spc="15" dirty="0" smtClean="0">
                <a:solidFill>
                  <a:srgbClr val="081C36"/>
                </a:solidFill>
                <a:latin typeface="Times New Roman" panose="02020603050405020304" pitchFamily="18" charset="0"/>
                <a:ea typeface="Arial" panose="020B0604020202020204" pitchFamily="34" charset="0"/>
              </a:rPr>
              <a:t>. </a:t>
            </a:r>
            <a:r>
              <a:rPr lang="vi-VN" sz="3600" spc="15" dirty="0" smtClean="0">
                <a:solidFill>
                  <a:srgbClr val="081C36"/>
                </a:solidFill>
                <a:latin typeface="Times New Roman" panose="02020603050405020304" pitchFamily="18" charset="0"/>
                <a:ea typeface="Arial" panose="020B0604020202020204" pitchFamily="34" charset="0"/>
              </a:rPr>
              <a:t>Đời </a:t>
            </a:r>
            <a:r>
              <a:rPr lang="vi-VN" sz="3600" spc="15" dirty="0">
                <a:solidFill>
                  <a:srgbClr val="081C36"/>
                </a:solidFill>
                <a:latin typeface="Times New Roman" panose="02020603050405020304" pitchFamily="18" charset="0"/>
                <a:ea typeface="Arial" panose="020B0604020202020204" pitchFamily="34" charset="0"/>
              </a:rPr>
              <a:t>sống của họ khó khăn do thuế khóa nặng nề, giá cả sinh hoạt đắt đỏ và tăng nhanh.</a:t>
            </a:r>
            <a:endParaRPr lang="en-US" sz="3600" dirty="0"/>
          </a:p>
        </p:txBody>
      </p:sp>
    </p:spTree>
    <p:extLst>
      <p:ext uri="{BB962C8B-B14F-4D97-AF65-F5344CB8AC3E}">
        <p14:creationId xmlns:p14="http://schemas.microsoft.com/office/powerpoint/2010/main" val="414521128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0">
            <a:extLst>
              <a:ext uri="{FF2B5EF4-FFF2-40B4-BE49-F238E27FC236}">
                <a16:creationId xmlns:a16="http://schemas.microsoft.com/office/drawing/2014/main" id="{B5143E91-737E-A428-4FC4-BDBDC7D54463}"/>
              </a:ext>
            </a:extLst>
          </p:cNvPr>
          <p:cNvSpPr/>
          <p:nvPr/>
        </p:nvSpPr>
        <p:spPr>
          <a:xfrm>
            <a:off x="213360" y="198120"/>
            <a:ext cx="11795759" cy="6477001"/>
          </a:xfrm>
          <a:prstGeom prst="rect">
            <a:avLst/>
          </a:prstGeom>
          <a:blipFill>
            <a:blip r:embed="rId2"/>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dirty="0"/>
          </a:p>
        </p:txBody>
      </p:sp>
      <p:sp>
        <p:nvSpPr>
          <p:cNvPr id="6" name="Google Shape;763;p46"/>
          <p:cNvSpPr/>
          <p:nvPr/>
        </p:nvSpPr>
        <p:spPr>
          <a:xfrm>
            <a:off x="462486" y="5080972"/>
            <a:ext cx="675067" cy="793992"/>
          </a:xfrm>
          <a:custGeom>
            <a:avLst/>
            <a:gdLst/>
            <a:ahLst/>
            <a:cxnLst/>
            <a:rect l="l" t="t" r="r" b="b"/>
            <a:pathLst>
              <a:path w="2929" h="3445" extrusionOk="0">
                <a:moveTo>
                  <a:pt x="2181" y="0"/>
                </a:moveTo>
                <a:cubicBezTo>
                  <a:pt x="1811" y="0"/>
                  <a:pt x="1616" y="938"/>
                  <a:pt x="1852" y="1127"/>
                </a:cubicBezTo>
                <a:cubicBezTo>
                  <a:pt x="1833" y="1220"/>
                  <a:pt x="1803" y="1306"/>
                  <a:pt x="1772" y="1394"/>
                </a:cubicBezTo>
                <a:cubicBezTo>
                  <a:pt x="1688" y="1129"/>
                  <a:pt x="1484" y="551"/>
                  <a:pt x="1239" y="551"/>
                </a:cubicBezTo>
                <a:cubicBezTo>
                  <a:pt x="1208" y="551"/>
                  <a:pt x="1176" y="560"/>
                  <a:pt x="1144" y="580"/>
                </a:cubicBezTo>
                <a:cubicBezTo>
                  <a:pt x="840" y="772"/>
                  <a:pt x="1411" y="1549"/>
                  <a:pt x="1603" y="1791"/>
                </a:cubicBezTo>
                <a:cubicBezTo>
                  <a:pt x="1554" y="1885"/>
                  <a:pt x="1505" y="1971"/>
                  <a:pt x="1448" y="2065"/>
                </a:cubicBezTo>
                <a:cubicBezTo>
                  <a:pt x="1316" y="1763"/>
                  <a:pt x="1001" y="1121"/>
                  <a:pt x="719" y="1121"/>
                </a:cubicBezTo>
                <a:cubicBezTo>
                  <a:pt x="682" y="1121"/>
                  <a:pt x="646" y="1133"/>
                  <a:pt x="610" y="1157"/>
                </a:cubicBezTo>
                <a:cubicBezTo>
                  <a:pt x="299" y="1375"/>
                  <a:pt x="914" y="2114"/>
                  <a:pt x="1230" y="2375"/>
                </a:cubicBezTo>
                <a:cubicBezTo>
                  <a:pt x="1138" y="2493"/>
                  <a:pt x="1032" y="2605"/>
                  <a:pt x="926" y="2711"/>
                </a:cubicBezTo>
                <a:cubicBezTo>
                  <a:pt x="868" y="2253"/>
                  <a:pt x="574" y="1982"/>
                  <a:pt x="368" y="1982"/>
                </a:cubicBezTo>
                <a:cubicBezTo>
                  <a:pt x="331" y="1982"/>
                  <a:pt x="297" y="1990"/>
                  <a:pt x="267" y="2008"/>
                </a:cubicBezTo>
                <a:cubicBezTo>
                  <a:pt x="75" y="2126"/>
                  <a:pt x="393" y="2661"/>
                  <a:pt x="648" y="2954"/>
                </a:cubicBezTo>
                <a:cubicBezTo>
                  <a:pt x="461" y="3089"/>
                  <a:pt x="267" y="3201"/>
                  <a:pt x="63" y="3289"/>
                </a:cubicBezTo>
                <a:cubicBezTo>
                  <a:pt x="26" y="3307"/>
                  <a:pt x="0" y="3350"/>
                  <a:pt x="20" y="3393"/>
                </a:cubicBezTo>
                <a:cubicBezTo>
                  <a:pt x="32" y="3425"/>
                  <a:pt x="63" y="3444"/>
                  <a:pt x="94" y="3444"/>
                </a:cubicBezTo>
                <a:cubicBezTo>
                  <a:pt x="106" y="3444"/>
                  <a:pt x="118" y="3444"/>
                  <a:pt x="126" y="3438"/>
                </a:cubicBezTo>
                <a:cubicBezTo>
                  <a:pt x="342" y="3350"/>
                  <a:pt x="560" y="3220"/>
                  <a:pt x="759" y="3071"/>
                </a:cubicBezTo>
                <a:cubicBezTo>
                  <a:pt x="1008" y="3299"/>
                  <a:pt x="1263" y="3378"/>
                  <a:pt x="1464" y="3378"/>
                </a:cubicBezTo>
                <a:cubicBezTo>
                  <a:pt x="1690" y="3378"/>
                  <a:pt x="1846" y="3279"/>
                  <a:pt x="1846" y="3183"/>
                </a:cubicBezTo>
                <a:cubicBezTo>
                  <a:pt x="1846" y="3003"/>
                  <a:pt x="1523" y="2934"/>
                  <a:pt x="1032" y="2834"/>
                </a:cubicBezTo>
                <a:cubicBezTo>
                  <a:pt x="1150" y="2722"/>
                  <a:pt x="1262" y="2599"/>
                  <a:pt x="1368" y="2469"/>
                </a:cubicBezTo>
                <a:cubicBezTo>
                  <a:pt x="1527" y="2548"/>
                  <a:pt x="1751" y="2587"/>
                  <a:pt x="1957" y="2587"/>
                </a:cubicBezTo>
                <a:cubicBezTo>
                  <a:pt x="2268" y="2587"/>
                  <a:pt x="2540" y="2499"/>
                  <a:pt x="2492" y="2332"/>
                </a:cubicBezTo>
                <a:cubicBezTo>
                  <a:pt x="2444" y="2175"/>
                  <a:pt x="2300" y="2143"/>
                  <a:pt x="2108" y="2143"/>
                </a:cubicBezTo>
                <a:cubicBezTo>
                  <a:pt x="1976" y="2143"/>
                  <a:pt x="1821" y="2158"/>
                  <a:pt x="1658" y="2158"/>
                </a:cubicBezTo>
                <a:cubicBezTo>
                  <a:pt x="1634" y="2158"/>
                  <a:pt x="1610" y="2158"/>
                  <a:pt x="1585" y="2157"/>
                </a:cubicBezTo>
                <a:cubicBezTo>
                  <a:pt x="1641" y="2071"/>
                  <a:pt x="1697" y="1977"/>
                  <a:pt x="1746" y="1879"/>
                </a:cubicBezTo>
                <a:cubicBezTo>
                  <a:pt x="1770" y="1881"/>
                  <a:pt x="1796" y="1883"/>
                  <a:pt x="1822" y="1883"/>
                </a:cubicBezTo>
                <a:cubicBezTo>
                  <a:pt x="2263" y="1883"/>
                  <a:pt x="2929" y="1501"/>
                  <a:pt x="2753" y="1208"/>
                </a:cubicBezTo>
                <a:cubicBezTo>
                  <a:pt x="2713" y="1142"/>
                  <a:pt x="2651" y="1116"/>
                  <a:pt x="2577" y="1116"/>
                </a:cubicBezTo>
                <a:cubicBezTo>
                  <a:pt x="2379" y="1116"/>
                  <a:pt x="2096" y="1308"/>
                  <a:pt x="1933" y="1431"/>
                </a:cubicBezTo>
                <a:cubicBezTo>
                  <a:pt x="1970" y="1331"/>
                  <a:pt x="1995" y="1232"/>
                  <a:pt x="2019" y="1133"/>
                </a:cubicBezTo>
                <a:cubicBezTo>
                  <a:pt x="2294" y="971"/>
                  <a:pt x="2647" y="113"/>
                  <a:pt x="2243" y="9"/>
                </a:cubicBezTo>
                <a:cubicBezTo>
                  <a:pt x="2222" y="3"/>
                  <a:pt x="2201" y="0"/>
                  <a:pt x="218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 name="Group 6">
            <a:extLst>
              <a:ext uri="{FF2B5EF4-FFF2-40B4-BE49-F238E27FC236}">
                <a16:creationId xmlns:a16="http://schemas.microsoft.com/office/drawing/2014/main" id="{2B531BFB-B435-698F-A3CC-1C0618F260F4}"/>
              </a:ext>
            </a:extLst>
          </p:cNvPr>
          <p:cNvGrpSpPr/>
          <p:nvPr/>
        </p:nvGrpSpPr>
        <p:grpSpPr>
          <a:xfrm>
            <a:off x="2261207" y="1748343"/>
            <a:ext cx="1132104" cy="1165337"/>
            <a:chOff x="1682354" y="1936425"/>
            <a:chExt cx="1514807" cy="1484261"/>
          </a:xfrm>
        </p:grpSpPr>
        <p:sp>
          <p:nvSpPr>
            <p:cNvPr id="8" name="Google Shape;994;p31">
              <a:extLst>
                <a:ext uri="{FF2B5EF4-FFF2-40B4-BE49-F238E27FC236}">
                  <a16:creationId xmlns:a16="http://schemas.microsoft.com/office/drawing/2014/main" id="{3B5DC0EF-93A1-3FC2-0CF5-C8932B6DF50A}"/>
                </a:ext>
              </a:extLst>
            </p:cNvPr>
            <p:cNvSpPr/>
            <p:nvPr/>
          </p:nvSpPr>
          <p:spPr>
            <a:xfrm>
              <a:off x="2001394" y="2207290"/>
              <a:ext cx="858250" cy="1006145"/>
            </a:xfrm>
            <a:custGeom>
              <a:avLst/>
              <a:gdLst/>
              <a:ahLst/>
              <a:cxnLst/>
              <a:rect l="l" t="t" r="r" b="b"/>
              <a:pathLst>
                <a:path w="36467" h="42751" extrusionOk="0">
                  <a:moveTo>
                    <a:pt x="17996" y="1"/>
                  </a:moveTo>
                  <a:lnTo>
                    <a:pt x="17539" y="19"/>
                  </a:lnTo>
                  <a:lnTo>
                    <a:pt x="17064" y="37"/>
                  </a:lnTo>
                  <a:lnTo>
                    <a:pt x="16589" y="74"/>
                  </a:lnTo>
                  <a:lnTo>
                    <a:pt x="16114" y="129"/>
                  </a:lnTo>
                  <a:lnTo>
                    <a:pt x="15621" y="183"/>
                  </a:lnTo>
                  <a:lnTo>
                    <a:pt x="15146" y="275"/>
                  </a:lnTo>
                  <a:lnTo>
                    <a:pt x="14671" y="366"/>
                  </a:lnTo>
                  <a:lnTo>
                    <a:pt x="14196" y="457"/>
                  </a:lnTo>
                  <a:lnTo>
                    <a:pt x="13721" y="567"/>
                  </a:lnTo>
                  <a:lnTo>
                    <a:pt x="13228" y="695"/>
                  </a:lnTo>
                  <a:lnTo>
                    <a:pt x="12405" y="969"/>
                  </a:lnTo>
                  <a:lnTo>
                    <a:pt x="11602" y="1261"/>
                  </a:lnTo>
                  <a:lnTo>
                    <a:pt x="10798" y="1590"/>
                  </a:lnTo>
                  <a:lnTo>
                    <a:pt x="10030" y="1955"/>
                  </a:lnTo>
                  <a:lnTo>
                    <a:pt x="9281" y="2357"/>
                  </a:lnTo>
                  <a:lnTo>
                    <a:pt x="8569" y="2778"/>
                  </a:lnTo>
                  <a:lnTo>
                    <a:pt x="7875" y="3253"/>
                  </a:lnTo>
                  <a:lnTo>
                    <a:pt x="7199" y="3746"/>
                  </a:lnTo>
                  <a:lnTo>
                    <a:pt x="6541" y="4257"/>
                  </a:lnTo>
                  <a:lnTo>
                    <a:pt x="5920" y="4824"/>
                  </a:lnTo>
                  <a:lnTo>
                    <a:pt x="5317" y="5390"/>
                  </a:lnTo>
                  <a:lnTo>
                    <a:pt x="4751" y="5993"/>
                  </a:lnTo>
                  <a:lnTo>
                    <a:pt x="4221" y="6632"/>
                  </a:lnTo>
                  <a:lnTo>
                    <a:pt x="3709" y="7272"/>
                  </a:lnTo>
                  <a:lnTo>
                    <a:pt x="3216" y="7948"/>
                  </a:lnTo>
                  <a:lnTo>
                    <a:pt x="2777" y="8642"/>
                  </a:lnTo>
                  <a:lnTo>
                    <a:pt x="2357" y="9354"/>
                  </a:lnTo>
                  <a:lnTo>
                    <a:pt x="1974" y="10085"/>
                  </a:lnTo>
                  <a:lnTo>
                    <a:pt x="1608" y="10834"/>
                  </a:lnTo>
                  <a:lnTo>
                    <a:pt x="1279" y="11602"/>
                  </a:lnTo>
                  <a:lnTo>
                    <a:pt x="1005" y="12369"/>
                  </a:lnTo>
                  <a:lnTo>
                    <a:pt x="750" y="13173"/>
                  </a:lnTo>
                  <a:lnTo>
                    <a:pt x="530" y="13977"/>
                  </a:lnTo>
                  <a:lnTo>
                    <a:pt x="348" y="14780"/>
                  </a:lnTo>
                  <a:lnTo>
                    <a:pt x="201" y="15603"/>
                  </a:lnTo>
                  <a:lnTo>
                    <a:pt x="110" y="16443"/>
                  </a:lnTo>
                  <a:lnTo>
                    <a:pt x="37" y="17283"/>
                  </a:lnTo>
                  <a:lnTo>
                    <a:pt x="1" y="18124"/>
                  </a:lnTo>
                  <a:lnTo>
                    <a:pt x="19" y="18982"/>
                  </a:lnTo>
                  <a:lnTo>
                    <a:pt x="74" y="19841"/>
                  </a:lnTo>
                  <a:lnTo>
                    <a:pt x="165" y="20681"/>
                  </a:lnTo>
                  <a:lnTo>
                    <a:pt x="311" y="21540"/>
                  </a:lnTo>
                  <a:lnTo>
                    <a:pt x="421" y="22088"/>
                  </a:lnTo>
                  <a:lnTo>
                    <a:pt x="549" y="22618"/>
                  </a:lnTo>
                  <a:lnTo>
                    <a:pt x="676" y="23129"/>
                  </a:lnTo>
                  <a:lnTo>
                    <a:pt x="823" y="23641"/>
                  </a:lnTo>
                  <a:lnTo>
                    <a:pt x="987" y="24153"/>
                  </a:lnTo>
                  <a:lnTo>
                    <a:pt x="1170" y="24646"/>
                  </a:lnTo>
                  <a:lnTo>
                    <a:pt x="1371" y="25139"/>
                  </a:lnTo>
                  <a:lnTo>
                    <a:pt x="1572" y="25614"/>
                  </a:lnTo>
                  <a:lnTo>
                    <a:pt x="1791" y="26089"/>
                  </a:lnTo>
                  <a:lnTo>
                    <a:pt x="2010" y="26564"/>
                  </a:lnTo>
                  <a:lnTo>
                    <a:pt x="2266" y="27021"/>
                  </a:lnTo>
                  <a:lnTo>
                    <a:pt x="2522" y="27459"/>
                  </a:lnTo>
                  <a:lnTo>
                    <a:pt x="2777" y="27898"/>
                  </a:lnTo>
                  <a:lnTo>
                    <a:pt x="3052" y="28336"/>
                  </a:lnTo>
                  <a:lnTo>
                    <a:pt x="3344" y="28756"/>
                  </a:lnTo>
                  <a:lnTo>
                    <a:pt x="3654" y="29158"/>
                  </a:lnTo>
                  <a:lnTo>
                    <a:pt x="3965" y="29579"/>
                  </a:lnTo>
                  <a:lnTo>
                    <a:pt x="4276" y="29962"/>
                  </a:lnTo>
                  <a:lnTo>
                    <a:pt x="4623" y="30346"/>
                  </a:lnTo>
                  <a:lnTo>
                    <a:pt x="4952" y="30711"/>
                  </a:lnTo>
                  <a:lnTo>
                    <a:pt x="5317" y="31077"/>
                  </a:lnTo>
                  <a:lnTo>
                    <a:pt x="5682" y="31442"/>
                  </a:lnTo>
                  <a:lnTo>
                    <a:pt x="6048" y="31771"/>
                  </a:lnTo>
                  <a:lnTo>
                    <a:pt x="6431" y="32100"/>
                  </a:lnTo>
                  <a:lnTo>
                    <a:pt x="6815" y="32429"/>
                  </a:lnTo>
                  <a:lnTo>
                    <a:pt x="7217" y="32739"/>
                  </a:lnTo>
                  <a:lnTo>
                    <a:pt x="7619" y="33031"/>
                  </a:lnTo>
                  <a:lnTo>
                    <a:pt x="8039" y="33324"/>
                  </a:lnTo>
                  <a:lnTo>
                    <a:pt x="8459" y="33598"/>
                  </a:lnTo>
                  <a:lnTo>
                    <a:pt x="8879" y="33872"/>
                  </a:lnTo>
                  <a:lnTo>
                    <a:pt x="9318" y="34109"/>
                  </a:lnTo>
                  <a:lnTo>
                    <a:pt x="9756" y="34347"/>
                  </a:lnTo>
                  <a:lnTo>
                    <a:pt x="10250" y="34639"/>
                  </a:lnTo>
                  <a:lnTo>
                    <a:pt x="10743" y="34931"/>
                  </a:lnTo>
                  <a:lnTo>
                    <a:pt x="11218" y="35242"/>
                  </a:lnTo>
                  <a:lnTo>
                    <a:pt x="11656" y="35589"/>
                  </a:lnTo>
                  <a:lnTo>
                    <a:pt x="12095" y="35955"/>
                  </a:lnTo>
                  <a:lnTo>
                    <a:pt x="12515" y="36320"/>
                  </a:lnTo>
                  <a:lnTo>
                    <a:pt x="12917" y="36722"/>
                  </a:lnTo>
                  <a:lnTo>
                    <a:pt x="13319" y="37124"/>
                  </a:lnTo>
                  <a:lnTo>
                    <a:pt x="13684" y="37562"/>
                  </a:lnTo>
                  <a:lnTo>
                    <a:pt x="14031" y="38001"/>
                  </a:lnTo>
                  <a:lnTo>
                    <a:pt x="14360" y="38457"/>
                  </a:lnTo>
                  <a:lnTo>
                    <a:pt x="14689" y="38932"/>
                  </a:lnTo>
                  <a:lnTo>
                    <a:pt x="14981" y="39426"/>
                  </a:lnTo>
                  <a:lnTo>
                    <a:pt x="15255" y="39919"/>
                  </a:lnTo>
                  <a:lnTo>
                    <a:pt x="15511" y="40430"/>
                  </a:lnTo>
                  <a:lnTo>
                    <a:pt x="15749" y="40942"/>
                  </a:lnTo>
                  <a:lnTo>
                    <a:pt x="16534" y="42751"/>
                  </a:lnTo>
                  <a:lnTo>
                    <a:pt x="29944" y="39828"/>
                  </a:lnTo>
                  <a:lnTo>
                    <a:pt x="29907" y="37873"/>
                  </a:lnTo>
                  <a:lnTo>
                    <a:pt x="29907" y="37306"/>
                  </a:lnTo>
                  <a:lnTo>
                    <a:pt x="29926" y="36740"/>
                  </a:lnTo>
                  <a:lnTo>
                    <a:pt x="29980" y="36155"/>
                  </a:lnTo>
                  <a:lnTo>
                    <a:pt x="30035" y="35607"/>
                  </a:lnTo>
                  <a:lnTo>
                    <a:pt x="30127" y="35041"/>
                  </a:lnTo>
                  <a:lnTo>
                    <a:pt x="30254" y="34493"/>
                  </a:lnTo>
                  <a:lnTo>
                    <a:pt x="30382" y="33927"/>
                  </a:lnTo>
                  <a:lnTo>
                    <a:pt x="30547" y="33397"/>
                  </a:lnTo>
                  <a:lnTo>
                    <a:pt x="30729" y="32849"/>
                  </a:lnTo>
                  <a:lnTo>
                    <a:pt x="30930" y="32337"/>
                  </a:lnTo>
                  <a:lnTo>
                    <a:pt x="31150" y="31807"/>
                  </a:lnTo>
                  <a:lnTo>
                    <a:pt x="31405" y="31314"/>
                  </a:lnTo>
                  <a:lnTo>
                    <a:pt x="31679" y="30803"/>
                  </a:lnTo>
                  <a:lnTo>
                    <a:pt x="31972" y="30328"/>
                  </a:lnTo>
                  <a:lnTo>
                    <a:pt x="32282" y="29853"/>
                  </a:lnTo>
                  <a:lnTo>
                    <a:pt x="32629" y="29396"/>
                  </a:lnTo>
                  <a:lnTo>
                    <a:pt x="32922" y="29012"/>
                  </a:lnTo>
                  <a:lnTo>
                    <a:pt x="33214" y="28610"/>
                  </a:lnTo>
                  <a:lnTo>
                    <a:pt x="33470" y="28208"/>
                  </a:lnTo>
                  <a:lnTo>
                    <a:pt x="33744" y="27788"/>
                  </a:lnTo>
                  <a:lnTo>
                    <a:pt x="33981" y="27368"/>
                  </a:lnTo>
                  <a:lnTo>
                    <a:pt x="34237" y="26948"/>
                  </a:lnTo>
                  <a:lnTo>
                    <a:pt x="34456" y="26528"/>
                  </a:lnTo>
                  <a:lnTo>
                    <a:pt x="34676" y="26089"/>
                  </a:lnTo>
                  <a:lnTo>
                    <a:pt x="34877" y="25632"/>
                  </a:lnTo>
                  <a:lnTo>
                    <a:pt x="35078" y="25194"/>
                  </a:lnTo>
                  <a:lnTo>
                    <a:pt x="35260" y="24737"/>
                  </a:lnTo>
                  <a:lnTo>
                    <a:pt x="35425" y="24280"/>
                  </a:lnTo>
                  <a:lnTo>
                    <a:pt x="35589" y="23824"/>
                  </a:lnTo>
                  <a:lnTo>
                    <a:pt x="35735" y="23349"/>
                  </a:lnTo>
                  <a:lnTo>
                    <a:pt x="35863" y="22874"/>
                  </a:lnTo>
                  <a:lnTo>
                    <a:pt x="35973" y="22399"/>
                  </a:lnTo>
                  <a:lnTo>
                    <a:pt x="36082" y="21905"/>
                  </a:lnTo>
                  <a:lnTo>
                    <a:pt x="36174" y="21430"/>
                  </a:lnTo>
                  <a:lnTo>
                    <a:pt x="36265" y="20937"/>
                  </a:lnTo>
                  <a:lnTo>
                    <a:pt x="36320" y="20444"/>
                  </a:lnTo>
                  <a:lnTo>
                    <a:pt x="36375" y="19951"/>
                  </a:lnTo>
                  <a:lnTo>
                    <a:pt x="36430" y="19457"/>
                  </a:lnTo>
                  <a:lnTo>
                    <a:pt x="36448" y="18946"/>
                  </a:lnTo>
                  <a:lnTo>
                    <a:pt x="36466" y="18453"/>
                  </a:lnTo>
                  <a:lnTo>
                    <a:pt x="36466" y="17941"/>
                  </a:lnTo>
                  <a:lnTo>
                    <a:pt x="36448" y="17448"/>
                  </a:lnTo>
                  <a:lnTo>
                    <a:pt x="36411" y="16936"/>
                  </a:lnTo>
                  <a:lnTo>
                    <a:pt x="36375" y="16425"/>
                  </a:lnTo>
                  <a:lnTo>
                    <a:pt x="36320" y="15913"/>
                  </a:lnTo>
                  <a:lnTo>
                    <a:pt x="36247" y="15402"/>
                  </a:lnTo>
                  <a:lnTo>
                    <a:pt x="36155" y="14890"/>
                  </a:lnTo>
                  <a:lnTo>
                    <a:pt x="36046" y="14379"/>
                  </a:lnTo>
                  <a:lnTo>
                    <a:pt x="35936" y="13885"/>
                  </a:lnTo>
                  <a:lnTo>
                    <a:pt x="35808" y="13429"/>
                  </a:lnTo>
                  <a:lnTo>
                    <a:pt x="35680" y="12954"/>
                  </a:lnTo>
                  <a:lnTo>
                    <a:pt x="35534" y="12497"/>
                  </a:lnTo>
                  <a:lnTo>
                    <a:pt x="35388" y="12058"/>
                  </a:lnTo>
                  <a:lnTo>
                    <a:pt x="35224" y="11602"/>
                  </a:lnTo>
                  <a:lnTo>
                    <a:pt x="35041" y="11163"/>
                  </a:lnTo>
                  <a:lnTo>
                    <a:pt x="34858" y="10725"/>
                  </a:lnTo>
                  <a:lnTo>
                    <a:pt x="34657" y="10304"/>
                  </a:lnTo>
                  <a:lnTo>
                    <a:pt x="34438" y="9884"/>
                  </a:lnTo>
                  <a:lnTo>
                    <a:pt x="34219" y="9464"/>
                  </a:lnTo>
                  <a:lnTo>
                    <a:pt x="34000" y="9062"/>
                  </a:lnTo>
                  <a:lnTo>
                    <a:pt x="33762" y="8660"/>
                  </a:lnTo>
                  <a:lnTo>
                    <a:pt x="33506" y="8277"/>
                  </a:lnTo>
                  <a:lnTo>
                    <a:pt x="33251" y="7893"/>
                  </a:lnTo>
                  <a:lnTo>
                    <a:pt x="32977" y="7509"/>
                  </a:lnTo>
                  <a:lnTo>
                    <a:pt x="32703" y="7144"/>
                  </a:lnTo>
                  <a:lnTo>
                    <a:pt x="32429" y="6797"/>
                  </a:lnTo>
                  <a:lnTo>
                    <a:pt x="32136" y="6431"/>
                  </a:lnTo>
                  <a:lnTo>
                    <a:pt x="31826" y="6084"/>
                  </a:lnTo>
                  <a:lnTo>
                    <a:pt x="31515" y="5755"/>
                  </a:lnTo>
                  <a:lnTo>
                    <a:pt x="31204" y="5427"/>
                  </a:lnTo>
                  <a:lnTo>
                    <a:pt x="30876" y="5098"/>
                  </a:lnTo>
                  <a:lnTo>
                    <a:pt x="30547" y="4787"/>
                  </a:lnTo>
                  <a:lnTo>
                    <a:pt x="30218" y="4495"/>
                  </a:lnTo>
                  <a:lnTo>
                    <a:pt x="29871" y="4203"/>
                  </a:lnTo>
                  <a:lnTo>
                    <a:pt x="29505" y="3910"/>
                  </a:lnTo>
                  <a:lnTo>
                    <a:pt x="29140" y="3636"/>
                  </a:lnTo>
                  <a:lnTo>
                    <a:pt x="28775" y="3362"/>
                  </a:lnTo>
                  <a:lnTo>
                    <a:pt x="28409" y="3106"/>
                  </a:lnTo>
                  <a:lnTo>
                    <a:pt x="28026" y="2869"/>
                  </a:lnTo>
                  <a:lnTo>
                    <a:pt x="27642" y="2613"/>
                  </a:lnTo>
                  <a:lnTo>
                    <a:pt x="27258" y="2394"/>
                  </a:lnTo>
                  <a:lnTo>
                    <a:pt x="26856" y="2175"/>
                  </a:lnTo>
                  <a:lnTo>
                    <a:pt x="26454" y="1955"/>
                  </a:lnTo>
                  <a:lnTo>
                    <a:pt x="26034" y="1754"/>
                  </a:lnTo>
                  <a:lnTo>
                    <a:pt x="25632" y="1572"/>
                  </a:lnTo>
                  <a:lnTo>
                    <a:pt x="25212" y="1389"/>
                  </a:lnTo>
                  <a:lnTo>
                    <a:pt x="24792" y="1225"/>
                  </a:lnTo>
                  <a:lnTo>
                    <a:pt x="24354" y="1060"/>
                  </a:lnTo>
                  <a:lnTo>
                    <a:pt x="23933" y="914"/>
                  </a:lnTo>
                  <a:lnTo>
                    <a:pt x="23495" y="786"/>
                  </a:lnTo>
                  <a:lnTo>
                    <a:pt x="23056" y="658"/>
                  </a:lnTo>
                  <a:lnTo>
                    <a:pt x="22600" y="530"/>
                  </a:lnTo>
                  <a:lnTo>
                    <a:pt x="22161" y="421"/>
                  </a:lnTo>
                  <a:lnTo>
                    <a:pt x="21704" y="329"/>
                  </a:lnTo>
                  <a:lnTo>
                    <a:pt x="21248" y="256"/>
                  </a:lnTo>
                  <a:lnTo>
                    <a:pt x="20791" y="183"/>
                  </a:lnTo>
                  <a:lnTo>
                    <a:pt x="20334" y="129"/>
                  </a:lnTo>
                  <a:lnTo>
                    <a:pt x="19878" y="74"/>
                  </a:lnTo>
                  <a:lnTo>
                    <a:pt x="19403" y="37"/>
                  </a:lnTo>
                  <a:lnTo>
                    <a:pt x="18946" y="19"/>
                  </a:lnTo>
                  <a:lnTo>
                    <a:pt x="18471" y="1"/>
                  </a:lnTo>
                  <a:close/>
                </a:path>
              </a:pathLst>
            </a:custGeom>
            <a:solidFill>
              <a:srgbClr val="FCBF4A"/>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995;p31">
              <a:extLst>
                <a:ext uri="{FF2B5EF4-FFF2-40B4-BE49-F238E27FC236}">
                  <a16:creationId xmlns:a16="http://schemas.microsoft.com/office/drawing/2014/main" id="{BC6CB149-720B-9B68-250A-26B9B0311139}"/>
                </a:ext>
              </a:extLst>
            </p:cNvPr>
            <p:cNvSpPr/>
            <p:nvPr/>
          </p:nvSpPr>
          <p:spPr>
            <a:xfrm>
              <a:off x="2259808" y="2624355"/>
              <a:ext cx="245964" cy="598966"/>
            </a:xfrm>
            <a:custGeom>
              <a:avLst/>
              <a:gdLst/>
              <a:ahLst/>
              <a:cxnLst/>
              <a:rect l="l" t="t" r="r" b="b"/>
              <a:pathLst>
                <a:path w="10451" h="25450" extrusionOk="0">
                  <a:moveTo>
                    <a:pt x="421" y="1"/>
                  </a:moveTo>
                  <a:lnTo>
                    <a:pt x="347" y="19"/>
                  </a:lnTo>
                  <a:lnTo>
                    <a:pt x="256" y="37"/>
                  </a:lnTo>
                  <a:lnTo>
                    <a:pt x="183" y="74"/>
                  </a:lnTo>
                  <a:lnTo>
                    <a:pt x="128" y="129"/>
                  </a:lnTo>
                  <a:lnTo>
                    <a:pt x="73" y="183"/>
                  </a:lnTo>
                  <a:lnTo>
                    <a:pt x="37" y="257"/>
                  </a:lnTo>
                  <a:lnTo>
                    <a:pt x="0" y="330"/>
                  </a:lnTo>
                  <a:lnTo>
                    <a:pt x="0" y="403"/>
                  </a:lnTo>
                  <a:lnTo>
                    <a:pt x="0" y="494"/>
                  </a:lnTo>
                  <a:lnTo>
                    <a:pt x="19" y="567"/>
                  </a:lnTo>
                  <a:lnTo>
                    <a:pt x="9647" y="25194"/>
                  </a:lnTo>
                  <a:lnTo>
                    <a:pt x="9720" y="25304"/>
                  </a:lnTo>
                  <a:lnTo>
                    <a:pt x="9811" y="25377"/>
                  </a:lnTo>
                  <a:lnTo>
                    <a:pt x="9921" y="25432"/>
                  </a:lnTo>
                  <a:lnTo>
                    <a:pt x="10048" y="25450"/>
                  </a:lnTo>
                  <a:lnTo>
                    <a:pt x="10122" y="25450"/>
                  </a:lnTo>
                  <a:lnTo>
                    <a:pt x="10195" y="25413"/>
                  </a:lnTo>
                  <a:lnTo>
                    <a:pt x="10268" y="25377"/>
                  </a:lnTo>
                  <a:lnTo>
                    <a:pt x="10341" y="25340"/>
                  </a:lnTo>
                  <a:lnTo>
                    <a:pt x="10377" y="25267"/>
                  </a:lnTo>
                  <a:lnTo>
                    <a:pt x="10414" y="25194"/>
                  </a:lnTo>
                  <a:lnTo>
                    <a:pt x="10450" y="25121"/>
                  </a:lnTo>
                  <a:lnTo>
                    <a:pt x="10450" y="25048"/>
                  </a:lnTo>
                  <a:lnTo>
                    <a:pt x="10450" y="24957"/>
                  </a:lnTo>
                  <a:lnTo>
                    <a:pt x="10432" y="24884"/>
                  </a:lnTo>
                  <a:lnTo>
                    <a:pt x="804" y="275"/>
                  </a:lnTo>
                  <a:lnTo>
                    <a:pt x="768" y="202"/>
                  </a:lnTo>
                  <a:lnTo>
                    <a:pt x="713" y="129"/>
                  </a:lnTo>
                  <a:lnTo>
                    <a:pt x="658" y="74"/>
                  </a:lnTo>
                  <a:lnTo>
                    <a:pt x="585" y="37"/>
                  </a:lnTo>
                  <a:lnTo>
                    <a:pt x="512" y="19"/>
                  </a:lnTo>
                  <a:lnTo>
                    <a:pt x="421" y="1"/>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996;p31">
              <a:extLst>
                <a:ext uri="{FF2B5EF4-FFF2-40B4-BE49-F238E27FC236}">
                  <a16:creationId xmlns:a16="http://schemas.microsoft.com/office/drawing/2014/main" id="{AEE7C27E-ABFF-5672-74C3-638B361148A1}"/>
                </a:ext>
              </a:extLst>
            </p:cNvPr>
            <p:cNvSpPr/>
            <p:nvPr/>
          </p:nvSpPr>
          <p:spPr>
            <a:xfrm>
              <a:off x="2566376" y="2558151"/>
              <a:ext cx="53331" cy="640669"/>
            </a:xfrm>
            <a:custGeom>
              <a:avLst/>
              <a:gdLst/>
              <a:ahLst/>
              <a:cxnLst/>
              <a:rect l="l" t="t" r="r" b="b"/>
              <a:pathLst>
                <a:path w="2266" h="27222" extrusionOk="0">
                  <a:moveTo>
                    <a:pt x="311" y="0"/>
                  </a:moveTo>
                  <a:lnTo>
                    <a:pt x="238" y="37"/>
                  </a:lnTo>
                  <a:lnTo>
                    <a:pt x="165" y="73"/>
                  </a:lnTo>
                  <a:lnTo>
                    <a:pt x="110" y="128"/>
                  </a:lnTo>
                  <a:lnTo>
                    <a:pt x="55" y="201"/>
                  </a:lnTo>
                  <a:lnTo>
                    <a:pt x="19" y="274"/>
                  </a:lnTo>
                  <a:lnTo>
                    <a:pt x="0" y="347"/>
                  </a:lnTo>
                  <a:lnTo>
                    <a:pt x="0" y="439"/>
                  </a:lnTo>
                  <a:lnTo>
                    <a:pt x="1425" y="26820"/>
                  </a:lnTo>
                  <a:lnTo>
                    <a:pt x="1444" y="26911"/>
                  </a:lnTo>
                  <a:lnTo>
                    <a:pt x="1480" y="26984"/>
                  </a:lnTo>
                  <a:lnTo>
                    <a:pt x="1517" y="27039"/>
                  </a:lnTo>
                  <a:lnTo>
                    <a:pt x="1553" y="27094"/>
                  </a:lnTo>
                  <a:lnTo>
                    <a:pt x="1626" y="27148"/>
                  </a:lnTo>
                  <a:lnTo>
                    <a:pt x="1699" y="27185"/>
                  </a:lnTo>
                  <a:lnTo>
                    <a:pt x="1773" y="27203"/>
                  </a:lnTo>
                  <a:lnTo>
                    <a:pt x="1846" y="27222"/>
                  </a:lnTo>
                  <a:lnTo>
                    <a:pt x="1864" y="27222"/>
                  </a:lnTo>
                  <a:lnTo>
                    <a:pt x="1955" y="27203"/>
                  </a:lnTo>
                  <a:lnTo>
                    <a:pt x="2028" y="27167"/>
                  </a:lnTo>
                  <a:lnTo>
                    <a:pt x="2101" y="27130"/>
                  </a:lnTo>
                  <a:lnTo>
                    <a:pt x="2156" y="27075"/>
                  </a:lnTo>
                  <a:lnTo>
                    <a:pt x="2211" y="27021"/>
                  </a:lnTo>
                  <a:lnTo>
                    <a:pt x="2248" y="26947"/>
                  </a:lnTo>
                  <a:lnTo>
                    <a:pt x="2266" y="26856"/>
                  </a:lnTo>
                  <a:lnTo>
                    <a:pt x="2266" y="26783"/>
                  </a:lnTo>
                  <a:lnTo>
                    <a:pt x="823" y="384"/>
                  </a:lnTo>
                  <a:lnTo>
                    <a:pt x="823" y="311"/>
                  </a:lnTo>
                  <a:lnTo>
                    <a:pt x="786" y="220"/>
                  </a:lnTo>
                  <a:lnTo>
                    <a:pt x="749" y="146"/>
                  </a:lnTo>
                  <a:lnTo>
                    <a:pt x="695" y="92"/>
                  </a:lnTo>
                  <a:lnTo>
                    <a:pt x="622" y="37"/>
                  </a:lnTo>
                  <a:lnTo>
                    <a:pt x="548" y="19"/>
                  </a:lnTo>
                  <a:lnTo>
                    <a:pt x="475" y="0"/>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997;p31">
              <a:extLst>
                <a:ext uri="{FF2B5EF4-FFF2-40B4-BE49-F238E27FC236}">
                  <a16:creationId xmlns:a16="http://schemas.microsoft.com/office/drawing/2014/main" id="{CAF87A04-B971-7A50-4E0E-D330E347D79F}"/>
                </a:ext>
              </a:extLst>
            </p:cNvPr>
            <p:cNvSpPr/>
            <p:nvPr/>
          </p:nvSpPr>
          <p:spPr>
            <a:xfrm>
              <a:off x="2507043" y="3316614"/>
              <a:ext cx="153519" cy="104072"/>
            </a:xfrm>
            <a:custGeom>
              <a:avLst/>
              <a:gdLst/>
              <a:ahLst/>
              <a:cxnLst/>
              <a:rect l="l" t="t" r="r" b="b"/>
              <a:pathLst>
                <a:path w="6523" h="4422" extrusionOk="0">
                  <a:moveTo>
                    <a:pt x="6321" y="0"/>
                  </a:moveTo>
                  <a:lnTo>
                    <a:pt x="0" y="1370"/>
                  </a:lnTo>
                  <a:lnTo>
                    <a:pt x="128" y="1937"/>
                  </a:lnTo>
                  <a:lnTo>
                    <a:pt x="219" y="2247"/>
                  </a:lnTo>
                  <a:lnTo>
                    <a:pt x="329" y="2540"/>
                  </a:lnTo>
                  <a:lnTo>
                    <a:pt x="457" y="2832"/>
                  </a:lnTo>
                  <a:lnTo>
                    <a:pt x="640" y="3088"/>
                  </a:lnTo>
                  <a:lnTo>
                    <a:pt x="822" y="3325"/>
                  </a:lnTo>
                  <a:lnTo>
                    <a:pt x="1023" y="3545"/>
                  </a:lnTo>
                  <a:lnTo>
                    <a:pt x="1261" y="3745"/>
                  </a:lnTo>
                  <a:lnTo>
                    <a:pt x="1498" y="3928"/>
                  </a:lnTo>
                  <a:lnTo>
                    <a:pt x="1772" y="4074"/>
                  </a:lnTo>
                  <a:lnTo>
                    <a:pt x="2046" y="4202"/>
                  </a:lnTo>
                  <a:lnTo>
                    <a:pt x="2339" y="4312"/>
                  </a:lnTo>
                  <a:lnTo>
                    <a:pt x="2631" y="4367"/>
                  </a:lnTo>
                  <a:lnTo>
                    <a:pt x="2942" y="4421"/>
                  </a:lnTo>
                  <a:lnTo>
                    <a:pt x="3252" y="4421"/>
                  </a:lnTo>
                  <a:lnTo>
                    <a:pt x="3563" y="4403"/>
                  </a:lnTo>
                  <a:lnTo>
                    <a:pt x="3892" y="4348"/>
                  </a:lnTo>
                  <a:lnTo>
                    <a:pt x="4019" y="4330"/>
                  </a:lnTo>
                  <a:lnTo>
                    <a:pt x="4348" y="4239"/>
                  </a:lnTo>
                  <a:lnTo>
                    <a:pt x="4641" y="4129"/>
                  </a:lnTo>
                  <a:lnTo>
                    <a:pt x="4915" y="3983"/>
                  </a:lnTo>
                  <a:lnTo>
                    <a:pt x="5170" y="3819"/>
                  </a:lnTo>
                  <a:lnTo>
                    <a:pt x="5426" y="3636"/>
                  </a:lnTo>
                  <a:lnTo>
                    <a:pt x="5645" y="3417"/>
                  </a:lnTo>
                  <a:lnTo>
                    <a:pt x="5846" y="3197"/>
                  </a:lnTo>
                  <a:lnTo>
                    <a:pt x="6011" y="2942"/>
                  </a:lnTo>
                  <a:lnTo>
                    <a:pt x="6175" y="2686"/>
                  </a:lnTo>
                  <a:lnTo>
                    <a:pt x="6303" y="2412"/>
                  </a:lnTo>
                  <a:lnTo>
                    <a:pt x="6394" y="2120"/>
                  </a:lnTo>
                  <a:lnTo>
                    <a:pt x="6468" y="1827"/>
                  </a:lnTo>
                  <a:lnTo>
                    <a:pt x="6504" y="1517"/>
                  </a:lnTo>
                  <a:lnTo>
                    <a:pt x="6522" y="1206"/>
                  </a:lnTo>
                  <a:lnTo>
                    <a:pt x="6504" y="895"/>
                  </a:lnTo>
                  <a:lnTo>
                    <a:pt x="6449" y="567"/>
                  </a:lnTo>
                  <a:lnTo>
                    <a:pt x="6321" y="0"/>
                  </a:lnTo>
                  <a:close/>
                </a:path>
              </a:pathLst>
            </a:custGeom>
            <a:solidFill>
              <a:srgbClr val="56CDD3"/>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998;p31">
              <a:extLst>
                <a:ext uri="{FF2B5EF4-FFF2-40B4-BE49-F238E27FC236}">
                  <a16:creationId xmlns:a16="http://schemas.microsoft.com/office/drawing/2014/main" id="{542C0033-FF14-D405-E917-7498A28DE31E}"/>
                </a:ext>
              </a:extLst>
            </p:cNvPr>
            <p:cNvSpPr/>
            <p:nvPr/>
          </p:nvSpPr>
          <p:spPr>
            <a:xfrm>
              <a:off x="2374188" y="3144619"/>
              <a:ext cx="372371" cy="182325"/>
            </a:xfrm>
            <a:custGeom>
              <a:avLst/>
              <a:gdLst/>
              <a:ahLst/>
              <a:cxnLst/>
              <a:rect l="l" t="t" r="r" b="b"/>
              <a:pathLst>
                <a:path w="15822" h="7747" extrusionOk="0">
                  <a:moveTo>
                    <a:pt x="14250" y="1"/>
                  </a:moveTo>
                  <a:lnTo>
                    <a:pt x="14067" y="19"/>
                  </a:lnTo>
                  <a:lnTo>
                    <a:pt x="731" y="2905"/>
                  </a:lnTo>
                  <a:lnTo>
                    <a:pt x="548" y="2960"/>
                  </a:lnTo>
                  <a:lnTo>
                    <a:pt x="384" y="3052"/>
                  </a:lnTo>
                  <a:lnTo>
                    <a:pt x="256" y="3161"/>
                  </a:lnTo>
                  <a:lnTo>
                    <a:pt x="146" y="3307"/>
                  </a:lnTo>
                  <a:lnTo>
                    <a:pt x="73" y="3453"/>
                  </a:lnTo>
                  <a:lnTo>
                    <a:pt x="18" y="3636"/>
                  </a:lnTo>
                  <a:lnTo>
                    <a:pt x="0" y="3801"/>
                  </a:lnTo>
                  <a:lnTo>
                    <a:pt x="18" y="3983"/>
                  </a:lnTo>
                  <a:lnTo>
                    <a:pt x="694" y="7034"/>
                  </a:lnTo>
                  <a:lnTo>
                    <a:pt x="749" y="7217"/>
                  </a:lnTo>
                  <a:lnTo>
                    <a:pt x="840" y="7363"/>
                  </a:lnTo>
                  <a:lnTo>
                    <a:pt x="950" y="7509"/>
                  </a:lnTo>
                  <a:lnTo>
                    <a:pt x="1078" y="7619"/>
                  </a:lnTo>
                  <a:lnTo>
                    <a:pt x="1242" y="7692"/>
                  </a:lnTo>
                  <a:lnTo>
                    <a:pt x="1407" y="7747"/>
                  </a:lnTo>
                  <a:lnTo>
                    <a:pt x="1589" y="7747"/>
                  </a:lnTo>
                  <a:lnTo>
                    <a:pt x="1772" y="7728"/>
                  </a:lnTo>
                  <a:lnTo>
                    <a:pt x="15109" y="4842"/>
                  </a:lnTo>
                  <a:lnTo>
                    <a:pt x="15291" y="4787"/>
                  </a:lnTo>
                  <a:lnTo>
                    <a:pt x="15438" y="4696"/>
                  </a:lnTo>
                  <a:lnTo>
                    <a:pt x="15565" y="4586"/>
                  </a:lnTo>
                  <a:lnTo>
                    <a:pt x="15675" y="4440"/>
                  </a:lnTo>
                  <a:lnTo>
                    <a:pt x="15766" y="4294"/>
                  </a:lnTo>
                  <a:lnTo>
                    <a:pt x="15803" y="4129"/>
                  </a:lnTo>
                  <a:lnTo>
                    <a:pt x="15821" y="3947"/>
                  </a:lnTo>
                  <a:lnTo>
                    <a:pt x="15803" y="3764"/>
                  </a:lnTo>
                  <a:lnTo>
                    <a:pt x="15145" y="713"/>
                  </a:lnTo>
                  <a:lnTo>
                    <a:pt x="15090" y="530"/>
                  </a:lnTo>
                  <a:lnTo>
                    <a:pt x="14999" y="384"/>
                  </a:lnTo>
                  <a:lnTo>
                    <a:pt x="14889" y="238"/>
                  </a:lnTo>
                  <a:lnTo>
                    <a:pt x="14743" y="147"/>
                  </a:lnTo>
                  <a:lnTo>
                    <a:pt x="14597" y="55"/>
                  </a:lnTo>
                  <a:lnTo>
                    <a:pt x="14433" y="19"/>
                  </a:lnTo>
                  <a:lnTo>
                    <a:pt x="14250" y="1"/>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999;p31">
              <a:extLst>
                <a:ext uri="{FF2B5EF4-FFF2-40B4-BE49-F238E27FC236}">
                  <a16:creationId xmlns:a16="http://schemas.microsoft.com/office/drawing/2014/main" id="{3B8E7C0E-AAE3-1ABD-E49E-0AB3FF9191D1}"/>
                </a:ext>
              </a:extLst>
            </p:cNvPr>
            <p:cNvSpPr/>
            <p:nvPr/>
          </p:nvSpPr>
          <p:spPr>
            <a:xfrm>
              <a:off x="2420176" y="3248669"/>
              <a:ext cx="319936" cy="156531"/>
            </a:xfrm>
            <a:custGeom>
              <a:avLst/>
              <a:gdLst/>
              <a:ahLst/>
              <a:cxnLst/>
              <a:rect l="l" t="t" r="r" b="b"/>
              <a:pathLst>
                <a:path w="13594" h="6651" extrusionOk="0">
                  <a:moveTo>
                    <a:pt x="12168" y="1"/>
                  </a:moveTo>
                  <a:lnTo>
                    <a:pt x="11985" y="19"/>
                  </a:lnTo>
                  <a:lnTo>
                    <a:pt x="732" y="2467"/>
                  </a:lnTo>
                  <a:lnTo>
                    <a:pt x="549" y="2522"/>
                  </a:lnTo>
                  <a:lnTo>
                    <a:pt x="384" y="2613"/>
                  </a:lnTo>
                  <a:lnTo>
                    <a:pt x="257" y="2723"/>
                  </a:lnTo>
                  <a:lnTo>
                    <a:pt x="147" y="2851"/>
                  </a:lnTo>
                  <a:lnTo>
                    <a:pt x="74" y="3015"/>
                  </a:lnTo>
                  <a:lnTo>
                    <a:pt x="19" y="3180"/>
                  </a:lnTo>
                  <a:lnTo>
                    <a:pt x="1" y="3362"/>
                  </a:lnTo>
                  <a:lnTo>
                    <a:pt x="37" y="3545"/>
                  </a:lnTo>
                  <a:lnTo>
                    <a:pt x="549" y="5920"/>
                  </a:lnTo>
                  <a:lnTo>
                    <a:pt x="604" y="6103"/>
                  </a:lnTo>
                  <a:lnTo>
                    <a:pt x="695" y="6249"/>
                  </a:lnTo>
                  <a:lnTo>
                    <a:pt x="805" y="6395"/>
                  </a:lnTo>
                  <a:lnTo>
                    <a:pt x="933" y="6505"/>
                  </a:lnTo>
                  <a:lnTo>
                    <a:pt x="1097" y="6578"/>
                  </a:lnTo>
                  <a:lnTo>
                    <a:pt x="1261" y="6632"/>
                  </a:lnTo>
                  <a:lnTo>
                    <a:pt x="1444" y="6651"/>
                  </a:lnTo>
                  <a:lnTo>
                    <a:pt x="1627" y="6614"/>
                  </a:lnTo>
                  <a:lnTo>
                    <a:pt x="12881" y="4184"/>
                  </a:lnTo>
                  <a:lnTo>
                    <a:pt x="13045" y="4130"/>
                  </a:lnTo>
                  <a:lnTo>
                    <a:pt x="13210" y="4038"/>
                  </a:lnTo>
                  <a:lnTo>
                    <a:pt x="13337" y="3929"/>
                  </a:lnTo>
                  <a:lnTo>
                    <a:pt x="13447" y="3782"/>
                  </a:lnTo>
                  <a:lnTo>
                    <a:pt x="13538" y="3636"/>
                  </a:lnTo>
                  <a:lnTo>
                    <a:pt x="13575" y="3454"/>
                  </a:lnTo>
                  <a:lnTo>
                    <a:pt x="13593" y="3289"/>
                  </a:lnTo>
                  <a:lnTo>
                    <a:pt x="13575" y="3107"/>
                  </a:lnTo>
                  <a:lnTo>
                    <a:pt x="13063" y="713"/>
                  </a:lnTo>
                  <a:lnTo>
                    <a:pt x="13009" y="549"/>
                  </a:lnTo>
                  <a:lnTo>
                    <a:pt x="12917" y="384"/>
                  </a:lnTo>
                  <a:lnTo>
                    <a:pt x="12789" y="257"/>
                  </a:lnTo>
                  <a:lnTo>
                    <a:pt x="12661" y="147"/>
                  </a:lnTo>
                  <a:lnTo>
                    <a:pt x="12497" y="74"/>
                  </a:lnTo>
                  <a:lnTo>
                    <a:pt x="12333" y="19"/>
                  </a:lnTo>
                  <a:lnTo>
                    <a:pt x="12168" y="1"/>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000;p31">
              <a:extLst>
                <a:ext uri="{FF2B5EF4-FFF2-40B4-BE49-F238E27FC236}">
                  <a16:creationId xmlns:a16="http://schemas.microsoft.com/office/drawing/2014/main" id="{433FE8D3-A74E-CB0E-C9A7-1651F063FBF4}"/>
                </a:ext>
              </a:extLst>
            </p:cNvPr>
            <p:cNvSpPr/>
            <p:nvPr/>
          </p:nvSpPr>
          <p:spPr>
            <a:xfrm>
              <a:off x="2275717" y="1948029"/>
              <a:ext cx="36573" cy="116969"/>
            </a:xfrm>
            <a:custGeom>
              <a:avLst/>
              <a:gdLst/>
              <a:ahLst/>
              <a:cxnLst/>
              <a:rect l="l" t="t" r="r" b="b"/>
              <a:pathLst>
                <a:path w="1554" h="4970" extrusionOk="0">
                  <a:moveTo>
                    <a:pt x="293" y="0"/>
                  </a:moveTo>
                  <a:lnTo>
                    <a:pt x="238" y="19"/>
                  </a:lnTo>
                  <a:lnTo>
                    <a:pt x="183" y="37"/>
                  </a:lnTo>
                  <a:lnTo>
                    <a:pt x="128" y="55"/>
                  </a:lnTo>
                  <a:lnTo>
                    <a:pt x="73" y="92"/>
                  </a:lnTo>
                  <a:lnTo>
                    <a:pt x="37" y="146"/>
                  </a:lnTo>
                  <a:lnTo>
                    <a:pt x="19" y="201"/>
                  </a:lnTo>
                  <a:lnTo>
                    <a:pt x="0" y="256"/>
                  </a:lnTo>
                  <a:lnTo>
                    <a:pt x="0" y="311"/>
                  </a:lnTo>
                  <a:lnTo>
                    <a:pt x="0" y="384"/>
                  </a:lnTo>
                  <a:lnTo>
                    <a:pt x="950" y="4732"/>
                  </a:lnTo>
                  <a:lnTo>
                    <a:pt x="987" y="4823"/>
                  </a:lnTo>
                  <a:lnTo>
                    <a:pt x="1060" y="4915"/>
                  </a:lnTo>
                  <a:lnTo>
                    <a:pt x="1151" y="4951"/>
                  </a:lnTo>
                  <a:lnTo>
                    <a:pt x="1243" y="4970"/>
                  </a:lnTo>
                  <a:lnTo>
                    <a:pt x="1316" y="4970"/>
                  </a:lnTo>
                  <a:lnTo>
                    <a:pt x="1371" y="4951"/>
                  </a:lnTo>
                  <a:lnTo>
                    <a:pt x="1425" y="4915"/>
                  </a:lnTo>
                  <a:lnTo>
                    <a:pt x="1480" y="4878"/>
                  </a:lnTo>
                  <a:lnTo>
                    <a:pt x="1517" y="4842"/>
                  </a:lnTo>
                  <a:lnTo>
                    <a:pt x="1535" y="4787"/>
                  </a:lnTo>
                  <a:lnTo>
                    <a:pt x="1553" y="4714"/>
                  </a:lnTo>
                  <a:lnTo>
                    <a:pt x="1553" y="4659"/>
                  </a:lnTo>
                  <a:lnTo>
                    <a:pt x="1553" y="4604"/>
                  </a:lnTo>
                  <a:lnTo>
                    <a:pt x="603" y="256"/>
                  </a:lnTo>
                  <a:lnTo>
                    <a:pt x="585" y="183"/>
                  </a:lnTo>
                  <a:lnTo>
                    <a:pt x="567" y="128"/>
                  </a:lnTo>
                  <a:lnTo>
                    <a:pt x="512" y="92"/>
                  </a:lnTo>
                  <a:lnTo>
                    <a:pt x="475" y="55"/>
                  </a:lnTo>
                  <a:lnTo>
                    <a:pt x="421" y="19"/>
                  </a:lnTo>
                  <a:lnTo>
                    <a:pt x="366" y="19"/>
                  </a:lnTo>
                  <a:lnTo>
                    <a:pt x="293"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001;p31">
              <a:extLst>
                <a:ext uri="{FF2B5EF4-FFF2-40B4-BE49-F238E27FC236}">
                  <a16:creationId xmlns:a16="http://schemas.microsoft.com/office/drawing/2014/main" id="{9705C693-C899-042A-3C28-E6FB15B11A42}"/>
                </a:ext>
              </a:extLst>
            </p:cNvPr>
            <p:cNvSpPr/>
            <p:nvPr/>
          </p:nvSpPr>
          <p:spPr>
            <a:xfrm>
              <a:off x="2044393" y="2040027"/>
              <a:ext cx="69240" cy="104519"/>
            </a:xfrm>
            <a:custGeom>
              <a:avLst/>
              <a:gdLst/>
              <a:ahLst/>
              <a:cxnLst/>
              <a:rect l="l" t="t" r="r" b="b"/>
              <a:pathLst>
                <a:path w="2942" h="4441" extrusionOk="0">
                  <a:moveTo>
                    <a:pt x="275" y="1"/>
                  </a:moveTo>
                  <a:lnTo>
                    <a:pt x="220" y="19"/>
                  </a:lnTo>
                  <a:lnTo>
                    <a:pt x="165" y="56"/>
                  </a:lnTo>
                  <a:lnTo>
                    <a:pt x="110" y="92"/>
                  </a:lnTo>
                  <a:lnTo>
                    <a:pt x="74" y="129"/>
                  </a:lnTo>
                  <a:lnTo>
                    <a:pt x="37" y="184"/>
                  </a:lnTo>
                  <a:lnTo>
                    <a:pt x="19" y="238"/>
                  </a:lnTo>
                  <a:lnTo>
                    <a:pt x="0" y="311"/>
                  </a:lnTo>
                  <a:lnTo>
                    <a:pt x="0" y="366"/>
                  </a:lnTo>
                  <a:lnTo>
                    <a:pt x="19" y="421"/>
                  </a:lnTo>
                  <a:lnTo>
                    <a:pt x="55" y="476"/>
                  </a:lnTo>
                  <a:lnTo>
                    <a:pt x="2357" y="4294"/>
                  </a:lnTo>
                  <a:lnTo>
                    <a:pt x="2412" y="4349"/>
                  </a:lnTo>
                  <a:lnTo>
                    <a:pt x="2467" y="4404"/>
                  </a:lnTo>
                  <a:lnTo>
                    <a:pt x="2540" y="4422"/>
                  </a:lnTo>
                  <a:lnTo>
                    <a:pt x="2631" y="4440"/>
                  </a:lnTo>
                  <a:lnTo>
                    <a:pt x="2704" y="4422"/>
                  </a:lnTo>
                  <a:lnTo>
                    <a:pt x="2796" y="4386"/>
                  </a:lnTo>
                  <a:lnTo>
                    <a:pt x="2832" y="4349"/>
                  </a:lnTo>
                  <a:lnTo>
                    <a:pt x="2887" y="4312"/>
                  </a:lnTo>
                  <a:lnTo>
                    <a:pt x="2905" y="4258"/>
                  </a:lnTo>
                  <a:lnTo>
                    <a:pt x="2924" y="4203"/>
                  </a:lnTo>
                  <a:lnTo>
                    <a:pt x="2942" y="4130"/>
                  </a:lnTo>
                  <a:lnTo>
                    <a:pt x="2942" y="4075"/>
                  </a:lnTo>
                  <a:lnTo>
                    <a:pt x="2924" y="4020"/>
                  </a:lnTo>
                  <a:lnTo>
                    <a:pt x="2887" y="3965"/>
                  </a:lnTo>
                  <a:lnTo>
                    <a:pt x="585" y="165"/>
                  </a:lnTo>
                  <a:lnTo>
                    <a:pt x="549" y="111"/>
                  </a:lnTo>
                  <a:lnTo>
                    <a:pt x="494" y="74"/>
                  </a:lnTo>
                  <a:lnTo>
                    <a:pt x="457" y="37"/>
                  </a:lnTo>
                  <a:lnTo>
                    <a:pt x="384" y="19"/>
                  </a:lnTo>
                  <a:lnTo>
                    <a:pt x="329"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002;p31">
              <a:extLst>
                <a:ext uri="{FF2B5EF4-FFF2-40B4-BE49-F238E27FC236}">
                  <a16:creationId xmlns:a16="http://schemas.microsoft.com/office/drawing/2014/main" id="{976022BB-EB05-3668-1A72-652B5A2002DF}"/>
                </a:ext>
              </a:extLst>
            </p:cNvPr>
            <p:cNvSpPr/>
            <p:nvPr/>
          </p:nvSpPr>
          <p:spPr>
            <a:xfrm>
              <a:off x="1856064" y="2202562"/>
              <a:ext cx="95058" cy="81714"/>
            </a:xfrm>
            <a:custGeom>
              <a:avLst/>
              <a:gdLst/>
              <a:ahLst/>
              <a:cxnLst/>
              <a:rect l="l" t="t" r="r" b="b"/>
              <a:pathLst>
                <a:path w="4039" h="3472" extrusionOk="0">
                  <a:moveTo>
                    <a:pt x="220" y="1"/>
                  </a:moveTo>
                  <a:lnTo>
                    <a:pt x="165" y="37"/>
                  </a:lnTo>
                  <a:lnTo>
                    <a:pt x="128" y="55"/>
                  </a:lnTo>
                  <a:lnTo>
                    <a:pt x="74" y="110"/>
                  </a:lnTo>
                  <a:lnTo>
                    <a:pt x="37" y="165"/>
                  </a:lnTo>
                  <a:lnTo>
                    <a:pt x="19" y="220"/>
                  </a:lnTo>
                  <a:lnTo>
                    <a:pt x="1" y="275"/>
                  </a:lnTo>
                  <a:lnTo>
                    <a:pt x="1" y="330"/>
                  </a:lnTo>
                  <a:lnTo>
                    <a:pt x="19" y="384"/>
                  </a:lnTo>
                  <a:lnTo>
                    <a:pt x="37" y="457"/>
                  </a:lnTo>
                  <a:lnTo>
                    <a:pt x="74" y="494"/>
                  </a:lnTo>
                  <a:lnTo>
                    <a:pt x="110" y="549"/>
                  </a:lnTo>
                  <a:lnTo>
                    <a:pt x="3545" y="3399"/>
                  </a:lnTo>
                  <a:lnTo>
                    <a:pt x="3636" y="3454"/>
                  </a:lnTo>
                  <a:lnTo>
                    <a:pt x="3727" y="3472"/>
                  </a:lnTo>
                  <a:lnTo>
                    <a:pt x="3801" y="3454"/>
                  </a:lnTo>
                  <a:lnTo>
                    <a:pt x="3874" y="3435"/>
                  </a:lnTo>
                  <a:lnTo>
                    <a:pt x="3928" y="3399"/>
                  </a:lnTo>
                  <a:lnTo>
                    <a:pt x="3983" y="3344"/>
                  </a:lnTo>
                  <a:lnTo>
                    <a:pt x="4001" y="3307"/>
                  </a:lnTo>
                  <a:lnTo>
                    <a:pt x="4038" y="3234"/>
                  </a:lnTo>
                  <a:lnTo>
                    <a:pt x="4038" y="3180"/>
                  </a:lnTo>
                  <a:lnTo>
                    <a:pt x="4038" y="3125"/>
                  </a:lnTo>
                  <a:lnTo>
                    <a:pt x="4038" y="3070"/>
                  </a:lnTo>
                  <a:lnTo>
                    <a:pt x="4020" y="3015"/>
                  </a:lnTo>
                  <a:lnTo>
                    <a:pt x="3983" y="2960"/>
                  </a:lnTo>
                  <a:lnTo>
                    <a:pt x="3928" y="2905"/>
                  </a:lnTo>
                  <a:lnTo>
                    <a:pt x="512" y="74"/>
                  </a:lnTo>
                  <a:lnTo>
                    <a:pt x="457" y="37"/>
                  </a:lnTo>
                  <a:lnTo>
                    <a:pt x="402"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003;p31">
              <a:extLst>
                <a:ext uri="{FF2B5EF4-FFF2-40B4-BE49-F238E27FC236}">
                  <a16:creationId xmlns:a16="http://schemas.microsoft.com/office/drawing/2014/main" id="{FFF9E104-ECE3-B0F7-D745-36A9194BB8B9}"/>
                </a:ext>
              </a:extLst>
            </p:cNvPr>
            <p:cNvSpPr/>
            <p:nvPr/>
          </p:nvSpPr>
          <p:spPr>
            <a:xfrm>
              <a:off x="1730954" y="2417128"/>
              <a:ext cx="112239" cy="52037"/>
            </a:xfrm>
            <a:custGeom>
              <a:avLst/>
              <a:gdLst/>
              <a:ahLst/>
              <a:cxnLst/>
              <a:rect l="l" t="t" r="r" b="b"/>
              <a:pathLst>
                <a:path w="4769" h="2211" extrusionOk="0">
                  <a:moveTo>
                    <a:pt x="292" y="0"/>
                  </a:moveTo>
                  <a:lnTo>
                    <a:pt x="238" y="18"/>
                  </a:lnTo>
                  <a:lnTo>
                    <a:pt x="183" y="37"/>
                  </a:lnTo>
                  <a:lnTo>
                    <a:pt x="128" y="55"/>
                  </a:lnTo>
                  <a:lnTo>
                    <a:pt x="73" y="91"/>
                  </a:lnTo>
                  <a:lnTo>
                    <a:pt x="37" y="146"/>
                  </a:lnTo>
                  <a:lnTo>
                    <a:pt x="18" y="201"/>
                  </a:lnTo>
                  <a:lnTo>
                    <a:pt x="0" y="256"/>
                  </a:lnTo>
                  <a:lnTo>
                    <a:pt x="0" y="329"/>
                  </a:lnTo>
                  <a:lnTo>
                    <a:pt x="0" y="384"/>
                  </a:lnTo>
                  <a:lnTo>
                    <a:pt x="18" y="438"/>
                  </a:lnTo>
                  <a:lnTo>
                    <a:pt x="55" y="493"/>
                  </a:lnTo>
                  <a:lnTo>
                    <a:pt x="91" y="548"/>
                  </a:lnTo>
                  <a:lnTo>
                    <a:pt x="146" y="585"/>
                  </a:lnTo>
                  <a:lnTo>
                    <a:pt x="201" y="603"/>
                  </a:lnTo>
                  <a:lnTo>
                    <a:pt x="4348" y="2192"/>
                  </a:lnTo>
                  <a:lnTo>
                    <a:pt x="4458" y="2211"/>
                  </a:lnTo>
                  <a:lnTo>
                    <a:pt x="4549" y="2192"/>
                  </a:lnTo>
                  <a:lnTo>
                    <a:pt x="4641" y="2156"/>
                  </a:lnTo>
                  <a:lnTo>
                    <a:pt x="4714" y="2083"/>
                  </a:lnTo>
                  <a:lnTo>
                    <a:pt x="4750" y="2010"/>
                  </a:lnTo>
                  <a:lnTo>
                    <a:pt x="4768" y="1937"/>
                  </a:lnTo>
                  <a:lnTo>
                    <a:pt x="4768" y="1882"/>
                  </a:lnTo>
                  <a:lnTo>
                    <a:pt x="4768" y="1827"/>
                  </a:lnTo>
                  <a:lnTo>
                    <a:pt x="4750" y="1772"/>
                  </a:lnTo>
                  <a:lnTo>
                    <a:pt x="4714" y="1717"/>
                  </a:lnTo>
                  <a:lnTo>
                    <a:pt x="4677" y="1663"/>
                  </a:lnTo>
                  <a:lnTo>
                    <a:pt x="4641" y="1626"/>
                  </a:lnTo>
                  <a:lnTo>
                    <a:pt x="4567" y="1608"/>
                  </a:lnTo>
                  <a:lnTo>
                    <a:pt x="420" y="18"/>
                  </a:lnTo>
                  <a:lnTo>
                    <a:pt x="347"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004;p31">
              <a:extLst>
                <a:ext uri="{FF2B5EF4-FFF2-40B4-BE49-F238E27FC236}">
                  <a16:creationId xmlns:a16="http://schemas.microsoft.com/office/drawing/2014/main" id="{BD88DFB7-8D33-1388-6134-8A40CB0D238C}"/>
                </a:ext>
              </a:extLst>
            </p:cNvPr>
            <p:cNvSpPr/>
            <p:nvPr/>
          </p:nvSpPr>
          <p:spPr>
            <a:xfrm>
              <a:off x="1682354" y="2660906"/>
              <a:ext cx="119135" cy="18075"/>
            </a:xfrm>
            <a:custGeom>
              <a:avLst/>
              <a:gdLst/>
              <a:ahLst/>
              <a:cxnLst/>
              <a:rect l="l" t="t" r="r" b="b"/>
              <a:pathLst>
                <a:path w="5062" h="768" extrusionOk="0">
                  <a:moveTo>
                    <a:pt x="311" y="1"/>
                  </a:moveTo>
                  <a:lnTo>
                    <a:pt x="202" y="37"/>
                  </a:lnTo>
                  <a:lnTo>
                    <a:pt x="92" y="92"/>
                  </a:lnTo>
                  <a:lnTo>
                    <a:pt x="56" y="147"/>
                  </a:lnTo>
                  <a:lnTo>
                    <a:pt x="19" y="183"/>
                  </a:lnTo>
                  <a:lnTo>
                    <a:pt x="1" y="238"/>
                  </a:lnTo>
                  <a:lnTo>
                    <a:pt x="1" y="311"/>
                  </a:lnTo>
                  <a:lnTo>
                    <a:pt x="1" y="366"/>
                  </a:lnTo>
                  <a:lnTo>
                    <a:pt x="19" y="421"/>
                  </a:lnTo>
                  <a:lnTo>
                    <a:pt x="37" y="476"/>
                  </a:lnTo>
                  <a:lnTo>
                    <a:pt x="74" y="530"/>
                  </a:lnTo>
                  <a:lnTo>
                    <a:pt x="129" y="567"/>
                  </a:lnTo>
                  <a:lnTo>
                    <a:pt x="165" y="604"/>
                  </a:lnTo>
                  <a:lnTo>
                    <a:pt x="238" y="622"/>
                  </a:lnTo>
                  <a:lnTo>
                    <a:pt x="293" y="622"/>
                  </a:lnTo>
                  <a:lnTo>
                    <a:pt x="4751" y="768"/>
                  </a:lnTo>
                  <a:lnTo>
                    <a:pt x="4806" y="768"/>
                  </a:lnTo>
                  <a:lnTo>
                    <a:pt x="4879" y="750"/>
                  </a:lnTo>
                  <a:lnTo>
                    <a:pt x="4915" y="713"/>
                  </a:lnTo>
                  <a:lnTo>
                    <a:pt x="4970" y="677"/>
                  </a:lnTo>
                  <a:lnTo>
                    <a:pt x="5007" y="640"/>
                  </a:lnTo>
                  <a:lnTo>
                    <a:pt x="5043" y="585"/>
                  </a:lnTo>
                  <a:lnTo>
                    <a:pt x="5061" y="530"/>
                  </a:lnTo>
                  <a:lnTo>
                    <a:pt x="5061" y="457"/>
                  </a:lnTo>
                  <a:lnTo>
                    <a:pt x="5061" y="403"/>
                  </a:lnTo>
                  <a:lnTo>
                    <a:pt x="5043" y="348"/>
                  </a:lnTo>
                  <a:lnTo>
                    <a:pt x="5025" y="293"/>
                  </a:lnTo>
                  <a:lnTo>
                    <a:pt x="4988" y="238"/>
                  </a:lnTo>
                  <a:lnTo>
                    <a:pt x="4933" y="202"/>
                  </a:lnTo>
                  <a:lnTo>
                    <a:pt x="4879" y="165"/>
                  </a:lnTo>
                  <a:lnTo>
                    <a:pt x="4824" y="147"/>
                  </a:lnTo>
                  <a:lnTo>
                    <a:pt x="4769" y="147"/>
                  </a:lnTo>
                  <a:lnTo>
                    <a:pt x="311"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005;p31">
              <a:extLst>
                <a:ext uri="{FF2B5EF4-FFF2-40B4-BE49-F238E27FC236}">
                  <a16:creationId xmlns:a16="http://schemas.microsoft.com/office/drawing/2014/main" id="{7C4B1509-1B99-FEE9-6421-981967868934}"/>
                </a:ext>
              </a:extLst>
            </p:cNvPr>
            <p:cNvSpPr/>
            <p:nvPr/>
          </p:nvSpPr>
          <p:spPr>
            <a:xfrm>
              <a:off x="1715468" y="2876320"/>
              <a:ext cx="114828" cy="45611"/>
            </a:xfrm>
            <a:custGeom>
              <a:avLst/>
              <a:gdLst/>
              <a:ahLst/>
              <a:cxnLst/>
              <a:rect l="l" t="t" r="r" b="b"/>
              <a:pathLst>
                <a:path w="4879" h="1938" extrusionOk="0">
                  <a:moveTo>
                    <a:pt x="4531" y="1"/>
                  </a:moveTo>
                  <a:lnTo>
                    <a:pt x="4476" y="19"/>
                  </a:lnTo>
                  <a:lnTo>
                    <a:pt x="220" y="1334"/>
                  </a:lnTo>
                  <a:lnTo>
                    <a:pt x="165" y="1353"/>
                  </a:lnTo>
                  <a:lnTo>
                    <a:pt x="110" y="1389"/>
                  </a:lnTo>
                  <a:lnTo>
                    <a:pt x="74" y="1444"/>
                  </a:lnTo>
                  <a:lnTo>
                    <a:pt x="37" y="1480"/>
                  </a:lnTo>
                  <a:lnTo>
                    <a:pt x="19" y="1535"/>
                  </a:lnTo>
                  <a:lnTo>
                    <a:pt x="0" y="1608"/>
                  </a:lnTo>
                  <a:lnTo>
                    <a:pt x="0" y="1663"/>
                  </a:lnTo>
                  <a:lnTo>
                    <a:pt x="19" y="1718"/>
                  </a:lnTo>
                  <a:lnTo>
                    <a:pt x="74" y="1809"/>
                  </a:lnTo>
                  <a:lnTo>
                    <a:pt x="128" y="1882"/>
                  </a:lnTo>
                  <a:lnTo>
                    <a:pt x="220" y="1937"/>
                  </a:lnTo>
                  <a:lnTo>
                    <a:pt x="402" y="1937"/>
                  </a:lnTo>
                  <a:lnTo>
                    <a:pt x="4659" y="622"/>
                  </a:lnTo>
                  <a:lnTo>
                    <a:pt x="4714" y="585"/>
                  </a:lnTo>
                  <a:lnTo>
                    <a:pt x="4769" y="549"/>
                  </a:lnTo>
                  <a:lnTo>
                    <a:pt x="4805" y="512"/>
                  </a:lnTo>
                  <a:lnTo>
                    <a:pt x="4842" y="457"/>
                  </a:lnTo>
                  <a:lnTo>
                    <a:pt x="4860" y="403"/>
                  </a:lnTo>
                  <a:lnTo>
                    <a:pt x="4878" y="348"/>
                  </a:lnTo>
                  <a:lnTo>
                    <a:pt x="4878" y="293"/>
                  </a:lnTo>
                  <a:lnTo>
                    <a:pt x="4860" y="220"/>
                  </a:lnTo>
                  <a:lnTo>
                    <a:pt x="4842" y="165"/>
                  </a:lnTo>
                  <a:lnTo>
                    <a:pt x="4805" y="110"/>
                  </a:lnTo>
                  <a:lnTo>
                    <a:pt x="4769" y="74"/>
                  </a:lnTo>
                  <a:lnTo>
                    <a:pt x="4714" y="37"/>
                  </a:lnTo>
                  <a:lnTo>
                    <a:pt x="4659" y="19"/>
                  </a:lnTo>
                  <a:lnTo>
                    <a:pt x="4604"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006;p31">
              <a:extLst>
                <a:ext uri="{FF2B5EF4-FFF2-40B4-BE49-F238E27FC236}">
                  <a16:creationId xmlns:a16="http://schemas.microsoft.com/office/drawing/2014/main" id="{CA10D89F-B7D2-333A-4C95-08AE10847E0A}"/>
                </a:ext>
              </a:extLst>
            </p:cNvPr>
            <p:cNvSpPr/>
            <p:nvPr/>
          </p:nvSpPr>
          <p:spPr>
            <a:xfrm>
              <a:off x="2511774" y="1936425"/>
              <a:ext cx="26666" cy="118688"/>
            </a:xfrm>
            <a:custGeom>
              <a:avLst/>
              <a:gdLst/>
              <a:ahLst/>
              <a:cxnLst/>
              <a:rect l="l" t="t" r="r" b="b"/>
              <a:pathLst>
                <a:path w="1133" h="5043" extrusionOk="0">
                  <a:moveTo>
                    <a:pt x="731" y="0"/>
                  </a:moveTo>
                  <a:lnTo>
                    <a:pt x="676" y="37"/>
                  </a:lnTo>
                  <a:lnTo>
                    <a:pt x="640" y="55"/>
                  </a:lnTo>
                  <a:lnTo>
                    <a:pt x="585" y="110"/>
                  </a:lnTo>
                  <a:lnTo>
                    <a:pt x="548" y="146"/>
                  </a:lnTo>
                  <a:lnTo>
                    <a:pt x="530" y="201"/>
                  </a:lnTo>
                  <a:lnTo>
                    <a:pt x="512" y="274"/>
                  </a:lnTo>
                  <a:lnTo>
                    <a:pt x="0" y="4695"/>
                  </a:lnTo>
                  <a:lnTo>
                    <a:pt x="0" y="4750"/>
                  </a:lnTo>
                  <a:lnTo>
                    <a:pt x="0" y="4805"/>
                  </a:lnTo>
                  <a:lnTo>
                    <a:pt x="18" y="4860"/>
                  </a:lnTo>
                  <a:lnTo>
                    <a:pt x="55" y="4914"/>
                  </a:lnTo>
                  <a:lnTo>
                    <a:pt x="92" y="4951"/>
                  </a:lnTo>
                  <a:lnTo>
                    <a:pt x="146" y="4988"/>
                  </a:lnTo>
                  <a:lnTo>
                    <a:pt x="201" y="5024"/>
                  </a:lnTo>
                  <a:lnTo>
                    <a:pt x="274" y="5024"/>
                  </a:lnTo>
                  <a:lnTo>
                    <a:pt x="311" y="5042"/>
                  </a:lnTo>
                  <a:lnTo>
                    <a:pt x="420" y="5006"/>
                  </a:lnTo>
                  <a:lnTo>
                    <a:pt x="512" y="4951"/>
                  </a:lnTo>
                  <a:lnTo>
                    <a:pt x="585" y="4878"/>
                  </a:lnTo>
                  <a:lnTo>
                    <a:pt x="603" y="4823"/>
                  </a:lnTo>
                  <a:lnTo>
                    <a:pt x="603" y="4768"/>
                  </a:lnTo>
                  <a:lnTo>
                    <a:pt x="1133" y="347"/>
                  </a:lnTo>
                  <a:lnTo>
                    <a:pt x="1133" y="274"/>
                  </a:lnTo>
                  <a:lnTo>
                    <a:pt x="1133" y="219"/>
                  </a:lnTo>
                  <a:lnTo>
                    <a:pt x="1096" y="164"/>
                  </a:lnTo>
                  <a:lnTo>
                    <a:pt x="1078" y="110"/>
                  </a:lnTo>
                  <a:lnTo>
                    <a:pt x="1023" y="73"/>
                  </a:lnTo>
                  <a:lnTo>
                    <a:pt x="987" y="37"/>
                  </a:lnTo>
                  <a:lnTo>
                    <a:pt x="932"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007;p31">
              <a:extLst>
                <a:ext uri="{FF2B5EF4-FFF2-40B4-BE49-F238E27FC236}">
                  <a16:creationId xmlns:a16="http://schemas.microsoft.com/office/drawing/2014/main" id="{B4B8475F-7AC7-9B1A-2D9D-E165AC2DBE1F}"/>
                </a:ext>
              </a:extLst>
            </p:cNvPr>
            <p:cNvSpPr/>
            <p:nvPr/>
          </p:nvSpPr>
          <p:spPr>
            <a:xfrm>
              <a:off x="2716859" y="2005643"/>
              <a:ext cx="60227" cy="109226"/>
            </a:xfrm>
            <a:custGeom>
              <a:avLst/>
              <a:gdLst/>
              <a:ahLst/>
              <a:cxnLst/>
              <a:rect l="l" t="t" r="r" b="b"/>
              <a:pathLst>
                <a:path w="2559" h="4641" extrusionOk="0">
                  <a:moveTo>
                    <a:pt x="2266" y="0"/>
                  </a:moveTo>
                  <a:lnTo>
                    <a:pt x="2211" y="19"/>
                  </a:lnTo>
                  <a:lnTo>
                    <a:pt x="2156" y="19"/>
                  </a:lnTo>
                  <a:lnTo>
                    <a:pt x="2102" y="55"/>
                  </a:lnTo>
                  <a:lnTo>
                    <a:pt x="2047" y="92"/>
                  </a:lnTo>
                  <a:lnTo>
                    <a:pt x="2010" y="128"/>
                  </a:lnTo>
                  <a:lnTo>
                    <a:pt x="1974" y="183"/>
                  </a:lnTo>
                  <a:lnTo>
                    <a:pt x="37" y="4202"/>
                  </a:lnTo>
                  <a:lnTo>
                    <a:pt x="19" y="4257"/>
                  </a:lnTo>
                  <a:lnTo>
                    <a:pt x="1" y="4312"/>
                  </a:lnTo>
                  <a:lnTo>
                    <a:pt x="19" y="4367"/>
                  </a:lnTo>
                  <a:lnTo>
                    <a:pt x="19" y="4440"/>
                  </a:lnTo>
                  <a:lnTo>
                    <a:pt x="55" y="4495"/>
                  </a:lnTo>
                  <a:lnTo>
                    <a:pt x="92" y="4531"/>
                  </a:lnTo>
                  <a:lnTo>
                    <a:pt x="129" y="4586"/>
                  </a:lnTo>
                  <a:lnTo>
                    <a:pt x="183" y="4604"/>
                  </a:lnTo>
                  <a:lnTo>
                    <a:pt x="256" y="4641"/>
                  </a:lnTo>
                  <a:lnTo>
                    <a:pt x="311" y="4641"/>
                  </a:lnTo>
                  <a:lnTo>
                    <a:pt x="403" y="4622"/>
                  </a:lnTo>
                  <a:lnTo>
                    <a:pt x="476" y="4586"/>
                  </a:lnTo>
                  <a:lnTo>
                    <a:pt x="549" y="4531"/>
                  </a:lnTo>
                  <a:lnTo>
                    <a:pt x="604" y="4458"/>
                  </a:lnTo>
                  <a:lnTo>
                    <a:pt x="2540" y="457"/>
                  </a:lnTo>
                  <a:lnTo>
                    <a:pt x="2558" y="402"/>
                  </a:lnTo>
                  <a:lnTo>
                    <a:pt x="2558" y="329"/>
                  </a:lnTo>
                  <a:lnTo>
                    <a:pt x="2558" y="274"/>
                  </a:lnTo>
                  <a:lnTo>
                    <a:pt x="2558" y="220"/>
                  </a:lnTo>
                  <a:lnTo>
                    <a:pt x="2522" y="165"/>
                  </a:lnTo>
                  <a:lnTo>
                    <a:pt x="2485" y="110"/>
                  </a:lnTo>
                  <a:lnTo>
                    <a:pt x="2449" y="73"/>
                  </a:lnTo>
                  <a:lnTo>
                    <a:pt x="2394" y="37"/>
                  </a:lnTo>
                  <a:lnTo>
                    <a:pt x="2339" y="19"/>
                  </a:lnTo>
                  <a:lnTo>
                    <a:pt x="2266"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008;p31">
              <a:extLst>
                <a:ext uri="{FF2B5EF4-FFF2-40B4-BE49-F238E27FC236}">
                  <a16:creationId xmlns:a16="http://schemas.microsoft.com/office/drawing/2014/main" id="{49DDEF45-4DCD-D704-1B32-766E00B70D52}"/>
                </a:ext>
              </a:extLst>
            </p:cNvPr>
            <p:cNvSpPr/>
            <p:nvPr/>
          </p:nvSpPr>
          <p:spPr>
            <a:xfrm>
              <a:off x="2891866" y="2149253"/>
              <a:ext cx="88586" cy="89033"/>
            </a:xfrm>
            <a:custGeom>
              <a:avLst/>
              <a:gdLst/>
              <a:ahLst/>
              <a:cxnLst/>
              <a:rect l="l" t="t" r="r" b="b"/>
              <a:pathLst>
                <a:path w="3764" h="3783" extrusionOk="0">
                  <a:moveTo>
                    <a:pt x="3453" y="0"/>
                  </a:moveTo>
                  <a:lnTo>
                    <a:pt x="3380" y="19"/>
                  </a:lnTo>
                  <a:lnTo>
                    <a:pt x="3325" y="37"/>
                  </a:lnTo>
                  <a:lnTo>
                    <a:pt x="3270" y="55"/>
                  </a:lnTo>
                  <a:lnTo>
                    <a:pt x="3216" y="92"/>
                  </a:lnTo>
                  <a:lnTo>
                    <a:pt x="92" y="3252"/>
                  </a:lnTo>
                  <a:lnTo>
                    <a:pt x="55" y="3307"/>
                  </a:lnTo>
                  <a:lnTo>
                    <a:pt x="19" y="3362"/>
                  </a:lnTo>
                  <a:lnTo>
                    <a:pt x="0" y="3417"/>
                  </a:lnTo>
                  <a:lnTo>
                    <a:pt x="0" y="3471"/>
                  </a:lnTo>
                  <a:lnTo>
                    <a:pt x="0" y="3545"/>
                  </a:lnTo>
                  <a:lnTo>
                    <a:pt x="19" y="3599"/>
                  </a:lnTo>
                  <a:lnTo>
                    <a:pt x="55" y="3654"/>
                  </a:lnTo>
                  <a:lnTo>
                    <a:pt x="92" y="3691"/>
                  </a:lnTo>
                  <a:lnTo>
                    <a:pt x="146" y="3745"/>
                  </a:lnTo>
                  <a:lnTo>
                    <a:pt x="201" y="3764"/>
                  </a:lnTo>
                  <a:lnTo>
                    <a:pt x="256" y="3782"/>
                  </a:lnTo>
                  <a:lnTo>
                    <a:pt x="366" y="3782"/>
                  </a:lnTo>
                  <a:lnTo>
                    <a:pt x="439" y="3764"/>
                  </a:lnTo>
                  <a:lnTo>
                    <a:pt x="475" y="3745"/>
                  </a:lnTo>
                  <a:lnTo>
                    <a:pt x="530" y="3691"/>
                  </a:lnTo>
                  <a:lnTo>
                    <a:pt x="3672" y="530"/>
                  </a:lnTo>
                  <a:lnTo>
                    <a:pt x="3709" y="494"/>
                  </a:lnTo>
                  <a:lnTo>
                    <a:pt x="3727" y="439"/>
                  </a:lnTo>
                  <a:lnTo>
                    <a:pt x="3745" y="384"/>
                  </a:lnTo>
                  <a:lnTo>
                    <a:pt x="3764" y="311"/>
                  </a:lnTo>
                  <a:lnTo>
                    <a:pt x="3745" y="256"/>
                  </a:lnTo>
                  <a:lnTo>
                    <a:pt x="3727" y="201"/>
                  </a:lnTo>
                  <a:lnTo>
                    <a:pt x="3709" y="146"/>
                  </a:lnTo>
                  <a:lnTo>
                    <a:pt x="3672" y="92"/>
                  </a:lnTo>
                  <a:lnTo>
                    <a:pt x="3618" y="55"/>
                  </a:lnTo>
                  <a:lnTo>
                    <a:pt x="3563" y="37"/>
                  </a:lnTo>
                  <a:lnTo>
                    <a:pt x="3508" y="19"/>
                  </a:lnTo>
                  <a:lnTo>
                    <a:pt x="3453"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009;p31">
              <a:extLst>
                <a:ext uri="{FF2B5EF4-FFF2-40B4-BE49-F238E27FC236}">
                  <a16:creationId xmlns:a16="http://schemas.microsoft.com/office/drawing/2014/main" id="{3315BE08-E9B0-70F7-D445-5CB5CC3CDA8C}"/>
                </a:ext>
              </a:extLst>
            </p:cNvPr>
            <p:cNvSpPr/>
            <p:nvPr/>
          </p:nvSpPr>
          <p:spPr>
            <a:xfrm>
              <a:off x="3016978" y="2351324"/>
              <a:ext cx="108378" cy="61097"/>
            </a:xfrm>
            <a:custGeom>
              <a:avLst/>
              <a:gdLst/>
              <a:ahLst/>
              <a:cxnLst/>
              <a:rect l="l" t="t" r="r" b="b"/>
              <a:pathLst>
                <a:path w="4605" h="2596" extrusionOk="0">
                  <a:moveTo>
                    <a:pt x="4221" y="1"/>
                  </a:moveTo>
                  <a:lnTo>
                    <a:pt x="4166" y="19"/>
                  </a:lnTo>
                  <a:lnTo>
                    <a:pt x="165" y="1992"/>
                  </a:lnTo>
                  <a:lnTo>
                    <a:pt x="110" y="2029"/>
                  </a:lnTo>
                  <a:lnTo>
                    <a:pt x="74" y="2065"/>
                  </a:lnTo>
                  <a:lnTo>
                    <a:pt x="37" y="2120"/>
                  </a:lnTo>
                  <a:lnTo>
                    <a:pt x="19" y="2175"/>
                  </a:lnTo>
                  <a:lnTo>
                    <a:pt x="1" y="2230"/>
                  </a:lnTo>
                  <a:lnTo>
                    <a:pt x="1" y="2284"/>
                  </a:lnTo>
                  <a:lnTo>
                    <a:pt x="1" y="2358"/>
                  </a:lnTo>
                  <a:lnTo>
                    <a:pt x="37" y="2412"/>
                  </a:lnTo>
                  <a:lnTo>
                    <a:pt x="74" y="2485"/>
                  </a:lnTo>
                  <a:lnTo>
                    <a:pt x="147" y="2540"/>
                  </a:lnTo>
                  <a:lnTo>
                    <a:pt x="220" y="2577"/>
                  </a:lnTo>
                  <a:lnTo>
                    <a:pt x="311" y="2595"/>
                  </a:lnTo>
                  <a:lnTo>
                    <a:pt x="384" y="2577"/>
                  </a:lnTo>
                  <a:lnTo>
                    <a:pt x="439" y="2559"/>
                  </a:lnTo>
                  <a:lnTo>
                    <a:pt x="4440" y="585"/>
                  </a:lnTo>
                  <a:lnTo>
                    <a:pt x="4495" y="549"/>
                  </a:lnTo>
                  <a:lnTo>
                    <a:pt x="4531" y="512"/>
                  </a:lnTo>
                  <a:lnTo>
                    <a:pt x="4568" y="458"/>
                  </a:lnTo>
                  <a:lnTo>
                    <a:pt x="4604" y="403"/>
                  </a:lnTo>
                  <a:lnTo>
                    <a:pt x="4604" y="348"/>
                  </a:lnTo>
                  <a:lnTo>
                    <a:pt x="4604" y="293"/>
                  </a:lnTo>
                  <a:lnTo>
                    <a:pt x="4604" y="220"/>
                  </a:lnTo>
                  <a:lnTo>
                    <a:pt x="4586" y="165"/>
                  </a:lnTo>
                  <a:lnTo>
                    <a:pt x="4550" y="110"/>
                  </a:lnTo>
                  <a:lnTo>
                    <a:pt x="4513" y="74"/>
                  </a:lnTo>
                  <a:lnTo>
                    <a:pt x="4458" y="37"/>
                  </a:lnTo>
                  <a:lnTo>
                    <a:pt x="4404" y="19"/>
                  </a:lnTo>
                  <a:lnTo>
                    <a:pt x="4349"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010;p31">
              <a:extLst>
                <a:ext uri="{FF2B5EF4-FFF2-40B4-BE49-F238E27FC236}">
                  <a16:creationId xmlns:a16="http://schemas.microsoft.com/office/drawing/2014/main" id="{6817BD3E-B230-DF45-FDE9-253F0D06AA9F}"/>
                </a:ext>
              </a:extLst>
            </p:cNvPr>
            <p:cNvSpPr/>
            <p:nvPr/>
          </p:nvSpPr>
          <p:spPr>
            <a:xfrm>
              <a:off x="3078473" y="2589522"/>
              <a:ext cx="118688" cy="27560"/>
            </a:xfrm>
            <a:custGeom>
              <a:avLst/>
              <a:gdLst/>
              <a:ahLst/>
              <a:cxnLst/>
              <a:rect l="l" t="t" r="r" b="b"/>
              <a:pathLst>
                <a:path w="5043" h="1171" extrusionOk="0">
                  <a:moveTo>
                    <a:pt x="4695" y="1"/>
                  </a:moveTo>
                  <a:lnTo>
                    <a:pt x="274" y="549"/>
                  </a:lnTo>
                  <a:lnTo>
                    <a:pt x="219" y="567"/>
                  </a:lnTo>
                  <a:lnTo>
                    <a:pt x="165" y="604"/>
                  </a:lnTo>
                  <a:lnTo>
                    <a:pt x="110" y="622"/>
                  </a:lnTo>
                  <a:lnTo>
                    <a:pt x="73" y="677"/>
                  </a:lnTo>
                  <a:lnTo>
                    <a:pt x="37" y="732"/>
                  </a:lnTo>
                  <a:lnTo>
                    <a:pt x="18" y="787"/>
                  </a:lnTo>
                  <a:lnTo>
                    <a:pt x="0" y="841"/>
                  </a:lnTo>
                  <a:lnTo>
                    <a:pt x="0" y="896"/>
                  </a:lnTo>
                  <a:lnTo>
                    <a:pt x="37" y="1006"/>
                  </a:lnTo>
                  <a:lnTo>
                    <a:pt x="110" y="1097"/>
                  </a:lnTo>
                  <a:lnTo>
                    <a:pt x="201" y="1152"/>
                  </a:lnTo>
                  <a:lnTo>
                    <a:pt x="311" y="1170"/>
                  </a:lnTo>
                  <a:lnTo>
                    <a:pt x="347" y="1170"/>
                  </a:lnTo>
                  <a:lnTo>
                    <a:pt x="4768" y="604"/>
                  </a:lnTo>
                  <a:lnTo>
                    <a:pt x="4841" y="604"/>
                  </a:lnTo>
                  <a:lnTo>
                    <a:pt x="4896" y="567"/>
                  </a:lnTo>
                  <a:lnTo>
                    <a:pt x="4933" y="531"/>
                  </a:lnTo>
                  <a:lnTo>
                    <a:pt x="4988" y="494"/>
                  </a:lnTo>
                  <a:lnTo>
                    <a:pt x="5006" y="439"/>
                  </a:lnTo>
                  <a:lnTo>
                    <a:pt x="5024" y="385"/>
                  </a:lnTo>
                  <a:lnTo>
                    <a:pt x="5042" y="330"/>
                  </a:lnTo>
                  <a:lnTo>
                    <a:pt x="5042" y="257"/>
                  </a:lnTo>
                  <a:lnTo>
                    <a:pt x="5024" y="202"/>
                  </a:lnTo>
                  <a:lnTo>
                    <a:pt x="5006" y="147"/>
                  </a:lnTo>
                  <a:lnTo>
                    <a:pt x="4969" y="92"/>
                  </a:lnTo>
                  <a:lnTo>
                    <a:pt x="4933" y="56"/>
                  </a:lnTo>
                  <a:lnTo>
                    <a:pt x="4878" y="19"/>
                  </a:lnTo>
                  <a:lnTo>
                    <a:pt x="4823"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grpSp>
      <p:sp>
        <p:nvSpPr>
          <p:cNvPr id="25" name="Google Shape;1011;p31">
            <a:extLst>
              <a:ext uri="{FF2B5EF4-FFF2-40B4-BE49-F238E27FC236}">
                <a16:creationId xmlns:a16="http://schemas.microsoft.com/office/drawing/2014/main" id="{5525EC30-4275-E0B8-5E8E-03D32B1B7A53}"/>
              </a:ext>
            </a:extLst>
          </p:cNvPr>
          <p:cNvSpPr/>
          <p:nvPr/>
        </p:nvSpPr>
        <p:spPr>
          <a:xfrm>
            <a:off x="826974" y="3770813"/>
            <a:ext cx="1565102" cy="2753949"/>
          </a:xfrm>
          <a:custGeom>
            <a:avLst/>
            <a:gdLst/>
            <a:ahLst/>
            <a:cxnLst/>
            <a:rect l="l" t="t" r="r" b="b"/>
            <a:pathLst>
              <a:path w="66501" h="117015" extrusionOk="0">
                <a:moveTo>
                  <a:pt x="25925" y="0"/>
                </a:moveTo>
                <a:lnTo>
                  <a:pt x="11218" y="4824"/>
                </a:lnTo>
                <a:lnTo>
                  <a:pt x="10852" y="7272"/>
                </a:lnTo>
                <a:lnTo>
                  <a:pt x="10432" y="10231"/>
                </a:lnTo>
                <a:lnTo>
                  <a:pt x="9866" y="14250"/>
                </a:lnTo>
                <a:lnTo>
                  <a:pt x="9190" y="19238"/>
                </a:lnTo>
                <a:lnTo>
                  <a:pt x="8404" y="25139"/>
                </a:lnTo>
                <a:lnTo>
                  <a:pt x="7564" y="31862"/>
                </a:lnTo>
                <a:lnTo>
                  <a:pt x="7107" y="35498"/>
                </a:lnTo>
                <a:lnTo>
                  <a:pt x="6650" y="39316"/>
                </a:lnTo>
                <a:lnTo>
                  <a:pt x="6194" y="43317"/>
                </a:lnTo>
                <a:lnTo>
                  <a:pt x="5719" y="47464"/>
                </a:lnTo>
                <a:lnTo>
                  <a:pt x="5244" y="51776"/>
                </a:lnTo>
                <a:lnTo>
                  <a:pt x="4769" y="56215"/>
                </a:lnTo>
                <a:lnTo>
                  <a:pt x="4294" y="60782"/>
                </a:lnTo>
                <a:lnTo>
                  <a:pt x="3837" y="65477"/>
                </a:lnTo>
                <a:lnTo>
                  <a:pt x="3380" y="70282"/>
                </a:lnTo>
                <a:lnTo>
                  <a:pt x="2923" y="75197"/>
                </a:lnTo>
                <a:lnTo>
                  <a:pt x="2485" y="80184"/>
                </a:lnTo>
                <a:lnTo>
                  <a:pt x="2065" y="85281"/>
                </a:lnTo>
                <a:lnTo>
                  <a:pt x="1663" y="90433"/>
                </a:lnTo>
                <a:lnTo>
                  <a:pt x="1279" y="95658"/>
                </a:lnTo>
                <a:lnTo>
                  <a:pt x="914" y="100938"/>
                </a:lnTo>
                <a:lnTo>
                  <a:pt x="585" y="106273"/>
                </a:lnTo>
                <a:lnTo>
                  <a:pt x="274" y="111626"/>
                </a:lnTo>
                <a:lnTo>
                  <a:pt x="0" y="117015"/>
                </a:lnTo>
                <a:lnTo>
                  <a:pt x="66501" y="117015"/>
                </a:lnTo>
                <a:lnTo>
                  <a:pt x="66154" y="112393"/>
                </a:lnTo>
                <a:lnTo>
                  <a:pt x="65770" y="107698"/>
                </a:lnTo>
                <a:lnTo>
                  <a:pt x="65386" y="102948"/>
                </a:lnTo>
                <a:lnTo>
                  <a:pt x="64966" y="98161"/>
                </a:lnTo>
                <a:lnTo>
                  <a:pt x="64546" y="93338"/>
                </a:lnTo>
                <a:lnTo>
                  <a:pt x="64107" y="88497"/>
                </a:lnTo>
                <a:lnTo>
                  <a:pt x="63212" y="78851"/>
                </a:lnTo>
                <a:lnTo>
                  <a:pt x="62280" y="69332"/>
                </a:lnTo>
                <a:lnTo>
                  <a:pt x="61349" y="60033"/>
                </a:lnTo>
                <a:lnTo>
                  <a:pt x="60435" y="51081"/>
                </a:lnTo>
                <a:lnTo>
                  <a:pt x="59522" y="42586"/>
                </a:lnTo>
                <a:lnTo>
                  <a:pt x="58681" y="34657"/>
                </a:lnTo>
                <a:lnTo>
                  <a:pt x="57878" y="27423"/>
                </a:lnTo>
                <a:lnTo>
                  <a:pt x="57147" y="20992"/>
                </a:lnTo>
                <a:lnTo>
                  <a:pt x="56526" y="15475"/>
                </a:lnTo>
                <a:lnTo>
                  <a:pt x="55612" y="7637"/>
                </a:lnTo>
                <a:lnTo>
                  <a:pt x="55283" y="4824"/>
                </a:lnTo>
                <a:lnTo>
                  <a:pt x="40485" y="0"/>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012;p31">
            <a:extLst>
              <a:ext uri="{FF2B5EF4-FFF2-40B4-BE49-F238E27FC236}">
                <a16:creationId xmlns:a16="http://schemas.microsoft.com/office/drawing/2014/main" id="{F6F4FB66-15A8-5DF1-2218-81C17DEF894C}"/>
              </a:ext>
            </a:extLst>
          </p:cNvPr>
          <p:cNvSpPr/>
          <p:nvPr/>
        </p:nvSpPr>
        <p:spPr>
          <a:xfrm>
            <a:off x="1170513" y="4329345"/>
            <a:ext cx="1053027" cy="1126527"/>
          </a:xfrm>
          <a:custGeom>
            <a:avLst/>
            <a:gdLst/>
            <a:ahLst/>
            <a:cxnLst/>
            <a:rect l="l" t="t" r="r" b="b"/>
            <a:pathLst>
              <a:path w="44743" h="47866" extrusionOk="0">
                <a:moveTo>
                  <a:pt x="31844" y="0"/>
                </a:moveTo>
                <a:lnTo>
                  <a:pt x="1" y="11199"/>
                </a:lnTo>
                <a:lnTo>
                  <a:pt x="12917" y="47866"/>
                </a:lnTo>
                <a:lnTo>
                  <a:pt x="44742" y="36667"/>
                </a:lnTo>
                <a:lnTo>
                  <a:pt x="31844" y="0"/>
                </a:lnTo>
                <a:close/>
              </a:path>
            </a:pathLst>
          </a:custGeom>
          <a:solidFill>
            <a:srgbClr val="30A0A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013;p31">
            <a:extLst>
              <a:ext uri="{FF2B5EF4-FFF2-40B4-BE49-F238E27FC236}">
                <a16:creationId xmlns:a16="http://schemas.microsoft.com/office/drawing/2014/main" id="{C5C9A08F-6AFC-438E-ECCE-5FC95DDBAEF9}"/>
              </a:ext>
            </a:extLst>
          </p:cNvPr>
          <p:cNvSpPr/>
          <p:nvPr/>
        </p:nvSpPr>
        <p:spPr>
          <a:xfrm>
            <a:off x="1120643" y="4186581"/>
            <a:ext cx="1052580" cy="1126551"/>
          </a:xfrm>
          <a:custGeom>
            <a:avLst/>
            <a:gdLst/>
            <a:ahLst/>
            <a:cxnLst/>
            <a:rect l="l" t="t" r="r" b="b"/>
            <a:pathLst>
              <a:path w="44724" h="47867" extrusionOk="0">
                <a:moveTo>
                  <a:pt x="31825" y="1"/>
                </a:moveTo>
                <a:lnTo>
                  <a:pt x="0" y="11200"/>
                </a:lnTo>
                <a:lnTo>
                  <a:pt x="12898" y="47866"/>
                </a:lnTo>
                <a:lnTo>
                  <a:pt x="44724" y="36667"/>
                </a:lnTo>
                <a:lnTo>
                  <a:pt x="31825" y="1"/>
                </a:lnTo>
                <a:close/>
              </a:path>
            </a:pathLst>
          </a:custGeom>
          <a:solidFill>
            <a:srgbClr val="30A0A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014;p31">
            <a:extLst>
              <a:ext uri="{FF2B5EF4-FFF2-40B4-BE49-F238E27FC236}">
                <a16:creationId xmlns:a16="http://schemas.microsoft.com/office/drawing/2014/main" id="{6E9EF32E-1AEA-05CB-D89C-2B76A3AADEFB}"/>
              </a:ext>
            </a:extLst>
          </p:cNvPr>
          <p:cNvSpPr/>
          <p:nvPr/>
        </p:nvSpPr>
        <p:spPr>
          <a:xfrm>
            <a:off x="1130951" y="4229580"/>
            <a:ext cx="749898" cy="356036"/>
          </a:xfrm>
          <a:custGeom>
            <a:avLst/>
            <a:gdLst/>
            <a:ahLst/>
            <a:cxnLst/>
            <a:rect l="l" t="t" r="r" b="b"/>
            <a:pathLst>
              <a:path w="31863" h="15128" extrusionOk="0">
                <a:moveTo>
                  <a:pt x="30291" y="1"/>
                </a:moveTo>
                <a:lnTo>
                  <a:pt x="1" y="10652"/>
                </a:lnTo>
                <a:lnTo>
                  <a:pt x="1572" y="15128"/>
                </a:lnTo>
                <a:lnTo>
                  <a:pt x="31862" y="4477"/>
                </a:lnTo>
                <a:lnTo>
                  <a:pt x="30291" y="1"/>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015;p31">
            <a:extLst>
              <a:ext uri="{FF2B5EF4-FFF2-40B4-BE49-F238E27FC236}">
                <a16:creationId xmlns:a16="http://schemas.microsoft.com/office/drawing/2014/main" id="{512E8E80-966E-6B74-AFD3-AF0CE8F6CD2E}"/>
              </a:ext>
            </a:extLst>
          </p:cNvPr>
          <p:cNvSpPr/>
          <p:nvPr/>
        </p:nvSpPr>
        <p:spPr>
          <a:xfrm>
            <a:off x="377666" y="4131981"/>
            <a:ext cx="1557782" cy="1425798"/>
          </a:xfrm>
          <a:custGeom>
            <a:avLst/>
            <a:gdLst/>
            <a:ahLst/>
            <a:cxnLst/>
            <a:rect l="l" t="t" r="r" b="b"/>
            <a:pathLst>
              <a:path w="66190" h="60582" extrusionOk="0">
                <a:moveTo>
                  <a:pt x="22453" y="1"/>
                </a:moveTo>
                <a:lnTo>
                  <a:pt x="21978" y="695"/>
                </a:lnTo>
                <a:lnTo>
                  <a:pt x="21430" y="1554"/>
                </a:lnTo>
                <a:lnTo>
                  <a:pt x="20663" y="2759"/>
                </a:lnTo>
                <a:lnTo>
                  <a:pt x="19713" y="4276"/>
                </a:lnTo>
                <a:lnTo>
                  <a:pt x="18598" y="6157"/>
                </a:lnTo>
                <a:lnTo>
                  <a:pt x="17319" y="8350"/>
                </a:lnTo>
                <a:lnTo>
                  <a:pt x="15894" y="10871"/>
                </a:lnTo>
                <a:lnTo>
                  <a:pt x="15127" y="12259"/>
                </a:lnTo>
                <a:lnTo>
                  <a:pt x="14341" y="13721"/>
                </a:lnTo>
                <a:lnTo>
                  <a:pt x="13519" y="15274"/>
                </a:lnTo>
                <a:lnTo>
                  <a:pt x="12661" y="16900"/>
                </a:lnTo>
                <a:lnTo>
                  <a:pt x="11784" y="18599"/>
                </a:lnTo>
                <a:lnTo>
                  <a:pt x="10888" y="20389"/>
                </a:lnTo>
                <a:lnTo>
                  <a:pt x="9975" y="22253"/>
                </a:lnTo>
                <a:lnTo>
                  <a:pt x="9025" y="24189"/>
                </a:lnTo>
                <a:lnTo>
                  <a:pt x="8075" y="26217"/>
                </a:lnTo>
                <a:lnTo>
                  <a:pt x="7088" y="28318"/>
                </a:lnTo>
                <a:lnTo>
                  <a:pt x="6102" y="30510"/>
                </a:lnTo>
                <a:lnTo>
                  <a:pt x="5097" y="32757"/>
                </a:lnTo>
                <a:lnTo>
                  <a:pt x="4074" y="35096"/>
                </a:lnTo>
                <a:lnTo>
                  <a:pt x="3051" y="37507"/>
                </a:lnTo>
                <a:lnTo>
                  <a:pt x="2010" y="39992"/>
                </a:lnTo>
                <a:lnTo>
                  <a:pt x="968" y="42568"/>
                </a:lnTo>
                <a:lnTo>
                  <a:pt x="786" y="43061"/>
                </a:lnTo>
                <a:lnTo>
                  <a:pt x="603" y="43573"/>
                </a:lnTo>
                <a:lnTo>
                  <a:pt x="457" y="44066"/>
                </a:lnTo>
                <a:lnTo>
                  <a:pt x="329" y="44559"/>
                </a:lnTo>
                <a:lnTo>
                  <a:pt x="238" y="45053"/>
                </a:lnTo>
                <a:lnTo>
                  <a:pt x="146" y="45564"/>
                </a:lnTo>
                <a:lnTo>
                  <a:pt x="73" y="46057"/>
                </a:lnTo>
                <a:lnTo>
                  <a:pt x="37" y="46551"/>
                </a:lnTo>
                <a:lnTo>
                  <a:pt x="0" y="47026"/>
                </a:lnTo>
                <a:lnTo>
                  <a:pt x="0" y="47519"/>
                </a:lnTo>
                <a:lnTo>
                  <a:pt x="0" y="47994"/>
                </a:lnTo>
                <a:lnTo>
                  <a:pt x="37" y="48469"/>
                </a:lnTo>
                <a:lnTo>
                  <a:pt x="73" y="48944"/>
                </a:lnTo>
                <a:lnTo>
                  <a:pt x="146" y="49419"/>
                </a:lnTo>
                <a:lnTo>
                  <a:pt x="219" y="49876"/>
                </a:lnTo>
                <a:lnTo>
                  <a:pt x="311" y="50351"/>
                </a:lnTo>
                <a:lnTo>
                  <a:pt x="420" y="50789"/>
                </a:lnTo>
                <a:lnTo>
                  <a:pt x="566" y="51246"/>
                </a:lnTo>
                <a:lnTo>
                  <a:pt x="694" y="51684"/>
                </a:lnTo>
                <a:lnTo>
                  <a:pt x="859" y="52123"/>
                </a:lnTo>
                <a:lnTo>
                  <a:pt x="1041" y="52543"/>
                </a:lnTo>
                <a:lnTo>
                  <a:pt x="1224" y="52963"/>
                </a:lnTo>
                <a:lnTo>
                  <a:pt x="1425" y="53383"/>
                </a:lnTo>
                <a:lnTo>
                  <a:pt x="1644" y="53785"/>
                </a:lnTo>
                <a:lnTo>
                  <a:pt x="1882" y="54187"/>
                </a:lnTo>
                <a:lnTo>
                  <a:pt x="2138" y="54571"/>
                </a:lnTo>
                <a:lnTo>
                  <a:pt x="2393" y="54955"/>
                </a:lnTo>
                <a:lnTo>
                  <a:pt x="2667" y="55320"/>
                </a:lnTo>
                <a:lnTo>
                  <a:pt x="2941" y="55685"/>
                </a:lnTo>
                <a:lnTo>
                  <a:pt x="3234" y="56032"/>
                </a:lnTo>
                <a:lnTo>
                  <a:pt x="3544" y="56380"/>
                </a:lnTo>
                <a:lnTo>
                  <a:pt x="3873" y="56708"/>
                </a:lnTo>
                <a:lnTo>
                  <a:pt x="4202" y="57019"/>
                </a:lnTo>
                <a:lnTo>
                  <a:pt x="4531" y="57330"/>
                </a:lnTo>
                <a:lnTo>
                  <a:pt x="4896" y="57622"/>
                </a:lnTo>
                <a:lnTo>
                  <a:pt x="5243" y="57914"/>
                </a:lnTo>
                <a:lnTo>
                  <a:pt x="5627" y="58188"/>
                </a:lnTo>
                <a:lnTo>
                  <a:pt x="5992" y="58444"/>
                </a:lnTo>
                <a:lnTo>
                  <a:pt x="6394" y="58681"/>
                </a:lnTo>
                <a:lnTo>
                  <a:pt x="6778" y="58919"/>
                </a:lnTo>
                <a:lnTo>
                  <a:pt x="7198" y="59138"/>
                </a:lnTo>
                <a:lnTo>
                  <a:pt x="7600" y="59339"/>
                </a:lnTo>
                <a:lnTo>
                  <a:pt x="8020" y="59540"/>
                </a:lnTo>
                <a:lnTo>
                  <a:pt x="8459" y="59705"/>
                </a:lnTo>
                <a:lnTo>
                  <a:pt x="8879" y="59869"/>
                </a:lnTo>
                <a:lnTo>
                  <a:pt x="9336" y="60015"/>
                </a:lnTo>
                <a:lnTo>
                  <a:pt x="9774" y="60143"/>
                </a:lnTo>
                <a:lnTo>
                  <a:pt x="10231" y="60253"/>
                </a:lnTo>
                <a:lnTo>
                  <a:pt x="10688" y="60344"/>
                </a:lnTo>
                <a:lnTo>
                  <a:pt x="11163" y="60435"/>
                </a:lnTo>
                <a:lnTo>
                  <a:pt x="11619" y="60490"/>
                </a:lnTo>
                <a:lnTo>
                  <a:pt x="12094" y="60545"/>
                </a:lnTo>
                <a:lnTo>
                  <a:pt x="12569" y="60563"/>
                </a:lnTo>
                <a:lnTo>
                  <a:pt x="13063" y="60581"/>
                </a:lnTo>
                <a:lnTo>
                  <a:pt x="13538" y="60563"/>
                </a:lnTo>
                <a:lnTo>
                  <a:pt x="14031" y="60545"/>
                </a:lnTo>
                <a:lnTo>
                  <a:pt x="14524" y="60490"/>
                </a:lnTo>
                <a:lnTo>
                  <a:pt x="15017" y="60417"/>
                </a:lnTo>
                <a:lnTo>
                  <a:pt x="15511" y="60344"/>
                </a:lnTo>
                <a:lnTo>
                  <a:pt x="16004" y="60234"/>
                </a:lnTo>
                <a:lnTo>
                  <a:pt x="16515" y="60106"/>
                </a:lnTo>
                <a:lnTo>
                  <a:pt x="17009" y="59960"/>
                </a:lnTo>
                <a:lnTo>
                  <a:pt x="17502" y="59778"/>
                </a:lnTo>
                <a:lnTo>
                  <a:pt x="18014" y="59595"/>
                </a:lnTo>
                <a:lnTo>
                  <a:pt x="20937" y="58389"/>
                </a:lnTo>
                <a:lnTo>
                  <a:pt x="23841" y="57165"/>
                </a:lnTo>
                <a:lnTo>
                  <a:pt x="26710" y="55923"/>
                </a:lnTo>
                <a:lnTo>
                  <a:pt x="29578" y="54626"/>
                </a:lnTo>
                <a:lnTo>
                  <a:pt x="32446" y="53292"/>
                </a:lnTo>
                <a:lnTo>
                  <a:pt x="35296" y="51904"/>
                </a:lnTo>
                <a:lnTo>
                  <a:pt x="38183" y="50479"/>
                </a:lnTo>
                <a:lnTo>
                  <a:pt x="41088" y="48999"/>
                </a:lnTo>
                <a:lnTo>
                  <a:pt x="44029" y="47464"/>
                </a:lnTo>
                <a:lnTo>
                  <a:pt x="46989" y="45856"/>
                </a:lnTo>
                <a:lnTo>
                  <a:pt x="50021" y="44194"/>
                </a:lnTo>
                <a:lnTo>
                  <a:pt x="53109" y="42458"/>
                </a:lnTo>
                <a:lnTo>
                  <a:pt x="56251" y="40650"/>
                </a:lnTo>
                <a:lnTo>
                  <a:pt x="59485" y="38750"/>
                </a:lnTo>
                <a:lnTo>
                  <a:pt x="62792" y="36758"/>
                </a:lnTo>
                <a:lnTo>
                  <a:pt x="66190" y="34694"/>
                </a:lnTo>
                <a:lnTo>
                  <a:pt x="59960" y="24372"/>
                </a:lnTo>
                <a:lnTo>
                  <a:pt x="59211" y="24829"/>
                </a:lnTo>
                <a:lnTo>
                  <a:pt x="58261" y="25377"/>
                </a:lnTo>
                <a:lnTo>
                  <a:pt x="56945" y="26126"/>
                </a:lnTo>
                <a:lnTo>
                  <a:pt x="55283" y="27057"/>
                </a:lnTo>
                <a:lnTo>
                  <a:pt x="53273" y="28135"/>
                </a:lnTo>
                <a:lnTo>
                  <a:pt x="50935" y="29396"/>
                </a:lnTo>
                <a:lnTo>
                  <a:pt x="48249" y="30766"/>
                </a:lnTo>
                <a:lnTo>
                  <a:pt x="45253" y="32282"/>
                </a:lnTo>
                <a:lnTo>
                  <a:pt x="43645" y="33068"/>
                </a:lnTo>
                <a:lnTo>
                  <a:pt x="41946" y="33890"/>
                </a:lnTo>
                <a:lnTo>
                  <a:pt x="40174" y="34730"/>
                </a:lnTo>
                <a:lnTo>
                  <a:pt x="38329" y="35607"/>
                </a:lnTo>
                <a:lnTo>
                  <a:pt x="36411" y="36503"/>
                </a:lnTo>
                <a:lnTo>
                  <a:pt x="34419" y="37398"/>
                </a:lnTo>
                <a:lnTo>
                  <a:pt x="32355" y="38330"/>
                </a:lnTo>
                <a:lnTo>
                  <a:pt x="30217" y="39261"/>
                </a:lnTo>
                <a:lnTo>
                  <a:pt x="28007" y="40211"/>
                </a:lnTo>
                <a:lnTo>
                  <a:pt x="25741" y="41180"/>
                </a:lnTo>
                <a:lnTo>
                  <a:pt x="23385" y="42148"/>
                </a:lnTo>
                <a:lnTo>
                  <a:pt x="20973" y="43134"/>
                </a:lnTo>
                <a:lnTo>
                  <a:pt x="18507" y="44121"/>
                </a:lnTo>
                <a:lnTo>
                  <a:pt x="15967" y="45107"/>
                </a:lnTo>
                <a:lnTo>
                  <a:pt x="15967" y="45107"/>
                </a:lnTo>
                <a:lnTo>
                  <a:pt x="18324" y="40759"/>
                </a:lnTo>
                <a:lnTo>
                  <a:pt x="19859" y="37928"/>
                </a:lnTo>
                <a:lnTo>
                  <a:pt x="21521" y="34913"/>
                </a:lnTo>
                <a:lnTo>
                  <a:pt x="23184" y="31935"/>
                </a:lnTo>
                <a:lnTo>
                  <a:pt x="24006" y="30510"/>
                </a:lnTo>
                <a:lnTo>
                  <a:pt x="24791" y="29158"/>
                </a:lnTo>
                <a:lnTo>
                  <a:pt x="25522" y="27934"/>
                </a:lnTo>
                <a:lnTo>
                  <a:pt x="26198" y="26820"/>
                </a:lnTo>
                <a:lnTo>
                  <a:pt x="26801" y="25870"/>
                </a:lnTo>
                <a:lnTo>
                  <a:pt x="27331" y="25103"/>
                </a:lnTo>
                <a:lnTo>
                  <a:pt x="22453"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016;p31">
            <a:extLst>
              <a:ext uri="{FF2B5EF4-FFF2-40B4-BE49-F238E27FC236}">
                <a16:creationId xmlns:a16="http://schemas.microsoft.com/office/drawing/2014/main" id="{419EEC83-0956-A3EF-8668-DB6F9738E90C}"/>
              </a:ext>
            </a:extLst>
          </p:cNvPr>
          <p:cNvSpPr/>
          <p:nvPr/>
        </p:nvSpPr>
        <p:spPr>
          <a:xfrm>
            <a:off x="1686471" y="4448880"/>
            <a:ext cx="470840" cy="529728"/>
          </a:xfrm>
          <a:custGeom>
            <a:avLst/>
            <a:gdLst/>
            <a:ahLst/>
            <a:cxnLst/>
            <a:rect l="l" t="t" r="r" b="b"/>
            <a:pathLst>
              <a:path w="20006" h="22508" extrusionOk="0">
                <a:moveTo>
                  <a:pt x="4148" y="0"/>
                </a:moveTo>
                <a:lnTo>
                  <a:pt x="4057" y="18"/>
                </a:lnTo>
                <a:lnTo>
                  <a:pt x="3965" y="73"/>
                </a:lnTo>
                <a:lnTo>
                  <a:pt x="3874" y="128"/>
                </a:lnTo>
                <a:lnTo>
                  <a:pt x="3782" y="219"/>
                </a:lnTo>
                <a:lnTo>
                  <a:pt x="3691" y="347"/>
                </a:lnTo>
                <a:lnTo>
                  <a:pt x="3600" y="475"/>
                </a:lnTo>
                <a:lnTo>
                  <a:pt x="3417" y="822"/>
                </a:lnTo>
                <a:lnTo>
                  <a:pt x="3234" y="1242"/>
                </a:lnTo>
                <a:lnTo>
                  <a:pt x="3052" y="1736"/>
                </a:lnTo>
                <a:lnTo>
                  <a:pt x="2869" y="2302"/>
                </a:lnTo>
                <a:lnTo>
                  <a:pt x="2686" y="2923"/>
                </a:lnTo>
                <a:lnTo>
                  <a:pt x="2504" y="3599"/>
                </a:lnTo>
                <a:lnTo>
                  <a:pt x="2339" y="4330"/>
                </a:lnTo>
                <a:lnTo>
                  <a:pt x="1992" y="5901"/>
                </a:lnTo>
                <a:lnTo>
                  <a:pt x="1663" y="7582"/>
                </a:lnTo>
                <a:lnTo>
                  <a:pt x="1353" y="9299"/>
                </a:lnTo>
                <a:lnTo>
                  <a:pt x="1060" y="11035"/>
                </a:lnTo>
                <a:lnTo>
                  <a:pt x="805" y="12697"/>
                </a:lnTo>
                <a:lnTo>
                  <a:pt x="567" y="14268"/>
                </a:lnTo>
                <a:lnTo>
                  <a:pt x="366" y="15675"/>
                </a:lnTo>
                <a:lnTo>
                  <a:pt x="92" y="17758"/>
                </a:lnTo>
                <a:lnTo>
                  <a:pt x="1" y="18562"/>
                </a:lnTo>
                <a:lnTo>
                  <a:pt x="768" y="19110"/>
                </a:lnTo>
                <a:lnTo>
                  <a:pt x="1608" y="19676"/>
                </a:lnTo>
                <a:lnTo>
                  <a:pt x="2668" y="20334"/>
                </a:lnTo>
                <a:lnTo>
                  <a:pt x="3253" y="20681"/>
                </a:lnTo>
                <a:lnTo>
                  <a:pt x="3837" y="21010"/>
                </a:lnTo>
                <a:lnTo>
                  <a:pt x="4458" y="21339"/>
                </a:lnTo>
                <a:lnTo>
                  <a:pt x="5080" y="21649"/>
                </a:lnTo>
                <a:lnTo>
                  <a:pt x="5682" y="21923"/>
                </a:lnTo>
                <a:lnTo>
                  <a:pt x="6267" y="22161"/>
                </a:lnTo>
                <a:lnTo>
                  <a:pt x="6833" y="22343"/>
                </a:lnTo>
                <a:lnTo>
                  <a:pt x="7107" y="22416"/>
                </a:lnTo>
                <a:lnTo>
                  <a:pt x="7363" y="22471"/>
                </a:lnTo>
                <a:lnTo>
                  <a:pt x="7656" y="22508"/>
                </a:lnTo>
                <a:lnTo>
                  <a:pt x="7966" y="22508"/>
                </a:lnTo>
                <a:lnTo>
                  <a:pt x="8332" y="22490"/>
                </a:lnTo>
                <a:lnTo>
                  <a:pt x="8715" y="22435"/>
                </a:lnTo>
                <a:lnTo>
                  <a:pt x="9135" y="22362"/>
                </a:lnTo>
                <a:lnTo>
                  <a:pt x="9592" y="22270"/>
                </a:lnTo>
                <a:lnTo>
                  <a:pt x="10067" y="22142"/>
                </a:lnTo>
                <a:lnTo>
                  <a:pt x="10579" y="21996"/>
                </a:lnTo>
                <a:lnTo>
                  <a:pt x="11090" y="21832"/>
                </a:lnTo>
                <a:lnTo>
                  <a:pt x="11620" y="21649"/>
                </a:lnTo>
                <a:lnTo>
                  <a:pt x="12168" y="21466"/>
                </a:lnTo>
                <a:lnTo>
                  <a:pt x="12716" y="21247"/>
                </a:lnTo>
                <a:lnTo>
                  <a:pt x="13831" y="20790"/>
                </a:lnTo>
                <a:lnTo>
                  <a:pt x="14927" y="20297"/>
                </a:lnTo>
                <a:lnTo>
                  <a:pt x="15457" y="20041"/>
                </a:lnTo>
                <a:lnTo>
                  <a:pt x="15986" y="19767"/>
                </a:lnTo>
                <a:lnTo>
                  <a:pt x="16480" y="19493"/>
                </a:lnTo>
                <a:lnTo>
                  <a:pt x="16973" y="19219"/>
                </a:lnTo>
                <a:lnTo>
                  <a:pt x="17430" y="18945"/>
                </a:lnTo>
                <a:lnTo>
                  <a:pt x="17868" y="18671"/>
                </a:lnTo>
                <a:lnTo>
                  <a:pt x="18270" y="18397"/>
                </a:lnTo>
                <a:lnTo>
                  <a:pt x="18654" y="18123"/>
                </a:lnTo>
                <a:lnTo>
                  <a:pt x="18983" y="17867"/>
                </a:lnTo>
                <a:lnTo>
                  <a:pt x="19275" y="17593"/>
                </a:lnTo>
                <a:lnTo>
                  <a:pt x="19531" y="17338"/>
                </a:lnTo>
                <a:lnTo>
                  <a:pt x="19732" y="17100"/>
                </a:lnTo>
                <a:lnTo>
                  <a:pt x="19878" y="16863"/>
                </a:lnTo>
                <a:lnTo>
                  <a:pt x="19933" y="16753"/>
                </a:lnTo>
                <a:lnTo>
                  <a:pt x="19969" y="16643"/>
                </a:lnTo>
                <a:lnTo>
                  <a:pt x="20006" y="16534"/>
                </a:lnTo>
                <a:lnTo>
                  <a:pt x="20006" y="16442"/>
                </a:lnTo>
                <a:lnTo>
                  <a:pt x="20006" y="16333"/>
                </a:lnTo>
                <a:lnTo>
                  <a:pt x="19987" y="16241"/>
                </a:lnTo>
                <a:lnTo>
                  <a:pt x="19951" y="16132"/>
                </a:lnTo>
                <a:lnTo>
                  <a:pt x="19896" y="16022"/>
                </a:lnTo>
                <a:lnTo>
                  <a:pt x="19823" y="15931"/>
                </a:lnTo>
                <a:lnTo>
                  <a:pt x="19750" y="15858"/>
                </a:lnTo>
                <a:lnTo>
                  <a:pt x="19658" y="15785"/>
                </a:lnTo>
                <a:lnTo>
                  <a:pt x="19549" y="15730"/>
                </a:lnTo>
                <a:lnTo>
                  <a:pt x="19330" y="15639"/>
                </a:lnTo>
                <a:lnTo>
                  <a:pt x="19092" y="15584"/>
                </a:lnTo>
                <a:lnTo>
                  <a:pt x="18818" y="15547"/>
                </a:lnTo>
                <a:lnTo>
                  <a:pt x="18544" y="15529"/>
                </a:lnTo>
                <a:lnTo>
                  <a:pt x="18252" y="15547"/>
                </a:lnTo>
                <a:lnTo>
                  <a:pt x="17978" y="15565"/>
                </a:lnTo>
                <a:lnTo>
                  <a:pt x="17704" y="15602"/>
                </a:lnTo>
                <a:lnTo>
                  <a:pt x="17247" y="15675"/>
                </a:lnTo>
                <a:lnTo>
                  <a:pt x="16918" y="15748"/>
                </a:lnTo>
                <a:lnTo>
                  <a:pt x="16808" y="15785"/>
                </a:lnTo>
                <a:lnTo>
                  <a:pt x="16918" y="15730"/>
                </a:lnTo>
                <a:lnTo>
                  <a:pt x="17210" y="15584"/>
                </a:lnTo>
                <a:lnTo>
                  <a:pt x="17612" y="15346"/>
                </a:lnTo>
                <a:lnTo>
                  <a:pt x="17832" y="15200"/>
                </a:lnTo>
                <a:lnTo>
                  <a:pt x="18069" y="15036"/>
                </a:lnTo>
                <a:lnTo>
                  <a:pt x="18288" y="14853"/>
                </a:lnTo>
                <a:lnTo>
                  <a:pt x="18489" y="14652"/>
                </a:lnTo>
                <a:lnTo>
                  <a:pt x="18672" y="14433"/>
                </a:lnTo>
                <a:lnTo>
                  <a:pt x="18836" y="14195"/>
                </a:lnTo>
                <a:lnTo>
                  <a:pt x="18891" y="14086"/>
                </a:lnTo>
                <a:lnTo>
                  <a:pt x="18946" y="13958"/>
                </a:lnTo>
                <a:lnTo>
                  <a:pt x="18983" y="13830"/>
                </a:lnTo>
                <a:lnTo>
                  <a:pt x="19001" y="13702"/>
                </a:lnTo>
                <a:lnTo>
                  <a:pt x="19001" y="13574"/>
                </a:lnTo>
                <a:lnTo>
                  <a:pt x="19001" y="13446"/>
                </a:lnTo>
                <a:lnTo>
                  <a:pt x="18983" y="13300"/>
                </a:lnTo>
                <a:lnTo>
                  <a:pt x="18946" y="13172"/>
                </a:lnTo>
                <a:lnTo>
                  <a:pt x="18891" y="13026"/>
                </a:lnTo>
                <a:lnTo>
                  <a:pt x="18818" y="12916"/>
                </a:lnTo>
                <a:lnTo>
                  <a:pt x="18745" y="12807"/>
                </a:lnTo>
                <a:lnTo>
                  <a:pt x="18672" y="12697"/>
                </a:lnTo>
                <a:lnTo>
                  <a:pt x="18581" y="12606"/>
                </a:lnTo>
                <a:lnTo>
                  <a:pt x="18471" y="12533"/>
                </a:lnTo>
                <a:lnTo>
                  <a:pt x="18270" y="12387"/>
                </a:lnTo>
                <a:lnTo>
                  <a:pt x="18033" y="12295"/>
                </a:lnTo>
                <a:lnTo>
                  <a:pt x="17795" y="12204"/>
                </a:lnTo>
                <a:lnTo>
                  <a:pt x="17558" y="12167"/>
                </a:lnTo>
                <a:lnTo>
                  <a:pt x="17302" y="12131"/>
                </a:lnTo>
                <a:lnTo>
                  <a:pt x="17064" y="12113"/>
                </a:lnTo>
                <a:lnTo>
                  <a:pt x="16827" y="12131"/>
                </a:lnTo>
                <a:lnTo>
                  <a:pt x="16425" y="12149"/>
                </a:lnTo>
                <a:lnTo>
                  <a:pt x="16151" y="12186"/>
                </a:lnTo>
                <a:lnTo>
                  <a:pt x="16059" y="12204"/>
                </a:lnTo>
                <a:lnTo>
                  <a:pt x="16151" y="12149"/>
                </a:lnTo>
                <a:lnTo>
                  <a:pt x="16407" y="11966"/>
                </a:lnTo>
                <a:lnTo>
                  <a:pt x="16754" y="11692"/>
                </a:lnTo>
                <a:lnTo>
                  <a:pt x="16955" y="11510"/>
                </a:lnTo>
                <a:lnTo>
                  <a:pt x="17137" y="11309"/>
                </a:lnTo>
                <a:lnTo>
                  <a:pt x="17338" y="11090"/>
                </a:lnTo>
                <a:lnTo>
                  <a:pt x="17521" y="10852"/>
                </a:lnTo>
                <a:lnTo>
                  <a:pt x="17685" y="10596"/>
                </a:lnTo>
                <a:lnTo>
                  <a:pt x="17813" y="10322"/>
                </a:lnTo>
                <a:lnTo>
                  <a:pt x="17923" y="10030"/>
                </a:lnTo>
                <a:lnTo>
                  <a:pt x="17959" y="9884"/>
                </a:lnTo>
                <a:lnTo>
                  <a:pt x="17978" y="9738"/>
                </a:lnTo>
                <a:lnTo>
                  <a:pt x="17996" y="9573"/>
                </a:lnTo>
                <a:lnTo>
                  <a:pt x="17996" y="9427"/>
                </a:lnTo>
                <a:lnTo>
                  <a:pt x="17996" y="9263"/>
                </a:lnTo>
                <a:lnTo>
                  <a:pt x="17959" y="9098"/>
                </a:lnTo>
                <a:lnTo>
                  <a:pt x="17923" y="8952"/>
                </a:lnTo>
                <a:lnTo>
                  <a:pt x="17868" y="8806"/>
                </a:lnTo>
                <a:lnTo>
                  <a:pt x="17795" y="8678"/>
                </a:lnTo>
                <a:lnTo>
                  <a:pt x="17722" y="8568"/>
                </a:lnTo>
                <a:lnTo>
                  <a:pt x="17649" y="8477"/>
                </a:lnTo>
                <a:lnTo>
                  <a:pt x="17539" y="8386"/>
                </a:lnTo>
                <a:lnTo>
                  <a:pt x="17448" y="8313"/>
                </a:lnTo>
                <a:lnTo>
                  <a:pt x="17338" y="8240"/>
                </a:lnTo>
                <a:lnTo>
                  <a:pt x="17210" y="8185"/>
                </a:lnTo>
                <a:lnTo>
                  <a:pt x="17083" y="8148"/>
                </a:lnTo>
                <a:lnTo>
                  <a:pt x="16827" y="8075"/>
                </a:lnTo>
                <a:lnTo>
                  <a:pt x="16571" y="8039"/>
                </a:lnTo>
                <a:lnTo>
                  <a:pt x="16023" y="8039"/>
                </a:lnTo>
                <a:lnTo>
                  <a:pt x="15767" y="8075"/>
                </a:lnTo>
                <a:lnTo>
                  <a:pt x="15310" y="8148"/>
                </a:lnTo>
                <a:lnTo>
                  <a:pt x="15000" y="8221"/>
                </a:lnTo>
                <a:lnTo>
                  <a:pt x="14890" y="8258"/>
                </a:lnTo>
                <a:lnTo>
                  <a:pt x="15036" y="8203"/>
                </a:lnTo>
                <a:lnTo>
                  <a:pt x="15402" y="8039"/>
                </a:lnTo>
                <a:lnTo>
                  <a:pt x="15639" y="7929"/>
                </a:lnTo>
                <a:lnTo>
                  <a:pt x="15895" y="7765"/>
                </a:lnTo>
                <a:lnTo>
                  <a:pt x="16169" y="7600"/>
                </a:lnTo>
                <a:lnTo>
                  <a:pt x="16443" y="7381"/>
                </a:lnTo>
                <a:lnTo>
                  <a:pt x="16717" y="7143"/>
                </a:lnTo>
                <a:lnTo>
                  <a:pt x="16827" y="7015"/>
                </a:lnTo>
                <a:lnTo>
                  <a:pt x="16936" y="6869"/>
                </a:lnTo>
                <a:lnTo>
                  <a:pt x="17046" y="6723"/>
                </a:lnTo>
                <a:lnTo>
                  <a:pt x="17156" y="6577"/>
                </a:lnTo>
                <a:lnTo>
                  <a:pt x="17229" y="6413"/>
                </a:lnTo>
                <a:lnTo>
                  <a:pt x="17302" y="6248"/>
                </a:lnTo>
                <a:lnTo>
                  <a:pt x="17357" y="6065"/>
                </a:lnTo>
                <a:lnTo>
                  <a:pt x="17393" y="5883"/>
                </a:lnTo>
                <a:lnTo>
                  <a:pt x="17430" y="5682"/>
                </a:lnTo>
                <a:lnTo>
                  <a:pt x="17430" y="5481"/>
                </a:lnTo>
                <a:lnTo>
                  <a:pt x="17411" y="5262"/>
                </a:lnTo>
                <a:lnTo>
                  <a:pt x="17375" y="5042"/>
                </a:lnTo>
                <a:lnTo>
                  <a:pt x="17320" y="4823"/>
                </a:lnTo>
                <a:lnTo>
                  <a:pt x="17229" y="4586"/>
                </a:lnTo>
                <a:lnTo>
                  <a:pt x="17174" y="4458"/>
                </a:lnTo>
                <a:lnTo>
                  <a:pt x="17119" y="4348"/>
                </a:lnTo>
                <a:lnTo>
                  <a:pt x="17028" y="4257"/>
                </a:lnTo>
                <a:lnTo>
                  <a:pt x="16955" y="4165"/>
                </a:lnTo>
                <a:lnTo>
                  <a:pt x="16845" y="4092"/>
                </a:lnTo>
                <a:lnTo>
                  <a:pt x="16735" y="4019"/>
                </a:lnTo>
                <a:lnTo>
                  <a:pt x="16626" y="3965"/>
                </a:lnTo>
                <a:lnTo>
                  <a:pt x="16480" y="3910"/>
                </a:lnTo>
                <a:lnTo>
                  <a:pt x="16206" y="3837"/>
                </a:lnTo>
                <a:lnTo>
                  <a:pt x="15895" y="3800"/>
                </a:lnTo>
                <a:lnTo>
                  <a:pt x="15548" y="3764"/>
                </a:lnTo>
                <a:lnTo>
                  <a:pt x="15164" y="3782"/>
                </a:lnTo>
                <a:lnTo>
                  <a:pt x="14762" y="3818"/>
                </a:lnTo>
                <a:lnTo>
                  <a:pt x="14360" y="3873"/>
                </a:lnTo>
                <a:lnTo>
                  <a:pt x="13922" y="3946"/>
                </a:lnTo>
                <a:lnTo>
                  <a:pt x="13465" y="4038"/>
                </a:lnTo>
                <a:lnTo>
                  <a:pt x="13008" y="4147"/>
                </a:lnTo>
                <a:lnTo>
                  <a:pt x="12552" y="4257"/>
                </a:lnTo>
                <a:lnTo>
                  <a:pt x="11620" y="4531"/>
                </a:lnTo>
                <a:lnTo>
                  <a:pt x="10707" y="4841"/>
                </a:lnTo>
                <a:lnTo>
                  <a:pt x="9811" y="5170"/>
                </a:lnTo>
                <a:lnTo>
                  <a:pt x="9007" y="5481"/>
                </a:lnTo>
                <a:lnTo>
                  <a:pt x="8277" y="5773"/>
                </a:lnTo>
                <a:lnTo>
                  <a:pt x="7181" y="6248"/>
                </a:lnTo>
                <a:lnTo>
                  <a:pt x="6779" y="6431"/>
                </a:lnTo>
                <a:lnTo>
                  <a:pt x="6742" y="6157"/>
                </a:lnTo>
                <a:lnTo>
                  <a:pt x="6651" y="5426"/>
                </a:lnTo>
                <a:lnTo>
                  <a:pt x="6559" y="4933"/>
                </a:lnTo>
                <a:lnTo>
                  <a:pt x="6450" y="4385"/>
                </a:lnTo>
                <a:lnTo>
                  <a:pt x="6340" y="3800"/>
                </a:lnTo>
                <a:lnTo>
                  <a:pt x="6194" y="3197"/>
                </a:lnTo>
                <a:lnTo>
                  <a:pt x="6030" y="2594"/>
                </a:lnTo>
                <a:lnTo>
                  <a:pt x="5829" y="2028"/>
                </a:lnTo>
                <a:lnTo>
                  <a:pt x="5609" y="1480"/>
                </a:lnTo>
                <a:lnTo>
                  <a:pt x="5500" y="1224"/>
                </a:lnTo>
                <a:lnTo>
                  <a:pt x="5372" y="987"/>
                </a:lnTo>
                <a:lnTo>
                  <a:pt x="5244" y="786"/>
                </a:lnTo>
                <a:lnTo>
                  <a:pt x="5116" y="585"/>
                </a:lnTo>
                <a:lnTo>
                  <a:pt x="4970" y="420"/>
                </a:lnTo>
                <a:lnTo>
                  <a:pt x="4824" y="274"/>
                </a:lnTo>
                <a:lnTo>
                  <a:pt x="4659" y="164"/>
                </a:lnTo>
                <a:lnTo>
                  <a:pt x="4495" y="73"/>
                </a:lnTo>
                <a:lnTo>
                  <a:pt x="4331" y="18"/>
                </a:lnTo>
                <a:lnTo>
                  <a:pt x="4148" y="0"/>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017;p31">
            <a:extLst>
              <a:ext uri="{FF2B5EF4-FFF2-40B4-BE49-F238E27FC236}">
                <a16:creationId xmlns:a16="http://schemas.microsoft.com/office/drawing/2014/main" id="{B1ACFA05-403F-BC8F-D627-BEAB46A6AF32}"/>
              </a:ext>
            </a:extLst>
          </p:cNvPr>
          <p:cNvSpPr/>
          <p:nvPr/>
        </p:nvSpPr>
        <p:spPr>
          <a:xfrm>
            <a:off x="528572" y="3884322"/>
            <a:ext cx="565853" cy="1044836"/>
          </a:xfrm>
          <a:custGeom>
            <a:avLst/>
            <a:gdLst/>
            <a:ahLst/>
            <a:cxnLst/>
            <a:rect l="l" t="t" r="r" b="b"/>
            <a:pathLst>
              <a:path w="24043" h="44395" extrusionOk="0">
                <a:moveTo>
                  <a:pt x="23897" y="1"/>
                </a:moveTo>
                <a:lnTo>
                  <a:pt x="23349" y="256"/>
                </a:lnTo>
                <a:lnTo>
                  <a:pt x="22782" y="549"/>
                </a:lnTo>
                <a:lnTo>
                  <a:pt x="22216" y="877"/>
                </a:lnTo>
                <a:lnTo>
                  <a:pt x="21650" y="1225"/>
                </a:lnTo>
                <a:lnTo>
                  <a:pt x="21083" y="1608"/>
                </a:lnTo>
                <a:lnTo>
                  <a:pt x="20535" y="2010"/>
                </a:lnTo>
                <a:lnTo>
                  <a:pt x="19969" y="2449"/>
                </a:lnTo>
                <a:lnTo>
                  <a:pt x="19421" y="2924"/>
                </a:lnTo>
                <a:lnTo>
                  <a:pt x="18873" y="3399"/>
                </a:lnTo>
                <a:lnTo>
                  <a:pt x="18306" y="3910"/>
                </a:lnTo>
                <a:lnTo>
                  <a:pt x="17777" y="4440"/>
                </a:lnTo>
                <a:lnTo>
                  <a:pt x="17228" y="4988"/>
                </a:lnTo>
                <a:lnTo>
                  <a:pt x="16680" y="5554"/>
                </a:lnTo>
                <a:lnTo>
                  <a:pt x="16151" y="6139"/>
                </a:lnTo>
                <a:lnTo>
                  <a:pt x="15621" y="6742"/>
                </a:lnTo>
                <a:lnTo>
                  <a:pt x="15091" y="7363"/>
                </a:lnTo>
                <a:lnTo>
                  <a:pt x="14561" y="8002"/>
                </a:lnTo>
                <a:lnTo>
                  <a:pt x="14050" y="8642"/>
                </a:lnTo>
                <a:lnTo>
                  <a:pt x="13520" y="9300"/>
                </a:lnTo>
                <a:lnTo>
                  <a:pt x="13027" y="9976"/>
                </a:lnTo>
                <a:lnTo>
                  <a:pt x="12022" y="11346"/>
                </a:lnTo>
                <a:lnTo>
                  <a:pt x="11053" y="12752"/>
                </a:lnTo>
                <a:lnTo>
                  <a:pt x="10103" y="14177"/>
                </a:lnTo>
                <a:lnTo>
                  <a:pt x="9172" y="15621"/>
                </a:lnTo>
                <a:lnTo>
                  <a:pt x="8295" y="17046"/>
                </a:lnTo>
                <a:lnTo>
                  <a:pt x="7436" y="18489"/>
                </a:lnTo>
                <a:lnTo>
                  <a:pt x="6614" y="19914"/>
                </a:lnTo>
                <a:lnTo>
                  <a:pt x="5828" y="21302"/>
                </a:lnTo>
                <a:lnTo>
                  <a:pt x="5079" y="22654"/>
                </a:lnTo>
                <a:lnTo>
                  <a:pt x="4385" y="23970"/>
                </a:lnTo>
                <a:lnTo>
                  <a:pt x="3727" y="25249"/>
                </a:lnTo>
                <a:lnTo>
                  <a:pt x="3106" y="26454"/>
                </a:lnTo>
                <a:lnTo>
                  <a:pt x="2028" y="28628"/>
                </a:lnTo>
                <a:lnTo>
                  <a:pt x="1170" y="30455"/>
                </a:lnTo>
                <a:lnTo>
                  <a:pt x="530" y="31862"/>
                </a:lnTo>
                <a:lnTo>
                  <a:pt x="1" y="33068"/>
                </a:lnTo>
                <a:lnTo>
                  <a:pt x="18891" y="44395"/>
                </a:lnTo>
                <a:lnTo>
                  <a:pt x="19128" y="43956"/>
                </a:lnTo>
                <a:lnTo>
                  <a:pt x="19366" y="43518"/>
                </a:lnTo>
                <a:lnTo>
                  <a:pt x="19585" y="43061"/>
                </a:lnTo>
                <a:lnTo>
                  <a:pt x="19804" y="42586"/>
                </a:lnTo>
                <a:lnTo>
                  <a:pt x="20225" y="41636"/>
                </a:lnTo>
                <a:lnTo>
                  <a:pt x="20608" y="40631"/>
                </a:lnTo>
                <a:lnTo>
                  <a:pt x="20974" y="39572"/>
                </a:lnTo>
                <a:lnTo>
                  <a:pt x="21303" y="38494"/>
                </a:lnTo>
                <a:lnTo>
                  <a:pt x="21631" y="37361"/>
                </a:lnTo>
                <a:lnTo>
                  <a:pt x="21924" y="36192"/>
                </a:lnTo>
                <a:lnTo>
                  <a:pt x="22179" y="34986"/>
                </a:lnTo>
                <a:lnTo>
                  <a:pt x="22435" y="33744"/>
                </a:lnTo>
                <a:lnTo>
                  <a:pt x="22654" y="32465"/>
                </a:lnTo>
                <a:lnTo>
                  <a:pt x="22855" y="31168"/>
                </a:lnTo>
                <a:lnTo>
                  <a:pt x="23056" y="29816"/>
                </a:lnTo>
                <a:lnTo>
                  <a:pt x="23221" y="28446"/>
                </a:lnTo>
                <a:lnTo>
                  <a:pt x="23367" y="27057"/>
                </a:lnTo>
                <a:lnTo>
                  <a:pt x="23495" y="25632"/>
                </a:lnTo>
                <a:lnTo>
                  <a:pt x="23623" y="24171"/>
                </a:lnTo>
                <a:lnTo>
                  <a:pt x="23714" y="22691"/>
                </a:lnTo>
                <a:lnTo>
                  <a:pt x="23805" y="21193"/>
                </a:lnTo>
                <a:lnTo>
                  <a:pt x="23878" y="19658"/>
                </a:lnTo>
                <a:lnTo>
                  <a:pt x="23933" y="18105"/>
                </a:lnTo>
                <a:lnTo>
                  <a:pt x="23970" y="16534"/>
                </a:lnTo>
                <a:lnTo>
                  <a:pt x="24006" y="14963"/>
                </a:lnTo>
                <a:lnTo>
                  <a:pt x="24025" y="13355"/>
                </a:lnTo>
                <a:lnTo>
                  <a:pt x="24043" y="10085"/>
                </a:lnTo>
                <a:lnTo>
                  <a:pt x="24025" y="6760"/>
                </a:lnTo>
                <a:lnTo>
                  <a:pt x="23970" y="3399"/>
                </a:lnTo>
                <a:lnTo>
                  <a:pt x="23897" y="1"/>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018;p31">
            <a:extLst>
              <a:ext uri="{FF2B5EF4-FFF2-40B4-BE49-F238E27FC236}">
                <a16:creationId xmlns:a16="http://schemas.microsoft.com/office/drawing/2014/main" id="{DC70B99A-801D-15A6-750A-42D814405A04}"/>
              </a:ext>
            </a:extLst>
          </p:cNvPr>
          <p:cNvSpPr/>
          <p:nvPr/>
        </p:nvSpPr>
        <p:spPr>
          <a:xfrm>
            <a:off x="2263055" y="3688251"/>
            <a:ext cx="882327" cy="1599932"/>
          </a:xfrm>
          <a:custGeom>
            <a:avLst/>
            <a:gdLst/>
            <a:ahLst/>
            <a:cxnLst/>
            <a:rect l="l" t="t" r="r" b="b"/>
            <a:pathLst>
              <a:path w="37490" h="67981" extrusionOk="0">
                <a:moveTo>
                  <a:pt x="34639" y="1"/>
                </a:moveTo>
                <a:lnTo>
                  <a:pt x="23714" y="2942"/>
                </a:lnTo>
                <a:lnTo>
                  <a:pt x="23806" y="3783"/>
                </a:lnTo>
                <a:lnTo>
                  <a:pt x="23879" y="4806"/>
                </a:lnTo>
                <a:lnTo>
                  <a:pt x="23988" y="6231"/>
                </a:lnTo>
                <a:lnTo>
                  <a:pt x="24098" y="8039"/>
                </a:lnTo>
                <a:lnTo>
                  <a:pt x="24208" y="10232"/>
                </a:lnTo>
                <a:lnTo>
                  <a:pt x="24317" y="12771"/>
                </a:lnTo>
                <a:lnTo>
                  <a:pt x="24409" y="15676"/>
                </a:lnTo>
                <a:lnTo>
                  <a:pt x="24463" y="18928"/>
                </a:lnTo>
                <a:lnTo>
                  <a:pt x="24482" y="22490"/>
                </a:lnTo>
                <a:lnTo>
                  <a:pt x="24482" y="24408"/>
                </a:lnTo>
                <a:lnTo>
                  <a:pt x="24463" y="26400"/>
                </a:lnTo>
                <a:lnTo>
                  <a:pt x="24445" y="28464"/>
                </a:lnTo>
                <a:lnTo>
                  <a:pt x="24390" y="30620"/>
                </a:lnTo>
                <a:lnTo>
                  <a:pt x="24336" y="32831"/>
                </a:lnTo>
                <a:lnTo>
                  <a:pt x="24262" y="35133"/>
                </a:lnTo>
                <a:lnTo>
                  <a:pt x="24171" y="37508"/>
                </a:lnTo>
                <a:lnTo>
                  <a:pt x="24062" y="39937"/>
                </a:lnTo>
                <a:lnTo>
                  <a:pt x="23915" y="42459"/>
                </a:lnTo>
                <a:lnTo>
                  <a:pt x="23769" y="45034"/>
                </a:lnTo>
                <a:lnTo>
                  <a:pt x="23587" y="47684"/>
                </a:lnTo>
                <a:lnTo>
                  <a:pt x="23404" y="50406"/>
                </a:lnTo>
                <a:lnTo>
                  <a:pt x="22381" y="48981"/>
                </a:lnTo>
                <a:lnTo>
                  <a:pt x="21394" y="47556"/>
                </a:lnTo>
                <a:lnTo>
                  <a:pt x="20426" y="46131"/>
                </a:lnTo>
                <a:lnTo>
                  <a:pt x="19494" y="44706"/>
                </a:lnTo>
                <a:lnTo>
                  <a:pt x="18581" y="43262"/>
                </a:lnTo>
                <a:lnTo>
                  <a:pt x="17704" y="41819"/>
                </a:lnTo>
                <a:lnTo>
                  <a:pt x="16845" y="40394"/>
                </a:lnTo>
                <a:lnTo>
                  <a:pt x="16041" y="38933"/>
                </a:lnTo>
                <a:lnTo>
                  <a:pt x="330" y="31844"/>
                </a:lnTo>
                <a:lnTo>
                  <a:pt x="238" y="33342"/>
                </a:lnTo>
                <a:lnTo>
                  <a:pt x="129" y="34840"/>
                </a:lnTo>
                <a:lnTo>
                  <a:pt x="56" y="36338"/>
                </a:lnTo>
                <a:lnTo>
                  <a:pt x="19" y="37087"/>
                </a:lnTo>
                <a:lnTo>
                  <a:pt x="1" y="37836"/>
                </a:lnTo>
                <a:lnTo>
                  <a:pt x="1" y="38951"/>
                </a:lnTo>
                <a:lnTo>
                  <a:pt x="19" y="40065"/>
                </a:lnTo>
                <a:lnTo>
                  <a:pt x="37" y="41180"/>
                </a:lnTo>
                <a:lnTo>
                  <a:pt x="92" y="42294"/>
                </a:lnTo>
                <a:lnTo>
                  <a:pt x="147" y="43409"/>
                </a:lnTo>
                <a:lnTo>
                  <a:pt x="238" y="44523"/>
                </a:lnTo>
                <a:lnTo>
                  <a:pt x="311" y="45637"/>
                </a:lnTo>
                <a:lnTo>
                  <a:pt x="421" y="46752"/>
                </a:lnTo>
                <a:lnTo>
                  <a:pt x="1937" y="48688"/>
                </a:lnTo>
                <a:lnTo>
                  <a:pt x="3563" y="50680"/>
                </a:lnTo>
                <a:lnTo>
                  <a:pt x="5244" y="52726"/>
                </a:lnTo>
                <a:lnTo>
                  <a:pt x="7016" y="54845"/>
                </a:lnTo>
                <a:lnTo>
                  <a:pt x="8880" y="57019"/>
                </a:lnTo>
                <a:lnTo>
                  <a:pt x="10816" y="59230"/>
                </a:lnTo>
                <a:lnTo>
                  <a:pt x="12844" y="61513"/>
                </a:lnTo>
                <a:lnTo>
                  <a:pt x="14945" y="63834"/>
                </a:lnTo>
                <a:lnTo>
                  <a:pt x="15311" y="64199"/>
                </a:lnTo>
                <a:lnTo>
                  <a:pt x="15676" y="64564"/>
                </a:lnTo>
                <a:lnTo>
                  <a:pt x="16041" y="64893"/>
                </a:lnTo>
                <a:lnTo>
                  <a:pt x="16425" y="65222"/>
                </a:lnTo>
                <a:lnTo>
                  <a:pt x="16827" y="65514"/>
                </a:lnTo>
                <a:lnTo>
                  <a:pt x="17211" y="65807"/>
                </a:lnTo>
                <a:lnTo>
                  <a:pt x="17612" y="66062"/>
                </a:lnTo>
                <a:lnTo>
                  <a:pt x="18033" y="66318"/>
                </a:lnTo>
                <a:lnTo>
                  <a:pt x="18435" y="66537"/>
                </a:lnTo>
                <a:lnTo>
                  <a:pt x="18855" y="66757"/>
                </a:lnTo>
                <a:lnTo>
                  <a:pt x="19293" y="66939"/>
                </a:lnTo>
                <a:lnTo>
                  <a:pt x="19713" y="67122"/>
                </a:lnTo>
                <a:lnTo>
                  <a:pt x="20152" y="67286"/>
                </a:lnTo>
                <a:lnTo>
                  <a:pt x="20572" y="67433"/>
                </a:lnTo>
                <a:lnTo>
                  <a:pt x="21011" y="67560"/>
                </a:lnTo>
                <a:lnTo>
                  <a:pt x="21467" y="67652"/>
                </a:lnTo>
                <a:lnTo>
                  <a:pt x="21906" y="67761"/>
                </a:lnTo>
                <a:lnTo>
                  <a:pt x="22344" y="67834"/>
                </a:lnTo>
                <a:lnTo>
                  <a:pt x="22783" y="67889"/>
                </a:lnTo>
                <a:lnTo>
                  <a:pt x="23239" y="67926"/>
                </a:lnTo>
                <a:lnTo>
                  <a:pt x="23678" y="67962"/>
                </a:lnTo>
                <a:lnTo>
                  <a:pt x="24135" y="67981"/>
                </a:lnTo>
                <a:lnTo>
                  <a:pt x="24573" y="67962"/>
                </a:lnTo>
                <a:lnTo>
                  <a:pt x="25030" y="67944"/>
                </a:lnTo>
                <a:lnTo>
                  <a:pt x="25468" y="67926"/>
                </a:lnTo>
                <a:lnTo>
                  <a:pt x="25907" y="67871"/>
                </a:lnTo>
                <a:lnTo>
                  <a:pt x="26345" y="67798"/>
                </a:lnTo>
                <a:lnTo>
                  <a:pt x="26784" y="67725"/>
                </a:lnTo>
                <a:lnTo>
                  <a:pt x="27222" y="67634"/>
                </a:lnTo>
                <a:lnTo>
                  <a:pt x="27642" y="67524"/>
                </a:lnTo>
                <a:lnTo>
                  <a:pt x="28062" y="67396"/>
                </a:lnTo>
                <a:lnTo>
                  <a:pt x="28501" y="67268"/>
                </a:lnTo>
                <a:lnTo>
                  <a:pt x="28903" y="67104"/>
                </a:lnTo>
                <a:lnTo>
                  <a:pt x="29323" y="66939"/>
                </a:lnTo>
                <a:lnTo>
                  <a:pt x="29725" y="66757"/>
                </a:lnTo>
                <a:lnTo>
                  <a:pt x="30127" y="66574"/>
                </a:lnTo>
                <a:lnTo>
                  <a:pt x="30511" y="66373"/>
                </a:lnTo>
                <a:lnTo>
                  <a:pt x="30894" y="66154"/>
                </a:lnTo>
                <a:lnTo>
                  <a:pt x="31278" y="65916"/>
                </a:lnTo>
                <a:lnTo>
                  <a:pt x="31643" y="65660"/>
                </a:lnTo>
                <a:lnTo>
                  <a:pt x="32009" y="65405"/>
                </a:lnTo>
                <a:lnTo>
                  <a:pt x="32356" y="65131"/>
                </a:lnTo>
                <a:lnTo>
                  <a:pt x="32703" y="64857"/>
                </a:lnTo>
                <a:lnTo>
                  <a:pt x="33032" y="64546"/>
                </a:lnTo>
                <a:lnTo>
                  <a:pt x="33361" y="64235"/>
                </a:lnTo>
                <a:lnTo>
                  <a:pt x="33671" y="63925"/>
                </a:lnTo>
                <a:lnTo>
                  <a:pt x="33982" y="63596"/>
                </a:lnTo>
                <a:lnTo>
                  <a:pt x="34256" y="63249"/>
                </a:lnTo>
                <a:lnTo>
                  <a:pt x="34548" y="62884"/>
                </a:lnTo>
                <a:lnTo>
                  <a:pt x="34804" y="62518"/>
                </a:lnTo>
                <a:lnTo>
                  <a:pt x="35060" y="62134"/>
                </a:lnTo>
                <a:lnTo>
                  <a:pt x="35297" y="61751"/>
                </a:lnTo>
                <a:lnTo>
                  <a:pt x="35535" y="61349"/>
                </a:lnTo>
                <a:lnTo>
                  <a:pt x="35736" y="60929"/>
                </a:lnTo>
                <a:lnTo>
                  <a:pt x="35937" y="60509"/>
                </a:lnTo>
                <a:lnTo>
                  <a:pt x="36119" y="60070"/>
                </a:lnTo>
                <a:lnTo>
                  <a:pt x="36284" y="59613"/>
                </a:lnTo>
                <a:lnTo>
                  <a:pt x="36430" y="59157"/>
                </a:lnTo>
                <a:lnTo>
                  <a:pt x="36576" y="58700"/>
                </a:lnTo>
                <a:lnTo>
                  <a:pt x="36686" y="58225"/>
                </a:lnTo>
                <a:lnTo>
                  <a:pt x="36795" y="57732"/>
                </a:lnTo>
                <a:lnTo>
                  <a:pt x="36868" y="57238"/>
                </a:lnTo>
                <a:lnTo>
                  <a:pt x="36941" y="56727"/>
                </a:lnTo>
                <a:lnTo>
                  <a:pt x="36978" y="56215"/>
                </a:lnTo>
                <a:lnTo>
                  <a:pt x="37106" y="54553"/>
                </a:lnTo>
                <a:lnTo>
                  <a:pt x="37197" y="52909"/>
                </a:lnTo>
                <a:lnTo>
                  <a:pt x="37270" y="51264"/>
                </a:lnTo>
                <a:lnTo>
                  <a:pt x="37343" y="49620"/>
                </a:lnTo>
                <a:lnTo>
                  <a:pt x="37398" y="47976"/>
                </a:lnTo>
                <a:lnTo>
                  <a:pt x="37435" y="46332"/>
                </a:lnTo>
                <a:lnTo>
                  <a:pt x="37471" y="44687"/>
                </a:lnTo>
                <a:lnTo>
                  <a:pt x="37489" y="43061"/>
                </a:lnTo>
                <a:lnTo>
                  <a:pt x="37489" y="41417"/>
                </a:lnTo>
                <a:lnTo>
                  <a:pt x="37471" y="39773"/>
                </a:lnTo>
                <a:lnTo>
                  <a:pt x="37453" y="38110"/>
                </a:lnTo>
                <a:lnTo>
                  <a:pt x="37416" y="36448"/>
                </a:lnTo>
                <a:lnTo>
                  <a:pt x="37362" y="34785"/>
                </a:lnTo>
                <a:lnTo>
                  <a:pt x="37307" y="33123"/>
                </a:lnTo>
                <a:lnTo>
                  <a:pt x="37161" y="29725"/>
                </a:lnTo>
                <a:lnTo>
                  <a:pt x="36960" y="26308"/>
                </a:lnTo>
                <a:lnTo>
                  <a:pt x="36740" y="22801"/>
                </a:lnTo>
                <a:lnTo>
                  <a:pt x="36466" y="19238"/>
                </a:lnTo>
                <a:lnTo>
                  <a:pt x="36156" y="15603"/>
                </a:lnTo>
                <a:lnTo>
                  <a:pt x="35827" y="11858"/>
                </a:lnTo>
                <a:lnTo>
                  <a:pt x="35462" y="8021"/>
                </a:lnTo>
                <a:lnTo>
                  <a:pt x="35060" y="4075"/>
                </a:lnTo>
                <a:lnTo>
                  <a:pt x="34639"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019;p31">
            <a:extLst>
              <a:ext uri="{FF2B5EF4-FFF2-40B4-BE49-F238E27FC236}">
                <a16:creationId xmlns:a16="http://schemas.microsoft.com/office/drawing/2014/main" id="{A46F3365-C4D1-FA81-D565-995071D617C7}"/>
              </a:ext>
            </a:extLst>
          </p:cNvPr>
          <p:cNvSpPr/>
          <p:nvPr/>
        </p:nvSpPr>
        <p:spPr>
          <a:xfrm>
            <a:off x="2820741" y="3126282"/>
            <a:ext cx="384845" cy="715935"/>
          </a:xfrm>
          <a:custGeom>
            <a:avLst/>
            <a:gdLst/>
            <a:ahLst/>
            <a:cxnLst/>
            <a:rect l="l" t="t" r="r" b="b"/>
            <a:pathLst>
              <a:path w="16352" h="30420" extrusionOk="0">
                <a:moveTo>
                  <a:pt x="6577" y="1"/>
                </a:moveTo>
                <a:lnTo>
                  <a:pt x="6486" y="19"/>
                </a:lnTo>
                <a:lnTo>
                  <a:pt x="6376" y="56"/>
                </a:lnTo>
                <a:lnTo>
                  <a:pt x="6285" y="92"/>
                </a:lnTo>
                <a:lnTo>
                  <a:pt x="6102" y="202"/>
                </a:lnTo>
                <a:lnTo>
                  <a:pt x="5919" y="348"/>
                </a:lnTo>
                <a:lnTo>
                  <a:pt x="5755" y="512"/>
                </a:lnTo>
                <a:lnTo>
                  <a:pt x="5591" y="677"/>
                </a:lnTo>
                <a:lnTo>
                  <a:pt x="5463" y="860"/>
                </a:lnTo>
                <a:lnTo>
                  <a:pt x="4951" y="1554"/>
                </a:lnTo>
                <a:lnTo>
                  <a:pt x="4458" y="2248"/>
                </a:lnTo>
                <a:lnTo>
                  <a:pt x="4001" y="2960"/>
                </a:lnTo>
                <a:lnTo>
                  <a:pt x="3764" y="3326"/>
                </a:lnTo>
                <a:lnTo>
                  <a:pt x="3563" y="3691"/>
                </a:lnTo>
                <a:lnTo>
                  <a:pt x="3343" y="4057"/>
                </a:lnTo>
                <a:lnTo>
                  <a:pt x="3161" y="4440"/>
                </a:lnTo>
                <a:lnTo>
                  <a:pt x="2978" y="4824"/>
                </a:lnTo>
                <a:lnTo>
                  <a:pt x="2832" y="5208"/>
                </a:lnTo>
                <a:lnTo>
                  <a:pt x="2686" y="5591"/>
                </a:lnTo>
                <a:lnTo>
                  <a:pt x="2558" y="5993"/>
                </a:lnTo>
                <a:lnTo>
                  <a:pt x="2448" y="6395"/>
                </a:lnTo>
                <a:lnTo>
                  <a:pt x="2375" y="6815"/>
                </a:lnTo>
                <a:lnTo>
                  <a:pt x="2119" y="8514"/>
                </a:lnTo>
                <a:lnTo>
                  <a:pt x="1736" y="10981"/>
                </a:lnTo>
                <a:lnTo>
                  <a:pt x="1535" y="12241"/>
                </a:lnTo>
                <a:lnTo>
                  <a:pt x="1352" y="13410"/>
                </a:lnTo>
                <a:lnTo>
                  <a:pt x="1169" y="14379"/>
                </a:lnTo>
                <a:lnTo>
                  <a:pt x="1078" y="14744"/>
                </a:lnTo>
                <a:lnTo>
                  <a:pt x="1005" y="15036"/>
                </a:lnTo>
                <a:lnTo>
                  <a:pt x="841" y="15621"/>
                </a:lnTo>
                <a:lnTo>
                  <a:pt x="694" y="16334"/>
                </a:lnTo>
                <a:lnTo>
                  <a:pt x="566" y="17119"/>
                </a:lnTo>
                <a:lnTo>
                  <a:pt x="457" y="17978"/>
                </a:lnTo>
                <a:lnTo>
                  <a:pt x="347" y="18910"/>
                </a:lnTo>
                <a:lnTo>
                  <a:pt x="256" y="19860"/>
                </a:lnTo>
                <a:lnTo>
                  <a:pt x="165" y="20828"/>
                </a:lnTo>
                <a:lnTo>
                  <a:pt x="110" y="21796"/>
                </a:lnTo>
                <a:lnTo>
                  <a:pt x="55" y="22746"/>
                </a:lnTo>
                <a:lnTo>
                  <a:pt x="18" y="23660"/>
                </a:lnTo>
                <a:lnTo>
                  <a:pt x="0" y="24500"/>
                </a:lnTo>
                <a:lnTo>
                  <a:pt x="0" y="25286"/>
                </a:lnTo>
                <a:lnTo>
                  <a:pt x="0" y="25980"/>
                </a:lnTo>
                <a:lnTo>
                  <a:pt x="37" y="26564"/>
                </a:lnTo>
                <a:lnTo>
                  <a:pt x="73" y="27003"/>
                </a:lnTo>
                <a:lnTo>
                  <a:pt x="91" y="27186"/>
                </a:lnTo>
                <a:lnTo>
                  <a:pt x="128" y="27313"/>
                </a:lnTo>
                <a:lnTo>
                  <a:pt x="238" y="27606"/>
                </a:lnTo>
                <a:lnTo>
                  <a:pt x="347" y="27898"/>
                </a:lnTo>
                <a:lnTo>
                  <a:pt x="512" y="28172"/>
                </a:lnTo>
                <a:lnTo>
                  <a:pt x="676" y="28428"/>
                </a:lnTo>
                <a:lnTo>
                  <a:pt x="859" y="28665"/>
                </a:lnTo>
                <a:lnTo>
                  <a:pt x="1078" y="28903"/>
                </a:lnTo>
                <a:lnTo>
                  <a:pt x="1297" y="29122"/>
                </a:lnTo>
                <a:lnTo>
                  <a:pt x="1553" y="29323"/>
                </a:lnTo>
                <a:lnTo>
                  <a:pt x="1809" y="29506"/>
                </a:lnTo>
                <a:lnTo>
                  <a:pt x="2083" y="29670"/>
                </a:lnTo>
                <a:lnTo>
                  <a:pt x="2357" y="29816"/>
                </a:lnTo>
                <a:lnTo>
                  <a:pt x="2649" y="29962"/>
                </a:lnTo>
                <a:lnTo>
                  <a:pt x="2941" y="30072"/>
                </a:lnTo>
                <a:lnTo>
                  <a:pt x="3252" y="30182"/>
                </a:lnTo>
                <a:lnTo>
                  <a:pt x="3563" y="30255"/>
                </a:lnTo>
                <a:lnTo>
                  <a:pt x="3873" y="30328"/>
                </a:lnTo>
                <a:lnTo>
                  <a:pt x="4147" y="30364"/>
                </a:lnTo>
                <a:lnTo>
                  <a:pt x="4403" y="30401"/>
                </a:lnTo>
                <a:lnTo>
                  <a:pt x="4677" y="30419"/>
                </a:lnTo>
                <a:lnTo>
                  <a:pt x="4933" y="30419"/>
                </a:lnTo>
                <a:lnTo>
                  <a:pt x="5463" y="30383"/>
                </a:lnTo>
                <a:lnTo>
                  <a:pt x="5992" y="30328"/>
                </a:lnTo>
                <a:lnTo>
                  <a:pt x="6522" y="30236"/>
                </a:lnTo>
                <a:lnTo>
                  <a:pt x="7034" y="30127"/>
                </a:lnTo>
                <a:lnTo>
                  <a:pt x="8093" y="29889"/>
                </a:lnTo>
                <a:lnTo>
                  <a:pt x="8349" y="29816"/>
                </a:lnTo>
                <a:lnTo>
                  <a:pt x="8605" y="29725"/>
                </a:lnTo>
                <a:lnTo>
                  <a:pt x="8861" y="29615"/>
                </a:lnTo>
                <a:lnTo>
                  <a:pt x="9116" y="29487"/>
                </a:lnTo>
                <a:lnTo>
                  <a:pt x="9372" y="29341"/>
                </a:lnTo>
                <a:lnTo>
                  <a:pt x="9610" y="29177"/>
                </a:lnTo>
                <a:lnTo>
                  <a:pt x="9866" y="28994"/>
                </a:lnTo>
                <a:lnTo>
                  <a:pt x="10085" y="28793"/>
                </a:lnTo>
                <a:lnTo>
                  <a:pt x="10322" y="28592"/>
                </a:lnTo>
                <a:lnTo>
                  <a:pt x="10523" y="28391"/>
                </a:lnTo>
                <a:lnTo>
                  <a:pt x="10724" y="28172"/>
                </a:lnTo>
                <a:lnTo>
                  <a:pt x="10907" y="27935"/>
                </a:lnTo>
                <a:lnTo>
                  <a:pt x="11071" y="27715"/>
                </a:lnTo>
                <a:lnTo>
                  <a:pt x="11217" y="27478"/>
                </a:lnTo>
                <a:lnTo>
                  <a:pt x="11345" y="27222"/>
                </a:lnTo>
                <a:lnTo>
                  <a:pt x="11437" y="26985"/>
                </a:lnTo>
                <a:lnTo>
                  <a:pt x="11601" y="26510"/>
                </a:lnTo>
                <a:lnTo>
                  <a:pt x="11729" y="26035"/>
                </a:lnTo>
                <a:lnTo>
                  <a:pt x="11857" y="25541"/>
                </a:lnTo>
                <a:lnTo>
                  <a:pt x="11967" y="25048"/>
                </a:lnTo>
                <a:lnTo>
                  <a:pt x="12167" y="24061"/>
                </a:lnTo>
                <a:lnTo>
                  <a:pt x="12295" y="23586"/>
                </a:lnTo>
                <a:lnTo>
                  <a:pt x="12442" y="23093"/>
                </a:lnTo>
                <a:lnTo>
                  <a:pt x="12606" y="22636"/>
                </a:lnTo>
                <a:lnTo>
                  <a:pt x="12789" y="22198"/>
                </a:lnTo>
                <a:lnTo>
                  <a:pt x="12990" y="21760"/>
                </a:lnTo>
                <a:lnTo>
                  <a:pt x="13191" y="21321"/>
                </a:lnTo>
                <a:lnTo>
                  <a:pt x="13428" y="20901"/>
                </a:lnTo>
                <a:lnTo>
                  <a:pt x="13666" y="20481"/>
                </a:lnTo>
                <a:lnTo>
                  <a:pt x="14177" y="19640"/>
                </a:lnTo>
                <a:lnTo>
                  <a:pt x="14689" y="18818"/>
                </a:lnTo>
                <a:lnTo>
                  <a:pt x="15200" y="17978"/>
                </a:lnTo>
                <a:lnTo>
                  <a:pt x="15438" y="17558"/>
                </a:lnTo>
                <a:lnTo>
                  <a:pt x="15675" y="17119"/>
                </a:lnTo>
                <a:lnTo>
                  <a:pt x="15894" y="16699"/>
                </a:lnTo>
                <a:lnTo>
                  <a:pt x="16095" y="16260"/>
                </a:lnTo>
                <a:lnTo>
                  <a:pt x="16168" y="16060"/>
                </a:lnTo>
                <a:lnTo>
                  <a:pt x="16242" y="15840"/>
                </a:lnTo>
                <a:lnTo>
                  <a:pt x="16296" y="15639"/>
                </a:lnTo>
                <a:lnTo>
                  <a:pt x="16333" y="15420"/>
                </a:lnTo>
                <a:lnTo>
                  <a:pt x="16351" y="15219"/>
                </a:lnTo>
                <a:lnTo>
                  <a:pt x="16315" y="15018"/>
                </a:lnTo>
                <a:lnTo>
                  <a:pt x="16260" y="14817"/>
                </a:lnTo>
                <a:lnTo>
                  <a:pt x="16205" y="14726"/>
                </a:lnTo>
                <a:lnTo>
                  <a:pt x="16150" y="14653"/>
                </a:lnTo>
                <a:lnTo>
                  <a:pt x="16077" y="14561"/>
                </a:lnTo>
                <a:lnTo>
                  <a:pt x="16004" y="14488"/>
                </a:lnTo>
                <a:lnTo>
                  <a:pt x="15931" y="14434"/>
                </a:lnTo>
                <a:lnTo>
                  <a:pt x="15840" y="14379"/>
                </a:lnTo>
                <a:lnTo>
                  <a:pt x="15639" y="14306"/>
                </a:lnTo>
                <a:lnTo>
                  <a:pt x="15419" y="14269"/>
                </a:lnTo>
                <a:lnTo>
                  <a:pt x="15200" y="14269"/>
                </a:lnTo>
                <a:lnTo>
                  <a:pt x="14981" y="14287"/>
                </a:lnTo>
                <a:lnTo>
                  <a:pt x="14762" y="14324"/>
                </a:lnTo>
                <a:lnTo>
                  <a:pt x="14542" y="14379"/>
                </a:lnTo>
                <a:lnTo>
                  <a:pt x="14305" y="14488"/>
                </a:lnTo>
                <a:lnTo>
                  <a:pt x="14086" y="14580"/>
                </a:lnTo>
                <a:lnTo>
                  <a:pt x="13848" y="14708"/>
                </a:lnTo>
                <a:lnTo>
                  <a:pt x="13647" y="14835"/>
                </a:lnTo>
                <a:lnTo>
                  <a:pt x="13428" y="14982"/>
                </a:lnTo>
                <a:lnTo>
                  <a:pt x="13227" y="15146"/>
                </a:lnTo>
                <a:lnTo>
                  <a:pt x="12843" y="15475"/>
                </a:lnTo>
                <a:lnTo>
                  <a:pt x="12460" y="15840"/>
                </a:lnTo>
                <a:lnTo>
                  <a:pt x="12113" y="16206"/>
                </a:lnTo>
                <a:lnTo>
                  <a:pt x="11400" y="16973"/>
                </a:lnTo>
                <a:lnTo>
                  <a:pt x="11108" y="17265"/>
                </a:lnTo>
                <a:lnTo>
                  <a:pt x="10816" y="17558"/>
                </a:lnTo>
                <a:lnTo>
                  <a:pt x="10505" y="17850"/>
                </a:lnTo>
                <a:lnTo>
                  <a:pt x="10176" y="18106"/>
                </a:lnTo>
                <a:lnTo>
                  <a:pt x="9975" y="18234"/>
                </a:lnTo>
                <a:lnTo>
                  <a:pt x="9774" y="18343"/>
                </a:lnTo>
                <a:lnTo>
                  <a:pt x="9555" y="18416"/>
                </a:lnTo>
                <a:lnTo>
                  <a:pt x="9336" y="18471"/>
                </a:lnTo>
                <a:lnTo>
                  <a:pt x="9116" y="18489"/>
                </a:lnTo>
                <a:lnTo>
                  <a:pt x="8897" y="18489"/>
                </a:lnTo>
                <a:lnTo>
                  <a:pt x="8678" y="18453"/>
                </a:lnTo>
                <a:lnTo>
                  <a:pt x="8477" y="18398"/>
                </a:lnTo>
                <a:lnTo>
                  <a:pt x="8258" y="18325"/>
                </a:lnTo>
                <a:lnTo>
                  <a:pt x="8057" y="18234"/>
                </a:lnTo>
                <a:lnTo>
                  <a:pt x="7874" y="18106"/>
                </a:lnTo>
                <a:lnTo>
                  <a:pt x="7710" y="17960"/>
                </a:lnTo>
                <a:lnTo>
                  <a:pt x="7545" y="17813"/>
                </a:lnTo>
                <a:lnTo>
                  <a:pt x="7417" y="17631"/>
                </a:lnTo>
                <a:lnTo>
                  <a:pt x="7290" y="17430"/>
                </a:lnTo>
                <a:lnTo>
                  <a:pt x="7198" y="17210"/>
                </a:lnTo>
                <a:lnTo>
                  <a:pt x="6869" y="16297"/>
                </a:lnTo>
                <a:lnTo>
                  <a:pt x="6595" y="15365"/>
                </a:lnTo>
                <a:lnTo>
                  <a:pt x="6358" y="14434"/>
                </a:lnTo>
                <a:lnTo>
                  <a:pt x="6157" y="13484"/>
                </a:lnTo>
                <a:lnTo>
                  <a:pt x="6011" y="12534"/>
                </a:lnTo>
                <a:lnTo>
                  <a:pt x="5901" y="11565"/>
                </a:lnTo>
                <a:lnTo>
                  <a:pt x="5828" y="10597"/>
                </a:lnTo>
                <a:lnTo>
                  <a:pt x="5810" y="9629"/>
                </a:lnTo>
                <a:lnTo>
                  <a:pt x="5828" y="8660"/>
                </a:lnTo>
                <a:lnTo>
                  <a:pt x="5883" y="7692"/>
                </a:lnTo>
                <a:lnTo>
                  <a:pt x="5919" y="7217"/>
                </a:lnTo>
                <a:lnTo>
                  <a:pt x="5992" y="6742"/>
                </a:lnTo>
                <a:lnTo>
                  <a:pt x="6047" y="6267"/>
                </a:lnTo>
                <a:lnTo>
                  <a:pt x="6139" y="5792"/>
                </a:lnTo>
                <a:lnTo>
                  <a:pt x="6230" y="5317"/>
                </a:lnTo>
                <a:lnTo>
                  <a:pt x="6321" y="4842"/>
                </a:lnTo>
                <a:lnTo>
                  <a:pt x="6431" y="4367"/>
                </a:lnTo>
                <a:lnTo>
                  <a:pt x="6559" y="3910"/>
                </a:lnTo>
                <a:lnTo>
                  <a:pt x="6687" y="3435"/>
                </a:lnTo>
                <a:lnTo>
                  <a:pt x="6833" y="2979"/>
                </a:lnTo>
                <a:lnTo>
                  <a:pt x="6997" y="2522"/>
                </a:lnTo>
                <a:lnTo>
                  <a:pt x="7162" y="2065"/>
                </a:lnTo>
                <a:lnTo>
                  <a:pt x="7271" y="1791"/>
                </a:lnTo>
                <a:lnTo>
                  <a:pt x="7363" y="1535"/>
                </a:lnTo>
                <a:lnTo>
                  <a:pt x="7417" y="1243"/>
                </a:lnTo>
                <a:lnTo>
                  <a:pt x="7436" y="1115"/>
                </a:lnTo>
                <a:lnTo>
                  <a:pt x="7454" y="969"/>
                </a:lnTo>
                <a:lnTo>
                  <a:pt x="7436" y="823"/>
                </a:lnTo>
                <a:lnTo>
                  <a:pt x="7417" y="677"/>
                </a:lnTo>
                <a:lnTo>
                  <a:pt x="7363" y="549"/>
                </a:lnTo>
                <a:lnTo>
                  <a:pt x="7308" y="421"/>
                </a:lnTo>
                <a:lnTo>
                  <a:pt x="7216" y="293"/>
                </a:lnTo>
                <a:lnTo>
                  <a:pt x="7125" y="184"/>
                </a:lnTo>
                <a:lnTo>
                  <a:pt x="7016" y="110"/>
                </a:lnTo>
                <a:lnTo>
                  <a:pt x="6888" y="56"/>
                </a:lnTo>
                <a:lnTo>
                  <a:pt x="6778" y="19"/>
                </a:lnTo>
                <a:lnTo>
                  <a:pt x="6687"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020;p31">
            <a:extLst>
              <a:ext uri="{FF2B5EF4-FFF2-40B4-BE49-F238E27FC236}">
                <a16:creationId xmlns:a16="http://schemas.microsoft.com/office/drawing/2014/main" id="{AAA6F6E6-C6E3-CE1F-10BE-3EC8BF203AE3}"/>
              </a:ext>
            </a:extLst>
          </p:cNvPr>
          <p:cNvSpPr/>
          <p:nvPr/>
        </p:nvSpPr>
        <p:spPr>
          <a:xfrm>
            <a:off x="2910175" y="3221316"/>
            <a:ext cx="247683" cy="371948"/>
          </a:xfrm>
          <a:custGeom>
            <a:avLst/>
            <a:gdLst/>
            <a:ahLst/>
            <a:cxnLst/>
            <a:rect l="l" t="t" r="r" b="b"/>
            <a:pathLst>
              <a:path w="10524" h="15804" extrusionOk="0">
                <a:moveTo>
                  <a:pt x="7746" y="0"/>
                </a:moveTo>
                <a:lnTo>
                  <a:pt x="7637" y="19"/>
                </a:lnTo>
                <a:lnTo>
                  <a:pt x="7527" y="37"/>
                </a:lnTo>
                <a:lnTo>
                  <a:pt x="7326" y="128"/>
                </a:lnTo>
                <a:lnTo>
                  <a:pt x="7143" y="220"/>
                </a:lnTo>
                <a:lnTo>
                  <a:pt x="6376" y="640"/>
                </a:lnTo>
                <a:lnTo>
                  <a:pt x="5627" y="1115"/>
                </a:lnTo>
                <a:lnTo>
                  <a:pt x="4896" y="1608"/>
                </a:lnTo>
                <a:lnTo>
                  <a:pt x="4184" y="2120"/>
                </a:lnTo>
                <a:lnTo>
                  <a:pt x="3490" y="2686"/>
                </a:lnTo>
                <a:lnTo>
                  <a:pt x="2832" y="3271"/>
                </a:lnTo>
                <a:lnTo>
                  <a:pt x="2211" y="3873"/>
                </a:lnTo>
                <a:lnTo>
                  <a:pt x="1590" y="4513"/>
                </a:lnTo>
                <a:lnTo>
                  <a:pt x="1407" y="4750"/>
                </a:lnTo>
                <a:lnTo>
                  <a:pt x="1224" y="5006"/>
                </a:lnTo>
                <a:lnTo>
                  <a:pt x="1060" y="5280"/>
                </a:lnTo>
                <a:lnTo>
                  <a:pt x="895" y="5554"/>
                </a:lnTo>
                <a:lnTo>
                  <a:pt x="767" y="5828"/>
                </a:lnTo>
                <a:lnTo>
                  <a:pt x="640" y="6139"/>
                </a:lnTo>
                <a:lnTo>
                  <a:pt x="548" y="6431"/>
                </a:lnTo>
                <a:lnTo>
                  <a:pt x="439" y="6742"/>
                </a:lnTo>
                <a:lnTo>
                  <a:pt x="366" y="7052"/>
                </a:lnTo>
                <a:lnTo>
                  <a:pt x="292" y="7381"/>
                </a:lnTo>
                <a:lnTo>
                  <a:pt x="183" y="8021"/>
                </a:lnTo>
                <a:lnTo>
                  <a:pt x="91" y="8660"/>
                </a:lnTo>
                <a:lnTo>
                  <a:pt x="18" y="9281"/>
                </a:lnTo>
                <a:lnTo>
                  <a:pt x="0" y="9902"/>
                </a:lnTo>
                <a:lnTo>
                  <a:pt x="0" y="10231"/>
                </a:lnTo>
                <a:lnTo>
                  <a:pt x="0" y="10542"/>
                </a:lnTo>
                <a:lnTo>
                  <a:pt x="37" y="10852"/>
                </a:lnTo>
                <a:lnTo>
                  <a:pt x="55" y="11163"/>
                </a:lnTo>
                <a:lnTo>
                  <a:pt x="110" y="11473"/>
                </a:lnTo>
                <a:lnTo>
                  <a:pt x="165" y="11766"/>
                </a:lnTo>
                <a:lnTo>
                  <a:pt x="238" y="12076"/>
                </a:lnTo>
                <a:lnTo>
                  <a:pt x="329" y="12369"/>
                </a:lnTo>
                <a:lnTo>
                  <a:pt x="439" y="12661"/>
                </a:lnTo>
                <a:lnTo>
                  <a:pt x="548" y="12953"/>
                </a:lnTo>
                <a:lnTo>
                  <a:pt x="676" y="13227"/>
                </a:lnTo>
                <a:lnTo>
                  <a:pt x="822" y="13501"/>
                </a:lnTo>
                <a:lnTo>
                  <a:pt x="987" y="13775"/>
                </a:lnTo>
                <a:lnTo>
                  <a:pt x="1151" y="14013"/>
                </a:lnTo>
                <a:lnTo>
                  <a:pt x="1352" y="14269"/>
                </a:lnTo>
                <a:lnTo>
                  <a:pt x="1553" y="14488"/>
                </a:lnTo>
                <a:lnTo>
                  <a:pt x="1791" y="14707"/>
                </a:lnTo>
                <a:lnTo>
                  <a:pt x="2028" y="14908"/>
                </a:lnTo>
                <a:lnTo>
                  <a:pt x="2284" y="15091"/>
                </a:lnTo>
                <a:lnTo>
                  <a:pt x="2558" y="15237"/>
                </a:lnTo>
                <a:lnTo>
                  <a:pt x="2832" y="15383"/>
                </a:lnTo>
                <a:lnTo>
                  <a:pt x="3124" y="15511"/>
                </a:lnTo>
                <a:lnTo>
                  <a:pt x="3416" y="15621"/>
                </a:lnTo>
                <a:lnTo>
                  <a:pt x="3727" y="15694"/>
                </a:lnTo>
                <a:lnTo>
                  <a:pt x="4019" y="15748"/>
                </a:lnTo>
                <a:lnTo>
                  <a:pt x="4330" y="15785"/>
                </a:lnTo>
                <a:lnTo>
                  <a:pt x="4641" y="15803"/>
                </a:lnTo>
                <a:lnTo>
                  <a:pt x="4951" y="15785"/>
                </a:lnTo>
                <a:lnTo>
                  <a:pt x="5262" y="15748"/>
                </a:lnTo>
                <a:lnTo>
                  <a:pt x="5554" y="15675"/>
                </a:lnTo>
                <a:lnTo>
                  <a:pt x="5408" y="15310"/>
                </a:lnTo>
                <a:lnTo>
                  <a:pt x="5298" y="14926"/>
                </a:lnTo>
                <a:lnTo>
                  <a:pt x="5243" y="14543"/>
                </a:lnTo>
                <a:lnTo>
                  <a:pt x="5207" y="14141"/>
                </a:lnTo>
                <a:lnTo>
                  <a:pt x="5207" y="13739"/>
                </a:lnTo>
                <a:lnTo>
                  <a:pt x="5243" y="13355"/>
                </a:lnTo>
                <a:lnTo>
                  <a:pt x="5335" y="12953"/>
                </a:lnTo>
                <a:lnTo>
                  <a:pt x="5463" y="12588"/>
                </a:lnTo>
                <a:lnTo>
                  <a:pt x="5609" y="12222"/>
                </a:lnTo>
                <a:lnTo>
                  <a:pt x="5810" y="11875"/>
                </a:lnTo>
                <a:lnTo>
                  <a:pt x="6029" y="11547"/>
                </a:lnTo>
                <a:lnTo>
                  <a:pt x="6303" y="11236"/>
                </a:lnTo>
                <a:lnTo>
                  <a:pt x="6577" y="10962"/>
                </a:lnTo>
                <a:lnTo>
                  <a:pt x="6888" y="10724"/>
                </a:lnTo>
                <a:lnTo>
                  <a:pt x="7235" y="10505"/>
                </a:lnTo>
                <a:lnTo>
                  <a:pt x="7582" y="10322"/>
                </a:lnTo>
                <a:lnTo>
                  <a:pt x="7874" y="10213"/>
                </a:lnTo>
                <a:lnTo>
                  <a:pt x="8167" y="10103"/>
                </a:lnTo>
                <a:lnTo>
                  <a:pt x="8769" y="9921"/>
                </a:lnTo>
                <a:lnTo>
                  <a:pt x="9062" y="9811"/>
                </a:lnTo>
                <a:lnTo>
                  <a:pt x="9354" y="9683"/>
                </a:lnTo>
                <a:lnTo>
                  <a:pt x="9628" y="9555"/>
                </a:lnTo>
                <a:lnTo>
                  <a:pt x="9884" y="9372"/>
                </a:lnTo>
                <a:lnTo>
                  <a:pt x="9993" y="9281"/>
                </a:lnTo>
                <a:lnTo>
                  <a:pt x="10085" y="9172"/>
                </a:lnTo>
                <a:lnTo>
                  <a:pt x="10176" y="9044"/>
                </a:lnTo>
                <a:lnTo>
                  <a:pt x="10249" y="8916"/>
                </a:lnTo>
                <a:lnTo>
                  <a:pt x="10304" y="8788"/>
                </a:lnTo>
                <a:lnTo>
                  <a:pt x="10322" y="8642"/>
                </a:lnTo>
                <a:lnTo>
                  <a:pt x="10322" y="8514"/>
                </a:lnTo>
                <a:lnTo>
                  <a:pt x="10286" y="8368"/>
                </a:lnTo>
                <a:lnTo>
                  <a:pt x="10213" y="8240"/>
                </a:lnTo>
                <a:lnTo>
                  <a:pt x="10103" y="8148"/>
                </a:lnTo>
                <a:lnTo>
                  <a:pt x="9975" y="8057"/>
                </a:lnTo>
                <a:lnTo>
                  <a:pt x="9847" y="8002"/>
                </a:lnTo>
                <a:lnTo>
                  <a:pt x="9683" y="7966"/>
                </a:lnTo>
                <a:lnTo>
                  <a:pt x="9537" y="7929"/>
                </a:lnTo>
                <a:lnTo>
                  <a:pt x="8879" y="7929"/>
                </a:lnTo>
                <a:lnTo>
                  <a:pt x="8550" y="7966"/>
                </a:lnTo>
                <a:lnTo>
                  <a:pt x="8203" y="8002"/>
                </a:lnTo>
                <a:lnTo>
                  <a:pt x="7892" y="8039"/>
                </a:lnTo>
                <a:lnTo>
                  <a:pt x="7564" y="8112"/>
                </a:lnTo>
                <a:lnTo>
                  <a:pt x="7235" y="8185"/>
                </a:lnTo>
                <a:lnTo>
                  <a:pt x="6924" y="8258"/>
                </a:lnTo>
                <a:lnTo>
                  <a:pt x="6614" y="8368"/>
                </a:lnTo>
                <a:lnTo>
                  <a:pt x="6303" y="8477"/>
                </a:lnTo>
                <a:lnTo>
                  <a:pt x="5992" y="8605"/>
                </a:lnTo>
                <a:lnTo>
                  <a:pt x="5700" y="8751"/>
                </a:lnTo>
                <a:lnTo>
                  <a:pt x="5408" y="8897"/>
                </a:lnTo>
                <a:lnTo>
                  <a:pt x="5116" y="9062"/>
                </a:lnTo>
                <a:lnTo>
                  <a:pt x="4841" y="9245"/>
                </a:lnTo>
                <a:lnTo>
                  <a:pt x="4586" y="9446"/>
                </a:lnTo>
                <a:lnTo>
                  <a:pt x="4312" y="9647"/>
                </a:lnTo>
                <a:lnTo>
                  <a:pt x="4385" y="9409"/>
                </a:lnTo>
                <a:lnTo>
                  <a:pt x="4476" y="9172"/>
                </a:lnTo>
                <a:lnTo>
                  <a:pt x="4586" y="8952"/>
                </a:lnTo>
                <a:lnTo>
                  <a:pt x="4714" y="8751"/>
                </a:lnTo>
                <a:lnTo>
                  <a:pt x="4841" y="8550"/>
                </a:lnTo>
                <a:lnTo>
                  <a:pt x="5006" y="8349"/>
                </a:lnTo>
                <a:lnTo>
                  <a:pt x="5170" y="8167"/>
                </a:lnTo>
                <a:lnTo>
                  <a:pt x="5353" y="8002"/>
                </a:lnTo>
                <a:lnTo>
                  <a:pt x="5554" y="7838"/>
                </a:lnTo>
                <a:lnTo>
                  <a:pt x="5755" y="7673"/>
                </a:lnTo>
                <a:lnTo>
                  <a:pt x="6175" y="7381"/>
                </a:lnTo>
                <a:lnTo>
                  <a:pt x="6614" y="7107"/>
                </a:lnTo>
                <a:lnTo>
                  <a:pt x="7052" y="6851"/>
                </a:lnTo>
                <a:lnTo>
                  <a:pt x="7966" y="6395"/>
                </a:lnTo>
                <a:lnTo>
                  <a:pt x="8404" y="6139"/>
                </a:lnTo>
                <a:lnTo>
                  <a:pt x="8842" y="5883"/>
                </a:lnTo>
                <a:lnTo>
                  <a:pt x="9263" y="5591"/>
                </a:lnTo>
                <a:lnTo>
                  <a:pt x="9464" y="5445"/>
                </a:lnTo>
                <a:lnTo>
                  <a:pt x="9646" y="5280"/>
                </a:lnTo>
                <a:lnTo>
                  <a:pt x="9829" y="5097"/>
                </a:lnTo>
                <a:lnTo>
                  <a:pt x="9993" y="4915"/>
                </a:lnTo>
                <a:lnTo>
                  <a:pt x="10140" y="4732"/>
                </a:lnTo>
                <a:lnTo>
                  <a:pt x="10286" y="4513"/>
                </a:lnTo>
                <a:lnTo>
                  <a:pt x="10359" y="4385"/>
                </a:lnTo>
                <a:lnTo>
                  <a:pt x="10432" y="4257"/>
                </a:lnTo>
                <a:lnTo>
                  <a:pt x="10487" y="4111"/>
                </a:lnTo>
                <a:lnTo>
                  <a:pt x="10523" y="3965"/>
                </a:lnTo>
                <a:lnTo>
                  <a:pt x="10523" y="3819"/>
                </a:lnTo>
                <a:lnTo>
                  <a:pt x="10523" y="3672"/>
                </a:lnTo>
                <a:lnTo>
                  <a:pt x="10468" y="3545"/>
                </a:lnTo>
                <a:lnTo>
                  <a:pt x="10395" y="3417"/>
                </a:lnTo>
                <a:lnTo>
                  <a:pt x="10341" y="3344"/>
                </a:lnTo>
                <a:lnTo>
                  <a:pt x="10267" y="3289"/>
                </a:lnTo>
                <a:lnTo>
                  <a:pt x="10194" y="3252"/>
                </a:lnTo>
                <a:lnTo>
                  <a:pt x="10121" y="3216"/>
                </a:lnTo>
                <a:lnTo>
                  <a:pt x="9957" y="3179"/>
                </a:lnTo>
                <a:lnTo>
                  <a:pt x="9792" y="3179"/>
                </a:lnTo>
                <a:lnTo>
                  <a:pt x="9610" y="3197"/>
                </a:lnTo>
                <a:lnTo>
                  <a:pt x="9427" y="3234"/>
                </a:lnTo>
                <a:lnTo>
                  <a:pt x="9244" y="3307"/>
                </a:lnTo>
                <a:lnTo>
                  <a:pt x="9062" y="3362"/>
                </a:lnTo>
                <a:lnTo>
                  <a:pt x="8020" y="3800"/>
                </a:lnTo>
                <a:lnTo>
                  <a:pt x="6961" y="4275"/>
                </a:lnTo>
                <a:lnTo>
                  <a:pt x="5901" y="4732"/>
                </a:lnTo>
                <a:lnTo>
                  <a:pt x="4860" y="5171"/>
                </a:lnTo>
                <a:lnTo>
                  <a:pt x="5280" y="4805"/>
                </a:lnTo>
                <a:lnTo>
                  <a:pt x="5700" y="4403"/>
                </a:lnTo>
                <a:lnTo>
                  <a:pt x="6102" y="4001"/>
                </a:lnTo>
                <a:lnTo>
                  <a:pt x="6486" y="3599"/>
                </a:lnTo>
                <a:lnTo>
                  <a:pt x="6869" y="3179"/>
                </a:lnTo>
                <a:lnTo>
                  <a:pt x="7235" y="2741"/>
                </a:lnTo>
                <a:lnTo>
                  <a:pt x="7600" y="2302"/>
                </a:lnTo>
                <a:lnTo>
                  <a:pt x="7947" y="1846"/>
                </a:lnTo>
                <a:lnTo>
                  <a:pt x="8112" y="1626"/>
                </a:lnTo>
                <a:lnTo>
                  <a:pt x="8258" y="1407"/>
                </a:lnTo>
                <a:lnTo>
                  <a:pt x="8313" y="1279"/>
                </a:lnTo>
                <a:lnTo>
                  <a:pt x="8367" y="1151"/>
                </a:lnTo>
                <a:lnTo>
                  <a:pt x="8404" y="1023"/>
                </a:lnTo>
                <a:lnTo>
                  <a:pt x="8422" y="896"/>
                </a:lnTo>
                <a:lnTo>
                  <a:pt x="8422" y="768"/>
                </a:lnTo>
                <a:lnTo>
                  <a:pt x="8422" y="622"/>
                </a:lnTo>
                <a:lnTo>
                  <a:pt x="8386" y="494"/>
                </a:lnTo>
                <a:lnTo>
                  <a:pt x="8331" y="366"/>
                </a:lnTo>
                <a:lnTo>
                  <a:pt x="8258" y="256"/>
                </a:lnTo>
                <a:lnTo>
                  <a:pt x="8167" y="147"/>
                </a:lnTo>
                <a:lnTo>
                  <a:pt x="8057" y="73"/>
                </a:lnTo>
                <a:lnTo>
                  <a:pt x="7947" y="37"/>
                </a:lnTo>
                <a:lnTo>
                  <a:pt x="7838" y="19"/>
                </a:lnTo>
                <a:lnTo>
                  <a:pt x="7746" y="0"/>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021;p31">
            <a:extLst>
              <a:ext uri="{FF2B5EF4-FFF2-40B4-BE49-F238E27FC236}">
                <a16:creationId xmlns:a16="http://schemas.microsoft.com/office/drawing/2014/main" id="{05CA5948-53D3-350A-1897-1144A48DA7D8}"/>
              </a:ext>
            </a:extLst>
          </p:cNvPr>
          <p:cNvSpPr/>
          <p:nvPr/>
        </p:nvSpPr>
        <p:spPr>
          <a:xfrm>
            <a:off x="2952303" y="3320635"/>
            <a:ext cx="90327" cy="245542"/>
          </a:xfrm>
          <a:custGeom>
            <a:avLst/>
            <a:gdLst/>
            <a:ahLst/>
            <a:cxnLst/>
            <a:rect l="l" t="t" r="r" b="b"/>
            <a:pathLst>
              <a:path w="3838" h="10433" extrusionOk="0">
                <a:moveTo>
                  <a:pt x="256" y="1"/>
                </a:moveTo>
                <a:lnTo>
                  <a:pt x="165" y="19"/>
                </a:lnTo>
                <a:lnTo>
                  <a:pt x="110" y="55"/>
                </a:lnTo>
                <a:lnTo>
                  <a:pt x="55" y="110"/>
                </a:lnTo>
                <a:lnTo>
                  <a:pt x="37" y="202"/>
                </a:lnTo>
                <a:lnTo>
                  <a:pt x="1" y="877"/>
                </a:lnTo>
                <a:lnTo>
                  <a:pt x="1" y="1937"/>
                </a:lnTo>
                <a:lnTo>
                  <a:pt x="1" y="2577"/>
                </a:lnTo>
                <a:lnTo>
                  <a:pt x="19" y="3252"/>
                </a:lnTo>
                <a:lnTo>
                  <a:pt x="55" y="3965"/>
                </a:lnTo>
                <a:lnTo>
                  <a:pt x="128" y="4714"/>
                </a:lnTo>
                <a:lnTo>
                  <a:pt x="220" y="5463"/>
                </a:lnTo>
                <a:lnTo>
                  <a:pt x="329" y="6194"/>
                </a:lnTo>
                <a:lnTo>
                  <a:pt x="476" y="6925"/>
                </a:lnTo>
                <a:lnTo>
                  <a:pt x="567" y="7290"/>
                </a:lnTo>
                <a:lnTo>
                  <a:pt x="676" y="7619"/>
                </a:lnTo>
                <a:lnTo>
                  <a:pt x="786" y="7948"/>
                </a:lnTo>
                <a:lnTo>
                  <a:pt x="896" y="8277"/>
                </a:lnTo>
                <a:lnTo>
                  <a:pt x="1042" y="8587"/>
                </a:lnTo>
                <a:lnTo>
                  <a:pt x="1170" y="8861"/>
                </a:lnTo>
                <a:lnTo>
                  <a:pt x="1334" y="9135"/>
                </a:lnTo>
                <a:lnTo>
                  <a:pt x="1499" y="9391"/>
                </a:lnTo>
                <a:lnTo>
                  <a:pt x="1681" y="9610"/>
                </a:lnTo>
                <a:lnTo>
                  <a:pt x="1882" y="9811"/>
                </a:lnTo>
                <a:lnTo>
                  <a:pt x="2047" y="9957"/>
                </a:lnTo>
                <a:lnTo>
                  <a:pt x="2211" y="10085"/>
                </a:lnTo>
                <a:lnTo>
                  <a:pt x="2394" y="10195"/>
                </a:lnTo>
                <a:lnTo>
                  <a:pt x="2576" y="10286"/>
                </a:lnTo>
                <a:lnTo>
                  <a:pt x="2777" y="10359"/>
                </a:lnTo>
                <a:lnTo>
                  <a:pt x="2978" y="10396"/>
                </a:lnTo>
                <a:lnTo>
                  <a:pt x="3179" y="10432"/>
                </a:lnTo>
                <a:lnTo>
                  <a:pt x="3654" y="10432"/>
                </a:lnTo>
                <a:lnTo>
                  <a:pt x="3727" y="10396"/>
                </a:lnTo>
                <a:lnTo>
                  <a:pt x="3782" y="10341"/>
                </a:lnTo>
                <a:lnTo>
                  <a:pt x="3819" y="10286"/>
                </a:lnTo>
                <a:lnTo>
                  <a:pt x="3837" y="10195"/>
                </a:lnTo>
                <a:lnTo>
                  <a:pt x="3801" y="10122"/>
                </a:lnTo>
                <a:lnTo>
                  <a:pt x="3764" y="10049"/>
                </a:lnTo>
                <a:lnTo>
                  <a:pt x="3691" y="10012"/>
                </a:lnTo>
                <a:lnTo>
                  <a:pt x="3600" y="10012"/>
                </a:lnTo>
                <a:lnTo>
                  <a:pt x="3399" y="10030"/>
                </a:lnTo>
                <a:lnTo>
                  <a:pt x="3198" y="10012"/>
                </a:lnTo>
                <a:lnTo>
                  <a:pt x="3015" y="9976"/>
                </a:lnTo>
                <a:lnTo>
                  <a:pt x="2832" y="9939"/>
                </a:lnTo>
                <a:lnTo>
                  <a:pt x="2650" y="9866"/>
                </a:lnTo>
                <a:lnTo>
                  <a:pt x="2485" y="9775"/>
                </a:lnTo>
                <a:lnTo>
                  <a:pt x="2321" y="9647"/>
                </a:lnTo>
                <a:lnTo>
                  <a:pt x="2156" y="9519"/>
                </a:lnTo>
                <a:lnTo>
                  <a:pt x="2028" y="9373"/>
                </a:lnTo>
                <a:lnTo>
                  <a:pt x="1882" y="9208"/>
                </a:lnTo>
                <a:lnTo>
                  <a:pt x="1754" y="9026"/>
                </a:lnTo>
                <a:lnTo>
                  <a:pt x="1626" y="8825"/>
                </a:lnTo>
                <a:lnTo>
                  <a:pt x="1517" y="8624"/>
                </a:lnTo>
                <a:lnTo>
                  <a:pt x="1407" y="8386"/>
                </a:lnTo>
                <a:lnTo>
                  <a:pt x="1206" y="7911"/>
                </a:lnTo>
                <a:lnTo>
                  <a:pt x="1042" y="7381"/>
                </a:lnTo>
                <a:lnTo>
                  <a:pt x="877" y="6797"/>
                </a:lnTo>
                <a:lnTo>
                  <a:pt x="750" y="6194"/>
                </a:lnTo>
                <a:lnTo>
                  <a:pt x="658" y="5573"/>
                </a:lnTo>
                <a:lnTo>
                  <a:pt x="567" y="4915"/>
                </a:lnTo>
                <a:lnTo>
                  <a:pt x="494" y="4239"/>
                </a:lnTo>
                <a:lnTo>
                  <a:pt x="457" y="3563"/>
                </a:lnTo>
                <a:lnTo>
                  <a:pt x="421" y="2887"/>
                </a:lnTo>
                <a:lnTo>
                  <a:pt x="402" y="2193"/>
                </a:lnTo>
                <a:lnTo>
                  <a:pt x="402" y="1517"/>
                </a:lnTo>
                <a:lnTo>
                  <a:pt x="421" y="859"/>
                </a:lnTo>
                <a:lnTo>
                  <a:pt x="457" y="220"/>
                </a:lnTo>
                <a:lnTo>
                  <a:pt x="439" y="147"/>
                </a:lnTo>
                <a:lnTo>
                  <a:pt x="402" y="74"/>
                </a:lnTo>
                <a:lnTo>
                  <a:pt x="329" y="19"/>
                </a:lnTo>
                <a:lnTo>
                  <a:pt x="256" y="1"/>
                </a:lnTo>
                <a:close/>
              </a:path>
            </a:pathLst>
          </a:custGeom>
          <a:solidFill>
            <a:srgbClr val="C16B5B"/>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022;p31">
            <a:extLst>
              <a:ext uri="{FF2B5EF4-FFF2-40B4-BE49-F238E27FC236}">
                <a16:creationId xmlns:a16="http://schemas.microsoft.com/office/drawing/2014/main" id="{4511EBF3-0BE8-8DEF-E63E-DBBE1E75DFF0}"/>
              </a:ext>
            </a:extLst>
          </p:cNvPr>
          <p:cNvSpPr/>
          <p:nvPr/>
        </p:nvSpPr>
        <p:spPr>
          <a:xfrm>
            <a:off x="2128061" y="3884322"/>
            <a:ext cx="587786" cy="1044836"/>
          </a:xfrm>
          <a:custGeom>
            <a:avLst/>
            <a:gdLst/>
            <a:ahLst/>
            <a:cxnLst/>
            <a:rect l="l" t="t" r="r" b="b"/>
            <a:pathLst>
              <a:path w="24975" h="44395" extrusionOk="0">
                <a:moveTo>
                  <a:pt x="0" y="1"/>
                </a:moveTo>
                <a:lnTo>
                  <a:pt x="55" y="2650"/>
                </a:lnTo>
                <a:lnTo>
                  <a:pt x="146" y="5299"/>
                </a:lnTo>
                <a:lnTo>
                  <a:pt x="274" y="7984"/>
                </a:lnTo>
                <a:lnTo>
                  <a:pt x="457" y="10688"/>
                </a:lnTo>
                <a:lnTo>
                  <a:pt x="658" y="13410"/>
                </a:lnTo>
                <a:lnTo>
                  <a:pt x="895" y="16151"/>
                </a:lnTo>
                <a:lnTo>
                  <a:pt x="1170" y="18909"/>
                </a:lnTo>
                <a:lnTo>
                  <a:pt x="1480" y="21686"/>
                </a:lnTo>
                <a:lnTo>
                  <a:pt x="1827" y="24463"/>
                </a:lnTo>
                <a:lnTo>
                  <a:pt x="2193" y="27277"/>
                </a:lnTo>
                <a:lnTo>
                  <a:pt x="2595" y="30090"/>
                </a:lnTo>
                <a:lnTo>
                  <a:pt x="3033" y="32922"/>
                </a:lnTo>
                <a:lnTo>
                  <a:pt x="3490" y="35772"/>
                </a:lnTo>
                <a:lnTo>
                  <a:pt x="3983" y="38640"/>
                </a:lnTo>
                <a:lnTo>
                  <a:pt x="4476" y="41508"/>
                </a:lnTo>
                <a:lnTo>
                  <a:pt x="5024" y="44395"/>
                </a:lnTo>
                <a:lnTo>
                  <a:pt x="24974" y="34712"/>
                </a:lnTo>
                <a:lnTo>
                  <a:pt x="24390" y="33433"/>
                </a:lnTo>
                <a:lnTo>
                  <a:pt x="23696" y="31953"/>
                </a:lnTo>
                <a:lnTo>
                  <a:pt x="22764" y="30035"/>
                </a:lnTo>
                <a:lnTo>
                  <a:pt x="21613" y="27715"/>
                </a:lnTo>
                <a:lnTo>
                  <a:pt x="20955" y="26436"/>
                </a:lnTo>
                <a:lnTo>
                  <a:pt x="20243" y="25102"/>
                </a:lnTo>
                <a:lnTo>
                  <a:pt x="19494" y="23714"/>
                </a:lnTo>
                <a:lnTo>
                  <a:pt x="18708" y="22289"/>
                </a:lnTo>
                <a:lnTo>
                  <a:pt x="17868" y="20809"/>
                </a:lnTo>
                <a:lnTo>
                  <a:pt x="17009" y="19311"/>
                </a:lnTo>
                <a:lnTo>
                  <a:pt x="16096" y="17795"/>
                </a:lnTo>
                <a:lnTo>
                  <a:pt x="15164" y="16278"/>
                </a:lnTo>
                <a:lnTo>
                  <a:pt x="14196" y="14780"/>
                </a:lnTo>
                <a:lnTo>
                  <a:pt x="13191" y="13282"/>
                </a:lnTo>
                <a:lnTo>
                  <a:pt x="12186" y="11802"/>
                </a:lnTo>
                <a:lnTo>
                  <a:pt x="11126" y="10359"/>
                </a:lnTo>
                <a:lnTo>
                  <a:pt x="10596" y="9665"/>
                </a:lnTo>
                <a:lnTo>
                  <a:pt x="10067" y="8971"/>
                </a:lnTo>
                <a:lnTo>
                  <a:pt x="9537" y="8295"/>
                </a:lnTo>
                <a:lnTo>
                  <a:pt x="8989" y="7619"/>
                </a:lnTo>
                <a:lnTo>
                  <a:pt x="8441" y="6979"/>
                </a:lnTo>
                <a:lnTo>
                  <a:pt x="7893" y="6340"/>
                </a:lnTo>
                <a:lnTo>
                  <a:pt x="7345" y="5737"/>
                </a:lnTo>
                <a:lnTo>
                  <a:pt x="6778" y="5134"/>
                </a:lnTo>
                <a:lnTo>
                  <a:pt x="6230" y="4568"/>
                </a:lnTo>
                <a:lnTo>
                  <a:pt x="5664" y="4020"/>
                </a:lnTo>
                <a:lnTo>
                  <a:pt x="5097" y="3490"/>
                </a:lnTo>
                <a:lnTo>
                  <a:pt x="4531" y="2978"/>
                </a:lnTo>
                <a:lnTo>
                  <a:pt x="3965" y="2503"/>
                </a:lnTo>
                <a:lnTo>
                  <a:pt x="3398" y="2065"/>
                </a:lnTo>
                <a:lnTo>
                  <a:pt x="2832" y="1645"/>
                </a:lnTo>
                <a:lnTo>
                  <a:pt x="2266" y="1243"/>
                </a:lnTo>
                <a:lnTo>
                  <a:pt x="1699" y="877"/>
                </a:lnTo>
                <a:lnTo>
                  <a:pt x="1133" y="549"/>
                </a:lnTo>
                <a:lnTo>
                  <a:pt x="567" y="256"/>
                </a:lnTo>
                <a:lnTo>
                  <a:pt x="0" y="1"/>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023;p31">
            <a:extLst>
              <a:ext uri="{FF2B5EF4-FFF2-40B4-BE49-F238E27FC236}">
                <a16:creationId xmlns:a16="http://schemas.microsoft.com/office/drawing/2014/main" id="{F63CDA05-6ED6-A621-E1FF-E8A949B4FC9A}"/>
              </a:ext>
            </a:extLst>
          </p:cNvPr>
          <p:cNvSpPr/>
          <p:nvPr/>
        </p:nvSpPr>
        <p:spPr>
          <a:xfrm>
            <a:off x="991647" y="2210464"/>
            <a:ext cx="1108476" cy="1243920"/>
          </a:xfrm>
          <a:custGeom>
            <a:avLst/>
            <a:gdLst/>
            <a:ahLst/>
            <a:cxnLst/>
            <a:rect l="l" t="t" r="r" b="b"/>
            <a:pathLst>
              <a:path w="47099" h="52854" extrusionOk="0">
                <a:moveTo>
                  <a:pt x="27660" y="0"/>
                </a:moveTo>
                <a:lnTo>
                  <a:pt x="26802" y="19"/>
                </a:lnTo>
                <a:lnTo>
                  <a:pt x="25925" y="73"/>
                </a:lnTo>
                <a:lnTo>
                  <a:pt x="25048" y="147"/>
                </a:lnTo>
                <a:lnTo>
                  <a:pt x="24171" y="256"/>
                </a:lnTo>
                <a:lnTo>
                  <a:pt x="23294" y="384"/>
                </a:lnTo>
                <a:lnTo>
                  <a:pt x="22435" y="548"/>
                </a:lnTo>
                <a:lnTo>
                  <a:pt x="21577" y="749"/>
                </a:lnTo>
                <a:lnTo>
                  <a:pt x="20718" y="969"/>
                </a:lnTo>
                <a:lnTo>
                  <a:pt x="19878" y="1243"/>
                </a:lnTo>
                <a:lnTo>
                  <a:pt x="19055" y="1517"/>
                </a:lnTo>
                <a:lnTo>
                  <a:pt x="18252" y="1846"/>
                </a:lnTo>
                <a:lnTo>
                  <a:pt x="17466" y="2193"/>
                </a:lnTo>
                <a:lnTo>
                  <a:pt x="16699" y="2576"/>
                </a:lnTo>
                <a:lnTo>
                  <a:pt x="15950" y="2997"/>
                </a:lnTo>
                <a:lnTo>
                  <a:pt x="15237" y="3453"/>
                </a:lnTo>
                <a:lnTo>
                  <a:pt x="14543" y="3928"/>
                </a:lnTo>
                <a:lnTo>
                  <a:pt x="14214" y="4184"/>
                </a:lnTo>
                <a:lnTo>
                  <a:pt x="13885" y="4440"/>
                </a:lnTo>
                <a:lnTo>
                  <a:pt x="13556" y="4714"/>
                </a:lnTo>
                <a:lnTo>
                  <a:pt x="13246" y="4988"/>
                </a:lnTo>
                <a:lnTo>
                  <a:pt x="12953" y="5280"/>
                </a:lnTo>
                <a:lnTo>
                  <a:pt x="12661" y="5572"/>
                </a:lnTo>
                <a:lnTo>
                  <a:pt x="12387" y="5865"/>
                </a:lnTo>
                <a:lnTo>
                  <a:pt x="12113" y="6175"/>
                </a:lnTo>
                <a:lnTo>
                  <a:pt x="11839" y="6504"/>
                </a:lnTo>
                <a:lnTo>
                  <a:pt x="11583" y="6833"/>
                </a:lnTo>
                <a:lnTo>
                  <a:pt x="11346" y="7162"/>
                </a:lnTo>
                <a:lnTo>
                  <a:pt x="11108" y="7509"/>
                </a:lnTo>
                <a:lnTo>
                  <a:pt x="10889" y="7856"/>
                </a:lnTo>
                <a:lnTo>
                  <a:pt x="10688" y="8222"/>
                </a:lnTo>
                <a:lnTo>
                  <a:pt x="10487" y="8587"/>
                </a:lnTo>
                <a:lnTo>
                  <a:pt x="10286" y="8971"/>
                </a:lnTo>
                <a:lnTo>
                  <a:pt x="9903" y="8934"/>
                </a:lnTo>
                <a:lnTo>
                  <a:pt x="9501" y="8934"/>
                </a:lnTo>
                <a:lnTo>
                  <a:pt x="9099" y="8952"/>
                </a:lnTo>
                <a:lnTo>
                  <a:pt x="8715" y="8971"/>
                </a:lnTo>
                <a:lnTo>
                  <a:pt x="8331" y="9025"/>
                </a:lnTo>
                <a:lnTo>
                  <a:pt x="7929" y="9098"/>
                </a:lnTo>
                <a:lnTo>
                  <a:pt x="7564" y="9190"/>
                </a:lnTo>
                <a:lnTo>
                  <a:pt x="7180" y="9299"/>
                </a:lnTo>
                <a:lnTo>
                  <a:pt x="6797" y="9427"/>
                </a:lnTo>
                <a:lnTo>
                  <a:pt x="6431" y="9573"/>
                </a:lnTo>
                <a:lnTo>
                  <a:pt x="6084" y="9738"/>
                </a:lnTo>
                <a:lnTo>
                  <a:pt x="5719" y="9921"/>
                </a:lnTo>
                <a:lnTo>
                  <a:pt x="5372" y="10103"/>
                </a:lnTo>
                <a:lnTo>
                  <a:pt x="5025" y="10304"/>
                </a:lnTo>
                <a:lnTo>
                  <a:pt x="4696" y="10542"/>
                </a:lnTo>
                <a:lnTo>
                  <a:pt x="4367" y="10761"/>
                </a:lnTo>
                <a:lnTo>
                  <a:pt x="4056" y="11017"/>
                </a:lnTo>
                <a:lnTo>
                  <a:pt x="3746" y="11272"/>
                </a:lnTo>
                <a:lnTo>
                  <a:pt x="3435" y="11565"/>
                </a:lnTo>
                <a:lnTo>
                  <a:pt x="3161" y="11839"/>
                </a:lnTo>
                <a:lnTo>
                  <a:pt x="2869" y="12149"/>
                </a:lnTo>
                <a:lnTo>
                  <a:pt x="2613" y="12442"/>
                </a:lnTo>
                <a:lnTo>
                  <a:pt x="2357" y="12771"/>
                </a:lnTo>
                <a:lnTo>
                  <a:pt x="2102" y="13099"/>
                </a:lnTo>
                <a:lnTo>
                  <a:pt x="1882" y="13428"/>
                </a:lnTo>
                <a:lnTo>
                  <a:pt x="1663" y="13775"/>
                </a:lnTo>
                <a:lnTo>
                  <a:pt x="1462" y="14141"/>
                </a:lnTo>
                <a:lnTo>
                  <a:pt x="1261" y="14506"/>
                </a:lnTo>
                <a:lnTo>
                  <a:pt x="1078" y="14872"/>
                </a:lnTo>
                <a:lnTo>
                  <a:pt x="914" y="15255"/>
                </a:lnTo>
                <a:lnTo>
                  <a:pt x="768" y="15639"/>
                </a:lnTo>
                <a:lnTo>
                  <a:pt x="640" y="16022"/>
                </a:lnTo>
                <a:lnTo>
                  <a:pt x="476" y="16589"/>
                </a:lnTo>
                <a:lnTo>
                  <a:pt x="348" y="17155"/>
                </a:lnTo>
                <a:lnTo>
                  <a:pt x="220" y="17722"/>
                </a:lnTo>
                <a:lnTo>
                  <a:pt x="147" y="18288"/>
                </a:lnTo>
                <a:lnTo>
                  <a:pt x="74" y="18854"/>
                </a:lnTo>
                <a:lnTo>
                  <a:pt x="19" y="19421"/>
                </a:lnTo>
                <a:lnTo>
                  <a:pt x="1" y="19987"/>
                </a:lnTo>
                <a:lnTo>
                  <a:pt x="1" y="20553"/>
                </a:lnTo>
                <a:lnTo>
                  <a:pt x="19" y="21120"/>
                </a:lnTo>
                <a:lnTo>
                  <a:pt x="55" y="21686"/>
                </a:lnTo>
                <a:lnTo>
                  <a:pt x="110" y="22252"/>
                </a:lnTo>
                <a:lnTo>
                  <a:pt x="183" y="22819"/>
                </a:lnTo>
                <a:lnTo>
                  <a:pt x="275" y="23385"/>
                </a:lnTo>
                <a:lnTo>
                  <a:pt x="366" y="23951"/>
                </a:lnTo>
                <a:lnTo>
                  <a:pt x="494" y="24518"/>
                </a:lnTo>
                <a:lnTo>
                  <a:pt x="622" y="25066"/>
                </a:lnTo>
                <a:lnTo>
                  <a:pt x="768" y="25632"/>
                </a:lnTo>
                <a:lnTo>
                  <a:pt x="914" y="26180"/>
                </a:lnTo>
                <a:lnTo>
                  <a:pt x="1261" y="27295"/>
                </a:lnTo>
                <a:lnTo>
                  <a:pt x="1645" y="28391"/>
                </a:lnTo>
                <a:lnTo>
                  <a:pt x="2065" y="29469"/>
                </a:lnTo>
                <a:lnTo>
                  <a:pt x="2503" y="30547"/>
                </a:lnTo>
                <a:lnTo>
                  <a:pt x="2960" y="31606"/>
                </a:lnTo>
                <a:lnTo>
                  <a:pt x="3417" y="32648"/>
                </a:lnTo>
                <a:lnTo>
                  <a:pt x="3892" y="33671"/>
                </a:lnTo>
                <a:lnTo>
                  <a:pt x="4403" y="34730"/>
                </a:lnTo>
                <a:lnTo>
                  <a:pt x="4915" y="35772"/>
                </a:lnTo>
                <a:lnTo>
                  <a:pt x="5463" y="36813"/>
                </a:lnTo>
                <a:lnTo>
                  <a:pt x="6011" y="37854"/>
                </a:lnTo>
                <a:lnTo>
                  <a:pt x="6596" y="38859"/>
                </a:lnTo>
                <a:lnTo>
                  <a:pt x="7180" y="39882"/>
                </a:lnTo>
                <a:lnTo>
                  <a:pt x="7783" y="40887"/>
                </a:lnTo>
                <a:lnTo>
                  <a:pt x="8423" y="41873"/>
                </a:lnTo>
                <a:lnTo>
                  <a:pt x="9062" y="42860"/>
                </a:lnTo>
                <a:lnTo>
                  <a:pt x="9720" y="43828"/>
                </a:lnTo>
                <a:lnTo>
                  <a:pt x="10396" y="44778"/>
                </a:lnTo>
                <a:lnTo>
                  <a:pt x="11090" y="45728"/>
                </a:lnTo>
                <a:lnTo>
                  <a:pt x="11803" y="46660"/>
                </a:lnTo>
                <a:lnTo>
                  <a:pt x="12533" y="47573"/>
                </a:lnTo>
                <a:lnTo>
                  <a:pt x="13264" y="48487"/>
                </a:lnTo>
                <a:lnTo>
                  <a:pt x="14031" y="49382"/>
                </a:lnTo>
                <a:lnTo>
                  <a:pt x="14598" y="50003"/>
                </a:lnTo>
                <a:lnTo>
                  <a:pt x="15182" y="50643"/>
                </a:lnTo>
                <a:lnTo>
                  <a:pt x="15493" y="50953"/>
                </a:lnTo>
                <a:lnTo>
                  <a:pt x="15822" y="51264"/>
                </a:lnTo>
                <a:lnTo>
                  <a:pt x="16151" y="51538"/>
                </a:lnTo>
                <a:lnTo>
                  <a:pt x="16498" y="51812"/>
                </a:lnTo>
                <a:lnTo>
                  <a:pt x="16845" y="52049"/>
                </a:lnTo>
                <a:lnTo>
                  <a:pt x="17228" y="52269"/>
                </a:lnTo>
                <a:lnTo>
                  <a:pt x="17594" y="52470"/>
                </a:lnTo>
                <a:lnTo>
                  <a:pt x="17996" y="52616"/>
                </a:lnTo>
                <a:lnTo>
                  <a:pt x="18398" y="52744"/>
                </a:lnTo>
                <a:lnTo>
                  <a:pt x="18617" y="52780"/>
                </a:lnTo>
                <a:lnTo>
                  <a:pt x="18818" y="52817"/>
                </a:lnTo>
                <a:lnTo>
                  <a:pt x="19037" y="52835"/>
                </a:lnTo>
                <a:lnTo>
                  <a:pt x="19256" y="52853"/>
                </a:lnTo>
                <a:lnTo>
                  <a:pt x="19476" y="52835"/>
                </a:lnTo>
                <a:lnTo>
                  <a:pt x="19713" y="52835"/>
                </a:lnTo>
                <a:lnTo>
                  <a:pt x="19951" y="52798"/>
                </a:lnTo>
                <a:lnTo>
                  <a:pt x="20188" y="52762"/>
                </a:lnTo>
                <a:lnTo>
                  <a:pt x="20426" y="52707"/>
                </a:lnTo>
                <a:lnTo>
                  <a:pt x="20645" y="52634"/>
                </a:lnTo>
                <a:lnTo>
                  <a:pt x="20846" y="52561"/>
                </a:lnTo>
                <a:lnTo>
                  <a:pt x="21065" y="52488"/>
                </a:lnTo>
                <a:lnTo>
                  <a:pt x="21266" y="52378"/>
                </a:lnTo>
                <a:lnTo>
                  <a:pt x="21449" y="52287"/>
                </a:lnTo>
                <a:lnTo>
                  <a:pt x="21832" y="52049"/>
                </a:lnTo>
                <a:lnTo>
                  <a:pt x="22179" y="51775"/>
                </a:lnTo>
                <a:lnTo>
                  <a:pt x="22490" y="51465"/>
                </a:lnTo>
                <a:lnTo>
                  <a:pt x="22801" y="51136"/>
                </a:lnTo>
                <a:lnTo>
                  <a:pt x="23075" y="50789"/>
                </a:lnTo>
                <a:lnTo>
                  <a:pt x="23349" y="50423"/>
                </a:lnTo>
                <a:lnTo>
                  <a:pt x="23604" y="50040"/>
                </a:lnTo>
                <a:lnTo>
                  <a:pt x="23824" y="49656"/>
                </a:lnTo>
                <a:lnTo>
                  <a:pt x="24061" y="49254"/>
                </a:lnTo>
                <a:lnTo>
                  <a:pt x="24262" y="48834"/>
                </a:lnTo>
                <a:lnTo>
                  <a:pt x="24664" y="48030"/>
                </a:lnTo>
                <a:lnTo>
                  <a:pt x="24883" y="47573"/>
                </a:lnTo>
                <a:lnTo>
                  <a:pt x="25103" y="47135"/>
                </a:lnTo>
                <a:lnTo>
                  <a:pt x="25358" y="46678"/>
                </a:lnTo>
                <a:lnTo>
                  <a:pt x="25596" y="46258"/>
                </a:lnTo>
                <a:lnTo>
                  <a:pt x="25852" y="45838"/>
                </a:lnTo>
                <a:lnTo>
                  <a:pt x="26126" y="45418"/>
                </a:lnTo>
                <a:lnTo>
                  <a:pt x="26692" y="44596"/>
                </a:lnTo>
                <a:lnTo>
                  <a:pt x="27277" y="43810"/>
                </a:lnTo>
                <a:lnTo>
                  <a:pt x="27879" y="43043"/>
                </a:lnTo>
                <a:lnTo>
                  <a:pt x="28519" y="42294"/>
                </a:lnTo>
                <a:lnTo>
                  <a:pt x="29195" y="41563"/>
                </a:lnTo>
                <a:lnTo>
                  <a:pt x="29871" y="40850"/>
                </a:lnTo>
                <a:lnTo>
                  <a:pt x="30583" y="40156"/>
                </a:lnTo>
                <a:lnTo>
                  <a:pt x="31296" y="39462"/>
                </a:lnTo>
                <a:lnTo>
                  <a:pt x="32027" y="38786"/>
                </a:lnTo>
                <a:lnTo>
                  <a:pt x="33506" y="37471"/>
                </a:lnTo>
                <a:lnTo>
                  <a:pt x="35023" y="36155"/>
                </a:lnTo>
                <a:lnTo>
                  <a:pt x="36521" y="34840"/>
                </a:lnTo>
                <a:lnTo>
                  <a:pt x="38019" y="33524"/>
                </a:lnTo>
                <a:lnTo>
                  <a:pt x="38750" y="32848"/>
                </a:lnTo>
                <a:lnTo>
                  <a:pt x="39462" y="32154"/>
                </a:lnTo>
                <a:lnTo>
                  <a:pt x="40175" y="31460"/>
                </a:lnTo>
                <a:lnTo>
                  <a:pt x="40869" y="30748"/>
                </a:lnTo>
                <a:lnTo>
                  <a:pt x="41545" y="30035"/>
                </a:lnTo>
                <a:lnTo>
                  <a:pt x="42184" y="29286"/>
                </a:lnTo>
                <a:lnTo>
                  <a:pt x="42806" y="28519"/>
                </a:lnTo>
                <a:lnTo>
                  <a:pt x="43408" y="27733"/>
                </a:lnTo>
                <a:lnTo>
                  <a:pt x="43975" y="26911"/>
                </a:lnTo>
                <a:lnTo>
                  <a:pt x="44505" y="26071"/>
                </a:lnTo>
                <a:lnTo>
                  <a:pt x="44760" y="25632"/>
                </a:lnTo>
                <a:lnTo>
                  <a:pt x="45016" y="25194"/>
                </a:lnTo>
                <a:lnTo>
                  <a:pt x="45254" y="24755"/>
                </a:lnTo>
                <a:lnTo>
                  <a:pt x="45473" y="24298"/>
                </a:lnTo>
                <a:lnTo>
                  <a:pt x="45692" y="23842"/>
                </a:lnTo>
                <a:lnTo>
                  <a:pt x="45875" y="23385"/>
                </a:lnTo>
                <a:lnTo>
                  <a:pt x="46057" y="22947"/>
                </a:lnTo>
                <a:lnTo>
                  <a:pt x="46222" y="22490"/>
                </a:lnTo>
                <a:lnTo>
                  <a:pt x="46386" y="22015"/>
                </a:lnTo>
                <a:lnTo>
                  <a:pt x="46514" y="21558"/>
                </a:lnTo>
                <a:lnTo>
                  <a:pt x="46642" y="21101"/>
                </a:lnTo>
                <a:lnTo>
                  <a:pt x="46752" y="20645"/>
                </a:lnTo>
                <a:lnTo>
                  <a:pt x="46843" y="20188"/>
                </a:lnTo>
                <a:lnTo>
                  <a:pt x="46916" y="19731"/>
                </a:lnTo>
                <a:lnTo>
                  <a:pt x="46971" y="19274"/>
                </a:lnTo>
                <a:lnTo>
                  <a:pt x="47026" y="18818"/>
                </a:lnTo>
                <a:lnTo>
                  <a:pt x="47062" y="18361"/>
                </a:lnTo>
                <a:lnTo>
                  <a:pt x="47081" y="17904"/>
                </a:lnTo>
                <a:lnTo>
                  <a:pt x="47099" y="17447"/>
                </a:lnTo>
                <a:lnTo>
                  <a:pt x="47099" y="16991"/>
                </a:lnTo>
                <a:lnTo>
                  <a:pt x="47081" y="16534"/>
                </a:lnTo>
                <a:lnTo>
                  <a:pt x="47044" y="16077"/>
                </a:lnTo>
                <a:lnTo>
                  <a:pt x="47007" y="15639"/>
                </a:lnTo>
                <a:lnTo>
                  <a:pt x="46934" y="15200"/>
                </a:lnTo>
                <a:lnTo>
                  <a:pt x="46880" y="14744"/>
                </a:lnTo>
                <a:lnTo>
                  <a:pt x="46788" y="14305"/>
                </a:lnTo>
                <a:lnTo>
                  <a:pt x="46697" y="13867"/>
                </a:lnTo>
                <a:lnTo>
                  <a:pt x="46587" y="13428"/>
                </a:lnTo>
                <a:lnTo>
                  <a:pt x="46478" y="13008"/>
                </a:lnTo>
                <a:lnTo>
                  <a:pt x="46350" y="12570"/>
                </a:lnTo>
                <a:lnTo>
                  <a:pt x="46204" y="12149"/>
                </a:lnTo>
                <a:lnTo>
                  <a:pt x="46057" y="11729"/>
                </a:lnTo>
                <a:lnTo>
                  <a:pt x="45893" y="11309"/>
                </a:lnTo>
                <a:lnTo>
                  <a:pt x="45710" y="10889"/>
                </a:lnTo>
                <a:lnTo>
                  <a:pt x="45528" y="10487"/>
                </a:lnTo>
                <a:lnTo>
                  <a:pt x="45327" y="10085"/>
                </a:lnTo>
                <a:lnTo>
                  <a:pt x="45126" y="9683"/>
                </a:lnTo>
                <a:lnTo>
                  <a:pt x="44906" y="9299"/>
                </a:lnTo>
                <a:lnTo>
                  <a:pt x="44687" y="8897"/>
                </a:lnTo>
                <a:lnTo>
                  <a:pt x="44431" y="8532"/>
                </a:lnTo>
                <a:lnTo>
                  <a:pt x="44194" y="8148"/>
                </a:lnTo>
                <a:lnTo>
                  <a:pt x="43938" y="7783"/>
                </a:lnTo>
                <a:lnTo>
                  <a:pt x="43664" y="7418"/>
                </a:lnTo>
                <a:lnTo>
                  <a:pt x="43390" y="7052"/>
                </a:lnTo>
                <a:lnTo>
                  <a:pt x="43098" y="6705"/>
                </a:lnTo>
                <a:lnTo>
                  <a:pt x="42806" y="6358"/>
                </a:lnTo>
                <a:lnTo>
                  <a:pt x="42495" y="6011"/>
                </a:lnTo>
                <a:lnTo>
                  <a:pt x="42184" y="5682"/>
                </a:lnTo>
                <a:lnTo>
                  <a:pt x="41856" y="5372"/>
                </a:lnTo>
                <a:lnTo>
                  <a:pt x="41527" y="5043"/>
                </a:lnTo>
                <a:lnTo>
                  <a:pt x="41180" y="4732"/>
                </a:lnTo>
                <a:lnTo>
                  <a:pt x="40832" y="4440"/>
                </a:lnTo>
                <a:lnTo>
                  <a:pt x="40485" y="4147"/>
                </a:lnTo>
                <a:lnTo>
                  <a:pt x="40120" y="3855"/>
                </a:lnTo>
                <a:lnTo>
                  <a:pt x="39736" y="3581"/>
                </a:lnTo>
                <a:lnTo>
                  <a:pt x="39353" y="3325"/>
                </a:lnTo>
                <a:lnTo>
                  <a:pt x="38969" y="3070"/>
                </a:lnTo>
                <a:lnTo>
                  <a:pt x="38567" y="2814"/>
                </a:lnTo>
                <a:lnTo>
                  <a:pt x="38165" y="2576"/>
                </a:lnTo>
                <a:lnTo>
                  <a:pt x="37763" y="2357"/>
                </a:lnTo>
                <a:lnTo>
                  <a:pt x="37343" y="2138"/>
                </a:lnTo>
                <a:lnTo>
                  <a:pt x="36923" y="1919"/>
                </a:lnTo>
                <a:lnTo>
                  <a:pt x="36484" y="1718"/>
                </a:lnTo>
                <a:lnTo>
                  <a:pt x="36046" y="1535"/>
                </a:lnTo>
                <a:lnTo>
                  <a:pt x="35607" y="1352"/>
                </a:lnTo>
                <a:lnTo>
                  <a:pt x="35151" y="1188"/>
                </a:lnTo>
                <a:lnTo>
                  <a:pt x="34712" y="1042"/>
                </a:lnTo>
                <a:lnTo>
                  <a:pt x="34237" y="896"/>
                </a:lnTo>
                <a:lnTo>
                  <a:pt x="33488" y="695"/>
                </a:lnTo>
                <a:lnTo>
                  <a:pt x="32703" y="512"/>
                </a:lnTo>
                <a:lnTo>
                  <a:pt x="31899" y="347"/>
                </a:lnTo>
                <a:lnTo>
                  <a:pt x="31077" y="220"/>
                </a:lnTo>
                <a:lnTo>
                  <a:pt x="30236" y="128"/>
                </a:lnTo>
                <a:lnTo>
                  <a:pt x="29396" y="55"/>
                </a:lnTo>
                <a:lnTo>
                  <a:pt x="28537" y="19"/>
                </a:lnTo>
                <a:lnTo>
                  <a:pt x="27660" y="0"/>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024;p31">
            <a:extLst>
              <a:ext uri="{FF2B5EF4-FFF2-40B4-BE49-F238E27FC236}">
                <a16:creationId xmlns:a16="http://schemas.microsoft.com/office/drawing/2014/main" id="{101FC02B-D6D7-7554-FCB0-381699EFBFE4}"/>
              </a:ext>
            </a:extLst>
          </p:cNvPr>
          <p:cNvSpPr/>
          <p:nvPr/>
        </p:nvSpPr>
        <p:spPr>
          <a:xfrm>
            <a:off x="1239305" y="2388459"/>
            <a:ext cx="854368" cy="1494590"/>
          </a:xfrm>
          <a:custGeom>
            <a:avLst/>
            <a:gdLst/>
            <a:ahLst/>
            <a:cxnLst/>
            <a:rect l="l" t="t" r="r" b="b"/>
            <a:pathLst>
              <a:path w="36302" h="63505" extrusionOk="0">
                <a:moveTo>
                  <a:pt x="17722" y="1"/>
                </a:moveTo>
                <a:lnTo>
                  <a:pt x="17082" y="19"/>
                </a:lnTo>
                <a:lnTo>
                  <a:pt x="16443" y="37"/>
                </a:lnTo>
                <a:lnTo>
                  <a:pt x="15804" y="92"/>
                </a:lnTo>
                <a:lnTo>
                  <a:pt x="15146" y="147"/>
                </a:lnTo>
                <a:lnTo>
                  <a:pt x="14506" y="220"/>
                </a:lnTo>
                <a:lnTo>
                  <a:pt x="13867" y="311"/>
                </a:lnTo>
                <a:lnTo>
                  <a:pt x="13246" y="421"/>
                </a:lnTo>
                <a:lnTo>
                  <a:pt x="12606" y="549"/>
                </a:lnTo>
                <a:lnTo>
                  <a:pt x="11985" y="695"/>
                </a:lnTo>
                <a:lnTo>
                  <a:pt x="11364" y="859"/>
                </a:lnTo>
                <a:lnTo>
                  <a:pt x="10743" y="1042"/>
                </a:lnTo>
                <a:lnTo>
                  <a:pt x="10140" y="1243"/>
                </a:lnTo>
                <a:lnTo>
                  <a:pt x="9556" y="1462"/>
                </a:lnTo>
                <a:lnTo>
                  <a:pt x="8971" y="1682"/>
                </a:lnTo>
                <a:lnTo>
                  <a:pt x="8386" y="1937"/>
                </a:lnTo>
                <a:lnTo>
                  <a:pt x="7820" y="2211"/>
                </a:lnTo>
                <a:lnTo>
                  <a:pt x="7272" y="2504"/>
                </a:lnTo>
                <a:lnTo>
                  <a:pt x="6742" y="2814"/>
                </a:lnTo>
                <a:lnTo>
                  <a:pt x="6212" y="3125"/>
                </a:lnTo>
                <a:lnTo>
                  <a:pt x="5701" y="3472"/>
                </a:lnTo>
                <a:lnTo>
                  <a:pt x="5207" y="3837"/>
                </a:lnTo>
                <a:lnTo>
                  <a:pt x="4732" y="4221"/>
                </a:lnTo>
                <a:lnTo>
                  <a:pt x="4276" y="4623"/>
                </a:lnTo>
                <a:lnTo>
                  <a:pt x="3837" y="5043"/>
                </a:lnTo>
                <a:lnTo>
                  <a:pt x="3417" y="5500"/>
                </a:lnTo>
                <a:lnTo>
                  <a:pt x="3015" y="5957"/>
                </a:lnTo>
                <a:lnTo>
                  <a:pt x="2650" y="6432"/>
                </a:lnTo>
                <a:lnTo>
                  <a:pt x="2284" y="6943"/>
                </a:lnTo>
                <a:lnTo>
                  <a:pt x="1955" y="7455"/>
                </a:lnTo>
                <a:lnTo>
                  <a:pt x="1645" y="8003"/>
                </a:lnTo>
                <a:lnTo>
                  <a:pt x="1353" y="8569"/>
                </a:lnTo>
                <a:lnTo>
                  <a:pt x="1097" y="9154"/>
                </a:lnTo>
                <a:lnTo>
                  <a:pt x="1005" y="9409"/>
                </a:lnTo>
                <a:lnTo>
                  <a:pt x="914" y="9684"/>
                </a:lnTo>
                <a:lnTo>
                  <a:pt x="750" y="10286"/>
                </a:lnTo>
                <a:lnTo>
                  <a:pt x="585" y="10944"/>
                </a:lnTo>
                <a:lnTo>
                  <a:pt x="457" y="11675"/>
                </a:lnTo>
                <a:lnTo>
                  <a:pt x="348" y="12460"/>
                </a:lnTo>
                <a:lnTo>
                  <a:pt x="256" y="13301"/>
                </a:lnTo>
                <a:lnTo>
                  <a:pt x="183" y="14178"/>
                </a:lnTo>
                <a:lnTo>
                  <a:pt x="110" y="15091"/>
                </a:lnTo>
                <a:lnTo>
                  <a:pt x="74" y="16041"/>
                </a:lnTo>
                <a:lnTo>
                  <a:pt x="37" y="17028"/>
                </a:lnTo>
                <a:lnTo>
                  <a:pt x="19" y="18014"/>
                </a:lnTo>
                <a:lnTo>
                  <a:pt x="1" y="19019"/>
                </a:lnTo>
                <a:lnTo>
                  <a:pt x="19" y="21065"/>
                </a:lnTo>
                <a:lnTo>
                  <a:pt x="55" y="23075"/>
                </a:lnTo>
                <a:lnTo>
                  <a:pt x="110" y="25048"/>
                </a:lnTo>
                <a:lnTo>
                  <a:pt x="202" y="26893"/>
                </a:lnTo>
                <a:lnTo>
                  <a:pt x="293" y="28592"/>
                </a:lnTo>
                <a:lnTo>
                  <a:pt x="384" y="30090"/>
                </a:lnTo>
                <a:lnTo>
                  <a:pt x="549" y="32264"/>
                </a:lnTo>
                <a:lnTo>
                  <a:pt x="622" y="33086"/>
                </a:lnTo>
                <a:lnTo>
                  <a:pt x="896" y="33580"/>
                </a:lnTo>
                <a:lnTo>
                  <a:pt x="1206" y="34183"/>
                </a:lnTo>
                <a:lnTo>
                  <a:pt x="1627" y="35005"/>
                </a:lnTo>
                <a:lnTo>
                  <a:pt x="2138" y="36028"/>
                </a:lnTo>
                <a:lnTo>
                  <a:pt x="2705" y="37270"/>
                </a:lnTo>
                <a:lnTo>
                  <a:pt x="3326" y="38695"/>
                </a:lnTo>
                <a:lnTo>
                  <a:pt x="3636" y="39481"/>
                </a:lnTo>
                <a:lnTo>
                  <a:pt x="3965" y="40321"/>
                </a:lnTo>
                <a:lnTo>
                  <a:pt x="4312" y="41198"/>
                </a:lnTo>
                <a:lnTo>
                  <a:pt x="4641" y="42111"/>
                </a:lnTo>
                <a:lnTo>
                  <a:pt x="4970" y="43061"/>
                </a:lnTo>
                <a:lnTo>
                  <a:pt x="5317" y="44066"/>
                </a:lnTo>
                <a:lnTo>
                  <a:pt x="5646" y="45089"/>
                </a:lnTo>
                <a:lnTo>
                  <a:pt x="5956" y="46167"/>
                </a:lnTo>
                <a:lnTo>
                  <a:pt x="6285" y="47282"/>
                </a:lnTo>
                <a:lnTo>
                  <a:pt x="6578" y="48433"/>
                </a:lnTo>
                <a:lnTo>
                  <a:pt x="6870" y="49602"/>
                </a:lnTo>
                <a:lnTo>
                  <a:pt x="7162" y="50826"/>
                </a:lnTo>
                <a:lnTo>
                  <a:pt x="7418" y="52068"/>
                </a:lnTo>
                <a:lnTo>
                  <a:pt x="7655" y="53347"/>
                </a:lnTo>
                <a:lnTo>
                  <a:pt x="7893" y="54644"/>
                </a:lnTo>
                <a:lnTo>
                  <a:pt x="8094" y="55978"/>
                </a:lnTo>
                <a:lnTo>
                  <a:pt x="8258" y="57348"/>
                </a:lnTo>
                <a:lnTo>
                  <a:pt x="8405" y="58736"/>
                </a:lnTo>
                <a:lnTo>
                  <a:pt x="8587" y="59029"/>
                </a:lnTo>
                <a:lnTo>
                  <a:pt x="8770" y="59321"/>
                </a:lnTo>
                <a:lnTo>
                  <a:pt x="8971" y="59595"/>
                </a:lnTo>
                <a:lnTo>
                  <a:pt x="9172" y="59869"/>
                </a:lnTo>
                <a:lnTo>
                  <a:pt x="9373" y="60125"/>
                </a:lnTo>
                <a:lnTo>
                  <a:pt x="9574" y="60381"/>
                </a:lnTo>
                <a:lnTo>
                  <a:pt x="9793" y="60618"/>
                </a:lnTo>
                <a:lnTo>
                  <a:pt x="10031" y="60837"/>
                </a:lnTo>
                <a:lnTo>
                  <a:pt x="10487" y="61276"/>
                </a:lnTo>
                <a:lnTo>
                  <a:pt x="10981" y="61660"/>
                </a:lnTo>
                <a:lnTo>
                  <a:pt x="11474" y="62025"/>
                </a:lnTo>
                <a:lnTo>
                  <a:pt x="12004" y="62336"/>
                </a:lnTo>
                <a:lnTo>
                  <a:pt x="12533" y="62610"/>
                </a:lnTo>
                <a:lnTo>
                  <a:pt x="13081" y="62865"/>
                </a:lnTo>
                <a:lnTo>
                  <a:pt x="13630" y="63066"/>
                </a:lnTo>
                <a:lnTo>
                  <a:pt x="14178" y="63212"/>
                </a:lnTo>
                <a:lnTo>
                  <a:pt x="14744" y="63340"/>
                </a:lnTo>
                <a:lnTo>
                  <a:pt x="15310" y="63432"/>
                </a:lnTo>
                <a:lnTo>
                  <a:pt x="15858" y="63486"/>
                </a:lnTo>
                <a:lnTo>
                  <a:pt x="16425" y="63505"/>
                </a:lnTo>
                <a:lnTo>
                  <a:pt x="16973" y="63468"/>
                </a:lnTo>
                <a:lnTo>
                  <a:pt x="17521" y="63413"/>
                </a:lnTo>
                <a:lnTo>
                  <a:pt x="18051" y="63322"/>
                </a:lnTo>
                <a:lnTo>
                  <a:pt x="18581" y="63176"/>
                </a:lnTo>
                <a:lnTo>
                  <a:pt x="19074" y="63011"/>
                </a:lnTo>
                <a:lnTo>
                  <a:pt x="19567" y="62792"/>
                </a:lnTo>
                <a:lnTo>
                  <a:pt x="20042" y="62555"/>
                </a:lnTo>
                <a:lnTo>
                  <a:pt x="20481" y="62281"/>
                </a:lnTo>
                <a:lnTo>
                  <a:pt x="20700" y="62116"/>
                </a:lnTo>
                <a:lnTo>
                  <a:pt x="20901" y="61952"/>
                </a:lnTo>
                <a:lnTo>
                  <a:pt x="21102" y="61787"/>
                </a:lnTo>
                <a:lnTo>
                  <a:pt x="21303" y="61605"/>
                </a:lnTo>
                <a:lnTo>
                  <a:pt x="21485" y="61404"/>
                </a:lnTo>
                <a:lnTo>
                  <a:pt x="21668" y="61221"/>
                </a:lnTo>
                <a:lnTo>
                  <a:pt x="21832" y="61002"/>
                </a:lnTo>
                <a:lnTo>
                  <a:pt x="21997" y="60783"/>
                </a:lnTo>
                <a:lnTo>
                  <a:pt x="22143" y="60563"/>
                </a:lnTo>
                <a:lnTo>
                  <a:pt x="22289" y="60326"/>
                </a:lnTo>
                <a:lnTo>
                  <a:pt x="22435" y="60088"/>
                </a:lnTo>
                <a:lnTo>
                  <a:pt x="22563" y="59833"/>
                </a:lnTo>
                <a:lnTo>
                  <a:pt x="22673" y="59559"/>
                </a:lnTo>
                <a:lnTo>
                  <a:pt x="22782" y="59303"/>
                </a:lnTo>
                <a:lnTo>
                  <a:pt x="22874" y="59011"/>
                </a:lnTo>
                <a:lnTo>
                  <a:pt x="22965" y="58736"/>
                </a:lnTo>
                <a:lnTo>
                  <a:pt x="22856" y="57695"/>
                </a:lnTo>
                <a:lnTo>
                  <a:pt x="22782" y="56727"/>
                </a:lnTo>
                <a:lnTo>
                  <a:pt x="22728" y="55813"/>
                </a:lnTo>
                <a:lnTo>
                  <a:pt x="22709" y="54936"/>
                </a:lnTo>
                <a:lnTo>
                  <a:pt x="22709" y="54114"/>
                </a:lnTo>
                <a:lnTo>
                  <a:pt x="22746" y="53329"/>
                </a:lnTo>
                <a:lnTo>
                  <a:pt x="22801" y="52580"/>
                </a:lnTo>
                <a:lnTo>
                  <a:pt x="22874" y="51867"/>
                </a:lnTo>
                <a:lnTo>
                  <a:pt x="22983" y="51210"/>
                </a:lnTo>
                <a:lnTo>
                  <a:pt x="23111" y="50570"/>
                </a:lnTo>
                <a:lnTo>
                  <a:pt x="23257" y="49967"/>
                </a:lnTo>
                <a:lnTo>
                  <a:pt x="23422" y="49383"/>
                </a:lnTo>
                <a:lnTo>
                  <a:pt x="23623" y="48835"/>
                </a:lnTo>
                <a:lnTo>
                  <a:pt x="23842" y="48323"/>
                </a:lnTo>
                <a:lnTo>
                  <a:pt x="24098" y="47811"/>
                </a:lnTo>
                <a:lnTo>
                  <a:pt x="24372" y="47336"/>
                </a:lnTo>
                <a:lnTo>
                  <a:pt x="24646" y="46861"/>
                </a:lnTo>
                <a:lnTo>
                  <a:pt x="24975" y="46405"/>
                </a:lnTo>
                <a:lnTo>
                  <a:pt x="25304" y="45966"/>
                </a:lnTo>
                <a:lnTo>
                  <a:pt x="25651" y="45528"/>
                </a:lnTo>
                <a:lnTo>
                  <a:pt x="26034" y="45089"/>
                </a:lnTo>
                <a:lnTo>
                  <a:pt x="26436" y="44669"/>
                </a:lnTo>
                <a:lnTo>
                  <a:pt x="26857" y="44249"/>
                </a:lnTo>
                <a:lnTo>
                  <a:pt x="27295" y="43829"/>
                </a:lnTo>
                <a:lnTo>
                  <a:pt x="28245" y="42970"/>
                </a:lnTo>
                <a:lnTo>
                  <a:pt x="29268" y="42057"/>
                </a:lnTo>
                <a:lnTo>
                  <a:pt x="30364" y="41107"/>
                </a:lnTo>
                <a:lnTo>
                  <a:pt x="31533" y="40084"/>
                </a:lnTo>
                <a:lnTo>
                  <a:pt x="32027" y="39627"/>
                </a:lnTo>
                <a:lnTo>
                  <a:pt x="32502" y="39152"/>
                </a:lnTo>
                <a:lnTo>
                  <a:pt x="32940" y="38640"/>
                </a:lnTo>
                <a:lnTo>
                  <a:pt x="33360" y="38110"/>
                </a:lnTo>
                <a:lnTo>
                  <a:pt x="33762" y="37544"/>
                </a:lnTo>
                <a:lnTo>
                  <a:pt x="34128" y="36960"/>
                </a:lnTo>
                <a:lnTo>
                  <a:pt x="34475" y="36320"/>
                </a:lnTo>
                <a:lnTo>
                  <a:pt x="34785" y="35681"/>
                </a:lnTo>
                <a:lnTo>
                  <a:pt x="35078" y="34986"/>
                </a:lnTo>
                <a:lnTo>
                  <a:pt x="35333" y="34256"/>
                </a:lnTo>
                <a:lnTo>
                  <a:pt x="35571" y="33507"/>
                </a:lnTo>
                <a:lnTo>
                  <a:pt x="35772" y="32703"/>
                </a:lnTo>
                <a:lnTo>
                  <a:pt x="35936" y="31881"/>
                </a:lnTo>
                <a:lnTo>
                  <a:pt x="36064" y="31004"/>
                </a:lnTo>
                <a:lnTo>
                  <a:pt x="36174" y="30090"/>
                </a:lnTo>
                <a:lnTo>
                  <a:pt x="36247" y="29140"/>
                </a:lnTo>
                <a:lnTo>
                  <a:pt x="36302" y="28135"/>
                </a:lnTo>
                <a:lnTo>
                  <a:pt x="36302" y="27094"/>
                </a:lnTo>
                <a:lnTo>
                  <a:pt x="36283" y="26016"/>
                </a:lnTo>
                <a:lnTo>
                  <a:pt x="36210" y="24884"/>
                </a:lnTo>
                <a:lnTo>
                  <a:pt x="36119" y="23714"/>
                </a:lnTo>
                <a:lnTo>
                  <a:pt x="35991" y="22490"/>
                </a:lnTo>
                <a:lnTo>
                  <a:pt x="35827" y="21211"/>
                </a:lnTo>
                <a:lnTo>
                  <a:pt x="35608" y="19896"/>
                </a:lnTo>
                <a:lnTo>
                  <a:pt x="35370" y="18526"/>
                </a:lnTo>
                <a:lnTo>
                  <a:pt x="35096" y="17101"/>
                </a:lnTo>
                <a:lnTo>
                  <a:pt x="34767" y="15603"/>
                </a:lnTo>
                <a:lnTo>
                  <a:pt x="34420" y="14068"/>
                </a:lnTo>
                <a:lnTo>
                  <a:pt x="34018" y="12479"/>
                </a:lnTo>
                <a:lnTo>
                  <a:pt x="33580" y="10835"/>
                </a:lnTo>
                <a:lnTo>
                  <a:pt x="33086" y="9117"/>
                </a:lnTo>
                <a:lnTo>
                  <a:pt x="32557" y="7363"/>
                </a:lnTo>
                <a:lnTo>
                  <a:pt x="32410" y="6925"/>
                </a:lnTo>
                <a:lnTo>
                  <a:pt x="32246" y="6505"/>
                </a:lnTo>
                <a:lnTo>
                  <a:pt x="32027" y="6103"/>
                </a:lnTo>
                <a:lnTo>
                  <a:pt x="31808" y="5701"/>
                </a:lnTo>
                <a:lnTo>
                  <a:pt x="31552" y="5317"/>
                </a:lnTo>
                <a:lnTo>
                  <a:pt x="31259" y="4952"/>
                </a:lnTo>
                <a:lnTo>
                  <a:pt x="30949" y="4586"/>
                </a:lnTo>
                <a:lnTo>
                  <a:pt x="30620" y="4239"/>
                </a:lnTo>
                <a:lnTo>
                  <a:pt x="30255" y="3910"/>
                </a:lnTo>
                <a:lnTo>
                  <a:pt x="29871" y="3582"/>
                </a:lnTo>
                <a:lnTo>
                  <a:pt x="29487" y="3271"/>
                </a:lnTo>
                <a:lnTo>
                  <a:pt x="29067" y="2979"/>
                </a:lnTo>
                <a:lnTo>
                  <a:pt x="28610" y="2686"/>
                </a:lnTo>
                <a:lnTo>
                  <a:pt x="28154" y="2431"/>
                </a:lnTo>
                <a:lnTo>
                  <a:pt x="27679" y="2175"/>
                </a:lnTo>
                <a:lnTo>
                  <a:pt x="27185" y="1919"/>
                </a:lnTo>
                <a:lnTo>
                  <a:pt x="26674" y="1700"/>
                </a:lnTo>
                <a:lnTo>
                  <a:pt x="26162" y="1481"/>
                </a:lnTo>
                <a:lnTo>
                  <a:pt x="25614" y="1280"/>
                </a:lnTo>
                <a:lnTo>
                  <a:pt x="25066" y="1097"/>
                </a:lnTo>
                <a:lnTo>
                  <a:pt x="24500" y="914"/>
                </a:lnTo>
                <a:lnTo>
                  <a:pt x="23933" y="750"/>
                </a:lnTo>
                <a:lnTo>
                  <a:pt x="23349" y="622"/>
                </a:lnTo>
                <a:lnTo>
                  <a:pt x="22746" y="494"/>
                </a:lnTo>
                <a:lnTo>
                  <a:pt x="22143" y="366"/>
                </a:lnTo>
                <a:lnTo>
                  <a:pt x="21522" y="275"/>
                </a:lnTo>
                <a:lnTo>
                  <a:pt x="20901" y="184"/>
                </a:lnTo>
                <a:lnTo>
                  <a:pt x="20280" y="129"/>
                </a:lnTo>
                <a:lnTo>
                  <a:pt x="19640" y="74"/>
                </a:lnTo>
                <a:lnTo>
                  <a:pt x="19019" y="37"/>
                </a:lnTo>
                <a:lnTo>
                  <a:pt x="18380"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025;p31">
            <a:extLst>
              <a:ext uri="{FF2B5EF4-FFF2-40B4-BE49-F238E27FC236}">
                <a16:creationId xmlns:a16="http://schemas.microsoft.com/office/drawing/2014/main" id="{F59E853B-B783-985C-E717-99F4E0F1D5CA}"/>
              </a:ext>
            </a:extLst>
          </p:cNvPr>
          <p:cNvSpPr/>
          <p:nvPr/>
        </p:nvSpPr>
        <p:spPr>
          <a:xfrm>
            <a:off x="1166658" y="2353204"/>
            <a:ext cx="891765" cy="701297"/>
          </a:xfrm>
          <a:custGeom>
            <a:avLst/>
            <a:gdLst/>
            <a:ahLst/>
            <a:cxnLst/>
            <a:rect l="l" t="t" r="r" b="b"/>
            <a:pathLst>
              <a:path w="37891" h="29798" extrusionOk="0">
                <a:moveTo>
                  <a:pt x="21357" y="1"/>
                </a:moveTo>
                <a:lnTo>
                  <a:pt x="20571" y="19"/>
                </a:lnTo>
                <a:lnTo>
                  <a:pt x="19786" y="74"/>
                </a:lnTo>
                <a:lnTo>
                  <a:pt x="18982" y="129"/>
                </a:lnTo>
                <a:lnTo>
                  <a:pt x="18178" y="202"/>
                </a:lnTo>
                <a:lnTo>
                  <a:pt x="17374" y="293"/>
                </a:lnTo>
                <a:lnTo>
                  <a:pt x="16589" y="403"/>
                </a:lnTo>
                <a:lnTo>
                  <a:pt x="15785" y="531"/>
                </a:lnTo>
                <a:lnTo>
                  <a:pt x="14981" y="677"/>
                </a:lnTo>
                <a:lnTo>
                  <a:pt x="14177" y="841"/>
                </a:lnTo>
                <a:lnTo>
                  <a:pt x="13392" y="1024"/>
                </a:lnTo>
                <a:lnTo>
                  <a:pt x="12606" y="1207"/>
                </a:lnTo>
                <a:lnTo>
                  <a:pt x="11820" y="1426"/>
                </a:lnTo>
                <a:lnTo>
                  <a:pt x="11053" y="1645"/>
                </a:lnTo>
                <a:lnTo>
                  <a:pt x="10304" y="1882"/>
                </a:lnTo>
                <a:lnTo>
                  <a:pt x="9573" y="2120"/>
                </a:lnTo>
                <a:lnTo>
                  <a:pt x="8879" y="2376"/>
                </a:lnTo>
                <a:lnTo>
                  <a:pt x="8221" y="2632"/>
                </a:lnTo>
                <a:lnTo>
                  <a:pt x="7582" y="2906"/>
                </a:lnTo>
                <a:lnTo>
                  <a:pt x="6961" y="3198"/>
                </a:lnTo>
                <a:lnTo>
                  <a:pt x="6376" y="3472"/>
                </a:lnTo>
                <a:lnTo>
                  <a:pt x="5828" y="3782"/>
                </a:lnTo>
                <a:lnTo>
                  <a:pt x="5298" y="4093"/>
                </a:lnTo>
                <a:lnTo>
                  <a:pt x="4787" y="4422"/>
                </a:lnTo>
                <a:lnTo>
                  <a:pt x="4312" y="4751"/>
                </a:lnTo>
                <a:lnTo>
                  <a:pt x="3873" y="5080"/>
                </a:lnTo>
                <a:lnTo>
                  <a:pt x="3453" y="5445"/>
                </a:lnTo>
                <a:lnTo>
                  <a:pt x="3051" y="5792"/>
                </a:lnTo>
                <a:lnTo>
                  <a:pt x="2686" y="6176"/>
                </a:lnTo>
                <a:lnTo>
                  <a:pt x="2339" y="6559"/>
                </a:lnTo>
                <a:lnTo>
                  <a:pt x="2010" y="6943"/>
                </a:lnTo>
                <a:lnTo>
                  <a:pt x="1717" y="7345"/>
                </a:lnTo>
                <a:lnTo>
                  <a:pt x="1443" y="7765"/>
                </a:lnTo>
                <a:lnTo>
                  <a:pt x="1188" y="8185"/>
                </a:lnTo>
                <a:lnTo>
                  <a:pt x="968" y="8624"/>
                </a:lnTo>
                <a:lnTo>
                  <a:pt x="767" y="9062"/>
                </a:lnTo>
                <a:lnTo>
                  <a:pt x="585" y="9519"/>
                </a:lnTo>
                <a:lnTo>
                  <a:pt x="439" y="9994"/>
                </a:lnTo>
                <a:lnTo>
                  <a:pt x="311" y="10469"/>
                </a:lnTo>
                <a:lnTo>
                  <a:pt x="201" y="10962"/>
                </a:lnTo>
                <a:lnTo>
                  <a:pt x="128" y="11456"/>
                </a:lnTo>
                <a:lnTo>
                  <a:pt x="55" y="11967"/>
                </a:lnTo>
                <a:lnTo>
                  <a:pt x="18" y="12497"/>
                </a:lnTo>
                <a:lnTo>
                  <a:pt x="0" y="13027"/>
                </a:lnTo>
                <a:lnTo>
                  <a:pt x="0" y="13575"/>
                </a:lnTo>
                <a:lnTo>
                  <a:pt x="37" y="14141"/>
                </a:lnTo>
                <a:lnTo>
                  <a:pt x="165" y="16443"/>
                </a:lnTo>
                <a:lnTo>
                  <a:pt x="292" y="18782"/>
                </a:lnTo>
                <a:lnTo>
                  <a:pt x="384" y="21065"/>
                </a:lnTo>
                <a:lnTo>
                  <a:pt x="475" y="23166"/>
                </a:lnTo>
                <a:lnTo>
                  <a:pt x="585" y="26418"/>
                </a:lnTo>
                <a:lnTo>
                  <a:pt x="621" y="27679"/>
                </a:lnTo>
                <a:lnTo>
                  <a:pt x="4129" y="29798"/>
                </a:lnTo>
                <a:lnTo>
                  <a:pt x="4348" y="29615"/>
                </a:lnTo>
                <a:lnTo>
                  <a:pt x="4549" y="29414"/>
                </a:lnTo>
                <a:lnTo>
                  <a:pt x="4750" y="29195"/>
                </a:lnTo>
                <a:lnTo>
                  <a:pt x="4933" y="28958"/>
                </a:lnTo>
                <a:lnTo>
                  <a:pt x="5116" y="28720"/>
                </a:lnTo>
                <a:lnTo>
                  <a:pt x="5280" y="28483"/>
                </a:lnTo>
                <a:lnTo>
                  <a:pt x="5444" y="28208"/>
                </a:lnTo>
                <a:lnTo>
                  <a:pt x="5609" y="27953"/>
                </a:lnTo>
                <a:lnTo>
                  <a:pt x="5755" y="27679"/>
                </a:lnTo>
                <a:lnTo>
                  <a:pt x="5883" y="27386"/>
                </a:lnTo>
                <a:lnTo>
                  <a:pt x="6139" y="26783"/>
                </a:lnTo>
                <a:lnTo>
                  <a:pt x="6358" y="26162"/>
                </a:lnTo>
                <a:lnTo>
                  <a:pt x="6559" y="25523"/>
                </a:lnTo>
                <a:lnTo>
                  <a:pt x="6723" y="24847"/>
                </a:lnTo>
                <a:lnTo>
                  <a:pt x="6869" y="24171"/>
                </a:lnTo>
                <a:lnTo>
                  <a:pt x="6979" y="23477"/>
                </a:lnTo>
                <a:lnTo>
                  <a:pt x="7089" y="22764"/>
                </a:lnTo>
                <a:lnTo>
                  <a:pt x="7162" y="22052"/>
                </a:lnTo>
                <a:lnTo>
                  <a:pt x="7217" y="21339"/>
                </a:lnTo>
                <a:lnTo>
                  <a:pt x="7271" y="20645"/>
                </a:lnTo>
                <a:lnTo>
                  <a:pt x="7290" y="19933"/>
                </a:lnTo>
                <a:lnTo>
                  <a:pt x="7308" y="19257"/>
                </a:lnTo>
                <a:lnTo>
                  <a:pt x="7308" y="18581"/>
                </a:lnTo>
                <a:lnTo>
                  <a:pt x="7290" y="17302"/>
                </a:lnTo>
                <a:lnTo>
                  <a:pt x="7235" y="16133"/>
                </a:lnTo>
                <a:lnTo>
                  <a:pt x="7162" y="15091"/>
                </a:lnTo>
                <a:lnTo>
                  <a:pt x="7070" y="14251"/>
                </a:lnTo>
                <a:lnTo>
                  <a:pt x="6997" y="13593"/>
                </a:lnTo>
                <a:lnTo>
                  <a:pt x="6924" y="13027"/>
                </a:lnTo>
                <a:lnTo>
                  <a:pt x="7363" y="13502"/>
                </a:lnTo>
                <a:lnTo>
                  <a:pt x="7819" y="13940"/>
                </a:lnTo>
                <a:lnTo>
                  <a:pt x="8294" y="14324"/>
                </a:lnTo>
                <a:lnTo>
                  <a:pt x="8769" y="14671"/>
                </a:lnTo>
                <a:lnTo>
                  <a:pt x="9263" y="14982"/>
                </a:lnTo>
                <a:lnTo>
                  <a:pt x="9756" y="15274"/>
                </a:lnTo>
                <a:lnTo>
                  <a:pt x="10267" y="15511"/>
                </a:lnTo>
                <a:lnTo>
                  <a:pt x="10779" y="15731"/>
                </a:lnTo>
                <a:lnTo>
                  <a:pt x="11309" y="15913"/>
                </a:lnTo>
                <a:lnTo>
                  <a:pt x="11820" y="16078"/>
                </a:lnTo>
                <a:lnTo>
                  <a:pt x="12332" y="16206"/>
                </a:lnTo>
                <a:lnTo>
                  <a:pt x="12843" y="16315"/>
                </a:lnTo>
                <a:lnTo>
                  <a:pt x="13355" y="16407"/>
                </a:lnTo>
                <a:lnTo>
                  <a:pt x="13848" y="16461"/>
                </a:lnTo>
                <a:lnTo>
                  <a:pt x="14342" y="16516"/>
                </a:lnTo>
                <a:lnTo>
                  <a:pt x="14817" y="16534"/>
                </a:lnTo>
                <a:lnTo>
                  <a:pt x="15292" y="16553"/>
                </a:lnTo>
                <a:lnTo>
                  <a:pt x="15730" y="16553"/>
                </a:lnTo>
                <a:lnTo>
                  <a:pt x="16168" y="16534"/>
                </a:lnTo>
                <a:lnTo>
                  <a:pt x="16589" y="16516"/>
                </a:lnTo>
                <a:lnTo>
                  <a:pt x="17338" y="16461"/>
                </a:lnTo>
                <a:lnTo>
                  <a:pt x="17995" y="16370"/>
                </a:lnTo>
                <a:lnTo>
                  <a:pt x="18543" y="16279"/>
                </a:lnTo>
                <a:lnTo>
                  <a:pt x="18945" y="16187"/>
                </a:lnTo>
                <a:lnTo>
                  <a:pt x="19293" y="16114"/>
                </a:lnTo>
                <a:lnTo>
                  <a:pt x="14268" y="12661"/>
                </a:lnTo>
                <a:lnTo>
                  <a:pt x="14268" y="12661"/>
                </a:lnTo>
                <a:lnTo>
                  <a:pt x="14817" y="12899"/>
                </a:lnTo>
                <a:lnTo>
                  <a:pt x="15456" y="13155"/>
                </a:lnTo>
                <a:lnTo>
                  <a:pt x="16333" y="13465"/>
                </a:lnTo>
                <a:lnTo>
                  <a:pt x="17429" y="13831"/>
                </a:lnTo>
                <a:lnTo>
                  <a:pt x="18690" y="14214"/>
                </a:lnTo>
                <a:lnTo>
                  <a:pt x="19402" y="14397"/>
                </a:lnTo>
                <a:lnTo>
                  <a:pt x="20151" y="14580"/>
                </a:lnTo>
                <a:lnTo>
                  <a:pt x="20918" y="14781"/>
                </a:lnTo>
                <a:lnTo>
                  <a:pt x="21741" y="14945"/>
                </a:lnTo>
                <a:lnTo>
                  <a:pt x="22599" y="15109"/>
                </a:lnTo>
                <a:lnTo>
                  <a:pt x="23476" y="15274"/>
                </a:lnTo>
                <a:lnTo>
                  <a:pt x="24390" y="15402"/>
                </a:lnTo>
                <a:lnTo>
                  <a:pt x="25321" y="15530"/>
                </a:lnTo>
                <a:lnTo>
                  <a:pt x="26290" y="15621"/>
                </a:lnTo>
                <a:lnTo>
                  <a:pt x="27258" y="15694"/>
                </a:lnTo>
                <a:lnTo>
                  <a:pt x="28263" y="15749"/>
                </a:lnTo>
                <a:lnTo>
                  <a:pt x="29286" y="15767"/>
                </a:lnTo>
                <a:lnTo>
                  <a:pt x="30327" y="15749"/>
                </a:lnTo>
                <a:lnTo>
                  <a:pt x="31369" y="15694"/>
                </a:lnTo>
                <a:lnTo>
                  <a:pt x="32428" y="15603"/>
                </a:lnTo>
                <a:lnTo>
                  <a:pt x="33488" y="15475"/>
                </a:lnTo>
                <a:lnTo>
                  <a:pt x="34566" y="15310"/>
                </a:lnTo>
                <a:lnTo>
                  <a:pt x="35095" y="15219"/>
                </a:lnTo>
                <a:lnTo>
                  <a:pt x="35644" y="15109"/>
                </a:lnTo>
                <a:lnTo>
                  <a:pt x="36173" y="14982"/>
                </a:lnTo>
                <a:lnTo>
                  <a:pt x="36721" y="14835"/>
                </a:lnTo>
                <a:lnTo>
                  <a:pt x="37251" y="14689"/>
                </a:lnTo>
                <a:lnTo>
                  <a:pt x="37799" y="14525"/>
                </a:lnTo>
                <a:lnTo>
                  <a:pt x="37836" y="14324"/>
                </a:lnTo>
                <a:lnTo>
                  <a:pt x="37872" y="14068"/>
                </a:lnTo>
                <a:lnTo>
                  <a:pt x="37891" y="13721"/>
                </a:lnTo>
                <a:lnTo>
                  <a:pt x="37891" y="13283"/>
                </a:lnTo>
                <a:lnTo>
                  <a:pt x="37872" y="12771"/>
                </a:lnTo>
                <a:lnTo>
                  <a:pt x="37799" y="12150"/>
                </a:lnTo>
                <a:lnTo>
                  <a:pt x="37726" y="11821"/>
                </a:lnTo>
                <a:lnTo>
                  <a:pt x="37653" y="11456"/>
                </a:lnTo>
                <a:lnTo>
                  <a:pt x="37562" y="11090"/>
                </a:lnTo>
                <a:lnTo>
                  <a:pt x="37452" y="10688"/>
                </a:lnTo>
                <a:lnTo>
                  <a:pt x="37324" y="10286"/>
                </a:lnTo>
                <a:lnTo>
                  <a:pt x="37178" y="9848"/>
                </a:lnTo>
                <a:lnTo>
                  <a:pt x="36995" y="9409"/>
                </a:lnTo>
                <a:lnTo>
                  <a:pt x="36795" y="8953"/>
                </a:lnTo>
                <a:lnTo>
                  <a:pt x="36557" y="8459"/>
                </a:lnTo>
                <a:lnTo>
                  <a:pt x="36301" y="7966"/>
                </a:lnTo>
                <a:lnTo>
                  <a:pt x="36009" y="7455"/>
                </a:lnTo>
                <a:lnTo>
                  <a:pt x="35680" y="6925"/>
                </a:lnTo>
                <a:lnTo>
                  <a:pt x="35333" y="6377"/>
                </a:lnTo>
                <a:lnTo>
                  <a:pt x="34931" y="5829"/>
                </a:lnTo>
                <a:lnTo>
                  <a:pt x="34511" y="5262"/>
                </a:lnTo>
                <a:lnTo>
                  <a:pt x="34054" y="4659"/>
                </a:lnTo>
                <a:lnTo>
                  <a:pt x="33543" y="4075"/>
                </a:lnTo>
                <a:lnTo>
                  <a:pt x="32994" y="3454"/>
                </a:lnTo>
                <a:lnTo>
                  <a:pt x="32611" y="3070"/>
                </a:lnTo>
                <a:lnTo>
                  <a:pt x="32209" y="2723"/>
                </a:lnTo>
                <a:lnTo>
                  <a:pt x="31752" y="2376"/>
                </a:lnTo>
                <a:lnTo>
                  <a:pt x="31277" y="2065"/>
                </a:lnTo>
                <a:lnTo>
                  <a:pt x="30766" y="1773"/>
                </a:lnTo>
                <a:lnTo>
                  <a:pt x="30236" y="1517"/>
                </a:lnTo>
                <a:lnTo>
                  <a:pt x="29669" y="1280"/>
                </a:lnTo>
                <a:lnTo>
                  <a:pt x="29085" y="1060"/>
                </a:lnTo>
                <a:lnTo>
                  <a:pt x="28482" y="859"/>
                </a:lnTo>
                <a:lnTo>
                  <a:pt x="27843" y="677"/>
                </a:lnTo>
                <a:lnTo>
                  <a:pt x="27185" y="512"/>
                </a:lnTo>
                <a:lnTo>
                  <a:pt x="26509" y="384"/>
                </a:lnTo>
                <a:lnTo>
                  <a:pt x="25815" y="275"/>
                </a:lnTo>
                <a:lnTo>
                  <a:pt x="25102" y="183"/>
                </a:lnTo>
                <a:lnTo>
                  <a:pt x="24371" y="110"/>
                </a:lnTo>
                <a:lnTo>
                  <a:pt x="23641" y="56"/>
                </a:lnTo>
                <a:lnTo>
                  <a:pt x="22892" y="19"/>
                </a:lnTo>
                <a:lnTo>
                  <a:pt x="22124"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dirty="0">
              <a:ln>
                <a:noFill/>
              </a:ln>
              <a:solidFill>
                <a:srgbClr val="000000"/>
              </a:solidFill>
              <a:effectLst/>
              <a:uLnTx/>
              <a:uFillTx/>
              <a:latin typeface="Arial"/>
              <a:cs typeface="Arial"/>
              <a:sym typeface="Arial"/>
            </a:endParaRPr>
          </a:p>
        </p:txBody>
      </p:sp>
      <p:sp>
        <p:nvSpPr>
          <p:cNvPr id="40" name="Google Shape;1026;p31">
            <a:extLst>
              <a:ext uri="{FF2B5EF4-FFF2-40B4-BE49-F238E27FC236}">
                <a16:creationId xmlns:a16="http://schemas.microsoft.com/office/drawing/2014/main" id="{9F8F983B-BE23-5C17-A2C8-BEED773A6C6E}"/>
              </a:ext>
            </a:extLst>
          </p:cNvPr>
          <p:cNvSpPr/>
          <p:nvPr/>
        </p:nvSpPr>
        <p:spPr>
          <a:xfrm>
            <a:off x="1642630" y="2963326"/>
            <a:ext cx="70112" cy="69687"/>
          </a:xfrm>
          <a:custGeom>
            <a:avLst/>
            <a:gdLst/>
            <a:ahLst/>
            <a:cxnLst/>
            <a:rect l="l" t="t" r="r" b="b"/>
            <a:pathLst>
              <a:path w="2979" h="2961" extrusionOk="0">
                <a:moveTo>
                  <a:pt x="1334" y="1"/>
                </a:moveTo>
                <a:lnTo>
                  <a:pt x="1169" y="37"/>
                </a:lnTo>
                <a:lnTo>
                  <a:pt x="1042" y="74"/>
                </a:lnTo>
                <a:lnTo>
                  <a:pt x="895" y="129"/>
                </a:lnTo>
                <a:lnTo>
                  <a:pt x="768" y="184"/>
                </a:lnTo>
                <a:lnTo>
                  <a:pt x="640" y="257"/>
                </a:lnTo>
                <a:lnTo>
                  <a:pt x="530" y="348"/>
                </a:lnTo>
                <a:lnTo>
                  <a:pt x="420" y="439"/>
                </a:lnTo>
                <a:lnTo>
                  <a:pt x="329" y="549"/>
                </a:lnTo>
                <a:lnTo>
                  <a:pt x="256" y="677"/>
                </a:lnTo>
                <a:lnTo>
                  <a:pt x="183" y="786"/>
                </a:lnTo>
                <a:lnTo>
                  <a:pt x="110" y="914"/>
                </a:lnTo>
                <a:lnTo>
                  <a:pt x="73" y="1060"/>
                </a:lnTo>
                <a:lnTo>
                  <a:pt x="37" y="1188"/>
                </a:lnTo>
                <a:lnTo>
                  <a:pt x="19" y="1334"/>
                </a:lnTo>
                <a:lnTo>
                  <a:pt x="0" y="1499"/>
                </a:lnTo>
                <a:lnTo>
                  <a:pt x="19" y="1645"/>
                </a:lnTo>
                <a:lnTo>
                  <a:pt x="37" y="1791"/>
                </a:lnTo>
                <a:lnTo>
                  <a:pt x="73" y="1937"/>
                </a:lnTo>
                <a:lnTo>
                  <a:pt x="128" y="2065"/>
                </a:lnTo>
                <a:lnTo>
                  <a:pt x="201" y="2211"/>
                </a:lnTo>
                <a:lnTo>
                  <a:pt x="274" y="2321"/>
                </a:lnTo>
                <a:lnTo>
                  <a:pt x="366" y="2431"/>
                </a:lnTo>
                <a:lnTo>
                  <a:pt x="457" y="2540"/>
                </a:lnTo>
                <a:lnTo>
                  <a:pt x="567" y="2632"/>
                </a:lnTo>
                <a:lnTo>
                  <a:pt x="676" y="2723"/>
                </a:lnTo>
                <a:lnTo>
                  <a:pt x="804" y="2796"/>
                </a:lnTo>
                <a:lnTo>
                  <a:pt x="932" y="2851"/>
                </a:lnTo>
                <a:lnTo>
                  <a:pt x="1060" y="2906"/>
                </a:lnTo>
                <a:lnTo>
                  <a:pt x="1206" y="2942"/>
                </a:lnTo>
                <a:lnTo>
                  <a:pt x="1352" y="2960"/>
                </a:lnTo>
                <a:lnTo>
                  <a:pt x="1644" y="2960"/>
                </a:lnTo>
                <a:lnTo>
                  <a:pt x="1791" y="2924"/>
                </a:lnTo>
                <a:lnTo>
                  <a:pt x="1937" y="2887"/>
                </a:lnTo>
                <a:lnTo>
                  <a:pt x="2083" y="2833"/>
                </a:lnTo>
                <a:lnTo>
                  <a:pt x="2211" y="2778"/>
                </a:lnTo>
                <a:lnTo>
                  <a:pt x="2339" y="2705"/>
                </a:lnTo>
                <a:lnTo>
                  <a:pt x="2448" y="2613"/>
                </a:lnTo>
                <a:lnTo>
                  <a:pt x="2558" y="2522"/>
                </a:lnTo>
                <a:lnTo>
                  <a:pt x="2649" y="2412"/>
                </a:lnTo>
                <a:lnTo>
                  <a:pt x="2722" y="2284"/>
                </a:lnTo>
                <a:lnTo>
                  <a:pt x="2795" y="2175"/>
                </a:lnTo>
                <a:lnTo>
                  <a:pt x="2869" y="2047"/>
                </a:lnTo>
                <a:lnTo>
                  <a:pt x="2905" y="1901"/>
                </a:lnTo>
                <a:lnTo>
                  <a:pt x="2942" y="1773"/>
                </a:lnTo>
                <a:lnTo>
                  <a:pt x="2960" y="1627"/>
                </a:lnTo>
                <a:lnTo>
                  <a:pt x="2978" y="1462"/>
                </a:lnTo>
                <a:lnTo>
                  <a:pt x="2960" y="1316"/>
                </a:lnTo>
                <a:lnTo>
                  <a:pt x="2942" y="1170"/>
                </a:lnTo>
                <a:lnTo>
                  <a:pt x="2905" y="1024"/>
                </a:lnTo>
                <a:lnTo>
                  <a:pt x="2850" y="896"/>
                </a:lnTo>
                <a:lnTo>
                  <a:pt x="2777" y="768"/>
                </a:lnTo>
                <a:lnTo>
                  <a:pt x="2704" y="640"/>
                </a:lnTo>
                <a:lnTo>
                  <a:pt x="2613" y="531"/>
                </a:lnTo>
                <a:lnTo>
                  <a:pt x="2521" y="421"/>
                </a:lnTo>
                <a:lnTo>
                  <a:pt x="2412" y="330"/>
                </a:lnTo>
                <a:lnTo>
                  <a:pt x="2302" y="238"/>
                </a:lnTo>
                <a:lnTo>
                  <a:pt x="2174" y="165"/>
                </a:lnTo>
                <a:lnTo>
                  <a:pt x="2046" y="110"/>
                </a:lnTo>
                <a:lnTo>
                  <a:pt x="1919" y="56"/>
                </a:lnTo>
                <a:lnTo>
                  <a:pt x="1772" y="19"/>
                </a:lnTo>
                <a:lnTo>
                  <a:pt x="1626"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027;p31">
            <a:extLst>
              <a:ext uri="{FF2B5EF4-FFF2-40B4-BE49-F238E27FC236}">
                <a16:creationId xmlns:a16="http://schemas.microsoft.com/office/drawing/2014/main" id="{5876A9EA-5460-F817-CA24-016F6B5B1736}"/>
              </a:ext>
            </a:extLst>
          </p:cNvPr>
          <p:cNvSpPr/>
          <p:nvPr/>
        </p:nvSpPr>
        <p:spPr>
          <a:xfrm>
            <a:off x="1676590" y="2974504"/>
            <a:ext cx="25395" cy="25395"/>
          </a:xfrm>
          <a:custGeom>
            <a:avLst/>
            <a:gdLst/>
            <a:ahLst/>
            <a:cxnLst/>
            <a:rect l="l" t="t" r="r" b="b"/>
            <a:pathLst>
              <a:path w="1079" h="1079" extrusionOk="0">
                <a:moveTo>
                  <a:pt x="476" y="1"/>
                </a:moveTo>
                <a:lnTo>
                  <a:pt x="366" y="19"/>
                </a:lnTo>
                <a:lnTo>
                  <a:pt x="275" y="74"/>
                </a:lnTo>
                <a:lnTo>
                  <a:pt x="183" y="129"/>
                </a:lnTo>
                <a:lnTo>
                  <a:pt x="110" y="202"/>
                </a:lnTo>
                <a:lnTo>
                  <a:pt x="55" y="293"/>
                </a:lnTo>
                <a:lnTo>
                  <a:pt x="19" y="384"/>
                </a:lnTo>
                <a:lnTo>
                  <a:pt x="1" y="494"/>
                </a:lnTo>
                <a:lnTo>
                  <a:pt x="1" y="604"/>
                </a:lnTo>
                <a:lnTo>
                  <a:pt x="19" y="713"/>
                </a:lnTo>
                <a:lnTo>
                  <a:pt x="74" y="805"/>
                </a:lnTo>
                <a:lnTo>
                  <a:pt x="128" y="896"/>
                </a:lnTo>
                <a:lnTo>
                  <a:pt x="201" y="969"/>
                </a:lnTo>
                <a:lnTo>
                  <a:pt x="293" y="1024"/>
                </a:lnTo>
                <a:lnTo>
                  <a:pt x="384" y="1060"/>
                </a:lnTo>
                <a:lnTo>
                  <a:pt x="494" y="1079"/>
                </a:lnTo>
                <a:lnTo>
                  <a:pt x="603" y="1079"/>
                </a:lnTo>
                <a:lnTo>
                  <a:pt x="713" y="1060"/>
                </a:lnTo>
                <a:lnTo>
                  <a:pt x="804" y="1024"/>
                </a:lnTo>
                <a:lnTo>
                  <a:pt x="896" y="951"/>
                </a:lnTo>
                <a:lnTo>
                  <a:pt x="969" y="878"/>
                </a:lnTo>
                <a:lnTo>
                  <a:pt x="1024" y="805"/>
                </a:lnTo>
                <a:lnTo>
                  <a:pt x="1060" y="695"/>
                </a:lnTo>
                <a:lnTo>
                  <a:pt x="1078" y="604"/>
                </a:lnTo>
                <a:lnTo>
                  <a:pt x="1078" y="494"/>
                </a:lnTo>
                <a:lnTo>
                  <a:pt x="1060" y="384"/>
                </a:lnTo>
                <a:lnTo>
                  <a:pt x="1024" y="275"/>
                </a:lnTo>
                <a:lnTo>
                  <a:pt x="951" y="202"/>
                </a:lnTo>
                <a:lnTo>
                  <a:pt x="877" y="129"/>
                </a:lnTo>
                <a:lnTo>
                  <a:pt x="786" y="56"/>
                </a:lnTo>
                <a:lnTo>
                  <a:pt x="695" y="19"/>
                </a:lnTo>
                <a:lnTo>
                  <a:pt x="585" y="1"/>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028;p31">
            <a:extLst>
              <a:ext uri="{FF2B5EF4-FFF2-40B4-BE49-F238E27FC236}">
                <a16:creationId xmlns:a16="http://schemas.microsoft.com/office/drawing/2014/main" id="{C075FB88-3EA4-657A-71AE-0D734FC06605}"/>
              </a:ext>
            </a:extLst>
          </p:cNvPr>
          <p:cNvSpPr/>
          <p:nvPr/>
        </p:nvSpPr>
        <p:spPr>
          <a:xfrm>
            <a:off x="1910928" y="2934096"/>
            <a:ext cx="69663" cy="69687"/>
          </a:xfrm>
          <a:custGeom>
            <a:avLst/>
            <a:gdLst/>
            <a:ahLst/>
            <a:cxnLst/>
            <a:rect l="l" t="t" r="r" b="b"/>
            <a:pathLst>
              <a:path w="2960" h="2961" extrusionOk="0">
                <a:moveTo>
                  <a:pt x="1316" y="1"/>
                </a:moveTo>
                <a:lnTo>
                  <a:pt x="1170" y="19"/>
                </a:lnTo>
                <a:lnTo>
                  <a:pt x="1023" y="74"/>
                </a:lnTo>
                <a:lnTo>
                  <a:pt x="895" y="110"/>
                </a:lnTo>
                <a:lnTo>
                  <a:pt x="749" y="183"/>
                </a:lnTo>
                <a:lnTo>
                  <a:pt x="640" y="256"/>
                </a:lnTo>
                <a:lnTo>
                  <a:pt x="530" y="348"/>
                </a:lnTo>
                <a:lnTo>
                  <a:pt x="420" y="439"/>
                </a:lnTo>
                <a:lnTo>
                  <a:pt x="329" y="549"/>
                </a:lnTo>
                <a:lnTo>
                  <a:pt x="238" y="658"/>
                </a:lnTo>
                <a:lnTo>
                  <a:pt x="165" y="786"/>
                </a:lnTo>
                <a:lnTo>
                  <a:pt x="110" y="914"/>
                </a:lnTo>
                <a:lnTo>
                  <a:pt x="55" y="1060"/>
                </a:lnTo>
                <a:lnTo>
                  <a:pt x="19" y="1188"/>
                </a:lnTo>
                <a:lnTo>
                  <a:pt x="0" y="1334"/>
                </a:lnTo>
                <a:lnTo>
                  <a:pt x="0" y="1480"/>
                </a:lnTo>
                <a:lnTo>
                  <a:pt x="0" y="1645"/>
                </a:lnTo>
                <a:lnTo>
                  <a:pt x="37" y="1791"/>
                </a:lnTo>
                <a:lnTo>
                  <a:pt x="73" y="1937"/>
                </a:lnTo>
                <a:lnTo>
                  <a:pt x="128" y="2065"/>
                </a:lnTo>
                <a:lnTo>
                  <a:pt x="183" y="2193"/>
                </a:lnTo>
                <a:lnTo>
                  <a:pt x="256" y="2321"/>
                </a:lnTo>
                <a:lnTo>
                  <a:pt x="347" y="2430"/>
                </a:lnTo>
                <a:lnTo>
                  <a:pt x="439" y="2540"/>
                </a:lnTo>
                <a:lnTo>
                  <a:pt x="548" y="2631"/>
                </a:lnTo>
                <a:lnTo>
                  <a:pt x="658" y="2723"/>
                </a:lnTo>
                <a:lnTo>
                  <a:pt x="786" y="2796"/>
                </a:lnTo>
                <a:lnTo>
                  <a:pt x="914" y="2851"/>
                </a:lnTo>
                <a:lnTo>
                  <a:pt x="1060" y="2887"/>
                </a:lnTo>
                <a:lnTo>
                  <a:pt x="1188" y="2924"/>
                </a:lnTo>
                <a:lnTo>
                  <a:pt x="1334" y="2960"/>
                </a:lnTo>
                <a:lnTo>
                  <a:pt x="1480" y="2960"/>
                </a:lnTo>
                <a:lnTo>
                  <a:pt x="1645" y="2942"/>
                </a:lnTo>
                <a:lnTo>
                  <a:pt x="1791" y="2924"/>
                </a:lnTo>
                <a:lnTo>
                  <a:pt x="1937" y="2887"/>
                </a:lnTo>
                <a:lnTo>
                  <a:pt x="2065" y="2832"/>
                </a:lnTo>
                <a:lnTo>
                  <a:pt x="2193" y="2777"/>
                </a:lnTo>
                <a:lnTo>
                  <a:pt x="2321" y="2686"/>
                </a:lnTo>
                <a:lnTo>
                  <a:pt x="2430" y="2613"/>
                </a:lnTo>
                <a:lnTo>
                  <a:pt x="2540" y="2503"/>
                </a:lnTo>
                <a:lnTo>
                  <a:pt x="2631" y="2412"/>
                </a:lnTo>
                <a:lnTo>
                  <a:pt x="2722" y="2284"/>
                </a:lnTo>
                <a:lnTo>
                  <a:pt x="2796" y="2175"/>
                </a:lnTo>
                <a:lnTo>
                  <a:pt x="2850" y="2028"/>
                </a:lnTo>
                <a:lnTo>
                  <a:pt x="2905" y="1901"/>
                </a:lnTo>
                <a:lnTo>
                  <a:pt x="2942" y="1754"/>
                </a:lnTo>
                <a:lnTo>
                  <a:pt x="2960" y="1608"/>
                </a:lnTo>
                <a:lnTo>
                  <a:pt x="2960" y="1462"/>
                </a:lnTo>
                <a:lnTo>
                  <a:pt x="2960" y="1316"/>
                </a:lnTo>
                <a:lnTo>
                  <a:pt x="2923" y="1170"/>
                </a:lnTo>
                <a:lnTo>
                  <a:pt x="2887" y="1024"/>
                </a:lnTo>
                <a:lnTo>
                  <a:pt x="2832" y="877"/>
                </a:lnTo>
                <a:lnTo>
                  <a:pt x="2777" y="750"/>
                </a:lnTo>
                <a:lnTo>
                  <a:pt x="2704" y="640"/>
                </a:lnTo>
                <a:lnTo>
                  <a:pt x="2613" y="512"/>
                </a:lnTo>
                <a:lnTo>
                  <a:pt x="2521" y="421"/>
                </a:lnTo>
                <a:lnTo>
                  <a:pt x="2412" y="329"/>
                </a:lnTo>
                <a:lnTo>
                  <a:pt x="2284" y="238"/>
                </a:lnTo>
                <a:lnTo>
                  <a:pt x="2174" y="165"/>
                </a:lnTo>
                <a:lnTo>
                  <a:pt x="2046" y="110"/>
                </a:lnTo>
                <a:lnTo>
                  <a:pt x="1900" y="55"/>
                </a:lnTo>
                <a:lnTo>
                  <a:pt x="1754" y="19"/>
                </a:lnTo>
                <a:lnTo>
                  <a:pt x="1626"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029;p31">
            <a:extLst>
              <a:ext uri="{FF2B5EF4-FFF2-40B4-BE49-F238E27FC236}">
                <a16:creationId xmlns:a16="http://schemas.microsoft.com/office/drawing/2014/main" id="{324BF9B9-6111-40C0-5308-8CA783520479}"/>
              </a:ext>
            </a:extLst>
          </p:cNvPr>
          <p:cNvSpPr/>
          <p:nvPr/>
        </p:nvSpPr>
        <p:spPr>
          <a:xfrm>
            <a:off x="1944466" y="2945274"/>
            <a:ext cx="25818" cy="25395"/>
          </a:xfrm>
          <a:custGeom>
            <a:avLst/>
            <a:gdLst/>
            <a:ahLst/>
            <a:cxnLst/>
            <a:rect l="l" t="t" r="r" b="b"/>
            <a:pathLst>
              <a:path w="1097" h="1079" extrusionOk="0">
                <a:moveTo>
                  <a:pt x="494" y="1"/>
                </a:moveTo>
                <a:lnTo>
                  <a:pt x="384" y="19"/>
                </a:lnTo>
                <a:lnTo>
                  <a:pt x="293" y="74"/>
                </a:lnTo>
                <a:lnTo>
                  <a:pt x="201" y="128"/>
                </a:lnTo>
                <a:lnTo>
                  <a:pt x="128" y="201"/>
                </a:lnTo>
                <a:lnTo>
                  <a:pt x="73" y="293"/>
                </a:lnTo>
                <a:lnTo>
                  <a:pt x="37" y="384"/>
                </a:lnTo>
                <a:lnTo>
                  <a:pt x="0" y="494"/>
                </a:lnTo>
                <a:lnTo>
                  <a:pt x="19" y="603"/>
                </a:lnTo>
                <a:lnTo>
                  <a:pt x="37" y="713"/>
                </a:lnTo>
                <a:lnTo>
                  <a:pt x="73" y="804"/>
                </a:lnTo>
                <a:lnTo>
                  <a:pt x="128" y="896"/>
                </a:lnTo>
                <a:lnTo>
                  <a:pt x="201" y="969"/>
                </a:lnTo>
                <a:lnTo>
                  <a:pt x="293" y="1024"/>
                </a:lnTo>
                <a:lnTo>
                  <a:pt x="402" y="1060"/>
                </a:lnTo>
                <a:lnTo>
                  <a:pt x="494" y="1078"/>
                </a:lnTo>
                <a:lnTo>
                  <a:pt x="603" y="1078"/>
                </a:lnTo>
                <a:lnTo>
                  <a:pt x="713" y="1060"/>
                </a:lnTo>
                <a:lnTo>
                  <a:pt x="822" y="1005"/>
                </a:lnTo>
                <a:lnTo>
                  <a:pt x="896" y="951"/>
                </a:lnTo>
                <a:lnTo>
                  <a:pt x="969" y="877"/>
                </a:lnTo>
                <a:lnTo>
                  <a:pt x="1023" y="786"/>
                </a:lnTo>
                <a:lnTo>
                  <a:pt x="1078" y="695"/>
                </a:lnTo>
                <a:lnTo>
                  <a:pt x="1096" y="585"/>
                </a:lnTo>
                <a:lnTo>
                  <a:pt x="1096" y="476"/>
                </a:lnTo>
                <a:lnTo>
                  <a:pt x="1060" y="366"/>
                </a:lnTo>
                <a:lnTo>
                  <a:pt x="1023" y="275"/>
                </a:lnTo>
                <a:lnTo>
                  <a:pt x="969" y="183"/>
                </a:lnTo>
                <a:lnTo>
                  <a:pt x="896" y="110"/>
                </a:lnTo>
                <a:lnTo>
                  <a:pt x="804" y="55"/>
                </a:lnTo>
                <a:lnTo>
                  <a:pt x="713" y="19"/>
                </a:lnTo>
                <a:lnTo>
                  <a:pt x="603" y="1"/>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030;p31">
            <a:extLst>
              <a:ext uri="{FF2B5EF4-FFF2-40B4-BE49-F238E27FC236}">
                <a16:creationId xmlns:a16="http://schemas.microsoft.com/office/drawing/2014/main" id="{5F769A3F-635B-4C3F-F3FE-DFA7B224AD2D}"/>
              </a:ext>
            </a:extLst>
          </p:cNvPr>
          <p:cNvSpPr/>
          <p:nvPr/>
        </p:nvSpPr>
        <p:spPr>
          <a:xfrm>
            <a:off x="1867936" y="2810257"/>
            <a:ext cx="155661" cy="64533"/>
          </a:xfrm>
          <a:custGeom>
            <a:avLst/>
            <a:gdLst/>
            <a:ahLst/>
            <a:cxnLst/>
            <a:rect l="l" t="t" r="r" b="b"/>
            <a:pathLst>
              <a:path w="6614" h="2742" extrusionOk="0">
                <a:moveTo>
                  <a:pt x="3161" y="1"/>
                </a:moveTo>
                <a:lnTo>
                  <a:pt x="2759" y="56"/>
                </a:lnTo>
                <a:lnTo>
                  <a:pt x="2375" y="129"/>
                </a:lnTo>
                <a:lnTo>
                  <a:pt x="1992" y="238"/>
                </a:lnTo>
                <a:lnTo>
                  <a:pt x="1608" y="366"/>
                </a:lnTo>
                <a:lnTo>
                  <a:pt x="1243" y="549"/>
                </a:lnTo>
                <a:lnTo>
                  <a:pt x="896" y="750"/>
                </a:lnTo>
                <a:lnTo>
                  <a:pt x="548" y="969"/>
                </a:lnTo>
                <a:lnTo>
                  <a:pt x="220" y="1243"/>
                </a:lnTo>
                <a:lnTo>
                  <a:pt x="165" y="1298"/>
                </a:lnTo>
                <a:lnTo>
                  <a:pt x="110" y="1371"/>
                </a:lnTo>
                <a:lnTo>
                  <a:pt x="37" y="1517"/>
                </a:lnTo>
                <a:lnTo>
                  <a:pt x="0" y="1682"/>
                </a:lnTo>
                <a:lnTo>
                  <a:pt x="0" y="1846"/>
                </a:lnTo>
                <a:lnTo>
                  <a:pt x="19" y="2029"/>
                </a:lnTo>
                <a:lnTo>
                  <a:pt x="55" y="2193"/>
                </a:lnTo>
                <a:lnTo>
                  <a:pt x="128" y="2339"/>
                </a:lnTo>
                <a:lnTo>
                  <a:pt x="220" y="2467"/>
                </a:lnTo>
                <a:lnTo>
                  <a:pt x="347" y="2595"/>
                </a:lnTo>
                <a:lnTo>
                  <a:pt x="494" y="2687"/>
                </a:lnTo>
                <a:lnTo>
                  <a:pt x="640" y="2741"/>
                </a:lnTo>
                <a:lnTo>
                  <a:pt x="804" y="2741"/>
                </a:lnTo>
                <a:lnTo>
                  <a:pt x="932" y="2705"/>
                </a:lnTo>
                <a:lnTo>
                  <a:pt x="1078" y="2650"/>
                </a:lnTo>
                <a:lnTo>
                  <a:pt x="1206" y="2577"/>
                </a:lnTo>
                <a:lnTo>
                  <a:pt x="1334" y="2486"/>
                </a:lnTo>
                <a:lnTo>
                  <a:pt x="1590" y="2303"/>
                </a:lnTo>
                <a:lnTo>
                  <a:pt x="1900" y="2120"/>
                </a:lnTo>
                <a:lnTo>
                  <a:pt x="2211" y="1992"/>
                </a:lnTo>
                <a:lnTo>
                  <a:pt x="2522" y="1883"/>
                </a:lnTo>
                <a:lnTo>
                  <a:pt x="2869" y="1791"/>
                </a:lnTo>
                <a:lnTo>
                  <a:pt x="3197" y="1755"/>
                </a:lnTo>
                <a:lnTo>
                  <a:pt x="3526" y="1737"/>
                </a:lnTo>
                <a:lnTo>
                  <a:pt x="3873" y="1755"/>
                </a:lnTo>
                <a:lnTo>
                  <a:pt x="4202" y="1810"/>
                </a:lnTo>
                <a:lnTo>
                  <a:pt x="4531" y="1901"/>
                </a:lnTo>
                <a:lnTo>
                  <a:pt x="4860" y="2011"/>
                </a:lnTo>
                <a:lnTo>
                  <a:pt x="5171" y="2175"/>
                </a:lnTo>
                <a:lnTo>
                  <a:pt x="5463" y="2358"/>
                </a:lnTo>
                <a:lnTo>
                  <a:pt x="5609" y="2431"/>
                </a:lnTo>
                <a:lnTo>
                  <a:pt x="5755" y="2467"/>
                </a:lnTo>
                <a:lnTo>
                  <a:pt x="5901" y="2486"/>
                </a:lnTo>
                <a:lnTo>
                  <a:pt x="6048" y="2467"/>
                </a:lnTo>
                <a:lnTo>
                  <a:pt x="6175" y="2413"/>
                </a:lnTo>
                <a:lnTo>
                  <a:pt x="6303" y="2321"/>
                </a:lnTo>
                <a:lnTo>
                  <a:pt x="6431" y="2212"/>
                </a:lnTo>
                <a:lnTo>
                  <a:pt x="6523" y="2084"/>
                </a:lnTo>
                <a:lnTo>
                  <a:pt x="6577" y="1919"/>
                </a:lnTo>
                <a:lnTo>
                  <a:pt x="6614" y="1755"/>
                </a:lnTo>
                <a:lnTo>
                  <a:pt x="6614" y="1590"/>
                </a:lnTo>
                <a:lnTo>
                  <a:pt x="6596" y="1426"/>
                </a:lnTo>
                <a:lnTo>
                  <a:pt x="6541" y="1262"/>
                </a:lnTo>
                <a:lnTo>
                  <a:pt x="6468" y="1115"/>
                </a:lnTo>
                <a:lnTo>
                  <a:pt x="6376" y="988"/>
                </a:lnTo>
                <a:lnTo>
                  <a:pt x="6248" y="878"/>
                </a:lnTo>
                <a:lnTo>
                  <a:pt x="5883" y="659"/>
                </a:lnTo>
                <a:lnTo>
                  <a:pt x="5499" y="458"/>
                </a:lnTo>
                <a:lnTo>
                  <a:pt x="5134" y="293"/>
                </a:lnTo>
                <a:lnTo>
                  <a:pt x="4732" y="165"/>
                </a:lnTo>
                <a:lnTo>
                  <a:pt x="4348" y="74"/>
                </a:lnTo>
                <a:lnTo>
                  <a:pt x="3947" y="19"/>
                </a:lnTo>
                <a:lnTo>
                  <a:pt x="3545"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031;p31">
            <a:extLst>
              <a:ext uri="{FF2B5EF4-FFF2-40B4-BE49-F238E27FC236}">
                <a16:creationId xmlns:a16="http://schemas.microsoft.com/office/drawing/2014/main" id="{658F57A9-5DFE-02DB-D06E-38153858EAB0}"/>
              </a:ext>
            </a:extLst>
          </p:cNvPr>
          <p:cNvSpPr/>
          <p:nvPr/>
        </p:nvSpPr>
        <p:spPr>
          <a:xfrm>
            <a:off x="1570829" y="2840355"/>
            <a:ext cx="176724" cy="73547"/>
          </a:xfrm>
          <a:custGeom>
            <a:avLst/>
            <a:gdLst/>
            <a:ahLst/>
            <a:cxnLst/>
            <a:rect l="l" t="t" r="r" b="b"/>
            <a:pathLst>
              <a:path w="7509" h="3125" extrusionOk="0">
                <a:moveTo>
                  <a:pt x="4421" y="1"/>
                </a:moveTo>
                <a:lnTo>
                  <a:pt x="3965" y="19"/>
                </a:lnTo>
                <a:lnTo>
                  <a:pt x="3526" y="74"/>
                </a:lnTo>
                <a:lnTo>
                  <a:pt x="3070" y="147"/>
                </a:lnTo>
                <a:lnTo>
                  <a:pt x="2631" y="275"/>
                </a:lnTo>
                <a:lnTo>
                  <a:pt x="2193" y="421"/>
                </a:lnTo>
                <a:lnTo>
                  <a:pt x="1791" y="604"/>
                </a:lnTo>
                <a:lnTo>
                  <a:pt x="1370" y="805"/>
                </a:lnTo>
                <a:lnTo>
                  <a:pt x="987" y="1060"/>
                </a:lnTo>
                <a:lnTo>
                  <a:pt x="603" y="1334"/>
                </a:lnTo>
                <a:lnTo>
                  <a:pt x="256" y="1645"/>
                </a:lnTo>
                <a:lnTo>
                  <a:pt x="146" y="1773"/>
                </a:lnTo>
                <a:lnTo>
                  <a:pt x="55" y="1919"/>
                </a:lnTo>
                <a:lnTo>
                  <a:pt x="19" y="2084"/>
                </a:lnTo>
                <a:lnTo>
                  <a:pt x="0" y="2248"/>
                </a:lnTo>
                <a:lnTo>
                  <a:pt x="19" y="2412"/>
                </a:lnTo>
                <a:lnTo>
                  <a:pt x="55" y="2577"/>
                </a:lnTo>
                <a:lnTo>
                  <a:pt x="128" y="2741"/>
                </a:lnTo>
                <a:lnTo>
                  <a:pt x="238" y="2869"/>
                </a:lnTo>
                <a:lnTo>
                  <a:pt x="366" y="2979"/>
                </a:lnTo>
                <a:lnTo>
                  <a:pt x="512" y="3070"/>
                </a:lnTo>
                <a:lnTo>
                  <a:pt x="676" y="3107"/>
                </a:lnTo>
                <a:lnTo>
                  <a:pt x="841" y="3125"/>
                </a:lnTo>
                <a:lnTo>
                  <a:pt x="1023" y="3125"/>
                </a:lnTo>
                <a:lnTo>
                  <a:pt x="1170" y="3070"/>
                </a:lnTo>
                <a:lnTo>
                  <a:pt x="1334" y="2997"/>
                </a:lnTo>
                <a:lnTo>
                  <a:pt x="1462" y="2887"/>
                </a:lnTo>
                <a:lnTo>
                  <a:pt x="1772" y="2650"/>
                </a:lnTo>
                <a:lnTo>
                  <a:pt x="2083" y="2431"/>
                </a:lnTo>
                <a:lnTo>
                  <a:pt x="2412" y="2230"/>
                </a:lnTo>
                <a:lnTo>
                  <a:pt x="2759" y="2084"/>
                </a:lnTo>
                <a:lnTo>
                  <a:pt x="3124" y="1956"/>
                </a:lnTo>
                <a:lnTo>
                  <a:pt x="3508" y="1864"/>
                </a:lnTo>
                <a:lnTo>
                  <a:pt x="3873" y="1791"/>
                </a:lnTo>
                <a:lnTo>
                  <a:pt x="4257" y="1755"/>
                </a:lnTo>
                <a:lnTo>
                  <a:pt x="4659" y="1755"/>
                </a:lnTo>
                <a:lnTo>
                  <a:pt x="5043" y="1791"/>
                </a:lnTo>
                <a:lnTo>
                  <a:pt x="5426" y="1846"/>
                </a:lnTo>
                <a:lnTo>
                  <a:pt x="5810" y="1956"/>
                </a:lnTo>
                <a:lnTo>
                  <a:pt x="6139" y="2065"/>
                </a:lnTo>
                <a:lnTo>
                  <a:pt x="6303" y="2120"/>
                </a:lnTo>
                <a:lnTo>
                  <a:pt x="6468" y="2157"/>
                </a:lnTo>
                <a:lnTo>
                  <a:pt x="6632" y="2193"/>
                </a:lnTo>
                <a:lnTo>
                  <a:pt x="6796" y="2175"/>
                </a:lnTo>
                <a:lnTo>
                  <a:pt x="6961" y="2138"/>
                </a:lnTo>
                <a:lnTo>
                  <a:pt x="7052" y="2102"/>
                </a:lnTo>
                <a:lnTo>
                  <a:pt x="7125" y="2065"/>
                </a:lnTo>
                <a:lnTo>
                  <a:pt x="7217" y="2010"/>
                </a:lnTo>
                <a:lnTo>
                  <a:pt x="7271" y="1937"/>
                </a:lnTo>
                <a:lnTo>
                  <a:pt x="7399" y="1791"/>
                </a:lnTo>
                <a:lnTo>
                  <a:pt x="7454" y="1645"/>
                </a:lnTo>
                <a:lnTo>
                  <a:pt x="7509" y="1481"/>
                </a:lnTo>
                <a:lnTo>
                  <a:pt x="7509" y="1298"/>
                </a:lnTo>
                <a:lnTo>
                  <a:pt x="7491" y="1134"/>
                </a:lnTo>
                <a:lnTo>
                  <a:pt x="7436" y="969"/>
                </a:lnTo>
                <a:lnTo>
                  <a:pt x="7363" y="805"/>
                </a:lnTo>
                <a:lnTo>
                  <a:pt x="7253" y="677"/>
                </a:lnTo>
                <a:lnTo>
                  <a:pt x="7180" y="640"/>
                </a:lnTo>
                <a:lnTo>
                  <a:pt x="7107" y="585"/>
                </a:lnTo>
                <a:lnTo>
                  <a:pt x="6669" y="403"/>
                </a:lnTo>
                <a:lnTo>
                  <a:pt x="6230" y="257"/>
                </a:lnTo>
                <a:lnTo>
                  <a:pt x="5792" y="147"/>
                </a:lnTo>
                <a:lnTo>
                  <a:pt x="5335" y="74"/>
                </a:lnTo>
                <a:lnTo>
                  <a:pt x="4878" y="19"/>
                </a:lnTo>
                <a:lnTo>
                  <a:pt x="4421"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032;p31">
            <a:extLst>
              <a:ext uri="{FF2B5EF4-FFF2-40B4-BE49-F238E27FC236}">
                <a16:creationId xmlns:a16="http://schemas.microsoft.com/office/drawing/2014/main" id="{8EC8FE46-122B-FA4A-3EF3-7DD8E9BA123E}"/>
              </a:ext>
            </a:extLst>
          </p:cNvPr>
          <p:cNvSpPr/>
          <p:nvPr/>
        </p:nvSpPr>
        <p:spPr>
          <a:xfrm>
            <a:off x="1736805" y="3113832"/>
            <a:ext cx="174159" cy="66228"/>
          </a:xfrm>
          <a:custGeom>
            <a:avLst/>
            <a:gdLst/>
            <a:ahLst/>
            <a:cxnLst/>
            <a:rect l="l" t="t" r="r" b="b"/>
            <a:pathLst>
              <a:path w="7400" h="2814" extrusionOk="0">
                <a:moveTo>
                  <a:pt x="822" y="0"/>
                </a:moveTo>
                <a:lnTo>
                  <a:pt x="676" y="18"/>
                </a:lnTo>
                <a:lnTo>
                  <a:pt x="530" y="55"/>
                </a:lnTo>
                <a:lnTo>
                  <a:pt x="384" y="110"/>
                </a:lnTo>
                <a:lnTo>
                  <a:pt x="256" y="201"/>
                </a:lnTo>
                <a:lnTo>
                  <a:pt x="146" y="329"/>
                </a:lnTo>
                <a:lnTo>
                  <a:pt x="73" y="457"/>
                </a:lnTo>
                <a:lnTo>
                  <a:pt x="37" y="603"/>
                </a:lnTo>
                <a:lnTo>
                  <a:pt x="0" y="749"/>
                </a:lnTo>
                <a:lnTo>
                  <a:pt x="19" y="895"/>
                </a:lnTo>
                <a:lnTo>
                  <a:pt x="55" y="1041"/>
                </a:lnTo>
                <a:lnTo>
                  <a:pt x="110" y="1169"/>
                </a:lnTo>
                <a:lnTo>
                  <a:pt x="201" y="1297"/>
                </a:lnTo>
                <a:lnTo>
                  <a:pt x="384" y="1480"/>
                </a:lnTo>
                <a:lnTo>
                  <a:pt x="567" y="1644"/>
                </a:lnTo>
                <a:lnTo>
                  <a:pt x="768" y="1790"/>
                </a:lnTo>
                <a:lnTo>
                  <a:pt x="1005" y="1955"/>
                </a:lnTo>
                <a:lnTo>
                  <a:pt x="1243" y="2101"/>
                </a:lnTo>
                <a:lnTo>
                  <a:pt x="1498" y="2229"/>
                </a:lnTo>
                <a:lnTo>
                  <a:pt x="1772" y="2357"/>
                </a:lnTo>
                <a:lnTo>
                  <a:pt x="2065" y="2466"/>
                </a:lnTo>
                <a:lnTo>
                  <a:pt x="2357" y="2558"/>
                </a:lnTo>
                <a:lnTo>
                  <a:pt x="2668" y="2631"/>
                </a:lnTo>
                <a:lnTo>
                  <a:pt x="2996" y="2704"/>
                </a:lnTo>
                <a:lnTo>
                  <a:pt x="3307" y="2759"/>
                </a:lnTo>
                <a:lnTo>
                  <a:pt x="3654" y="2795"/>
                </a:lnTo>
                <a:lnTo>
                  <a:pt x="3983" y="2814"/>
                </a:lnTo>
                <a:lnTo>
                  <a:pt x="4330" y="2795"/>
                </a:lnTo>
                <a:lnTo>
                  <a:pt x="4677" y="2777"/>
                </a:lnTo>
                <a:lnTo>
                  <a:pt x="4969" y="2722"/>
                </a:lnTo>
                <a:lnTo>
                  <a:pt x="5280" y="2667"/>
                </a:lnTo>
                <a:lnTo>
                  <a:pt x="5572" y="2594"/>
                </a:lnTo>
                <a:lnTo>
                  <a:pt x="5883" y="2503"/>
                </a:lnTo>
                <a:lnTo>
                  <a:pt x="6175" y="2375"/>
                </a:lnTo>
                <a:lnTo>
                  <a:pt x="6468" y="2247"/>
                </a:lnTo>
                <a:lnTo>
                  <a:pt x="6760" y="2083"/>
                </a:lnTo>
                <a:lnTo>
                  <a:pt x="7052" y="1900"/>
                </a:lnTo>
                <a:lnTo>
                  <a:pt x="7180" y="1809"/>
                </a:lnTo>
                <a:lnTo>
                  <a:pt x="7271" y="1681"/>
                </a:lnTo>
                <a:lnTo>
                  <a:pt x="7344" y="1553"/>
                </a:lnTo>
                <a:lnTo>
                  <a:pt x="7381" y="1407"/>
                </a:lnTo>
                <a:lnTo>
                  <a:pt x="7399" y="1261"/>
                </a:lnTo>
                <a:lnTo>
                  <a:pt x="7381" y="1114"/>
                </a:lnTo>
                <a:lnTo>
                  <a:pt x="7344" y="968"/>
                </a:lnTo>
                <a:lnTo>
                  <a:pt x="7271" y="822"/>
                </a:lnTo>
                <a:lnTo>
                  <a:pt x="7162" y="713"/>
                </a:lnTo>
                <a:lnTo>
                  <a:pt x="7052" y="621"/>
                </a:lnTo>
                <a:lnTo>
                  <a:pt x="6906" y="548"/>
                </a:lnTo>
                <a:lnTo>
                  <a:pt x="6778" y="512"/>
                </a:lnTo>
                <a:lnTo>
                  <a:pt x="6632" y="493"/>
                </a:lnTo>
                <a:lnTo>
                  <a:pt x="6468" y="512"/>
                </a:lnTo>
                <a:lnTo>
                  <a:pt x="6321" y="548"/>
                </a:lnTo>
                <a:lnTo>
                  <a:pt x="6194" y="621"/>
                </a:lnTo>
                <a:lnTo>
                  <a:pt x="6011" y="731"/>
                </a:lnTo>
                <a:lnTo>
                  <a:pt x="5846" y="822"/>
                </a:lnTo>
                <a:lnTo>
                  <a:pt x="5481" y="987"/>
                </a:lnTo>
                <a:lnTo>
                  <a:pt x="5116" y="1114"/>
                </a:lnTo>
                <a:lnTo>
                  <a:pt x="4769" y="1188"/>
                </a:lnTo>
                <a:lnTo>
                  <a:pt x="4403" y="1242"/>
                </a:lnTo>
                <a:lnTo>
                  <a:pt x="4038" y="1261"/>
                </a:lnTo>
                <a:lnTo>
                  <a:pt x="3691" y="1242"/>
                </a:lnTo>
                <a:lnTo>
                  <a:pt x="3344" y="1206"/>
                </a:lnTo>
                <a:lnTo>
                  <a:pt x="3015" y="1133"/>
                </a:lnTo>
                <a:lnTo>
                  <a:pt x="2704" y="1041"/>
                </a:lnTo>
                <a:lnTo>
                  <a:pt x="2430" y="932"/>
                </a:lnTo>
                <a:lnTo>
                  <a:pt x="2156" y="822"/>
                </a:lnTo>
                <a:lnTo>
                  <a:pt x="1900" y="694"/>
                </a:lnTo>
                <a:lnTo>
                  <a:pt x="1699" y="548"/>
                </a:lnTo>
                <a:lnTo>
                  <a:pt x="1498" y="402"/>
                </a:lnTo>
                <a:lnTo>
                  <a:pt x="1352" y="256"/>
                </a:lnTo>
                <a:lnTo>
                  <a:pt x="1243" y="164"/>
                </a:lnTo>
                <a:lnTo>
                  <a:pt x="1096" y="73"/>
                </a:lnTo>
                <a:lnTo>
                  <a:pt x="969" y="37"/>
                </a:lnTo>
                <a:lnTo>
                  <a:pt x="822" y="0"/>
                </a:lnTo>
                <a:close/>
              </a:path>
            </a:pathLst>
          </a:custGeom>
          <a:solidFill>
            <a:srgbClr val="C16B5B"/>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033;p31">
            <a:extLst>
              <a:ext uri="{FF2B5EF4-FFF2-40B4-BE49-F238E27FC236}">
                <a16:creationId xmlns:a16="http://schemas.microsoft.com/office/drawing/2014/main" id="{21DFA2CE-9909-52A3-0263-7F9676DE1D56}"/>
              </a:ext>
            </a:extLst>
          </p:cNvPr>
          <p:cNvSpPr/>
          <p:nvPr/>
        </p:nvSpPr>
        <p:spPr>
          <a:xfrm>
            <a:off x="1829250" y="3025669"/>
            <a:ext cx="54626" cy="45611"/>
          </a:xfrm>
          <a:custGeom>
            <a:avLst/>
            <a:gdLst/>
            <a:ahLst/>
            <a:cxnLst/>
            <a:rect l="l" t="t" r="r" b="b"/>
            <a:pathLst>
              <a:path w="2321" h="1938" extrusionOk="0">
                <a:moveTo>
                  <a:pt x="1224" y="1"/>
                </a:moveTo>
                <a:lnTo>
                  <a:pt x="1041" y="19"/>
                </a:lnTo>
                <a:lnTo>
                  <a:pt x="859" y="74"/>
                </a:lnTo>
                <a:lnTo>
                  <a:pt x="676" y="147"/>
                </a:lnTo>
                <a:lnTo>
                  <a:pt x="475" y="238"/>
                </a:lnTo>
                <a:lnTo>
                  <a:pt x="292" y="366"/>
                </a:lnTo>
                <a:lnTo>
                  <a:pt x="73" y="512"/>
                </a:lnTo>
                <a:lnTo>
                  <a:pt x="37" y="567"/>
                </a:lnTo>
                <a:lnTo>
                  <a:pt x="0" y="640"/>
                </a:lnTo>
                <a:lnTo>
                  <a:pt x="18" y="713"/>
                </a:lnTo>
                <a:lnTo>
                  <a:pt x="55" y="786"/>
                </a:lnTo>
                <a:lnTo>
                  <a:pt x="110" y="841"/>
                </a:lnTo>
                <a:lnTo>
                  <a:pt x="183" y="860"/>
                </a:lnTo>
                <a:lnTo>
                  <a:pt x="256" y="860"/>
                </a:lnTo>
                <a:lnTo>
                  <a:pt x="329" y="823"/>
                </a:lnTo>
                <a:lnTo>
                  <a:pt x="493" y="695"/>
                </a:lnTo>
                <a:lnTo>
                  <a:pt x="640" y="604"/>
                </a:lnTo>
                <a:lnTo>
                  <a:pt x="804" y="512"/>
                </a:lnTo>
                <a:lnTo>
                  <a:pt x="950" y="458"/>
                </a:lnTo>
                <a:lnTo>
                  <a:pt x="1096" y="403"/>
                </a:lnTo>
                <a:lnTo>
                  <a:pt x="1242" y="385"/>
                </a:lnTo>
                <a:lnTo>
                  <a:pt x="1370" y="385"/>
                </a:lnTo>
                <a:lnTo>
                  <a:pt x="1498" y="403"/>
                </a:lnTo>
                <a:lnTo>
                  <a:pt x="1626" y="439"/>
                </a:lnTo>
                <a:lnTo>
                  <a:pt x="1736" y="531"/>
                </a:lnTo>
                <a:lnTo>
                  <a:pt x="1827" y="640"/>
                </a:lnTo>
                <a:lnTo>
                  <a:pt x="1882" y="786"/>
                </a:lnTo>
                <a:lnTo>
                  <a:pt x="1918" y="969"/>
                </a:lnTo>
                <a:lnTo>
                  <a:pt x="1937" y="1188"/>
                </a:lnTo>
                <a:lnTo>
                  <a:pt x="1918" y="1426"/>
                </a:lnTo>
                <a:lnTo>
                  <a:pt x="1882" y="1718"/>
                </a:lnTo>
                <a:lnTo>
                  <a:pt x="1882" y="1791"/>
                </a:lnTo>
                <a:lnTo>
                  <a:pt x="1900" y="1864"/>
                </a:lnTo>
                <a:lnTo>
                  <a:pt x="1955" y="1919"/>
                </a:lnTo>
                <a:lnTo>
                  <a:pt x="2028" y="1937"/>
                </a:lnTo>
                <a:lnTo>
                  <a:pt x="2083" y="1937"/>
                </a:lnTo>
                <a:lnTo>
                  <a:pt x="2138" y="1919"/>
                </a:lnTo>
                <a:lnTo>
                  <a:pt x="2192" y="1883"/>
                </a:lnTo>
                <a:lnTo>
                  <a:pt x="2229" y="1846"/>
                </a:lnTo>
                <a:lnTo>
                  <a:pt x="2247" y="1773"/>
                </a:lnTo>
                <a:lnTo>
                  <a:pt x="2284" y="1554"/>
                </a:lnTo>
                <a:lnTo>
                  <a:pt x="2302" y="1335"/>
                </a:lnTo>
                <a:lnTo>
                  <a:pt x="2320" y="1152"/>
                </a:lnTo>
                <a:lnTo>
                  <a:pt x="2302" y="969"/>
                </a:lnTo>
                <a:lnTo>
                  <a:pt x="2284" y="823"/>
                </a:lnTo>
                <a:lnTo>
                  <a:pt x="2247" y="677"/>
                </a:lnTo>
                <a:lnTo>
                  <a:pt x="2211" y="549"/>
                </a:lnTo>
                <a:lnTo>
                  <a:pt x="2156" y="439"/>
                </a:lnTo>
                <a:lnTo>
                  <a:pt x="2101" y="348"/>
                </a:lnTo>
                <a:lnTo>
                  <a:pt x="2046" y="275"/>
                </a:lnTo>
                <a:lnTo>
                  <a:pt x="1973" y="202"/>
                </a:lnTo>
                <a:lnTo>
                  <a:pt x="1900" y="147"/>
                </a:lnTo>
                <a:lnTo>
                  <a:pt x="1736" y="56"/>
                </a:lnTo>
                <a:lnTo>
                  <a:pt x="1571" y="19"/>
                </a:lnTo>
                <a:lnTo>
                  <a:pt x="1407" y="1"/>
                </a:lnTo>
                <a:close/>
              </a:path>
            </a:pathLst>
          </a:custGeom>
          <a:solidFill>
            <a:srgbClr val="C16B5B"/>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034;p31">
            <a:extLst>
              <a:ext uri="{FF2B5EF4-FFF2-40B4-BE49-F238E27FC236}">
                <a16:creationId xmlns:a16="http://schemas.microsoft.com/office/drawing/2014/main" id="{C1061EFF-0AA3-0FD3-DA19-98513A49B4A1}"/>
              </a:ext>
            </a:extLst>
          </p:cNvPr>
          <p:cNvSpPr/>
          <p:nvPr/>
        </p:nvSpPr>
        <p:spPr>
          <a:xfrm>
            <a:off x="1089261" y="2996862"/>
            <a:ext cx="238221" cy="236078"/>
          </a:xfrm>
          <a:custGeom>
            <a:avLst/>
            <a:gdLst/>
            <a:ahLst/>
            <a:cxnLst/>
            <a:rect l="l" t="t" r="r" b="b"/>
            <a:pathLst>
              <a:path w="10122" h="10031" extrusionOk="0">
                <a:moveTo>
                  <a:pt x="3910" y="1"/>
                </a:moveTo>
                <a:lnTo>
                  <a:pt x="3673" y="19"/>
                </a:lnTo>
                <a:lnTo>
                  <a:pt x="3435" y="19"/>
                </a:lnTo>
                <a:lnTo>
                  <a:pt x="3216" y="56"/>
                </a:lnTo>
                <a:lnTo>
                  <a:pt x="2979" y="92"/>
                </a:lnTo>
                <a:lnTo>
                  <a:pt x="2759" y="147"/>
                </a:lnTo>
                <a:lnTo>
                  <a:pt x="2540" y="220"/>
                </a:lnTo>
                <a:lnTo>
                  <a:pt x="2339" y="293"/>
                </a:lnTo>
                <a:lnTo>
                  <a:pt x="2120" y="384"/>
                </a:lnTo>
                <a:lnTo>
                  <a:pt x="1937" y="476"/>
                </a:lnTo>
                <a:lnTo>
                  <a:pt x="1736" y="585"/>
                </a:lnTo>
                <a:lnTo>
                  <a:pt x="1554" y="713"/>
                </a:lnTo>
                <a:lnTo>
                  <a:pt x="1371" y="841"/>
                </a:lnTo>
                <a:lnTo>
                  <a:pt x="1206" y="1006"/>
                </a:lnTo>
                <a:lnTo>
                  <a:pt x="1042" y="1152"/>
                </a:lnTo>
                <a:lnTo>
                  <a:pt x="878" y="1334"/>
                </a:lnTo>
                <a:lnTo>
                  <a:pt x="750" y="1499"/>
                </a:lnTo>
                <a:lnTo>
                  <a:pt x="622" y="1682"/>
                </a:lnTo>
                <a:lnTo>
                  <a:pt x="494" y="1883"/>
                </a:lnTo>
                <a:lnTo>
                  <a:pt x="403" y="2084"/>
                </a:lnTo>
                <a:lnTo>
                  <a:pt x="311" y="2284"/>
                </a:lnTo>
                <a:lnTo>
                  <a:pt x="220" y="2485"/>
                </a:lnTo>
                <a:lnTo>
                  <a:pt x="165" y="2705"/>
                </a:lnTo>
                <a:lnTo>
                  <a:pt x="110" y="2924"/>
                </a:lnTo>
                <a:lnTo>
                  <a:pt x="55" y="3143"/>
                </a:lnTo>
                <a:lnTo>
                  <a:pt x="37" y="3381"/>
                </a:lnTo>
                <a:lnTo>
                  <a:pt x="19" y="3600"/>
                </a:lnTo>
                <a:lnTo>
                  <a:pt x="1" y="3837"/>
                </a:lnTo>
                <a:lnTo>
                  <a:pt x="1" y="4075"/>
                </a:lnTo>
                <a:lnTo>
                  <a:pt x="19" y="4312"/>
                </a:lnTo>
                <a:lnTo>
                  <a:pt x="55" y="4550"/>
                </a:lnTo>
                <a:lnTo>
                  <a:pt x="92" y="4787"/>
                </a:lnTo>
                <a:lnTo>
                  <a:pt x="129" y="5025"/>
                </a:lnTo>
                <a:lnTo>
                  <a:pt x="202" y="5281"/>
                </a:lnTo>
                <a:lnTo>
                  <a:pt x="275" y="5518"/>
                </a:lnTo>
                <a:lnTo>
                  <a:pt x="457" y="5993"/>
                </a:lnTo>
                <a:lnTo>
                  <a:pt x="677" y="6468"/>
                </a:lnTo>
                <a:lnTo>
                  <a:pt x="805" y="6687"/>
                </a:lnTo>
                <a:lnTo>
                  <a:pt x="932" y="6925"/>
                </a:lnTo>
                <a:lnTo>
                  <a:pt x="1097" y="7144"/>
                </a:lnTo>
                <a:lnTo>
                  <a:pt x="1243" y="7382"/>
                </a:lnTo>
                <a:lnTo>
                  <a:pt x="1426" y="7601"/>
                </a:lnTo>
                <a:lnTo>
                  <a:pt x="1608" y="7802"/>
                </a:lnTo>
                <a:lnTo>
                  <a:pt x="1791" y="8021"/>
                </a:lnTo>
                <a:lnTo>
                  <a:pt x="2010" y="8222"/>
                </a:lnTo>
                <a:lnTo>
                  <a:pt x="2211" y="8405"/>
                </a:lnTo>
                <a:lnTo>
                  <a:pt x="2430" y="8587"/>
                </a:lnTo>
                <a:lnTo>
                  <a:pt x="2650" y="8770"/>
                </a:lnTo>
                <a:lnTo>
                  <a:pt x="2869" y="8934"/>
                </a:lnTo>
                <a:lnTo>
                  <a:pt x="3106" y="9081"/>
                </a:lnTo>
                <a:lnTo>
                  <a:pt x="3344" y="9227"/>
                </a:lnTo>
                <a:lnTo>
                  <a:pt x="3581" y="9355"/>
                </a:lnTo>
                <a:lnTo>
                  <a:pt x="3819" y="9464"/>
                </a:lnTo>
                <a:lnTo>
                  <a:pt x="4294" y="9665"/>
                </a:lnTo>
                <a:lnTo>
                  <a:pt x="4769" y="9830"/>
                </a:lnTo>
                <a:lnTo>
                  <a:pt x="5025" y="9884"/>
                </a:lnTo>
                <a:lnTo>
                  <a:pt x="5262" y="9939"/>
                </a:lnTo>
                <a:lnTo>
                  <a:pt x="5500" y="9976"/>
                </a:lnTo>
                <a:lnTo>
                  <a:pt x="5756" y="10012"/>
                </a:lnTo>
                <a:lnTo>
                  <a:pt x="5993" y="10031"/>
                </a:lnTo>
                <a:lnTo>
                  <a:pt x="6468" y="10031"/>
                </a:lnTo>
                <a:lnTo>
                  <a:pt x="6687" y="10012"/>
                </a:lnTo>
                <a:lnTo>
                  <a:pt x="6925" y="9976"/>
                </a:lnTo>
                <a:lnTo>
                  <a:pt x="7144" y="9939"/>
                </a:lnTo>
                <a:lnTo>
                  <a:pt x="7363" y="9884"/>
                </a:lnTo>
                <a:lnTo>
                  <a:pt x="7582" y="9830"/>
                </a:lnTo>
                <a:lnTo>
                  <a:pt x="7802" y="9738"/>
                </a:lnTo>
                <a:lnTo>
                  <a:pt x="8003" y="9665"/>
                </a:lnTo>
                <a:lnTo>
                  <a:pt x="8204" y="9556"/>
                </a:lnTo>
                <a:lnTo>
                  <a:pt x="8405" y="9446"/>
                </a:lnTo>
                <a:lnTo>
                  <a:pt x="8587" y="9318"/>
                </a:lnTo>
                <a:lnTo>
                  <a:pt x="8770" y="9190"/>
                </a:lnTo>
                <a:lnTo>
                  <a:pt x="8934" y="9044"/>
                </a:lnTo>
                <a:lnTo>
                  <a:pt x="9099" y="8880"/>
                </a:lnTo>
                <a:lnTo>
                  <a:pt x="9245" y="8715"/>
                </a:lnTo>
                <a:lnTo>
                  <a:pt x="9391" y="8533"/>
                </a:lnTo>
                <a:lnTo>
                  <a:pt x="9519" y="8350"/>
                </a:lnTo>
                <a:lnTo>
                  <a:pt x="9629" y="8149"/>
                </a:lnTo>
                <a:lnTo>
                  <a:pt x="9738" y="7966"/>
                </a:lnTo>
                <a:lnTo>
                  <a:pt x="9830" y="7747"/>
                </a:lnTo>
                <a:lnTo>
                  <a:pt x="9903" y="7546"/>
                </a:lnTo>
                <a:lnTo>
                  <a:pt x="9976" y="7327"/>
                </a:lnTo>
                <a:lnTo>
                  <a:pt x="10031" y="7108"/>
                </a:lnTo>
                <a:lnTo>
                  <a:pt x="10067" y="6888"/>
                </a:lnTo>
                <a:lnTo>
                  <a:pt x="10104" y="6669"/>
                </a:lnTo>
                <a:lnTo>
                  <a:pt x="10122" y="6432"/>
                </a:lnTo>
                <a:lnTo>
                  <a:pt x="10122" y="6194"/>
                </a:lnTo>
                <a:lnTo>
                  <a:pt x="10122" y="5957"/>
                </a:lnTo>
                <a:lnTo>
                  <a:pt x="10104" y="5719"/>
                </a:lnTo>
                <a:lnTo>
                  <a:pt x="10085" y="5482"/>
                </a:lnTo>
                <a:lnTo>
                  <a:pt x="10049" y="5244"/>
                </a:lnTo>
                <a:lnTo>
                  <a:pt x="9994" y="5007"/>
                </a:lnTo>
                <a:lnTo>
                  <a:pt x="9939" y="4769"/>
                </a:lnTo>
                <a:lnTo>
                  <a:pt x="9866" y="4532"/>
                </a:lnTo>
                <a:lnTo>
                  <a:pt x="9683" y="4038"/>
                </a:lnTo>
                <a:lnTo>
                  <a:pt x="9464" y="3582"/>
                </a:lnTo>
                <a:lnTo>
                  <a:pt x="9336" y="3344"/>
                </a:lnTo>
                <a:lnTo>
                  <a:pt x="9190" y="3107"/>
                </a:lnTo>
                <a:lnTo>
                  <a:pt x="9044" y="2887"/>
                </a:lnTo>
                <a:lnTo>
                  <a:pt x="8880" y="2668"/>
                </a:lnTo>
                <a:lnTo>
                  <a:pt x="8715" y="2449"/>
                </a:lnTo>
                <a:lnTo>
                  <a:pt x="8532" y="2230"/>
                </a:lnTo>
                <a:lnTo>
                  <a:pt x="8331" y="2029"/>
                </a:lnTo>
                <a:lnTo>
                  <a:pt x="8131" y="1828"/>
                </a:lnTo>
                <a:lnTo>
                  <a:pt x="7911" y="1627"/>
                </a:lnTo>
                <a:lnTo>
                  <a:pt x="7710" y="1444"/>
                </a:lnTo>
                <a:lnTo>
                  <a:pt x="7473" y="1261"/>
                </a:lnTo>
                <a:lnTo>
                  <a:pt x="7254" y="1097"/>
                </a:lnTo>
                <a:lnTo>
                  <a:pt x="7034" y="951"/>
                </a:lnTo>
                <a:lnTo>
                  <a:pt x="6797" y="823"/>
                </a:lnTo>
                <a:lnTo>
                  <a:pt x="6559" y="677"/>
                </a:lnTo>
                <a:lnTo>
                  <a:pt x="6322" y="567"/>
                </a:lnTo>
                <a:lnTo>
                  <a:pt x="5847" y="366"/>
                </a:lnTo>
                <a:lnTo>
                  <a:pt x="5354" y="202"/>
                </a:lnTo>
                <a:lnTo>
                  <a:pt x="5116" y="147"/>
                </a:lnTo>
                <a:lnTo>
                  <a:pt x="4860" y="92"/>
                </a:lnTo>
                <a:lnTo>
                  <a:pt x="4623" y="56"/>
                </a:lnTo>
                <a:lnTo>
                  <a:pt x="4385" y="19"/>
                </a:lnTo>
                <a:lnTo>
                  <a:pt x="4148"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035;p31">
            <a:extLst>
              <a:ext uri="{FF2B5EF4-FFF2-40B4-BE49-F238E27FC236}">
                <a16:creationId xmlns:a16="http://schemas.microsoft.com/office/drawing/2014/main" id="{CC25510F-9F75-A161-358D-2163C907B15F}"/>
              </a:ext>
            </a:extLst>
          </p:cNvPr>
          <p:cNvSpPr/>
          <p:nvPr/>
        </p:nvSpPr>
        <p:spPr>
          <a:xfrm>
            <a:off x="1122375" y="3036431"/>
            <a:ext cx="148365" cy="145352"/>
          </a:xfrm>
          <a:custGeom>
            <a:avLst/>
            <a:gdLst/>
            <a:ahLst/>
            <a:cxnLst/>
            <a:rect l="l" t="t" r="r" b="b"/>
            <a:pathLst>
              <a:path w="6304" h="6176" extrusionOk="0">
                <a:moveTo>
                  <a:pt x="2814" y="1"/>
                </a:moveTo>
                <a:lnTo>
                  <a:pt x="2430" y="19"/>
                </a:lnTo>
                <a:lnTo>
                  <a:pt x="2229" y="37"/>
                </a:lnTo>
                <a:lnTo>
                  <a:pt x="2047" y="74"/>
                </a:lnTo>
                <a:lnTo>
                  <a:pt x="1864" y="110"/>
                </a:lnTo>
                <a:lnTo>
                  <a:pt x="1681" y="165"/>
                </a:lnTo>
                <a:lnTo>
                  <a:pt x="1517" y="238"/>
                </a:lnTo>
                <a:lnTo>
                  <a:pt x="1352" y="311"/>
                </a:lnTo>
                <a:lnTo>
                  <a:pt x="1188" y="384"/>
                </a:lnTo>
                <a:lnTo>
                  <a:pt x="1042" y="476"/>
                </a:lnTo>
                <a:lnTo>
                  <a:pt x="859" y="622"/>
                </a:lnTo>
                <a:lnTo>
                  <a:pt x="695" y="768"/>
                </a:lnTo>
                <a:lnTo>
                  <a:pt x="548" y="914"/>
                </a:lnTo>
                <a:lnTo>
                  <a:pt x="421" y="1097"/>
                </a:lnTo>
                <a:lnTo>
                  <a:pt x="311" y="1279"/>
                </a:lnTo>
                <a:lnTo>
                  <a:pt x="220" y="1462"/>
                </a:lnTo>
                <a:lnTo>
                  <a:pt x="128" y="1645"/>
                </a:lnTo>
                <a:lnTo>
                  <a:pt x="73" y="1846"/>
                </a:lnTo>
                <a:lnTo>
                  <a:pt x="37" y="2047"/>
                </a:lnTo>
                <a:lnTo>
                  <a:pt x="0" y="2248"/>
                </a:lnTo>
                <a:lnTo>
                  <a:pt x="0" y="2467"/>
                </a:lnTo>
                <a:lnTo>
                  <a:pt x="19" y="2668"/>
                </a:lnTo>
                <a:lnTo>
                  <a:pt x="37" y="2851"/>
                </a:lnTo>
                <a:lnTo>
                  <a:pt x="92" y="3052"/>
                </a:lnTo>
                <a:lnTo>
                  <a:pt x="165" y="3234"/>
                </a:lnTo>
                <a:lnTo>
                  <a:pt x="256" y="3417"/>
                </a:lnTo>
                <a:lnTo>
                  <a:pt x="311" y="3472"/>
                </a:lnTo>
                <a:lnTo>
                  <a:pt x="366" y="3527"/>
                </a:lnTo>
                <a:lnTo>
                  <a:pt x="439" y="3563"/>
                </a:lnTo>
                <a:lnTo>
                  <a:pt x="494" y="3600"/>
                </a:lnTo>
                <a:lnTo>
                  <a:pt x="640" y="3600"/>
                </a:lnTo>
                <a:lnTo>
                  <a:pt x="731" y="3581"/>
                </a:lnTo>
                <a:lnTo>
                  <a:pt x="786" y="3545"/>
                </a:lnTo>
                <a:lnTo>
                  <a:pt x="859" y="3508"/>
                </a:lnTo>
                <a:lnTo>
                  <a:pt x="914" y="3435"/>
                </a:lnTo>
                <a:lnTo>
                  <a:pt x="950" y="3380"/>
                </a:lnTo>
                <a:lnTo>
                  <a:pt x="969" y="3307"/>
                </a:lnTo>
                <a:lnTo>
                  <a:pt x="987" y="3234"/>
                </a:lnTo>
                <a:lnTo>
                  <a:pt x="969" y="3161"/>
                </a:lnTo>
                <a:lnTo>
                  <a:pt x="950" y="3088"/>
                </a:lnTo>
                <a:lnTo>
                  <a:pt x="932" y="3015"/>
                </a:lnTo>
                <a:lnTo>
                  <a:pt x="859" y="2887"/>
                </a:lnTo>
                <a:lnTo>
                  <a:pt x="823" y="2759"/>
                </a:lnTo>
                <a:lnTo>
                  <a:pt x="786" y="2631"/>
                </a:lnTo>
                <a:lnTo>
                  <a:pt x="768" y="2503"/>
                </a:lnTo>
                <a:lnTo>
                  <a:pt x="768" y="2376"/>
                </a:lnTo>
                <a:lnTo>
                  <a:pt x="786" y="2248"/>
                </a:lnTo>
                <a:lnTo>
                  <a:pt x="804" y="2102"/>
                </a:lnTo>
                <a:lnTo>
                  <a:pt x="841" y="1974"/>
                </a:lnTo>
                <a:lnTo>
                  <a:pt x="896" y="1846"/>
                </a:lnTo>
                <a:lnTo>
                  <a:pt x="950" y="1718"/>
                </a:lnTo>
                <a:lnTo>
                  <a:pt x="1097" y="1499"/>
                </a:lnTo>
                <a:lnTo>
                  <a:pt x="1279" y="1298"/>
                </a:lnTo>
                <a:lnTo>
                  <a:pt x="1371" y="1206"/>
                </a:lnTo>
                <a:lnTo>
                  <a:pt x="1480" y="1133"/>
                </a:lnTo>
                <a:lnTo>
                  <a:pt x="1645" y="1024"/>
                </a:lnTo>
                <a:lnTo>
                  <a:pt x="1846" y="932"/>
                </a:lnTo>
                <a:lnTo>
                  <a:pt x="2047" y="859"/>
                </a:lnTo>
                <a:lnTo>
                  <a:pt x="2266" y="823"/>
                </a:lnTo>
                <a:lnTo>
                  <a:pt x="2503" y="786"/>
                </a:lnTo>
                <a:lnTo>
                  <a:pt x="2723" y="768"/>
                </a:lnTo>
                <a:lnTo>
                  <a:pt x="2960" y="786"/>
                </a:lnTo>
                <a:lnTo>
                  <a:pt x="3216" y="823"/>
                </a:lnTo>
                <a:lnTo>
                  <a:pt x="3070" y="914"/>
                </a:lnTo>
                <a:lnTo>
                  <a:pt x="2924" y="1024"/>
                </a:lnTo>
                <a:lnTo>
                  <a:pt x="2796" y="1133"/>
                </a:lnTo>
                <a:lnTo>
                  <a:pt x="2686" y="1279"/>
                </a:lnTo>
                <a:lnTo>
                  <a:pt x="2540" y="1480"/>
                </a:lnTo>
                <a:lnTo>
                  <a:pt x="2449" y="1681"/>
                </a:lnTo>
                <a:lnTo>
                  <a:pt x="2357" y="1919"/>
                </a:lnTo>
                <a:lnTo>
                  <a:pt x="2302" y="2156"/>
                </a:lnTo>
                <a:lnTo>
                  <a:pt x="2284" y="2394"/>
                </a:lnTo>
                <a:lnTo>
                  <a:pt x="2266" y="2631"/>
                </a:lnTo>
                <a:lnTo>
                  <a:pt x="2302" y="2869"/>
                </a:lnTo>
                <a:lnTo>
                  <a:pt x="2339" y="3106"/>
                </a:lnTo>
                <a:lnTo>
                  <a:pt x="2375" y="3161"/>
                </a:lnTo>
                <a:lnTo>
                  <a:pt x="2412" y="3216"/>
                </a:lnTo>
                <a:lnTo>
                  <a:pt x="2449" y="3271"/>
                </a:lnTo>
                <a:lnTo>
                  <a:pt x="2503" y="3326"/>
                </a:lnTo>
                <a:lnTo>
                  <a:pt x="2558" y="3344"/>
                </a:lnTo>
                <a:lnTo>
                  <a:pt x="2631" y="3362"/>
                </a:lnTo>
                <a:lnTo>
                  <a:pt x="2686" y="3380"/>
                </a:lnTo>
                <a:lnTo>
                  <a:pt x="2759" y="3380"/>
                </a:lnTo>
                <a:lnTo>
                  <a:pt x="2832" y="3362"/>
                </a:lnTo>
                <a:lnTo>
                  <a:pt x="2905" y="3344"/>
                </a:lnTo>
                <a:lnTo>
                  <a:pt x="2960" y="3307"/>
                </a:lnTo>
                <a:lnTo>
                  <a:pt x="3015" y="3253"/>
                </a:lnTo>
                <a:lnTo>
                  <a:pt x="3051" y="3179"/>
                </a:lnTo>
                <a:lnTo>
                  <a:pt x="3088" y="3125"/>
                </a:lnTo>
                <a:lnTo>
                  <a:pt x="3106" y="3052"/>
                </a:lnTo>
                <a:lnTo>
                  <a:pt x="3106" y="2960"/>
                </a:lnTo>
                <a:lnTo>
                  <a:pt x="3088" y="2887"/>
                </a:lnTo>
                <a:lnTo>
                  <a:pt x="3070" y="2741"/>
                </a:lnTo>
                <a:lnTo>
                  <a:pt x="3051" y="2595"/>
                </a:lnTo>
                <a:lnTo>
                  <a:pt x="3051" y="2430"/>
                </a:lnTo>
                <a:lnTo>
                  <a:pt x="3070" y="2284"/>
                </a:lnTo>
                <a:lnTo>
                  <a:pt x="3106" y="2138"/>
                </a:lnTo>
                <a:lnTo>
                  <a:pt x="3161" y="1992"/>
                </a:lnTo>
                <a:lnTo>
                  <a:pt x="3216" y="1864"/>
                </a:lnTo>
                <a:lnTo>
                  <a:pt x="3307" y="1736"/>
                </a:lnTo>
                <a:lnTo>
                  <a:pt x="3399" y="1627"/>
                </a:lnTo>
                <a:lnTo>
                  <a:pt x="3508" y="1535"/>
                </a:lnTo>
                <a:lnTo>
                  <a:pt x="3636" y="1444"/>
                </a:lnTo>
                <a:lnTo>
                  <a:pt x="3764" y="1389"/>
                </a:lnTo>
                <a:lnTo>
                  <a:pt x="3910" y="1334"/>
                </a:lnTo>
                <a:lnTo>
                  <a:pt x="4074" y="1279"/>
                </a:lnTo>
                <a:lnTo>
                  <a:pt x="4221" y="1243"/>
                </a:lnTo>
                <a:lnTo>
                  <a:pt x="4367" y="1225"/>
                </a:lnTo>
                <a:lnTo>
                  <a:pt x="4549" y="1353"/>
                </a:lnTo>
                <a:lnTo>
                  <a:pt x="4696" y="1499"/>
                </a:lnTo>
                <a:lnTo>
                  <a:pt x="4769" y="1590"/>
                </a:lnTo>
                <a:lnTo>
                  <a:pt x="4824" y="1681"/>
                </a:lnTo>
                <a:lnTo>
                  <a:pt x="4878" y="1791"/>
                </a:lnTo>
                <a:lnTo>
                  <a:pt x="4915" y="1901"/>
                </a:lnTo>
                <a:lnTo>
                  <a:pt x="4951" y="2010"/>
                </a:lnTo>
                <a:lnTo>
                  <a:pt x="4951" y="2102"/>
                </a:lnTo>
                <a:lnTo>
                  <a:pt x="4951" y="2211"/>
                </a:lnTo>
                <a:lnTo>
                  <a:pt x="4933" y="2303"/>
                </a:lnTo>
                <a:lnTo>
                  <a:pt x="4897" y="2412"/>
                </a:lnTo>
                <a:lnTo>
                  <a:pt x="4860" y="2503"/>
                </a:lnTo>
                <a:lnTo>
                  <a:pt x="4732" y="2668"/>
                </a:lnTo>
                <a:lnTo>
                  <a:pt x="4586" y="2851"/>
                </a:lnTo>
                <a:lnTo>
                  <a:pt x="4422" y="3015"/>
                </a:lnTo>
                <a:lnTo>
                  <a:pt x="4239" y="3198"/>
                </a:lnTo>
                <a:lnTo>
                  <a:pt x="4074" y="3399"/>
                </a:lnTo>
                <a:lnTo>
                  <a:pt x="3910" y="3618"/>
                </a:lnTo>
                <a:lnTo>
                  <a:pt x="3837" y="3746"/>
                </a:lnTo>
                <a:lnTo>
                  <a:pt x="3764" y="3855"/>
                </a:lnTo>
                <a:lnTo>
                  <a:pt x="3727" y="3983"/>
                </a:lnTo>
                <a:lnTo>
                  <a:pt x="3691" y="4111"/>
                </a:lnTo>
                <a:lnTo>
                  <a:pt x="3636" y="4367"/>
                </a:lnTo>
                <a:lnTo>
                  <a:pt x="3636" y="4623"/>
                </a:lnTo>
                <a:lnTo>
                  <a:pt x="3673" y="4878"/>
                </a:lnTo>
                <a:lnTo>
                  <a:pt x="3746" y="5134"/>
                </a:lnTo>
                <a:lnTo>
                  <a:pt x="3855" y="5372"/>
                </a:lnTo>
                <a:lnTo>
                  <a:pt x="4001" y="5573"/>
                </a:lnTo>
                <a:lnTo>
                  <a:pt x="4093" y="5682"/>
                </a:lnTo>
                <a:lnTo>
                  <a:pt x="4184" y="5774"/>
                </a:lnTo>
                <a:lnTo>
                  <a:pt x="4330" y="5865"/>
                </a:lnTo>
                <a:lnTo>
                  <a:pt x="4476" y="5956"/>
                </a:lnTo>
                <a:lnTo>
                  <a:pt x="4623" y="6048"/>
                </a:lnTo>
                <a:lnTo>
                  <a:pt x="4787" y="6103"/>
                </a:lnTo>
                <a:lnTo>
                  <a:pt x="4951" y="6139"/>
                </a:lnTo>
                <a:lnTo>
                  <a:pt x="5116" y="6157"/>
                </a:lnTo>
                <a:lnTo>
                  <a:pt x="5299" y="6176"/>
                </a:lnTo>
                <a:lnTo>
                  <a:pt x="5463" y="6157"/>
                </a:lnTo>
                <a:lnTo>
                  <a:pt x="5646" y="6139"/>
                </a:lnTo>
                <a:lnTo>
                  <a:pt x="5810" y="6084"/>
                </a:lnTo>
                <a:lnTo>
                  <a:pt x="5974" y="6029"/>
                </a:lnTo>
                <a:lnTo>
                  <a:pt x="6121" y="5938"/>
                </a:lnTo>
                <a:lnTo>
                  <a:pt x="6194" y="5902"/>
                </a:lnTo>
                <a:lnTo>
                  <a:pt x="6230" y="5847"/>
                </a:lnTo>
                <a:lnTo>
                  <a:pt x="6267" y="5774"/>
                </a:lnTo>
                <a:lnTo>
                  <a:pt x="6303" y="5701"/>
                </a:lnTo>
                <a:lnTo>
                  <a:pt x="6303" y="5628"/>
                </a:lnTo>
                <a:lnTo>
                  <a:pt x="6303" y="5554"/>
                </a:lnTo>
                <a:lnTo>
                  <a:pt x="6285" y="5481"/>
                </a:lnTo>
                <a:lnTo>
                  <a:pt x="6249" y="5408"/>
                </a:lnTo>
                <a:lnTo>
                  <a:pt x="6212" y="5353"/>
                </a:lnTo>
                <a:lnTo>
                  <a:pt x="6157" y="5299"/>
                </a:lnTo>
                <a:lnTo>
                  <a:pt x="6084" y="5262"/>
                </a:lnTo>
                <a:lnTo>
                  <a:pt x="6011" y="5244"/>
                </a:lnTo>
                <a:lnTo>
                  <a:pt x="5938" y="5226"/>
                </a:lnTo>
                <a:lnTo>
                  <a:pt x="5865" y="5226"/>
                </a:lnTo>
                <a:lnTo>
                  <a:pt x="5792" y="5244"/>
                </a:lnTo>
                <a:lnTo>
                  <a:pt x="5719" y="5280"/>
                </a:lnTo>
                <a:lnTo>
                  <a:pt x="5609" y="5335"/>
                </a:lnTo>
                <a:lnTo>
                  <a:pt x="5463" y="5372"/>
                </a:lnTo>
                <a:lnTo>
                  <a:pt x="5335" y="5390"/>
                </a:lnTo>
                <a:lnTo>
                  <a:pt x="5189" y="5390"/>
                </a:lnTo>
                <a:lnTo>
                  <a:pt x="5061" y="5372"/>
                </a:lnTo>
                <a:lnTo>
                  <a:pt x="4933" y="5335"/>
                </a:lnTo>
                <a:lnTo>
                  <a:pt x="4805" y="5262"/>
                </a:lnTo>
                <a:lnTo>
                  <a:pt x="4696" y="5189"/>
                </a:lnTo>
                <a:lnTo>
                  <a:pt x="4604" y="5079"/>
                </a:lnTo>
                <a:lnTo>
                  <a:pt x="4531" y="4970"/>
                </a:lnTo>
                <a:lnTo>
                  <a:pt x="4476" y="4842"/>
                </a:lnTo>
                <a:lnTo>
                  <a:pt x="4440" y="4714"/>
                </a:lnTo>
                <a:lnTo>
                  <a:pt x="4403" y="4586"/>
                </a:lnTo>
                <a:lnTo>
                  <a:pt x="4422" y="4440"/>
                </a:lnTo>
                <a:lnTo>
                  <a:pt x="4440" y="4312"/>
                </a:lnTo>
                <a:lnTo>
                  <a:pt x="4476" y="4184"/>
                </a:lnTo>
                <a:lnTo>
                  <a:pt x="4568" y="4020"/>
                </a:lnTo>
                <a:lnTo>
                  <a:pt x="4677" y="3874"/>
                </a:lnTo>
                <a:lnTo>
                  <a:pt x="4970" y="3563"/>
                </a:lnTo>
                <a:lnTo>
                  <a:pt x="5189" y="3344"/>
                </a:lnTo>
                <a:lnTo>
                  <a:pt x="5390" y="3106"/>
                </a:lnTo>
                <a:lnTo>
                  <a:pt x="5481" y="2960"/>
                </a:lnTo>
                <a:lnTo>
                  <a:pt x="5554" y="2832"/>
                </a:lnTo>
                <a:lnTo>
                  <a:pt x="5627" y="2668"/>
                </a:lnTo>
                <a:lnTo>
                  <a:pt x="5682" y="2503"/>
                </a:lnTo>
                <a:lnTo>
                  <a:pt x="5719" y="2321"/>
                </a:lnTo>
                <a:lnTo>
                  <a:pt x="5737" y="2120"/>
                </a:lnTo>
                <a:lnTo>
                  <a:pt x="5719" y="1919"/>
                </a:lnTo>
                <a:lnTo>
                  <a:pt x="5664" y="1718"/>
                </a:lnTo>
                <a:lnTo>
                  <a:pt x="5609" y="1517"/>
                </a:lnTo>
                <a:lnTo>
                  <a:pt x="5518" y="1334"/>
                </a:lnTo>
                <a:lnTo>
                  <a:pt x="5408" y="1152"/>
                </a:lnTo>
                <a:lnTo>
                  <a:pt x="5262" y="987"/>
                </a:lnTo>
                <a:lnTo>
                  <a:pt x="5152" y="859"/>
                </a:lnTo>
                <a:lnTo>
                  <a:pt x="5024" y="750"/>
                </a:lnTo>
                <a:lnTo>
                  <a:pt x="4897" y="640"/>
                </a:lnTo>
                <a:lnTo>
                  <a:pt x="4750" y="549"/>
                </a:lnTo>
                <a:lnTo>
                  <a:pt x="4586" y="457"/>
                </a:lnTo>
                <a:lnTo>
                  <a:pt x="4403" y="366"/>
                </a:lnTo>
                <a:lnTo>
                  <a:pt x="4038" y="220"/>
                </a:lnTo>
                <a:lnTo>
                  <a:pt x="3618" y="92"/>
                </a:lnTo>
                <a:lnTo>
                  <a:pt x="3216" y="19"/>
                </a:lnTo>
                <a:lnTo>
                  <a:pt x="2814" y="1"/>
                </a:lnTo>
                <a:close/>
              </a:path>
            </a:pathLst>
          </a:custGeom>
          <a:solidFill>
            <a:srgbClr val="C16B5B"/>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1" name="TextBox 50"/>
          <p:cNvSpPr txBox="1"/>
          <p:nvPr/>
        </p:nvSpPr>
        <p:spPr>
          <a:xfrm>
            <a:off x="561105" y="435657"/>
            <a:ext cx="4679810" cy="1200329"/>
          </a:xfrm>
          <a:prstGeom prst="rect">
            <a:avLst/>
          </a:prstGeom>
          <a:noFill/>
        </p:spPr>
        <p:txBody>
          <a:bodyPr wrap="square" rtlCol="0">
            <a:spAutoFit/>
          </a:bodyPr>
          <a:lstStyle/>
          <a:p>
            <a:r>
              <a:rPr lang="vi-VN" sz="3600" dirty="0" smtClean="0">
                <a:solidFill>
                  <a:srgbClr val="C00000"/>
                </a:solidFill>
              </a:rPr>
              <a:t>Chuẩn bị nội dung cho tiết học sau</a:t>
            </a:r>
            <a:endParaRPr lang="en-US" sz="3600" dirty="0">
              <a:solidFill>
                <a:srgbClr val="C00000"/>
              </a:solidFill>
            </a:endParaRPr>
          </a:p>
        </p:txBody>
      </p:sp>
      <p:sp>
        <p:nvSpPr>
          <p:cNvPr id="55" name="Rectangle 54"/>
          <p:cNvSpPr/>
          <p:nvPr/>
        </p:nvSpPr>
        <p:spPr>
          <a:xfrm>
            <a:off x="4603169" y="455804"/>
            <a:ext cx="7232194" cy="5851814"/>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4785187" y="1805644"/>
            <a:ext cx="6728248" cy="2788969"/>
          </a:xfrm>
          <a:prstGeom prst="rect">
            <a:avLst/>
          </a:prstGeom>
        </p:spPr>
        <p:txBody>
          <a:bodyPr wrap="square">
            <a:spAutoFit/>
          </a:bodyPr>
          <a:lstStyle/>
          <a:p>
            <a:pPr algn="just">
              <a:lnSpc>
                <a:spcPct val="115000"/>
              </a:lnSpc>
              <a:spcAft>
                <a:spcPts val="50"/>
              </a:spcAft>
            </a:pPr>
            <a:r>
              <a:rPr lang="en-US" sz="3200" b="1" i="1" dirty="0" err="1"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Nhóm</a:t>
            </a:r>
            <a:r>
              <a:rPr lang="en-US" sz="3200" b="1" i="1" dirty="0" smtClean="0">
                <a:solidFill>
                  <a:srgbClr val="C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i="1" dirty="0">
                <a:solidFill>
                  <a:srgbClr val="C00000"/>
                </a:solidFill>
                <a:latin typeface="Times New Roman" panose="02020603050405020304" pitchFamily="18" charset="0"/>
                <a:ea typeface="Arial" panose="020B0604020202020204" pitchFamily="34" charset="0"/>
                <a:cs typeface="Times New Roman" panose="02020603050405020304" pitchFamily="18" charset="0"/>
              </a:rPr>
              <a:t>1: </a:t>
            </a:r>
            <a:r>
              <a:rPr lang="en-US" sz="3200" b="1" i="1" dirty="0" err="1">
                <a:solidFill>
                  <a:srgbClr val="17365D"/>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3200" b="1" i="1" dirty="0">
                <a:solidFill>
                  <a:srgbClr val="17365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17365D"/>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3200" b="1" i="1" dirty="0">
                <a:solidFill>
                  <a:srgbClr val="17365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17365D"/>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3200" b="1" i="1" dirty="0">
                <a:solidFill>
                  <a:srgbClr val="17365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17365D"/>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b="1" i="1" dirty="0">
                <a:solidFill>
                  <a:srgbClr val="17365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17365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i="1" dirty="0">
                <a:solidFill>
                  <a:srgbClr val="17365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17365D"/>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b="1" i="1" dirty="0">
                <a:solidFill>
                  <a:srgbClr val="17365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17365D"/>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3200" b="1" i="1" dirty="0">
                <a:solidFill>
                  <a:srgbClr val="17365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17365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i="1" dirty="0">
                <a:solidFill>
                  <a:srgbClr val="17365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17365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i="1" dirty="0">
                <a:solidFill>
                  <a:srgbClr val="17365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17365D"/>
                </a:solidFill>
                <a:latin typeface="Times New Roman" panose="02020603050405020304" pitchFamily="18" charset="0"/>
                <a:ea typeface="Times New Roman" panose="02020603050405020304" pitchFamily="18" charset="0"/>
                <a:cs typeface="Times New Roman" panose="02020603050405020304" pitchFamily="18" charset="0"/>
              </a:rPr>
              <a:t>tầng</a:t>
            </a:r>
            <a:r>
              <a:rPr lang="en-US" sz="3200" b="1" i="1" dirty="0">
                <a:solidFill>
                  <a:srgbClr val="17365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17365D"/>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3200" b="1" i="1" dirty="0">
                <a:solidFill>
                  <a:srgbClr val="17365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17365D"/>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b="1" i="1" dirty="0">
                <a:solidFill>
                  <a:srgbClr val="17365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17365D"/>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3200" b="1" i="1" dirty="0">
                <a:solidFill>
                  <a:srgbClr val="17365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17365D"/>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3200" b="1" i="1" dirty="0">
                <a:solidFill>
                  <a:srgbClr val="17365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17365D"/>
                </a:solidFill>
                <a:latin typeface="Times New Roman" panose="02020603050405020304" pitchFamily="18" charset="0"/>
                <a:ea typeface="Times New Roman" panose="02020603050405020304" pitchFamily="18" charset="0"/>
                <a:cs typeface="Times New Roman" panose="02020603050405020304" pitchFamily="18" charset="0"/>
              </a:rPr>
              <a:t>Phòng</a:t>
            </a:r>
            <a:endParaRPr lang="en-US" sz="2400" dirty="0">
              <a:latin typeface="Arial" panose="020B0604020202020204" pitchFamily="34" charset="0"/>
              <a:ea typeface="Arial" panose="020B0604020202020204" pitchFamily="34" charset="0"/>
              <a:cs typeface="Times New Roman" panose="02020603050405020304" pitchFamily="18" charset="0"/>
            </a:endParaRPr>
          </a:p>
          <a:p>
            <a:r>
              <a:rPr lang="en-US" sz="3200" b="1" i="1" dirty="0" err="1">
                <a:solidFill>
                  <a:srgbClr val="C00000"/>
                </a:solidFill>
                <a:latin typeface="Times New Roman" panose="02020603050405020304" pitchFamily="18" charset="0"/>
                <a:ea typeface="Arial" panose="020B0604020202020204" pitchFamily="34" charset="0"/>
              </a:rPr>
              <a:t>Nhóm</a:t>
            </a:r>
            <a:r>
              <a:rPr lang="en-US" sz="3200" b="1" i="1" dirty="0">
                <a:solidFill>
                  <a:srgbClr val="C00000"/>
                </a:solidFill>
                <a:latin typeface="Times New Roman" panose="02020603050405020304" pitchFamily="18" charset="0"/>
                <a:ea typeface="Arial" panose="020B0604020202020204" pitchFamily="34" charset="0"/>
              </a:rPr>
              <a:t> 2: </a:t>
            </a:r>
            <a:r>
              <a:rPr lang="en-US" sz="3200" b="1" i="1" dirty="0" err="1">
                <a:solidFill>
                  <a:srgbClr val="17365D"/>
                </a:solidFill>
                <a:latin typeface="Times New Roman" panose="02020603050405020304" pitchFamily="18" charset="0"/>
                <a:ea typeface="Arial" panose="020B0604020202020204" pitchFamily="34" charset="0"/>
              </a:rPr>
              <a:t>Quá</a:t>
            </a:r>
            <a:r>
              <a:rPr lang="en-US" sz="3200" b="1" i="1" dirty="0">
                <a:solidFill>
                  <a:srgbClr val="17365D"/>
                </a:solidFill>
                <a:latin typeface="Times New Roman" panose="02020603050405020304" pitchFamily="18" charset="0"/>
                <a:ea typeface="Arial" panose="020B0604020202020204" pitchFamily="34" charset="0"/>
              </a:rPr>
              <a:t> </a:t>
            </a:r>
            <a:r>
              <a:rPr lang="en-US" sz="3200" b="1" i="1" dirty="0" err="1">
                <a:solidFill>
                  <a:srgbClr val="17365D"/>
                </a:solidFill>
                <a:latin typeface="Times New Roman" panose="02020603050405020304" pitchFamily="18" charset="0"/>
                <a:ea typeface="Arial" panose="020B0604020202020204" pitchFamily="34" charset="0"/>
              </a:rPr>
              <a:t>trình</a:t>
            </a:r>
            <a:r>
              <a:rPr lang="en-US" sz="3200" b="1" i="1" dirty="0">
                <a:solidFill>
                  <a:srgbClr val="17365D"/>
                </a:solidFill>
                <a:latin typeface="Times New Roman" panose="02020603050405020304" pitchFamily="18" charset="0"/>
                <a:ea typeface="Arial" panose="020B0604020202020204" pitchFamily="34" charset="0"/>
              </a:rPr>
              <a:t> </a:t>
            </a:r>
            <a:r>
              <a:rPr lang="en-US" sz="3200" b="1" i="1" dirty="0" err="1">
                <a:solidFill>
                  <a:srgbClr val="17365D"/>
                </a:solidFill>
                <a:latin typeface="Times New Roman" panose="02020603050405020304" pitchFamily="18" charset="0"/>
                <a:ea typeface="Arial" panose="020B0604020202020204" pitchFamily="34" charset="0"/>
              </a:rPr>
              <a:t>ra</a:t>
            </a:r>
            <a:r>
              <a:rPr lang="en-US" sz="3200" b="1" i="1" dirty="0">
                <a:solidFill>
                  <a:srgbClr val="17365D"/>
                </a:solidFill>
                <a:latin typeface="Times New Roman" panose="02020603050405020304" pitchFamily="18" charset="0"/>
                <a:ea typeface="Arial" panose="020B0604020202020204" pitchFamily="34" charset="0"/>
              </a:rPr>
              <a:t> </a:t>
            </a:r>
            <a:r>
              <a:rPr lang="en-US" sz="3200" b="1" i="1" dirty="0" err="1">
                <a:solidFill>
                  <a:srgbClr val="17365D"/>
                </a:solidFill>
                <a:latin typeface="Times New Roman" panose="02020603050405020304" pitchFamily="18" charset="0"/>
                <a:ea typeface="Arial" panose="020B0604020202020204" pitchFamily="34" charset="0"/>
              </a:rPr>
              <a:t>đời</a:t>
            </a:r>
            <a:r>
              <a:rPr lang="en-US" sz="3200" b="1" i="1" dirty="0">
                <a:solidFill>
                  <a:srgbClr val="17365D"/>
                </a:solidFill>
                <a:latin typeface="Times New Roman" panose="02020603050405020304" pitchFamily="18" charset="0"/>
                <a:ea typeface="Arial" panose="020B0604020202020204" pitchFamily="34" charset="0"/>
              </a:rPr>
              <a:t> </a:t>
            </a:r>
            <a:r>
              <a:rPr lang="en-US" sz="3200" b="1" i="1" dirty="0" err="1">
                <a:solidFill>
                  <a:srgbClr val="17365D"/>
                </a:solidFill>
                <a:latin typeface="Times New Roman" panose="02020603050405020304" pitchFamily="18" charset="0"/>
                <a:ea typeface="Arial" panose="020B0604020202020204" pitchFamily="34" charset="0"/>
              </a:rPr>
              <a:t>của</a:t>
            </a:r>
            <a:r>
              <a:rPr lang="en-US" sz="3200" b="1" i="1" dirty="0">
                <a:solidFill>
                  <a:srgbClr val="17365D"/>
                </a:solidFill>
                <a:latin typeface="Times New Roman" panose="02020603050405020304" pitchFamily="18" charset="0"/>
                <a:ea typeface="Arial" panose="020B0604020202020204" pitchFamily="34" charset="0"/>
              </a:rPr>
              <a:t> </a:t>
            </a:r>
            <a:r>
              <a:rPr lang="en-US" sz="3200" b="1" i="1" dirty="0" err="1">
                <a:solidFill>
                  <a:srgbClr val="17365D"/>
                </a:solidFill>
                <a:latin typeface="Times New Roman" panose="02020603050405020304" pitchFamily="18" charset="0"/>
                <a:ea typeface="Arial" panose="020B0604020202020204" pitchFamily="34" charset="0"/>
              </a:rPr>
              <a:t>Đảng</a:t>
            </a:r>
            <a:r>
              <a:rPr lang="en-US" sz="3200" b="1" i="1" dirty="0">
                <a:solidFill>
                  <a:srgbClr val="17365D"/>
                </a:solidFill>
                <a:latin typeface="Times New Roman" panose="02020603050405020304" pitchFamily="18" charset="0"/>
                <a:ea typeface="Arial" panose="020B0604020202020204" pitchFamily="34" charset="0"/>
              </a:rPr>
              <a:t> </a:t>
            </a:r>
            <a:r>
              <a:rPr lang="en-US" sz="3200" b="1" i="1" dirty="0" err="1">
                <a:solidFill>
                  <a:srgbClr val="17365D"/>
                </a:solidFill>
                <a:latin typeface="Times New Roman" panose="02020603050405020304" pitchFamily="18" charset="0"/>
                <a:ea typeface="Arial" panose="020B0604020202020204" pitchFamily="34" charset="0"/>
              </a:rPr>
              <a:t>bộ</a:t>
            </a:r>
            <a:r>
              <a:rPr lang="en-US" sz="3200" b="1" i="1" dirty="0">
                <a:solidFill>
                  <a:srgbClr val="17365D"/>
                </a:solidFill>
                <a:latin typeface="Times New Roman" panose="02020603050405020304" pitchFamily="18" charset="0"/>
                <a:ea typeface="Arial" panose="020B0604020202020204" pitchFamily="34" charset="0"/>
              </a:rPr>
              <a:t> </a:t>
            </a:r>
            <a:r>
              <a:rPr lang="en-US" sz="3200" b="1" i="1" dirty="0" err="1">
                <a:solidFill>
                  <a:srgbClr val="17365D"/>
                </a:solidFill>
                <a:latin typeface="Times New Roman" panose="02020603050405020304" pitchFamily="18" charset="0"/>
                <a:ea typeface="Arial" panose="020B0604020202020204" pitchFamily="34" charset="0"/>
              </a:rPr>
              <a:t>Đảng</a:t>
            </a:r>
            <a:r>
              <a:rPr lang="en-US" sz="3200" b="1" i="1" dirty="0">
                <a:solidFill>
                  <a:srgbClr val="17365D"/>
                </a:solidFill>
                <a:latin typeface="Times New Roman" panose="02020603050405020304" pitchFamily="18" charset="0"/>
                <a:ea typeface="Arial" panose="020B0604020202020204" pitchFamily="34" charset="0"/>
              </a:rPr>
              <a:t> CSVN ở </a:t>
            </a:r>
            <a:r>
              <a:rPr lang="en-US" sz="3200" b="1" i="1" dirty="0" err="1">
                <a:solidFill>
                  <a:srgbClr val="17365D"/>
                </a:solidFill>
                <a:latin typeface="Times New Roman" panose="02020603050405020304" pitchFamily="18" charset="0"/>
                <a:ea typeface="Arial" panose="020B0604020202020204" pitchFamily="34" charset="0"/>
              </a:rPr>
              <a:t>Hải</a:t>
            </a:r>
            <a:r>
              <a:rPr lang="en-US" sz="3200" b="1" i="1" dirty="0">
                <a:solidFill>
                  <a:srgbClr val="17365D"/>
                </a:solidFill>
                <a:latin typeface="Times New Roman" panose="02020603050405020304" pitchFamily="18" charset="0"/>
                <a:ea typeface="Arial" panose="020B0604020202020204" pitchFamily="34" charset="0"/>
              </a:rPr>
              <a:t> </a:t>
            </a:r>
            <a:r>
              <a:rPr lang="en-US" sz="3200" b="1" i="1" dirty="0" err="1">
                <a:solidFill>
                  <a:srgbClr val="17365D"/>
                </a:solidFill>
                <a:latin typeface="Times New Roman" panose="02020603050405020304" pitchFamily="18" charset="0"/>
                <a:ea typeface="Arial" panose="020B0604020202020204" pitchFamily="34" charset="0"/>
              </a:rPr>
              <a:t>Phòng</a:t>
            </a:r>
            <a:r>
              <a:rPr lang="en-US" sz="3200" b="1" i="1" dirty="0">
                <a:solidFill>
                  <a:srgbClr val="17365D"/>
                </a:solidFill>
                <a:latin typeface="Times New Roman" panose="02020603050405020304" pitchFamily="18" charset="0"/>
                <a:ea typeface="Arial" panose="020B0604020202020204" pitchFamily="34" charset="0"/>
              </a:rPr>
              <a:t>.</a:t>
            </a:r>
            <a:endParaRPr lang="en-US" sz="3200" dirty="0"/>
          </a:p>
        </p:txBody>
      </p:sp>
    </p:spTree>
    <p:extLst>
      <p:ext uri="{BB962C8B-B14F-4D97-AF65-F5344CB8AC3E}">
        <p14:creationId xmlns:p14="http://schemas.microsoft.com/office/powerpoint/2010/main" val="211051027"/>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0">
            <a:extLst>
              <a:ext uri="{FF2B5EF4-FFF2-40B4-BE49-F238E27FC236}">
                <a16:creationId xmlns:a16="http://schemas.microsoft.com/office/drawing/2014/main" id="{B5143E91-737E-A428-4FC4-BDBDC7D54463}"/>
              </a:ext>
            </a:extLst>
          </p:cNvPr>
          <p:cNvSpPr/>
          <p:nvPr/>
        </p:nvSpPr>
        <p:spPr>
          <a:xfrm>
            <a:off x="213360" y="198120"/>
            <a:ext cx="11795759" cy="6477001"/>
          </a:xfrm>
          <a:prstGeom prst="rect">
            <a:avLst/>
          </a:prstGeom>
          <a:blipFill>
            <a:blip r:embed="rId2"/>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6" name="Rounded Rectangle 15"/>
          <p:cNvSpPr/>
          <p:nvPr/>
        </p:nvSpPr>
        <p:spPr>
          <a:xfrm>
            <a:off x="3569729" y="878728"/>
            <a:ext cx="8234582" cy="5211042"/>
          </a:xfrm>
          <a:prstGeom prst="round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dirty="0">
              <a:solidFill>
                <a:schemeClr val="tx1"/>
              </a:solidFill>
            </a:endParaRPr>
          </a:p>
        </p:txBody>
      </p:sp>
      <p:sp>
        <p:nvSpPr>
          <p:cNvPr id="5" name="Google Shape;763;p46"/>
          <p:cNvSpPr/>
          <p:nvPr/>
        </p:nvSpPr>
        <p:spPr>
          <a:xfrm>
            <a:off x="462486" y="5080972"/>
            <a:ext cx="675067" cy="793992"/>
          </a:xfrm>
          <a:custGeom>
            <a:avLst/>
            <a:gdLst/>
            <a:ahLst/>
            <a:cxnLst/>
            <a:rect l="l" t="t" r="r" b="b"/>
            <a:pathLst>
              <a:path w="2929" h="3445" extrusionOk="0">
                <a:moveTo>
                  <a:pt x="2181" y="0"/>
                </a:moveTo>
                <a:cubicBezTo>
                  <a:pt x="1811" y="0"/>
                  <a:pt x="1616" y="938"/>
                  <a:pt x="1852" y="1127"/>
                </a:cubicBezTo>
                <a:cubicBezTo>
                  <a:pt x="1833" y="1220"/>
                  <a:pt x="1803" y="1306"/>
                  <a:pt x="1772" y="1394"/>
                </a:cubicBezTo>
                <a:cubicBezTo>
                  <a:pt x="1688" y="1129"/>
                  <a:pt x="1484" y="551"/>
                  <a:pt x="1239" y="551"/>
                </a:cubicBezTo>
                <a:cubicBezTo>
                  <a:pt x="1208" y="551"/>
                  <a:pt x="1176" y="560"/>
                  <a:pt x="1144" y="580"/>
                </a:cubicBezTo>
                <a:cubicBezTo>
                  <a:pt x="840" y="772"/>
                  <a:pt x="1411" y="1549"/>
                  <a:pt x="1603" y="1791"/>
                </a:cubicBezTo>
                <a:cubicBezTo>
                  <a:pt x="1554" y="1885"/>
                  <a:pt x="1505" y="1971"/>
                  <a:pt x="1448" y="2065"/>
                </a:cubicBezTo>
                <a:cubicBezTo>
                  <a:pt x="1316" y="1763"/>
                  <a:pt x="1001" y="1121"/>
                  <a:pt x="719" y="1121"/>
                </a:cubicBezTo>
                <a:cubicBezTo>
                  <a:pt x="682" y="1121"/>
                  <a:pt x="646" y="1133"/>
                  <a:pt x="610" y="1157"/>
                </a:cubicBezTo>
                <a:cubicBezTo>
                  <a:pt x="299" y="1375"/>
                  <a:pt x="914" y="2114"/>
                  <a:pt x="1230" y="2375"/>
                </a:cubicBezTo>
                <a:cubicBezTo>
                  <a:pt x="1138" y="2493"/>
                  <a:pt x="1032" y="2605"/>
                  <a:pt x="926" y="2711"/>
                </a:cubicBezTo>
                <a:cubicBezTo>
                  <a:pt x="868" y="2253"/>
                  <a:pt x="574" y="1982"/>
                  <a:pt x="368" y="1982"/>
                </a:cubicBezTo>
                <a:cubicBezTo>
                  <a:pt x="331" y="1982"/>
                  <a:pt x="297" y="1990"/>
                  <a:pt x="267" y="2008"/>
                </a:cubicBezTo>
                <a:cubicBezTo>
                  <a:pt x="75" y="2126"/>
                  <a:pt x="393" y="2661"/>
                  <a:pt x="648" y="2954"/>
                </a:cubicBezTo>
                <a:cubicBezTo>
                  <a:pt x="461" y="3089"/>
                  <a:pt x="267" y="3201"/>
                  <a:pt x="63" y="3289"/>
                </a:cubicBezTo>
                <a:cubicBezTo>
                  <a:pt x="26" y="3307"/>
                  <a:pt x="0" y="3350"/>
                  <a:pt x="20" y="3393"/>
                </a:cubicBezTo>
                <a:cubicBezTo>
                  <a:pt x="32" y="3425"/>
                  <a:pt x="63" y="3444"/>
                  <a:pt x="94" y="3444"/>
                </a:cubicBezTo>
                <a:cubicBezTo>
                  <a:pt x="106" y="3444"/>
                  <a:pt x="118" y="3444"/>
                  <a:pt x="126" y="3438"/>
                </a:cubicBezTo>
                <a:cubicBezTo>
                  <a:pt x="342" y="3350"/>
                  <a:pt x="560" y="3220"/>
                  <a:pt x="759" y="3071"/>
                </a:cubicBezTo>
                <a:cubicBezTo>
                  <a:pt x="1008" y="3299"/>
                  <a:pt x="1263" y="3378"/>
                  <a:pt x="1464" y="3378"/>
                </a:cubicBezTo>
                <a:cubicBezTo>
                  <a:pt x="1690" y="3378"/>
                  <a:pt x="1846" y="3279"/>
                  <a:pt x="1846" y="3183"/>
                </a:cubicBezTo>
                <a:cubicBezTo>
                  <a:pt x="1846" y="3003"/>
                  <a:pt x="1523" y="2934"/>
                  <a:pt x="1032" y="2834"/>
                </a:cubicBezTo>
                <a:cubicBezTo>
                  <a:pt x="1150" y="2722"/>
                  <a:pt x="1262" y="2599"/>
                  <a:pt x="1368" y="2469"/>
                </a:cubicBezTo>
                <a:cubicBezTo>
                  <a:pt x="1527" y="2548"/>
                  <a:pt x="1751" y="2587"/>
                  <a:pt x="1957" y="2587"/>
                </a:cubicBezTo>
                <a:cubicBezTo>
                  <a:pt x="2268" y="2587"/>
                  <a:pt x="2540" y="2499"/>
                  <a:pt x="2492" y="2332"/>
                </a:cubicBezTo>
                <a:cubicBezTo>
                  <a:pt x="2444" y="2175"/>
                  <a:pt x="2300" y="2143"/>
                  <a:pt x="2108" y="2143"/>
                </a:cubicBezTo>
                <a:cubicBezTo>
                  <a:pt x="1976" y="2143"/>
                  <a:pt x="1821" y="2158"/>
                  <a:pt x="1658" y="2158"/>
                </a:cubicBezTo>
                <a:cubicBezTo>
                  <a:pt x="1634" y="2158"/>
                  <a:pt x="1610" y="2158"/>
                  <a:pt x="1585" y="2157"/>
                </a:cubicBezTo>
                <a:cubicBezTo>
                  <a:pt x="1641" y="2071"/>
                  <a:pt x="1697" y="1977"/>
                  <a:pt x="1746" y="1879"/>
                </a:cubicBezTo>
                <a:cubicBezTo>
                  <a:pt x="1770" y="1881"/>
                  <a:pt x="1796" y="1883"/>
                  <a:pt x="1822" y="1883"/>
                </a:cubicBezTo>
                <a:cubicBezTo>
                  <a:pt x="2263" y="1883"/>
                  <a:pt x="2929" y="1501"/>
                  <a:pt x="2753" y="1208"/>
                </a:cubicBezTo>
                <a:cubicBezTo>
                  <a:pt x="2713" y="1142"/>
                  <a:pt x="2651" y="1116"/>
                  <a:pt x="2577" y="1116"/>
                </a:cubicBezTo>
                <a:cubicBezTo>
                  <a:pt x="2379" y="1116"/>
                  <a:pt x="2096" y="1308"/>
                  <a:pt x="1933" y="1431"/>
                </a:cubicBezTo>
                <a:cubicBezTo>
                  <a:pt x="1970" y="1331"/>
                  <a:pt x="1995" y="1232"/>
                  <a:pt x="2019" y="1133"/>
                </a:cubicBezTo>
                <a:cubicBezTo>
                  <a:pt x="2294" y="971"/>
                  <a:pt x="2647" y="113"/>
                  <a:pt x="2243" y="9"/>
                </a:cubicBezTo>
                <a:cubicBezTo>
                  <a:pt x="2222" y="3"/>
                  <a:pt x="2201" y="0"/>
                  <a:pt x="218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 name="Group 5">
            <a:extLst>
              <a:ext uri="{FF2B5EF4-FFF2-40B4-BE49-F238E27FC236}">
                <a16:creationId xmlns:a16="http://schemas.microsoft.com/office/drawing/2014/main" id="{2B531BFB-B435-698F-A3CC-1C0618F260F4}"/>
              </a:ext>
            </a:extLst>
          </p:cNvPr>
          <p:cNvGrpSpPr/>
          <p:nvPr/>
        </p:nvGrpSpPr>
        <p:grpSpPr>
          <a:xfrm>
            <a:off x="2261207" y="1748343"/>
            <a:ext cx="1132104" cy="1165337"/>
            <a:chOff x="1682354" y="1936425"/>
            <a:chExt cx="1514807" cy="1484261"/>
          </a:xfrm>
        </p:grpSpPr>
        <p:sp>
          <p:nvSpPr>
            <p:cNvPr id="7" name="Google Shape;994;p31">
              <a:extLst>
                <a:ext uri="{FF2B5EF4-FFF2-40B4-BE49-F238E27FC236}">
                  <a16:creationId xmlns:a16="http://schemas.microsoft.com/office/drawing/2014/main" id="{3B5DC0EF-93A1-3FC2-0CF5-C8932B6DF50A}"/>
                </a:ext>
              </a:extLst>
            </p:cNvPr>
            <p:cNvSpPr/>
            <p:nvPr/>
          </p:nvSpPr>
          <p:spPr>
            <a:xfrm>
              <a:off x="2001394" y="2207290"/>
              <a:ext cx="858250" cy="1006145"/>
            </a:xfrm>
            <a:custGeom>
              <a:avLst/>
              <a:gdLst/>
              <a:ahLst/>
              <a:cxnLst/>
              <a:rect l="l" t="t" r="r" b="b"/>
              <a:pathLst>
                <a:path w="36467" h="42751" extrusionOk="0">
                  <a:moveTo>
                    <a:pt x="17996" y="1"/>
                  </a:moveTo>
                  <a:lnTo>
                    <a:pt x="17539" y="19"/>
                  </a:lnTo>
                  <a:lnTo>
                    <a:pt x="17064" y="37"/>
                  </a:lnTo>
                  <a:lnTo>
                    <a:pt x="16589" y="74"/>
                  </a:lnTo>
                  <a:lnTo>
                    <a:pt x="16114" y="129"/>
                  </a:lnTo>
                  <a:lnTo>
                    <a:pt x="15621" y="183"/>
                  </a:lnTo>
                  <a:lnTo>
                    <a:pt x="15146" y="275"/>
                  </a:lnTo>
                  <a:lnTo>
                    <a:pt x="14671" y="366"/>
                  </a:lnTo>
                  <a:lnTo>
                    <a:pt x="14196" y="457"/>
                  </a:lnTo>
                  <a:lnTo>
                    <a:pt x="13721" y="567"/>
                  </a:lnTo>
                  <a:lnTo>
                    <a:pt x="13228" y="695"/>
                  </a:lnTo>
                  <a:lnTo>
                    <a:pt x="12405" y="969"/>
                  </a:lnTo>
                  <a:lnTo>
                    <a:pt x="11602" y="1261"/>
                  </a:lnTo>
                  <a:lnTo>
                    <a:pt x="10798" y="1590"/>
                  </a:lnTo>
                  <a:lnTo>
                    <a:pt x="10030" y="1955"/>
                  </a:lnTo>
                  <a:lnTo>
                    <a:pt x="9281" y="2357"/>
                  </a:lnTo>
                  <a:lnTo>
                    <a:pt x="8569" y="2778"/>
                  </a:lnTo>
                  <a:lnTo>
                    <a:pt x="7875" y="3253"/>
                  </a:lnTo>
                  <a:lnTo>
                    <a:pt x="7199" y="3746"/>
                  </a:lnTo>
                  <a:lnTo>
                    <a:pt x="6541" y="4257"/>
                  </a:lnTo>
                  <a:lnTo>
                    <a:pt x="5920" y="4824"/>
                  </a:lnTo>
                  <a:lnTo>
                    <a:pt x="5317" y="5390"/>
                  </a:lnTo>
                  <a:lnTo>
                    <a:pt x="4751" y="5993"/>
                  </a:lnTo>
                  <a:lnTo>
                    <a:pt x="4221" y="6632"/>
                  </a:lnTo>
                  <a:lnTo>
                    <a:pt x="3709" y="7272"/>
                  </a:lnTo>
                  <a:lnTo>
                    <a:pt x="3216" y="7948"/>
                  </a:lnTo>
                  <a:lnTo>
                    <a:pt x="2777" y="8642"/>
                  </a:lnTo>
                  <a:lnTo>
                    <a:pt x="2357" y="9354"/>
                  </a:lnTo>
                  <a:lnTo>
                    <a:pt x="1974" y="10085"/>
                  </a:lnTo>
                  <a:lnTo>
                    <a:pt x="1608" y="10834"/>
                  </a:lnTo>
                  <a:lnTo>
                    <a:pt x="1279" y="11602"/>
                  </a:lnTo>
                  <a:lnTo>
                    <a:pt x="1005" y="12369"/>
                  </a:lnTo>
                  <a:lnTo>
                    <a:pt x="750" y="13173"/>
                  </a:lnTo>
                  <a:lnTo>
                    <a:pt x="530" y="13977"/>
                  </a:lnTo>
                  <a:lnTo>
                    <a:pt x="348" y="14780"/>
                  </a:lnTo>
                  <a:lnTo>
                    <a:pt x="201" y="15603"/>
                  </a:lnTo>
                  <a:lnTo>
                    <a:pt x="110" y="16443"/>
                  </a:lnTo>
                  <a:lnTo>
                    <a:pt x="37" y="17283"/>
                  </a:lnTo>
                  <a:lnTo>
                    <a:pt x="1" y="18124"/>
                  </a:lnTo>
                  <a:lnTo>
                    <a:pt x="19" y="18982"/>
                  </a:lnTo>
                  <a:lnTo>
                    <a:pt x="74" y="19841"/>
                  </a:lnTo>
                  <a:lnTo>
                    <a:pt x="165" y="20681"/>
                  </a:lnTo>
                  <a:lnTo>
                    <a:pt x="311" y="21540"/>
                  </a:lnTo>
                  <a:lnTo>
                    <a:pt x="421" y="22088"/>
                  </a:lnTo>
                  <a:lnTo>
                    <a:pt x="549" y="22618"/>
                  </a:lnTo>
                  <a:lnTo>
                    <a:pt x="676" y="23129"/>
                  </a:lnTo>
                  <a:lnTo>
                    <a:pt x="823" y="23641"/>
                  </a:lnTo>
                  <a:lnTo>
                    <a:pt x="987" y="24153"/>
                  </a:lnTo>
                  <a:lnTo>
                    <a:pt x="1170" y="24646"/>
                  </a:lnTo>
                  <a:lnTo>
                    <a:pt x="1371" y="25139"/>
                  </a:lnTo>
                  <a:lnTo>
                    <a:pt x="1572" y="25614"/>
                  </a:lnTo>
                  <a:lnTo>
                    <a:pt x="1791" y="26089"/>
                  </a:lnTo>
                  <a:lnTo>
                    <a:pt x="2010" y="26564"/>
                  </a:lnTo>
                  <a:lnTo>
                    <a:pt x="2266" y="27021"/>
                  </a:lnTo>
                  <a:lnTo>
                    <a:pt x="2522" y="27459"/>
                  </a:lnTo>
                  <a:lnTo>
                    <a:pt x="2777" y="27898"/>
                  </a:lnTo>
                  <a:lnTo>
                    <a:pt x="3052" y="28336"/>
                  </a:lnTo>
                  <a:lnTo>
                    <a:pt x="3344" y="28756"/>
                  </a:lnTo>
                  <a:lnTo>
                    <a:pt x="3654" y="29158"/>
                  </a:lnTo>
                  <a:lnTo>
                    <a:pt x="3965" y="29579"/>
                  </a:lnTo>
                  <a:lnTo>
                    <a:pt x="4276" y="29962"/>
                  </a:lnTo>
                  <a:lnTo>
                    <a:pt x="4623" y="30346"/>
                  </a:lnTo>
                  <a:lnTo>
                    <a:pt x="4952" y="30711"/>
                  </a:lnTo>
                  <a:lnTo>
                    <a:pt x="5317" y="31077"/>
                  </a:lnTo>
                  <a:lnTo>
                    <a:pt x="5682" y="31442"/>
                  </a:lnTo>
                  <a:lnTo>
                    <a:pt x="6048" y="31771"/>
                  </a:lnTo>
                  <a:lnTo>
                    <a:pt x="6431" y="32100"/>
                  </a:lnTo>
                  <a:lnTo>
                    <a:pt x="6815" y="32429"/>
                  </a:lnTo>
                  <a:lnTo>
                    <a:pt x="7217" y="32739"/>
                  </a:lnTo>
                  <a:lnTo>
                    <a:pt x="7619" y="33031"/>
                  </a:lnTo>
                  <a:lnTo>
                    <a:pt x="8039" y="33324"/>
                  </a:lnTo>
                  <a:lnTo>
                    <a:pt x="8459" y="33598"/>
                  </a:lnTo>
                  <a:lnTo>
                    <a:pt x="8879" y="33872"/>
                  </a:lnTo>
                  <a:lnTo>
                    <a:pt x="9318" y="34109"/>
                  </a:lnTo>
                  <a:lnTo>
                    <a:pt x="9756" y="34347"/>
                  </a:lnTo>
                  <a:lnTo>
                    <a:pt x="10250" y="34639"/>
                  </a:lnTo>
                  <a:lnTo>
                    <a:pt x="10743" y="34931"/>
                  </a:lnTo>
                  <a:lnTo>
                    <a:pt x="11218" y="35242"/>
                  </a:lnTo>
                  <a:lnTo>
                    <a:pt x="11656" y="35589"/>
                  </a:lnTo>
                  <a:lnTo>
                    <a:pt x="12095" y="35955"/>
                  </a:lnTo>
                  <a:lnTo>
                    <a:pt x="12515" y="36320"/>
                  </a:lnTo>
                  <a:lnTo>
                    <a:pt x="12917" y="36722"/>
                  </a:lnTo>
                  <a:lnTo>
                    <a:pt x="13319" y="37124"/>
                  </a:lnTo>
                  <a:lnTo>
                    <a:pt x="13684" y="37562"/>
                  </a:lnTo>
                  <a:lnTo>
                    <a:pt x="14031" y="38001"/>
                  </a:lnTo>
                  <a:lnTo>
                    <a:pt x="14360" y="38457"/>
                  </a:lnTo>
                  <a:lnTo>
                    <a:pt x="14689" y="38932"/>
                  </a:lnTo>
                  <a:lnTo>
                    <a:pt x="14981" y="39426"/>
                  </a:lnTo>
                  <a:lnTo>
                    <a:pt x="15255" y="39919"/>
                  </a:lnTo>
                  <a:lnTo>
                    <a:pt x="15511" y="40430"/>
                  </a:lnTo>
                  <a:lnTo>
                    <a:pt x="15749" y="40942"/>
                  </a:lnTo>
                  <a:lnTo>
                    <a:pt x="16534" y="42751"/>
                  </a:lnTo>
                  <a:lnTo>
                    <a:pt x="29944" y="39828"/>
                  </a:lnTo>
                  <a:lnTo>
                    <a:pt x="29907" y="37873"/>
                  </a:lnTo>
                  <a:lnTo>
                    <a:pt x="29907" y="37306"/>
                  </a:lnTo>
                  <a:lnTo>
                    <a:pt x="29926" y="36740"/>
                  </a:lnTo>
                  <a:lnTo>
                    <a:pt x="29980" y="36155"/>
                  </a:lnTo>
                  <a:lnTo>
                    <a:pt x="30035" y="35607"/>
                  </a:lnTo>
                  <a:lnTo>
                    <a:pt x="30127" y="35041"/>
                  </a:lnTo>
                  <a:lnTo>
                    <a:pt x="30254" y="34493"/>
                  </a:lnTo>
                  <a:lnTo>
                    <a:pt x="30382" y="33927"/>
                  </a:lnTo>
                  <a:lnTo>
                    <a:pt x="30547" y="33397"/>
                  </a:lnTo>
                  <a:lnTo>
                    <a:pt x="30729" y="32849"/>
                  </a:lnTo>
                  <a:lnTo>
                    <a:pt x="30930" y="32337"/>
                  </a:lnTo>
                  <a:lnTo>
                    <a:pt x="31150" y="31807"/>
                  </a:lnTo>
                  <a:lnTo>
                    <a:pt x="31405" y="31314"/>
                  </a:lnTo>
                  <a:lnTo>
                    <a:pt x="31679" y="30803"/>
                  </a:lnTo>
                  <a:lnTo>
                    <a:pt x="31972" y="30328"/>
                  </a:lnTo>
                  <a:lnTo>
                    <a:pt x="32282" y="29853"/>
                  </a:lnTo>
                  <a:lnTo>
                    <a:pt x="32629" y="29396"/>
                  </a:lnTo>
                  <a:lnTo>
                    <a:pt x="32922" y="29012"/>
                  </a:lnTo>
                  <a:lnTo>
                    <a:pt x="33214" y="28610"/>
                  </a:lnTo>
                  <a:lnTo>
                    <a:pt x="33470" y="28208"/>
                  </a:lnTo>
                  <a:lnTo>
                    <a:pt x="33744" y="27788"/>
                  </a:lnTo>
                  <a:lnTo>
                    <a:pt x="33981" y="27368"/>
                  </a:lnTo>
                  <a:lnTo>
                    <a:pt x="34237" y="26948"/>
                  </a:lnTo>
                  <a:lnTo>
                    <a:pt x="34456" y="26528"/>
                  </a:lnTo>
                  <a:lnTo>
                    <a:pt x="34676" y="26089"/>
                  </a:lnTo>
                  <a:lnTo>
                    <a:pt x="34877" y="25632"/>
                  </a:lnTo>
                  <a:lnTo>
                    <a:pt x="35078" y="25194"/>
                  </a:lnTo>
                  <a:lnTo>
                    <a:pt x="35260" y="24737"/>
                  </a:lnTo>
                  <a:lnTo>
                    <a:pt x="35425" y="24280"/>
                  </a:lnTo>
                  <a:lnTo>
                    <a:pt x="35589" y="23824"/>
                  </a:lnTo>
                  <a:lnTo>
                    <a:pt x="35735" y="23349"/>
                  </a:lnTo>
                  <a:lnTo>
                    <a:pt x="35863" y="22874"/>
                  </a:lnTo>
                  <a:lnTo>
                    <a:pt x="35973" y="22399"/>
                  </a:lnTo>
                  <a:lnTo>
                    <a:pt x="36082" y="21905"/>
                  </a:lnTo>
                  <a:lnTo>
                    <a:pt x="36174" y="21430"/>
                  </a:lnTo>
                  <a:lnTo>
                    <a:pt x="36265" y="20937"/>
                  </a:lnTo>
                  <a:lnTo>
                    <a:pt x="36320" y="20444"/>
                  </a:lnTo>
                  <a:lnTo>
                    <a:pt x="36375" y="19951"/>
                  </a:lnTo>
                  <a:lnTo>
                    <a:pt x="36430" y="19457"/>
                  </a:lnTo>
                  <a:lnTo>
                    <a:pt x="36448" y="18946"/>
                  </a:lnTo>
                  <a:lnTo>
                    <a:pt x="36466" y="18453"/>
                  </a:lnTo>
                  <a:lnTo>
                    <a:pt x="36466" y="17941"/>
                  </a:lnTo>
                  <a:lnTo>
                    <a:pt x="36448" y="17448"/>
                  </a:lnTo>
                  <a:lnTo>
                    <a:pt x="36411" y="16936"/>
                  </a:lnTo>
                  <a:lnTo>
                    <a:pt x="36375" y="16425"/>
                  </a:lnTo>
                  <a:lnTo>
                    <a:pt x="36320" y="15913"/>
                  </a:lnTo>
                  <a:lnTo>
                    <a:pt x="36247" y="15402"/>
                  </a:lnTo>
                  <a:lnTo>
                    <a:pt x="36155" y="14890"/>
                  </a:lnTo>
                  <a:lnTo>
                    <a:pt x="36046" y="14379"/>
                  </a:lnTo>
                  <a:lnTo>
                    <a:pt x="35936" y="13885"/>
                  </a:lnTo>
                  <a:lnTo>
                    <a:pt x="35808" y="13429"/>
                  </a:lnTo>
                  <a:lnTo>
                    <a:pt x="35680" y="12954"/>
                  </a:lnTo>
                  <a:lnTo>
                    <a:pt x="35534" y="12497"/>
                  </a:lnTo>
                  <a:lnTo>
                    <a:pt x="35388" y="12058"/>
                  </a:lnTo>
                  <a:lnTo>
                    <a:pt x="35224" y="11602"/>
                  </a:lnTo>
                  <a:lnTo>
                    <a:pt x="35041" y="11163"/>
                  </a:lnTo>
                  <a:lnTo>
                    <a:pt x="34858" y="10725"/>
                  </a:lnTo>
                  <a:lnTo>
                    <a:pt x="34657" y="10304"/>
                  </a:lnTo>
                  <a:lnTo>
                    <a:pt x="34438" y="9884"/>
                  </a:lnTo>
                  <a:lnTo>
                    <a:pt x="34219" y="9464"/>
                  </a:lnTo>
                  <a:lnTo>
                    <a:pt x="34000" y="9062"/>
                  </a:lnTo>
                  <a:lnTo>
                    <a:pt x="33762" y="8660"/>
                  </a:lnTo>
                  <a:lnTo>
                    <a:pt x="33506" y="8277"/>
                  </a:lnTo>
                  <a:lnTo>
                    <a:pt x="33251" y="7893"/>
                  </a:lnTo>
                  <a:lnTo>
                    <a:pt x="32977" y="7509"/>
                  </a:lnTo>
                  <a:lnTo>
                    <a:pt x="32703" y="7144"/>
                  </a:lnTo>
                  <a:lnTo>
                    <a:pt x="32429" y="6797"/>
                  </a:lnTo>
                  <a:lnTo>
                    <a:pt x="32136" y="6431"/>
                  </a:lnTo>
                  <a:lnTo>
                    <a:pt x="31826" y="6084"/>
                  </a:lnTo>
                  <a:lnTo>
                    <a:pt x="31515" y="5755"/>
                  </a:lnTo>
                  <a:lnTo>
                    <a:pt x="31204" y="5427"/>
                  </a:lnTo>
                  <a:lnTo>
                    <a:pt x="30876" y="5098"/>
                  </a:lnTo>
                  <a:lnTo>
                    <a:pt x="30547" y="4787"/>
                  </a:lnTo>
                  <a:lnTo>
                    <a:pt x="30218" y="4495"/>
                  </a:lnTo>
                  <a:lnTo>
                    <a:pt x="29871" y="4203"/>
                  </a:lnTo>
                  <a:lnTo>
                    <a:pt x="29505" y="3910"/>
                  </a:lnTo>
                  <a:lnTo>
                    <a:pt x="29140" y="3636"/>
                  </a:lnTo>
                  <a:lnTo>
                    <a:pt x="28775" y="3362"/>
                  </a:lnTo>
                  <a:lnTo>
                    <a:pt x="28409" y="3106"/>
                  </a:lnTo>
                  <a:lnTo>
                    <a:pt x="28026" y="2869"/>
                  </a:lnTo>
                  <a:lnTo>
                    <a:pt x="27642" y="2613"/>
                  </a:lnTo>
                  <a:lnTo>
                    <a:pt x="27258" y="2394"/>
                  </a:lnTo>
                  <a:lnTo>
                    <a:pt x="26856" y="2175"/>
                  </a:lnTo>
                  <a:lnTo>
                    <a:pt x="26454" y="1955"/>
                  </a:lnTo>
                  <a:lnTo>
                    <a:pt x="26034" y="1754"/>
                  </a:lnTo>
                  <a:lnTo>
                    <a:pt x="25632" y="1572"/>
                  </a:lnTo>
                  <a:lnTo>
                    <a:pt x="25212" y="1389"/>
                  </a:lnTo>
                  <a:lnTo>
                    <a:pt x="24792" y="1225"/>
                  </a:lnTo>
                  <a:lnTo>
                    <a:pt x="24354" y="1060"/>
                  </a:lnTo>
                  <a:lnTo>
                    <a:pt x="23933" y="914"/>
                  </a:lnTo>
                  <a:lnTo>
                    <a:pt x="23495" y="786"/>
                  </a:lnTo>
                  <a:lnTo>
                    <a:pt x="23056" y="658"/>
                  </a:lnTo>
                  <a:lnTo>
                    <a:pt x="22600" y="530"/>
                  </a:lnTo>
                  <a:lnTo>
                    <a:pt x="22161" y="421"/>
                  </a:lnTo>
                  <a:lnTo>
                    <a:pt x="21704" y="329"/>
                  </a:lnTo>
                  <a:lnTo>
                    <a:pt x="21248" y="256"/>
                  </a:lnTo>
                  <a:lnTo>
                    <a:pt x="20791" y="183"/>
                  </a:lnTo>
                  <a:lnTo>
                    <a:pt x="20334" y="129"/>
                  </a:lnTo>
                  <a:lnTo>
                    <a:pt x="19878" y="74"/>
                  </a:lnTo>
                  <a:lnTo>
                    <a:pt x="19403" y="37"/>
                  </a:lnTo>
                  <a:lnTo>
                    <a:pt x="18946" y="19"/>
                  </a:lnTo>
                  <a:lnTo>
                    <a:pt x="18471" y="1"/>
                  </a:lnTo>
                  <a:close/>
                </a:path>
              </a:pathLst>
            </a:custGeom>
            <a:solidFill>
              <a:srgbClr val="FCBF4A"/>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995;p31">
              <a:extLst>
                <a:ext uri="{FF2B5EF4-FFF2-40B4-BE49-F238E27FC236}">
                  <a16:creationId xmlns:a16="http://schemas.microsoft.com/office/drawing/2014/main" id="{BC6CB149-720B-9B68-250A-26B9B0311139}"/>
                </a:ext>
              </a:extLst>
            </p:cNvPr>
            <p:cNvSpPr/>
            <p:nvPr/>
          </p:nvSpPr>
          <p:spPr>
            <a:xfrm>
              <a:off x="2259808" y="2624355"/>
              <a:ext cx="245964" cy="598966"/>
            </a:xfrm>
            <a:custGeom>
              <a:avLst/>
              <a:gdLst/>
              <a:ahLst/>
              <a:cxnLst/>
              <a:rect l="l" t="t" r="r" b="b"/>
              <a:pathLst>
                <a:path w="10451" h="25450" extrusionOk="0">
                  <a:moveTo>
                    <a:pt x="421" y="1"/>
                  </a:moveTo>
                  <a:lnTo>
                    <a:pt x="347" y="19"/>
                  </a:lnTo>
                  <a:lnTo>
                    <a:pt x="256" y="37"/>
                  </a:lnTo>
                  <a:lnTo>
                    <a:pt x="183" y="74"/>
                  </a:lnTo>
                  <a:lnTo>
                    <a:pt x="128" y="129"/>
                  </a:lnTo>
                  <a:lnTo>
                    <a:pt x="73" y="183"/>
                  </a:lnTo>
                  <a:lnTo>
                    <a:pt x="37" y="257"/>
                  </a:lnTo>
                  <a:lnTo>
                    <a:pt x="0" y="330"/>
                  </a:lnTo>
                  <a:lnTo>
                    <a:pt x="0" y="403"/>
                  </a:lnTo>
                  <a:lnTo>
                    <a:pt x="0" y="494"/>
                  </a:lnTo>
                  <a:lnTo>
                    <a:pt x="19" y="567"/>
                  </a:lnTo>
                  <a:lnTo>
                    <a:pt x="9647" y="25194"/>
                  </a:lnTo>
                  <a:lnTo>
                    <a:pt x="9720" y="25304"/>
                  </a:lnTo>
                  <a:lnTo>
                    <a:pt x="9811" y="25377"/>
                  </a:lnTo>
                  <a:lnTo>
                    <a:pt x="9921" y="25432"/>
                  </a:lnTo>
                  <a:lnTo>
                    <a:pt x="10048" y="25450"/>
                  </a:lnTo>
                  <a:lnTo>
                    <a:pt x="10122" y="25450"/>
                  </a:lnTo>
                  <a:lnTo>
                    <a:pt x="10195" y="25413"/>
                  </a:lnTo>
                  <a:lnTo>
                    <a:pt x="10268" y="25377"/>
                  </a:lnTo>
                  <a:lnTo>
                    <a:pt x="10341" y="25340"/>
                  </a:lnTo>
                  <a:lnTo>
                    <a:pt x="10377" y="25267"/>
                  </a:lnTo>
                  <a:lnTo>
                    <a:pt x="10414" y="25194"/>
                  </a:lnTo>
                  <a:lnTo>
                    <a:pt x="10450" y="25121"/>
                  </a:lnTo>
                  <a:lnTo>
                    <a:pt x="10450" y="25048"/>
                  </a:lnTo>
                  <a:lnTo>
                    <a:pt x="10450" y="24957"/>
                  </a:lnTo>
                  <a:lnTo>
                    <a:pt x="10432" y="24884"/>
                  </a:lnTo>
                  <a:lnTo>
                    <a:pt x="804" y="275"/>
                  </a:lnTo>
                  <a:lnTo>
                    <a:pt x="768" y="202"/>
                  </a:lnTo>
                  <a:lnTo>
                    <a:pt x="713" y="129"/>
                  </a:lnTo>
                  <a:lnTo>
                    <a:pt x="658" y="74"/>
                  </a:lnTo>
                  <a:lnTo>
                    <a:pt x="585" y="37"/>
                  </a:lnTo>
                  <a:lnTo>
                    <a:pt x="512" y="19"/>
                  </a:lnTo>
                  <a:lnTo>
                    <a:pt x="421" y="1"/>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996;p31">
              <a:extLst>
                <a:ext uri="{FF2B5EF4-FFF2-40B4-BE49-F238E27FC236}">
                  <a16:creationId xmlns:a16="http://schemas.microsoft.com/office/drawing/2014/main" id="{AEE7C27E-ABFF-5672-74C3-638B361148A1}"/>
                </a:ext>
              </a:extLst>
            </p:cNvPr>
            <p:cNvSpPr/>
            <p:nvPr/>
          </p:nvSpPr>
          <p:spPr>
            <a:xfrm>
              <a:off x="2566376" y="2558151"/>
              <a:ext cx="53331" cy="640669"/>
            </a:xfrm>
            <a:custGeom>
              <a:avLst/>
              <a:gdLst/>
              <a:ahLst/>
              <a:cxnLst/>
              <a:rect l="l" t="t" r="r" b="b"/>
              <a:pathLst>
                <a:path w="2266" h="27222" extrusionOk="0">
                  <a:moveTo>
                    <a:pt x="311" y="0"/>
                  </a:moveTo>
                  <a:lnTo>
                    <a:pt x="238" y="37"/>
                  </a:lnTo>
                  <a:lnTo>
                    <a:pt x="165" y="73"/>
                  </a:lnTo>
                  <a:lnTo>
                    <a:pt x="110" y="128"/>
                  </a:lnTo>
                  <a:lnTo>
                    <a:pt x="55" y="201"/>
                  </a:lnTo>
                  <a:lnTo>
                    <a:pt x="19" y="274"/>
                  </a:lnTo>
                  <a:lnTo>
                    <a:pt x="0" y="347"/>
                  </a:lnTo>
                  <a:lnTo>
                    <a:pt x="0" y="439"/>
                  </a:lnTo>
                  <a:lnTo>
                    <a:pt x="1425" y="26820"/>
                  </a:lnTo>
                  <a:lnTo>
                    <a:pt x="1444" y="26911"/>
                  </a:lnTo>
                  <a:lnTo>
                    <a:pt x="1480" y="26984"/>
                  </a:lnTo>
                  <a:lnTo>
                    <a:pt x="1517" y="27039"/>
                  </a:lnTo>
                  <a:lnTo>
                    <a:pt x="1553" y="27094"/>
                  </a:lnTo>
                  <a:lnTo>
                    <a:pt x="1626" y="27148"/>
                  </a:lnTo>
                  <a:lnTo>
                    <a:pt x="1699" y="27185"/>
                  </a:lnTo>
                  <a:lnTo>
                    <a:pt x="1773" y="27203"/>
                  </a:lnTo>
                  <a:lnTo>
                    <a:pt x="1846" y="27222"/>
                  </a:lnTo>
                  <a:lnTo>
                    <a:pt x="1864" y="27222"/>
                  </a:lnTo>
                  <a:lnTo>
                    <a:pt x="1955" y="27203"/>
                  </a:lnTo>
                  <a:lnTo>
                    <a:pt x="2028" y="27167"/>
                  </a:lnTo>
                  <a:lnTo>
                    <a:pt x="2101" y="27130"/>
                  </a:lnTo>
                  <a:lnTo>
                    <a:pt x="2156" y="27075"/>
                  </a:lnTo>
                  <a:lnTo>
                    <a:pt x="2211" y="27021"/>
                  </a:lnTo>
                  <a:lnTo>
                    <a:pt x="2248" y="26947"/>
                  </a:lnTo>
                  <a:lnTo>
                    <a:pt x="2266" y="26856"/>
                  </a:lnTo>
                  <a:lnTo>
                    <a:pt x="2266" y="26783"/>
                  </a:lnTo>
                  <a:lnTo>
                    <a:pt x="823" y="384"/>
                  </a:lnTo>
                  <a:lnTo>
                    <a:pt x="823" y="311"/>
                  </a:lnTo>
                  <a:lnTo>
                    <a:pt x="786" y="220"/>
                  </a:lnTo>
                  <a:lnTo>
                    <a:pt x="749" y="146"/>
                  </a:lnTo>
                  <a:lnTo>
                    <a:pt x="695" y="92"/>
                  </a:lnTo>
                  <a:lnTo>
                    <a:pt x="622" y="37"/>
                  </a:lnTo>
                  <a:lnTo>
                    <a:pt x="548" y="19"/>
                  </a:lnTo>
                  <a:lnTo>
                    <a:pt x="475" y="0"/>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997;p31">
              <a:extLst>
                <a:ext uri="{FF2B5EF4-FFF2-40B4-BE49-F238E27FC236}">
                  <a16:creationId xmlns:a16="http://schemas.microsoft.com/office/drawing/2014/main" id="{CAF87A04-B971-7A50-4E0E-D330E347D79F}"/>
                </a:ext>
              </a:extLst>
            </p:cNvPr>
            <p:cNvSpPr/>
            <p:nvPr/>
          </p:nvSpPr>
          <p:spPr>
            <a:xfrm>
              <a:off x="2507043" y="3316614"/>
              <a:ext cx="153519" cy="104072"/>
            </a:xfrm>
            <a:custGeom>
              <a:avLst/>
              <a:gdLst/>
              <a:ahLst/>
              <a:cxnLst/>
              <a:rect l="l" t="t" r="r" b="b"/>
              <a:pathLst>
                <a:path w="6523" h="4422" extrusionOk="0">
                  <a:moveTo>
                    <a:pt x="6321" y="0"/>
                  </a:moveTo>
                  <a:lnTo>
                    <a:pt x="0" y="1370"/>
                  </a:lnTo>
                  <a:lnTo>
                    <a:pt x="128" y="1937"/>
                  </a:lnTo>
                  <a:lnTo>
                    <a:pt x="219" y="2247"/>
                  </a:lnTo>
                  <a:lnTo>
                    <a:pt x="329" y="2540"/>
                  </a:lnTo>
                  <a:lnTo>
                    <a:pt x="457" y="2832"/>
                  </a:lnTo>
                  <a:lnTo>
                    <a:pt x="640" y="3088"/>
                  </a:lnTo>
                  <a:lnTo>
                    <a:pt x="822" y="3325"/>
                  </a:lnTo>
                  <a:lnTo>
                    <a:pt x="1023" y="3545"/>
                  </a:lnTo>
                  <a:lnTo>
                    <a:pt x="1261" y="3745"/>
                  </a:lnTo>
                  <a:lnTo>
                    <a:pt x="1498" y="3928"/>
                  </a:lnTo>
                  <a:lnTo>
                    <a:pt x="1772" y="4074"/>
                  </a:lnTo>
                  <a:lnTo>
                    <a:pt x="2046" y="4202"/>
                  </a:lnTo>
                  <a:lnTo>
                    <a:pt x="2339" y="4312"/>
                  </a:lnTo>
                  <a:lnTo>
                    <a:pt x="2631" y="4367"/>
                  </a:lnTo>
                  <a:lnTo>
                    <a:pt x="2942" y="4421"/>
                  </a:lnTo>
                  <a:lnTo>
                    <a:pt x="3252" y="4421"/>
                  </a:lnTo>
                  <a:lnTo>
                    <a:pt x="3563" y="4403"/>
                  </a:lnTo>
                  <a:lnTo>
                    <a:pt x="3892" y="4348"/>
                  </a:lnTo>
                  <a:lnTo>
                    <a:pt x="4019" y="4330"/>
                  </a:lnTo>
                  <a:lnTo>
                    <a:pt x="4348" y="4239"/>
                  </a:lnTo>
                  <a:lnTo>
                    <a:pt x="4641" y="4129"/>
                  </a:lnTo>
                  <a:lnTo>
                    <a:pt x="4915" y="3983"/>
                  </a:lnTo>
                  <a:lnTo>
                    <a:pt x="5170" y="3819"/>
                  </a:lnTo>
                  <a:lnTo>
                    <a:pt x="5426" y="3636"/>
                  </a:lnTo>
                  <a:lnTo>
                    <a:pt x="5645" y="3417"/>
                  </a:lnTo>
                  <a:lnTo>
                    <a:pt x="5846" y="3197"/>
                  </a:lnTo>
                  <a:lnTo>
                    <a:pt x="6011" y="2942"/>
                  </a:lnTo>
                  <a:lnTo>
                    <a:pt x="6175" y="2686"/>
                  </a:lnTo>
                  <a:lnTo>
                    <a:pt x="6303" y="2412"/>
                  </a:lnTo>
                  <a:lnTo>
                    <a:pt x="6394" y="2120"/>
                  </a:lnTo>
                  <a:lnTo>
                    <a:pt x="6468" y="1827"/>
                  </a:lnTo>
                  <a:lnTo>
                    <a:pt x="6504" y="1517"/>
                  </a:lnTo>
                  <a:lnTo>
                    <a:pt x="6522" y="1206"/>
                  </a:lnTo>
                  <a:lnTo>
                    <a:pt x="6504" y="895"/>
                  </a:lnTo>
                  <a:lnTo>
                    <a:pt x="6449" y="567"/>
                  </a:lnTo>
                  <a:lnTo>
                    <a:pt x="6321" y="0"/>
                  </a:lnTo>
                  <a:close/>
                </a:path>
              </a:pathLst>
            </a:custGeom>
            <a:solidFill>
              <a:srgbClr val="56CDD3"/>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998;p31">
              <a:extLst>
                <a:ext uri="{FF2B5EF4-FFF2-40B4-BE49-F238E27FC236}">
                  <a16:creationId xmlns:a16="http://schemas.microsoft.com/office/drawing/2014/main" id="{542C0033-FF14-D405-E917-7498A28DE31E}"/>
                </a:ext>
              </a:extLst>
            </p:cNvPr>
            <p:cNvSpPr/>
            <p:nvPr/>
          </p:nvSpPr>
          <p:spPr>
            <a:xfrm>
              <a:off x="2374188" y="3144619"/>
              <a:ext cx="372371" cy="182325"/>
            </a:xfrm>
            <a:custGeom>
              <a:avLst/>
              <a:gdLst/>
              <a:ahLst/>
              <a:cxnLst/>
              <a:rect l="l" t="t" r="r" b="b"/>
              <a:pathLst>
                <a:path w="15822" h="7747" extrusionOk="0">
                  <a:moveTo>
                    <a:pt x="14250" y="1"/>
                  </a:moveTo>
                  <a:lnTo>
                    <a:pt x="14067" y="19"/>
                  </a:lnTo>
                  <a:lnTo>
                    <a:pt x="731" y="2905"/>
                  </a:lnTo>
                  <a:lnTo>
                    <a:pt x="548" y="2960"/>
                  </a:lnTo>
                  <a:lnTo>
                    <a:pt x="384" y="3052"/>
                  </a:lnTo>
                  <a:lnTo>
                    <a:pt x="256" y="3161"/>
                  </a:lnTo>
                  <a:lnTo>
                    <a:pt x="146" y="3307"/>
                  </a:lnTo>
                  <a:lnTo>
                    <a:pt x="73" y="3453"/>
                  </a:lnTo>
                  <a:lnTo>
                    <a:pt x="18" y="3636"/>
                  </a:lnTo>
                  <a:lnTo>
                    <a:pt x="0" y="3801"/>
                  </a:lnTo>
                  <a:lnTo>
                    <a:pt x="18" y="3983"/>
                  </a:lnTo>
                  <a:lnTo>
                    <a:pt x="694" y="7034"/>
                  </a:lnTo>
                  <a:lnTo>
                    <a:pt x="749" y="7217"/>
                  </a:lnTo>
                  <a:lnTo>
                    <a:pt x="840" y="7363"/>
                  </a:lnTo>
                  <a:lnTo>
                    <a:pt x="950" y="7509"/>
                  </a:lnTo>
                  <a:lnTo>
                    <a:pt x="1078" y="7619"/>
                  </a:lnTo>
                  <a:lnTo>
                    <a:pt x="1242" y="7692"/>
                  </a:lnTo>
                  <a:lnTo>
                    <a:pt x="1407" y="7747"/>
                  </a:lnTo>
                  <a:lnTo>
                    <a:pt x="1589" y="7747"/>
                  </a:lnTo>
                  <a:lnTo>
                    <a:pt x="1772" y="7728"/>
                  </a:lnTo>
                  <a:lnTo>
                    <a:pt x="15109" y="4842"/>
                  </a:lnTo>
                  <a:lnTo>
                    <a:pt x="15291" y="4787"/>
                  </a:lnTo>
                  <a:lnTo>
                    <a:pt x="15438" y="4696"/>
                  </a:lnTo>
                  <a:lnTo>
                    <a:pt x="15565" y="4586"/>
                  </a:lnTo>
                  <a:lnTo>
                    <a:pt x="15675" y="4440"/>
                  </a:lnTo>
                  <a:lnTo>
                    <a:pt x="15766" y="4294"/>
                  </a:lnTo>
                  <a:lnTo>
                    <a:pt x="15803" y="4129"/>
                  </a:lnTo>
                  <a:lnTo>
                    <a:pt x="15821" y="3947"/>
                  </a:lnTo>
                  <a:lnTo>
                    <a:pt x="15803" y="3764"/>
                  </a:lnTo>
                  <a:lnTo>
                    <a:pt x="15145" y="713"/>
                  </a:lnTo>
                  <a:lnTo>
                    <a:pt x="15090" y="530"/>
                  </a:lnTo>
                  <a:lnTo>
                    <a:pt x="14999" y="384"/>
                  </a:lnTo>
                  <a:lnTo>
                    <a:pt x="14889" y="238"/>
                  </a:lnTo>
                  <a:lnTo>
                    <a:pt x="14743" y="147"/>
                  </a:lnTo>
                  <a:lnTo>
                    <a:pt x="14597" y="55"/>
                  </a:lnTo>
                  <a:lnTo>
                    <a:pt x="14433" y="19"/>
                  </a:lnTo>
                  <a:lnTo>
                    <a:pt x="14250" y="1"/>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999;p31">
              <a:extLst>
                <a:ext uri="{FF2B5EF4-FFF2-40B4-BE49-F238E27FC236}">
                  <a16:creationId xmlns:a16="http://schemas.microsoft.com/office/drawing/2014/main" id="{3B8E7C0E-AAE3-1ABD-E49E-0AB3FF9191D1}"/>
                </a:ext>
              </a:extLst>
            </p:cNvPr>
            <p:cNvSpPr/>
            <p:nvPr/>
          </p:nvSpPr>
          <p:spPr>
            <a:xfrm>
              <a:off x="2420176" y="3248669"/>
              <a:ext cx="319936" cy="156531"/>
            </a:xfrm>
            <a:custGeom>
              <a:avLst/>
              <a:gdLst/>
              <a:ahLst/>
              <a:cxnLst/>
              <a:rect l="l" t="t" r="r" b="b"/>
              <a:pathLst>
                <a:path w="13594" h="6651" extrusionOk="0">
                  <a:moveTo>
                    <a:pt x="12168" y="1"/>
                  </a:moveTo>
                  <a:lnTo>
                    <a:pt x="11985" y="19"/>
                  </a:lnTo>
                  <a:lnTo>
                    <a:pt x="732" y="2467"/>
                  </a:lnTo>
                  <a:lnTo>
                    <a:pt x="549" y="2522"/>
                  </a:lnTo>
                  <a:lnTo>
                    <a:pt x="384" y="2613"/>
                  </a:lnTo>
                  <a:lnTo>
                    <a:pt x="257" y="2723"/>
                  </a:lnTo>
                  <a:lnTo>
                    <a:pt x="147" y="2851"/>
                  </a:lnTo>
                  <a:lnTo>
                    <a:pt x="74" y="3015"/>
                  </a:lnTo>
                  <a:lnTo>
                    <a:pt x="19" y="3180"/>
                  </a:lnTo>
                  <a:lnTo>
                    <a:pt x="1" y="3362"/>
                  </a:lnTo>
                  <a:lnTo>
                    <a:pt x="37" y="3545"/>
                  </a:lnTo>
                  <a:lnTo>
                    <a:pt x="549" y="5920"/>
                  </a:lnTo>
                  <a:lnTo>
                    <a:pt x="604" y="6103"/>
                  </a:lnTo>
                  <a:lnTo>
                    <a:pt x="695" y="6249"/>
                  </a:lnTo>
                  <a:lnTo>
                    <a:pt x="805" y="6395"/>
                  </a:lnTo>
                  <a:lnTo>
                    <a:pt x="933" y="6505"/>
                  </a:lnTo>
                  <a:lnTo>
                    <a:pt x="1097" y="6578"/>
                  </a:lnTo>
                  <a:lnTo>
                    <a:pt x="1261" y="6632"/>
                  </a:lnTo>
                  <a:lnTo>
                    <a:pt x="1444" y="6651"/>
                  </a:lnTo>
                  <a:lnTo>
                    <a:pt x="1627" y="6614"/>
                  </a:lnTo>
                  <a:lnTo>
                    <a:pt x="12881" y="4184"/>
                  </a:lnTo>
                  <a:lnTo>
                    <a:pt x="13045" y="4130"/>
                  </a:lnTo>
                  <a:lnTo>
                    <a:pt x="13210" y="4038"/>
                  </a:lnTo>
                  <a:lnTo>
                    <a:pt x="13337" y="3929"/>
                  </a:lnTo>
                  <a:lnTo>
                    <a:pt x="13447" y="3782"/>
                  </a:lnTo>
                  <a:lnTo>
                    <a:pt x="13538" y="3636"/>
                  </a:lnTo>
                  <a:lnTo>
                    <a:pt x="13575" y="3454"/>
                  </a:lnTo>
                  <a:lnTo>
                    <a:pt x="13593" y="3289"/>
                  </a:lnTo>
                  <a:lnTo>
                    <a:pt x="13575" y="3107"/>
                  </a:lnTo>
                  <a:lnTo>
                    <a:pt x="13063" y="713"/>
                  </a:lnTo>
                  <a:lnTo>
                    <a:pt x="13009" y="549"/>
                  </a:lnTo>
                  <a:lnTo>
                    <a:pt x="12917" y="384"/>
                  </a:lnTo>
                  <a:lnTo>
                    <a:pt x="12789" y="257"/>
                  </a:lnTo>
                  <a:lnTo>
                    <a:pt x="12661" y="147"/>
                  </a:lnTo>
                  <a:lnTo>
                    <a:pt x="12497" y="74"/>
                  </a:lnTo>
                  <a:lnTo>
                    <a:pt x="12333" y="19"/>
                  </a:lnTo>
                  <a:lnTo>
                    <a:pt x="12168" y="1"/>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000;p31">
              <a:extLst>
                <a:ext uri="{FF2B5EF4-FFF2-40B4-BE49-F238E27FC236}">
                  <a16:creationId xmlns:a16="http://schemas.microsoft.com/office/drawing/2014/main" id="{433FE8D3-A74E-CB0E-C9A7-1651F063FBF4}"/>
                </a:ext>
              </a:extLst>
            </p:cNvPr>
            <p:cNvSpPr/>
            <p:nvPr/>
          </p:nvSpPr>
          <p:spPr>
            <a:xfrm>
              <a:off x="2275717" y="1948029"/>
              <a:ext cx="36573" cy="116969"/>
            </a:xfrm>
            <a:custGeom>
              <a:avLst/>
              <a:gdLst/>
              <a:ahLst/>
              <a:cxnLst/>
              <a:rect l="l" t="t" r="r" b="b"/>
              <a:pathLst>
                <a:path w="1554" h="4970" extrusionOk="0">
                  <a:moveTo>
                    <a:pt x="293" y="0"/>
                  </a:moveTo>
                  <a:lnTo>
                    <a:pt x="238" y="19"/>
                  </a:lnTo>
                  <a:lnTo>
                    <a:pt x="183" y="37"/>
                  </a:lnTo>
                  <a:lnTo>
                    <a:pt x="128" y="55"/>
                  </a:lnTo>
                  <a:lnTo>
                    <a:pt x="73" y="92"/>
                  </a:lnTo>
                  <a:lnTo>
                    <a:pt x="37" y="146"/>
                  </a:lnTo>
                  <a:lnTo>
                    <a:pt x="19" y="201"/>
                  </a:lnTo>
                  <a:lnTo>
                    <a:pt x="0" y="256"/>
                  </a:lnTo>
                  <a:lnTo>
                    <a:pt x="0" y="311"/>
                  </a:lnTo>
                  <a:lnTo>
                    <a:pt x="0" y="384"/>
                  </a:lnTo>
                  <a:lnTo>
                    <a:pt x="950" y="4732"/>
                  </a:lnTo>
                  <a:lnTo>
                    <a:pt x="987" y="4823"/>
                  </a:lnTo>
                  <a:lnTo>
                    <a:pt x="1060" y="4915"/>
                  </a:lnTo>
                  <a:lnTo>
                    <a:pt x="1151" y="4951"/>
                  </a:lnTo>
                  <a:lnTo>
                    <a:pt x="1243" y="4970"/>
                  </a:lnTo>
                  <a:lnTo>
                    <a:pt x="1316" y="4970"/>
                  </a:lnTo>
                  <a:lnTo>
                    <a:pt x="1371" y="4951"/>
                  </a:lnTo>
                  <a:lnTo>
                    <a:pt x="1425" y="4915"/>
                  </a:lnTo>
                  <a:lnTo>
                    <a:pt x="1480" y="4878"/>
                  </a:lnTo>
                  <a:lnTo>
                    <a:pt x="1517" y="4842"/>
                  </a:lnTo>
                  <a:lnTo>
                    <a:pt x="1535" y="4787"/>
                  </a:lnTo>
                  <a:lnTo>
                    <a:pt x="1553" y="4714"/>
                  </a:lnTo>
                  <a:lnTo>
                    <a:pt x="1553" y="4659"/>
                  </a:lnTo>
                  <a:lnTo>
                    <a:pt x="1553" y="4604"/>
                  </a:lnTo>
                  <a:lnTo>
                    <a:pt x="603" y="256"/>
                  </a:lnTo>
                  <a:lnTo>
                    <a:pt x="585" y="183"/>
                  </a:lnTo>
                  <a:lnTo>
                    <a:pt x="567" y="128"/>
                  </a:lnTo>
                  <a:lnTo>
                    <a:pt x="512" y="92"/>
                  </a:lnTo>
                  <a:lnTo>
                    <a:pt x="475" y="55"/>
                  </a:lnTo>
                  <a:lnTo>
                    <a:pt x="421" y="19"/>
                  </a:lnTo>
                  <a:lnTo>
                    <a:pt x="366" y="19"/>
                  </a:lnTo>
                  <a:lnTo>
                    <a:pt x="293"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001;p31">
              <a:extLst>
                <a:ext uri="{FF2B5EF4-FFF2-40B4-BE49-F238E27FC236}">
                  <a16:creationId xmlns:a16="http://schemas.microsoft.com/office/drawing/2014/main" id="{9705C693-C899-042A-3C28-E6FB15B11A42}"/>
                </a:ext>
              </a:extLst>
            </p:cNvPr>
            <p:cNvSpPr/>
            <p:nvPr/>
          </p:nvSpPr>
          <p:spPr>
            <a:xfrm>
              <a:off x="2044393" y="2040027"/>
              <a:ext cx="69240" cy="104519"/>
            </a:xfrm>
            <a:custGeom>
              <a:avLst/>
              <a:gdLst/>
              <a:ahLst/>
              <a:cxnLst/>
              <a:rect l="l" t="t" r="r" b="b"/>
              <a:pathLst>
                <a:path w="2942" h="4441" extrusionOk="0">
                  <a:moveTo>
                    <a:pt x="275" y="1"/>
                  </a:moveTo>
                  <a:lnTo>
                    <a:pt x="220" y="19"/>
                  </a:lnTo>
                  <a:lnTo>
                    <a:pt x="165" y="56"/>
                  </a:lnTo>
                  <a:lnTo>
                    <a:pt x="110" y="92"/>
                  </a:lnTo>
                  <a:lnTo>
                    <a:pt x="74" y="129"/>
                  </a:lnTo>
                  <a:lnTo>
                    <a:pt x="37" y="184"/>
                  </a:lnTo>
                  <a:lnTo>
                    <a:pt x="19" y="238"/>
                  </a:lnTo>
                  <a:lnTo>
                    <a:pt x="0" y="311"/>
                  </a:lnTo>
                  <a:lnTo>
                    <a:pt x="0" y="366"/>
                  </a:lnTo>
                  <a:lnTo>
                    <a:pt x="19" y="421"/>
                  </a:lnTo>
                  <a:lnTo>
                    <a:pt x="55" y="476"/>
                  </a:lnTo>
                  <a:lnTo>
                    <a:pt x="2357" y="4294"/>
                  </a:lnTo>
                  <a:lnTo>
                    <a:pt x="2412" y="4349"/>
                  </a:lnTo>
                  <a:lnTo>
                    <a:pt x="2467" y="4404"/>
                  </a:lnTo>
                  <a:lnTo>
                    <a:pt x="2540" y="4422"/>
                  </a:lnTo>
                  <a:lnTo>
                    <a:pt x="2631" y="4440"/>
                  </a:lnTo>
                  <a:lnTo>
                    <a:pt x="2704" y="4422"/>
                  </a:lnTo>
                  <a:lnTo>
                    <a:pt x="2796" y="4386"/>
                  </a:lnTo>
                  <a:lnTo>
                    <a:pt x="2832" y="4349"/>
                  </a:lnTo>
                  <a:lnTo>
                    <a:pt x="2887" y="4312"/>
                  </a:lnTo>
                  <a:lnTo>
                    <a:pt x="2905" y="4258"/>
                  </a:lnTo>
                  <a:lnTo>
                    <a:pt x="2924" y="4203"/>
                  </a:lnTo>
                  <a:lnTo>
                    <a:pt x="2942" y="4130"/>
                  </a:lnTo>
                  <a:lnTo>
                    <a:pt x="2942" y="4075"/>
                  </a:lnTo>
                  <a:lnTo>
                    <a:pt x="2924" y="4020"/>
                  </a:lnTo>
                  <a:lnTo>
                    <a:pt x="2887" y="3965"/>
                  </a:lnTo>
                  <a:lnTo>
                    <a:pt x="585" y="165"/>
                  </a:lnTo>
                  <a:lnTo>
                    <a:pt x="549" y="111"/>
                  </a:lnTo>
                  <a:lnTo>
                    <a:pt x="494" y="74"/>
                  </a:lnTo>
                  <a:lnTo>
                    <a:pt x="457" y="37"/>
                  </a:lnTo>
                  <a:lnTo>
                    <a:pt x="384" y="19"/>
                  </a:lnTo>
                  <a:lnTo>
                    <a:pt x="329"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002;p31">
              <a:extLst>
                <a:ext uri="{FF2B5EF4-FFF2-40B4-BE49-F238E27FC236}">
                  <a16:creationId xmlns:a16="http://schemas.microsoft.com/office/drawing/2014/main" id="{976022BB-EB05-3668-1A72-652B5A2002DF}"/>
                </a:ext>
              </a:extLst>
            </p:cNvPr>
            <p:cNvSpPr/>
            <p:nvPr/>
          </p:nvSpPr>
          <p:spPr>
            <a:xfrm>
              <a:off x="1856064" y="2202562"/>
              <a:ext cx="95058" cy="81714"/>
            </a:xfrm>
            <a:custGeom>
              <a:avLst/>
              <a:gdLst/>
              <a:ahLst/>
              <a:cxnLst/>
              <a:rect l="l" t="t" r="r" b="b"/>
              <a:pathLst>
                <a:path w="4039" h="3472" extrusionOk="0">
                  <a:moveTo>
                    <a:pt x="220" y="1"/>
                  </a:moveTo>
                  <a:lnTo>
                    <a:pt x="165" y="37"/>
                  </a:lnTo>
                  <a:lnTo>
                    <a:pt x="128" y="55"/>
                  </a:lnTo>
                  <a:lnTo>
                    <a:pt x="74" y="110"/>
                  </a:lnTo>
                  <a:lnTo>
                    <a:pt x="37" y="165"/>
                  </a:lnTo>
                  <a:lnTo>
                    <a:pt x="19" y="220"/>
                  </a:lnTo>
                  <a:lnTo>
                    <a:pt x="1" y="275"/>
                  </a:lnTo>
                  <a:lnTo>
                    <a:pt x="1" y="330"/>
                  </a:lnTo>
                  <a:lnTo>
                    <a:pt x="19" y="384"/>
                  </a:lnTo>
                  <a:lnTo>
                    <a:pt x="37" y="457"/>
                  </a:lnTo>
                  <a:lnTo>
                    <a:pt x="74" y="494"/>
                  </a:lnTo>
                  <a:lnTo>
                    <a:pt x="110" y="549"/>
                  </a:lnTo>
                  <a:lnTo>
                    <a:pt x="3545" y="3399"/>
                  </a:lnTo>
                  <a:lnTo>
                    <a:pt x="3636" y="3454"/>
                  </a:lnTo>
                  <a:lnTo>
                    <a:pt x="3727" y="3472"/>
                  </a:lnTo>
                  <a:lnTo>
                    <a:pt x="3801" y="3454"/>
                  </a:lnTo>
                  <a:lnTo>
                    <a:pt x="3874" y="3435"/>
                  </a:lnTo>
                  <a:lnTo>
                    <a:pt x="3928" y="3399"/>
                  </a:lnTo>
                  <a:lnTo>
                    <a:pt x="3983" y="3344"/>
                  </a:lnTo>
                  <a:lnTo>
                    <a:pt x="4001" y="3307"/>
                  </a:lnTo>
                  <a:lnTo>
                    <a:pt x="4038" y="3234"/>
                  </a:lnTo>
                  <a:lnTo>
                    <a:pt x="4038" y="3180"/>
                  </a:lnTo>
                  <a:lnTo>
                    <a:pt x="4038" y="3125"/>
                  </a:lnTo>
                  <a:lnTo>
                    <a:pt x="4038" y="3070"/>
                  </a:lnTo>
                  <a:lnTo>
                    <a:pt x="4020" y="3015"/>
                  </a:lnTo>
                  <a:lnTo>
                    <a:pt x="3983" y="2960"/>
                  </a:lnTo>
                  <a:lnTo>
                    <a:pt x="3928" y="2905"/>
                  </a:lnTo>
                  <a:lnTo>
                    <a:pt x="512" y="74"/>
                  </a:lnTo>
                  <a:lnTo>
                    <a:pt x="457" y="37"/>
                  </a:lnTo>
                  <a:lnTo>
                    <a:pt x="402"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003;p31">
              <a:extLst>
                <a:ext uri="{FF2B5EF4-FFF2-40B4-BE49-F238E27FC236}">
                  <a16:creationId xmlns:a16="http://schemas.microsoft.com/office/drawing/2014/main" id="{FFF9E104-ECE3-B0F7-D745-36A9194BB8B9}"/>
                </a:ext>
              </a:extLst>
            </p:cNvPr>
            <p:cNvSpPr/>
            <p:nvPr/>
          </p:nvSpPr>
          <p:spPr>
            <a:xfrm>
              <a:off x="1730954" y="2417128"/>
              <a:ext cx="112239" cy="52037"/>
            </a:xfrm>
            <a:custGeom>
              <a:avLst/>
              <a:gdLst/>
              <a:ahLst/>
              <a:cxnLst/>
              <a:rect l="l" t="t" r="r" b="b"/>
              <a:pathLst>
                <a:path w="4769" h="2211" extrusionOk="0">
                  <a:moveTo>
                    <a:pt x="292" y="0"/>
                  </a:moveTo>
                  <a:lnTo>
                    <a:pt x="238" y="18"/>
                  </a:lnTo>
                  <a:lnTo>
                    <a:pt x="183" y="37"/>
                  </a:lnTo>
                  <a:lnTo>
                    <a:pt x="128" y="55"/>
                  </a:lnTo>
                  <a:lnTo>
                    <a:pt x="73" y="91"/>
                  </a:lnTo>
                  <a:lnTo>
                    <a:pt x="37" y="146"/>
                  </a:lnTo>
                  <a:lnTo>
                    <a:pt x="18" y="201"/>
                  </a:lnTo>
                  <a:lnTo>
                    <a:pt x="0" y="256"/>
                  </a:lnTo>
                  <a:lnTo>
                    <a:pt x="0" y="329"/>
                  </a:lnTo>
                  <a:lnTo>
                    <a:pt x="0" y="384"/>
                  </a:lnTo>
                  <a:lnTo>
                    <a:pt x="18" y="438"/>
                  </a:lnTo>
                  <a:lnTo>
                    <a:pt x="55" y="493"/>
                  </a:lnTo>
                  <a:lnTo>
                    <a:pt x="91" y="548"/>
                  </a:lnTo>
                  <a:lnTo>
                    <a:pt x="146" y="585"/>
                  </a:lnTo>
                  <a:lnTo>
                    <a:pt x="201" y="603"/>
                  </a:lnTo>
                  <a:lnTo>
                    <a:pt x="4348" y="2192"/>
                  </a:lnTo>
                  <a:lnTo>
                    <a:pt x="4458" y="2211"/>
                  </a:lnTo>
                  <a:lnTo>
                    <a:pt x="4549" y="2192"/>
                  </a:lnTo>
                  <a:lnTo>
                    <a:pt x="4641" y="2156"/>
                  </a:lnTo>
                  <a:lnTo>
                    <a:pt x="4714" y="2083"/>
                  </a:lnTo>
                  <a:lnTo>
                    <a:pt x="4750" y="2010"/>
                  </a:lnTo>
                  <a:lnTo>
                    <a:pt x="4768" y="1937"/>
                  </a:lnTo>
                  <a:lnTo>
                    <a:pt x="4768" y="1882"/>
                  </a:lnTo>
                  <a:lnTo>
                    <a:pt x="4768" y="1827"/>
                  </a:lnTo>
                  <a:lnTo>
                    <a:pt x="4750" y="1772"/>
                  </a:lnTo>
                  <a:lnTo>
                    <a:pt x="4714" y="1717"/>
                  </a:lnTo>
                  <a:lnTo>
                    <a:pt x="4677" y="1663"/>
                  </a:lnTo>
                  <a:lnTo>
                    <a:pt x="4641" y="1626"/>
                  </a:lnTo>
                  <a:lnTo>
                    <a:pt x="4567" y="1608"/>
                  </a:lnTo>
                  <a:lnTo>
                    <a:pt x="420" y="18"/>
                  </a:lnTo>
                  <a:lnTo>
                    <a:pt x="347"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004;p31">
              <a:extLst>
                <a:ext uri="{FF2B5EF4-FFF2-40B4-BE49-F238E27FC236}">
                  <a16:creationId xmlns:a16="http://schemas.microsoft.com/office/drawing/2014/main" id="{BD88DFB7-8D33-1388-6134-8A40CB0D238C}"/>
                </a:ext>
              </a:extLst>
            </p:cNvPr>
            <p:cNvSpPr/>
            <p:nvPr/>
          </p:nvSpPr>
          <p:spPr>
            <a:xfrm>
              <a:off x="1682354" y="2660906"/>
              <a:ext cx="119135" cy="18075"/>
            </a:xfrm>
            <a:custGeom>
              <a:avLst/>
              <a:gdLst/>
              <a:ahLst/>
              <a:cxnLst/>
              <a:rect l="l" t="t" r="r" b="b"/>
              <a:pathLst>
                <a:path w="5062" h="768" extrusionOk="0">
                  <a:moveTo>
                    <a:pt x="311" y="1"/>
                  </a:moveTo>
                  <a:lnTo>
                    <a:pt x="202" y="37"/>
                  </a:lnTo>
                  <a:lnTo>
                    <a:pt x="92" y="92"/>
                  </a:lnTo>
                  <a:lnTo>
                    <a:pt x="56" y="147"/>
                  </a:lnTo>
                  <a:lnTo>
                    <a:pt x="19" y="183"/>
                  </a:lnTo>
                  <a:lnTo>
                    <a:pt x="1" y="238"/>
                  </a:lnTo>
                  <a:lnTo>
                    <a:pt x="1" y="311"/>
                  </a:lnTo>
                  <a:lnTo>
                    <a:pt x="1" y="366"/>
                  </a:lnTo>
                  <a:lnTo>
                    <a:pt x="19" y="421"/>
                  </a:lnTo>
                  <a:lnTo>
                    <a:pt x="37" y="476"/>
                  </a:lnTo>
                  <a:lnTo>
                    <a:pt x="74" y="530"/>
                  </a:lnTo>
                  <a:lnTo>
                    <a:pt x="129" y="567"/>
                  </a:lnTo>
                  <a:lnTo>
                    <a:pt x="165" y="604"/>
                  </a:lnTo>
                  <a:lnTo>
                    <a:pt x="238" y="622"/>
                  </a:lnTo>
                  <a:lnTo>
                    <a:pt x="293" y="622"/>
                  </a:lnTo>
                  <a:lnTo>
                    <a:pt x="4751" y="768"/>
                  </a:lnTo>
                  <a:lnTo>
                    <a:pt x="4806" y="768"/>
                  </a:lnTo>
                  <a:lnTo>
                    <a:pt x="4879" y="750"/>
                  </a:lnTo>
                  <a:lnTo>
                    <a:pt x="4915" y="713"/>
                  </a:lnTo>
                  <a:lnTo>
                    <a:pt x="4970" y="677"/>
                  </a:lnTo>
                  <a:lnTo>
                    <a:pt x="5007" y="640"/>
                  </a:lnTo>
                  <a:lnTo>
                    <a:pt x="5043" y="585"/>
                  </a:lnTo>
                  <a:lnTo>
                    <a:pt x="5061" y="530"/>
                  </a:lnTo>
                  <a:lnTo>
                    <a:pt x="5061" y="457"/>
                  </a:lnTo>
                  <a:lnTo>
                    <a:pt x="5061" y="403"/>
                  </a:lnTo>
                  <a:lnTo>
                    <a:pt x="5043" y="348"/>
                  </a:lnTo>
                  <a:lnTo>
                    <a:pt x="5025" y="293"/>
                  </a:lnTo>
                  <a:lnTo>
                    <a:pt x="4988" y="238"/>
                  </a:lnTo>
                  <a:lnTo>
                    <a:pt x="4933" y="202"/>
                  </a:lnTo>
                  <a:lnTo>
                    <a:pt x="4879" y="165"/>
                  </a:lnTo>
                  <a:lnTo>
                    <a:pt x="4824" y="147"/>
                  </a:lnTo>
                  <a:lnTo>
                    <a:pt x="4769" y="147"/>
                  </a:lnTo>
                  <a:lnTo>
                    <a:pt x="311"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005;p31">
              <a:extLst>
                <a:ext uri="{FF2B5EF4-FFF2-40B4-BE49-F238E27FC236}">
                  <a16:creationId xmlns:a16="http://schemas.microsoft.com/office/drawing/2014/main" id="{7C4B1509-1B99-FEE9-6421-981967868934}"/>
                </a:ext>
              </a:extLst>
            </p:cNvPr>
            <p:cNvSpPr/>
            <p:nvPr/>
          </p:nvSpPr>
          <p:spPr>
            <a:xfrm>
              <a:off x="1715468" y="2876320"/>
              <a:ext cx="114828" cy="45611"/>
            </a:xfrm>
            <a:custGeom>
              <a:avLst/>
              <a:gdLst/>
              <a:ahLst/>
              <a:cxnLst/>
              <a:rect l="l" t="t" r="r" b="b"/>
              <a:pathLst>
                <a:path w="4879" h="1938" extrusionOk="0">
                  <a:moveTo>
                    <a:pt x="4531" y="1"/>
                  </a:moveTo>
                  <a:lnTo>
                    <a:pt x="4476" y="19"/>
                  </a:lnTo>
                  <a:lnTo>
                    <a:pt x="220" y="1334"/>
                  </a:lnTo>
                  <a:lnTo>
                    <a:pt x="165" y="1353"/>
                  </a:lnTo>
                  <a:lnTo>
                    <a:pt x="110" y="1389"/>
                  </a:lnTo>
                  <a:lnTo>
                    <a:pt x="74" y="1444"/>
                  </a:lnTo>
                  <a:lnTo>
                    <a:pt x="37" y="1480"/>
                  </a:lnTo>
                  <a:lnTo>
                    <a:pt x="19" y="1535"/>
                  </a:lnTo>
                  <a:lnTo>
                    <a:pt x="0" y="1608"/>
                  </a:lnTo>
                  <a:lnTo>
                    <a:pt x="0" y="1663"/>
                  </a:lnTo>
                  <a:lnTo>
                    <a:pt x="19" y="1718"/>
                  </a:lnTo>
                  <a:lnTo>
                    <a:pt x="74" y="1809"/>
                  </a:lnTo>
                  <a:lnTo>
                    <a:pt x="128" y="1882"/>
                  </a:lnTo>
                  <a:lnTo>
                    <a:pt x="220" y="1937"/>
                  </a:lnTo>
                  <a:lnTo>
                    <a:pt x="402" y="1937"/>
                  </a:lnTo>
                  <a:lnTo>
                    <a:pt x="4659" y="622"/>
                  </a:lnTo>
                  <a:lnTo>
                    <a:pt x="4714" y="585"/>
                  </a:lnTo>
                  <a:lnTo>
                    <a:pt x="4769" y="549"/>
                  </a:lnTo>
                  <a:lnTo>
                    <a:pt x="4805" y="512"/>
                  </a:lnTo>
                  <a:lnTo>
                    <a:pt x="4842" y="457"/>
                  </a:lnTo>
                  <a:lnTo>
                    <a:pt x="4860" y="403"/>
                  </a:lnTo>
                  <a:lnTo>
                    <a:pt x="4878" y="348"/>
                  </a:lnTo>
                  <a:lnTo>
                    <a:pt x="4878" y="293"/>
                  </a:lnTo>
                  <a:lnTo>
                    <a:pt x="4860" y="220"/>
                  </a:lnTo>
                  <a:lnTo>
                    <a:pt x="4842" y="165"/>
                  </a:lnTo>
                  <a:lnTo>
                    <a:pt x="4805" y="110"/>
                  </a:lnTo>
                  <a:lnTo>
                    <a:pt x="4769" y="74"/>
                  </a:lnTo>
                  <a:lnTo>
                    <a:pt x="4714" y="37"/>
                  </a:lnTo>
                  <a:lnTo>
                    <a:pt x="4659" y="19"/>
                  </a:lnTo>
                  <a:lnTo>
                    <a:pt x="4604"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006;p31">
              <a:extLst>
                <a:ext uri="{FF2B5EF4-FFF2-40B4-BE49-F238E27FC236}">
                  <a16:creationId xmlns:a16="http://schemas.microsoft.com/office/drawing/2014/main" id="{CA10D89F-B7D2-333A-4C95-08AE10847E0A}"/>
                </a:ext>
              </a:extLst>
            </p:cNvPr>
            <p:cNvSpPr/>
            <p:nvPr/>
          </p:nvSpPr>
          <p:spPr>
            <a:xfrm>
              <a:off x="2511774" y="1936425"/>
              <a:ext cx="26666" cy="118688"/>
            </a:xfrm>
            <a:custGeom>
              <a:avLst/>
              <a:gdLst/>
              <a:ahLst/>
              <a:cxnLst/>
              <a:rect l="l" t="t" r="r" b="b"/>
              <a:pathLst>
                <a:path w="1133" h="5043" extrusionOk="0">
                  <a:moveTo>
                    <a:pt x="731" y="0"/>
                  </a:moveTo>
                  <a:lnTo>
                    <a:pt x="676" y="37"/>
                  </a:lnTo>
                  <a:lnTo>
                    <a:pt x="640" y="55"/>
                  </a:lnTo>
                  <a:lnTo>
                    <a:pt x="585" y="110"/>
                  </a:lnTo>
                  <a:lnTo>
                    <a:pt x="548" y="146"/>
                  </a:lnTo>
                  <a:lnTo>
                    <a:pt x="530" y="201"/>
                  </a:lnTo>
                  <a:lnTo>
                    <a:pt x="512" y="274"/>
                  </a:lnTo>
                  <a:lnTo>
                    <a:pt x="0" y="4695"/>
                  </a:lnTo>
                  <a:lnTo>
                    <a:pt x="0" y="4750"/>
                  </a:lnTo>
                  <a:lnTo>
                    <a:pt x="0" y="4805"/>
                  </a:lnTo>
                  <a:lnTo>
                    <a:pt x="18" y="4860"/>
                  </a:lnTo>
                  <a:lnTo>
                    <a:pt x="55" y="4914"/>
                  </a:lnTo>
                  <a:lnTo>
                    <a:pt x="92" y="4951"/>
                  </a:lnTo>
                  <a:lnTo>
                    <a:pt x="146" y="4988"/>
                  </a:lnTo>
                  <a:lnTo>
                    <a:pt x="201" y="5024"/>
                  </a:lnTo>
                  <a:lnTo>
                    <a:pt x="274" y="5024"/>
                  </a:lnTo>
                  <a:lnTo>
                    <a:pt x="311" y="5042"/>
                  </a:lnTo>
                  <a:lnTo>
                    <a:pt x="420" y="5006"/>
                  </a:lnTo>
                  <a:lnTo>
                    <a:pt x="512" y="4951"/>
                  </a:lnTo>
                  <a:lnTo>
                    <a:pt x="585" y="4878"/>
                  </a:lnTo>
                  <a:lnTo>
                    <a:pt x="603" y="4823"/>
                  </a:lnTo>
                  <a:lnTo>
                    <a:pt x="603" y="4768"/>
                  </a:lnTo>
                  <a:lnTo>
                    <a:pt x="1133" y="347"/>
                  </a:lnTo>
                  <a:lnTo>
                    <a:pt x="1133" y="274"/>
                  </a:lnTo>
                  <a:lnTo>
                    <a:pt x="1133" y="219"/>
                  </a:lnTo>
                  <a:lnTo>
                    <a:pt x="1096" y="164"/>
                  </a:lnTo>
                  <a:lnTo>
                    <a:pt x="1078" y="110"/>
                  </a:lnTo>
                  <a:lnTo>
                    <a:pt x="1023" y="73"/>
                  </a:lnTo>
                  <a:lnTo>
                    <a:pt x="987" y="37"/>
                  </a:lnTo>
                  <a:lnTo>
                    <a:pt x="932"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007;p31">
              <a:extLst>
                <a:ext uri="{FF2B5EF4-FFF2-40B4-BE49-F238E27FC236}">
                  <a16:creationId xmlns:a16="http://schemas.microsoft.com/office/drawing/2014/main" id="{B4B8475F-7AC7-9B1A-2D9D-E165AC2DBE1F}"/>
                </a:ext>
              </a:extLst>
            </p:cNvPr>
            <p:cNvSpPr/>
            <p:nvPr/>
          </p:nvSpPr>
          <p:spPr>
            <a:xfrm>
              <a:off x="2716859" y="2005643"/>
              <a:ext cx="60227" cy="109226"/>
            </a:xfrm>
            <a:custGeom>
              <a:avLst/>
              <a:gdLst/>
              <a:ahLst/>
              <a:cxnLst/>
              <a:rect l="l" t="t" r="r" b="b"/>
              <a:pathLst>
                <a:path w="2559" h="4641" extrusionOk="0">
                  <a:moveTo>
                    <a:pt x="2266" y="0"/>
                  </a:moveTo>
                  <a:lnTo>
                    <a:pt x="2211" y="19"/>
                  </a:lnTo>
                  <a:lnTo>
                    <a:pt x="2156" y="19"/>
                  </a:lnTo>
                  <a:lnTo>
                    <a:pt x="2102" y="55"/>
                  </a:lnTo>
                  <a:lnTo>
                    <a:pt x="2047" y="92"/>
                  </a:lnTo>
                  <a:lnTo>
                    <a:pt x="2010" y="128"/>
                  </a:lnTo>
                  <a:lnTo>
                    <a:pt x="1974" y="183"/>
                  </a:lnTo>
                  <a:lnTo>
                    <a:pt x="37" y="4202"/>
                  </a:lnTo>
                  <a:lnTo>
                    <a:pt x="19" y="4257"/>
                  </a:lnTo>
                  <a:lnTo>
                    <a:pt x="1" y="4312"/>
                  </a:lnTo>
                  <a:lnTo>
                    <a:pt x="19" y="4367"/>
                  </a:lnTo>
                  <a:lnTo>
                    <a:pt x="19" y="4440"/>
                  </a:lnTo>
                  <a:lnTo>
                    <a:pt x="55" y="4495"/>
                  </a:lnTo>
                  <a:lnTo>
                    <a:pt x="92" y="4531"/>
                  </a:lnTo>
                  <a:lnTo>
                    <a:pt x="129" y="4586"/>
                  </a:lnTo>
                  <a:lnTo>
                    <a:pt x="183" y="4604"/>
                  </a:lnTo>
                  <a:lnTo>
                    <a:pt x="256" y="4641"/>
                  </a:lnTo>
                  <a:lnTo>
                    <a:pt x="311" y="4641"/>
                  </a:lnTo>
                  <a:lnTo>
                    <a:pt x="403" y="4622"/>
                  </a:lnTo>
                  <a:lnTo>
                    <a:pt x="476" y="4586"/>
                  </a:lnTo>
                  <a:lnTo>
                    <a:pt x="549" y="4531"/>
                  </a:lnTo>
                  <a:lnTo>
                    <a:pt x="604" y="4458"/>
                  </a:lnTo>
                  <a:lnTo>
                    <a:pt x="2540" y="457"/>
                  </a:lnTo>
                  <a:lnTo>
                    <a:pt x="2558" y="402"/>
                  </a:lnTo>
                  <a:lnTo>
                    <a:pt x="2558" y="329"/>
                  </a:lnTo>
                  <a:lnTo>
                    <a:pt x="2558" y="274"/>
                  </a:lnTo>
                  <a:lnTo>
                    <a:pt x="2558" y="220"/>
                  </a:lnTo>
                  <a:lnTo>
                    <a:pt x="2522" y="165"/>
                  </a:lnTo>
                  <a:lnTo>
                    <a:pt x="2485" y="110"/>
                  </a:lnTo>
                  <a:lnTo>
                    <a:pt x="2449" y="73"/>
                  </a:lnTo>
                  <a:lnTo>
                    <a:pt x="2394" y="37"/>
                  </a:lnTo>
                  <a:lnTo>
                    <a:pt x="2339" y="19"/>
                  </a:lnTo>
                  <a:lnTo>
                    <a:pt x="2266"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008;p31">
              <a:extLst>
                <a:ext uri="{FF2B5EF4-FFF2-40B4-BE49-F238E27FC236}">
                  <a16:creationId xmlns:a16="http://schemas.microsoft.com/office/drawing/2014/main" id="{49DDEF45-4DCD-D704-1B32-766E00B70D52}"/>
                </a:ext>
              </a:extLst>
            </p:cNvPr>
            <p:cNvSpPr/>
            <p:nvPr/>
          </p:nvSpPr>
          <p:spPr>
            <a:xfrm>
              <a:off x="2891866" y="2149253"/>
              <a:ext cx="88586" cy="89033"/>
            </a:xfrm>
            <a:custGeom>
              <a:avLst/>
              <a:gdLst/>
              <a:ahLst/>
              <a:cxnLst/>
              <a:rect l="l" t="t" r="r" b="b"/>
              <a:pathLst>
                <a:path w="3764" h="3783" extrusionOk="0">
                  <a:moveTo>
                    <a:pt x="3453" y="0"/>
                  </a:moveTo>
                  <a:lnTo>
                    <a:pt x="3380" y="19"/>
                  </a:lnTo>
                  <a:lnTo>
                    <a:pt x="3325" y="37"/>
                  </a:lnTo>
                  <a:lnTo>
                    <a:pt x="3270" y="55"/>
                  </a:lnTo>
                  <a:lnTo>
                    <a:pt x="3216" y="92"/>
                  </a:lnTo>
                  <a:lnTo>
                    <a:pt x="92" y="3252"/>
                  </a:lnTo>
                  <a:lnTo>
                    <a:pt x="55" y="3307"/>
                  </a:lnTo>
                  <a:lnTo>
                    <a:pt x="19" y="3362"/>
                  </a:lnTo>
                  <a:lnTo>
                    <a:pt x="0" y="3417"/>
                  </a:lnTo>
                  <a:lnTo>
                    <a:pt x="0" y="3471"/>
                  </a:lnTo>
                  <a:lnTo>
                    <a:pt x="0" y="3545"/>
                  </a:lnTo>
                  <a:lnTo>
                    <a:pt x="19" y="3599"/>
                  </a:lnTo>
                  <a:lnTo>
                    <a:pt x="55" y="3654"/>
                  </a:lnTo>
                  <a:lnTo>
                    <a:pt x="92" y="3691"/>
                  </a:lnTo>
                  <a:lnTo>
                    <a:pt x="146" y="3745"/>
                  </a:lnTo>
                  <a:lnTo>
                    <a:pt x="201" y="3764"/>
                  </a:lnTo>
                  <a:lnTo>
                    <a:pt x="256" y="3782"/>
                  </a:lnTo>
                  <a:lnTo>
                    <a:pt x="366" y="3782"/>
                  </a:lnTo>
                  <a:lnTo>
                    <a:pt x="439" y="3764"/>
                  </a:lnTo>
                  <a:lnTo>
                    <a:pt x="475" y="3745"/>
                  </a:lnTo>
                  <a:lnTo>
                    <a:pt x="530" y="3691"/>
                  </a:lnTo>
                  <a:lnTo>
                    <a:pt x="3672" y="530"/>
                  </a:lnTo>
                  <a:lnTo>
                    <a:pt x="3709" y="494"/>
                  </a:lnTo>
                  <a:lnTo>
                    <a:pt x="3727" y="439"/>
                  </a:lnTo>
                  <a:lnTo>
                    <a:pt x="3745" y="384"/>
                  </a:lnTo>
                  <a:lnTo>
                    <a:pt x="3764" y="311"/>
                  </a:lnTo>
                  <a:lnTo>
                    <a:pt x="3745" y="256"/>
                  </a:lnTo>
                  <a:lnTo>
                    <a:pt x="3727" y="201"/>
                  </a:lnTo>
                  <a:lnTo>
                    <a:pt x="3709" y="146"/>
                  </a:lnTo>
                  <a:lnTo>
                    <a:pt x="3672" y="92"/>
                  </a:lnTo>
                  <a:lnTo>
                    <a:pt x="3618" y="55"/>
                  </a:lnTo>
                  <a:lnTo>
                    <a:pt x="3563" y="37"/>
                  </a:lnTo>
                  <a:lnTo>
                    <a:pt x="3508" y="19"/>
                  </a:lnTo>
                  <a:lnTo>
                    <a:pt x="3453" y="0"/>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009;p31">
              <a:extLst>
                <a:ext uri="{FF2B5EF4-FFF2-40B4-BE49-F238E27FC236}">
                  <a16:creationId xmlns:a16="http://schemas.microsoft.com/office/drawing/2014/main" id="{3315BE08-E9B0-70F7-D445-5CB5CC3CDA8C}"/>
                </a:ext>
              </a:extLst>
            </p:cNvPr>
            <p:cNvSpPr/>
            <p:nvPr/>
          </p:nvSpPr>
          <p:spPr>
            <a:xfrm>
              <a:off x="3016978" y="2351324"/>
              <a:ext cx="108378" cy="61097"/>
            </a:xfrm>
            <a:custGeom>
              <a:avLst/>
              <a:gdLst/>
              <a:ahLst/>
              <a:cxnLst/>
              <a:rect l="l" t="t" r="r" b="b"/>
              <a:pathLst>
                <a:path w="4605" h="2596" extrusionOk="0">
                  <a:moveTo>
                    <a:pt x="4221" y="1"/>
                  </a:moveTo>
                  <a:lnTo>
                    <a:pt x="4166" y="19"/>
                  </a:lnTo>
                  <a:lnTo>
                    <a:pt x="165" y="1992"/>
                  </a:lnTo>
                  <a:lnTo>
                    <a:pt x="110" y="2029"/>
                  </a:lnTo>
                  <a:lnTo>
                    <a:pt x="74" y="2065"/>
                  </a:lnTo>
                  <a:lnTo>
                    <a:pt x="37" y="2120"/>
                  </a:lnTo>
                  <a:lnTo>
                    <a:pt x="19" y="2175"/>
                  </a:lnTo>
                  <a:lnTo>
                    <a:pt x="1" y="2230"/>
                  </a:lnTo>
                  <a:lnTo>
                    <a:pt x="1" y="2284"/>
                  </a:lnTo>
                  <a:lnTo>
                    <a:pt x="1" y="2358"/>
                  </a:lnTo>
                  <a:lnTo>
                    <a:pt x="37" y="2412"/>
                  </a:lnTo>
                  <a:lnTo>
                    <a:pt x="74" y="2485"/>
                  </a:lnTo>
                  <a:lnTo>
                    <a:pt x="147" y="2540"/>
                  </a:lnTo>
                  <a:lnTo>
                    <a:pt x="220" y="2577"/>
                  </a:lnTo>
                  <a:lnTo>
                    <a:pt x="311" y="2595"/>
                  </a:lnTo>
                  <a:lnTo>
                    <a:pt x="384" y="2577"/>
                  </a:lnTo>
                  <a:lnTo>
                    <a:pt x="439" y="2559"/>
                  </a:lnTo>
                  <a:lnTo>
                    <a:pt x="4440" y="585"/>
                  </a:lnTo>
                  <a:lnTo>
                    <a:pt x="4495" y="549"/>
                  </a:lnTo>
                  <a:lnTo>
                    <a:pt x="4531" y="512"/>
                  </a:lnTo>
                  <a:lnTo>
                    <a:pt x="4568" y="458"/>
                  </a:lnTo>
                  <a:lnTo>
                    <a:pt x="4604" y="403"/>
                  </a:lnTo>
                  <a:lnTo>
                    <a:pt x="4604" y="348"/>
                  </a:lnTo>
                  <a:lnTo>
                    <a:pt x="4604" y="293"/>
                  </a:lnTo>
                  <a:lnTo>
                    <a:pt x="4604" y="220"/>
                  </a:lnTo>
                  <a:lnTo>
                    <a:pt x="4586" y="165"/>
                  </a:lnTo>
                  <a:lnTo>
                    <a:pt x="4550" y="110"/>
                  </a:lnTo>
                  <a:lnTo>
                    <a:pt x="4513" y="74"/>
                  </a:lnTo>
                  <a:lnTo>
                    <a:pt x="4458" y="37"/>
                  </a:lnTo>
                  <a:lnTo>
                    <a:pt x="4404" y="19"/>
                  </a:lnTo>
                  <a:lnTo>
                    <a:pt x="4349"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010;p31">
              <a:extLst>
                <a:ext uri="{FF2B5EF4-FFF2-40B4-BE49-F238E27FC236}">
                  <a16:creationId xmlns:a16="http://schemas.microsoft.com/office/drawing/2014/main" id="{6817BD3E-B230-DF45-FDE9-253F0D06AA9F}"/>
                </a:ext>
              </a:extLst>
            </p:cNvPr>
            <p:cNvSpPr/>
            <p:nvPr/>
          </p:nvSpPr>
          <p:spPr>
            <a:xfrm>
              <a:off x="3078473" y="2589522"/>
              <a:ext cx="118688" cy="27560"/>
            </a:xfrm>
            <a:custGeom>
              <a:avLst/>
              <a:gdLst/>
              <a:ahLst/>
              <a:cxnLst/>
              <a:rect l="l" t="t" r="r" b="b"/>
              <a:pathLst>
                <a:path w="5043" h="1171" extrusionOk="0">
                  <a:moveTo>
                    <a:pt x="4695" y="1"/>
                  </a:moveTo>
                  <a:lnTo>
                    <a:pt x="274" y="549"/>
                  </a:lnTo>
                  <a:lnTo>
                    <a:pt x="219" y="567"/>
                  </a:lnTo>
                  <a:lnTo>
                    <a:pt x="165" y="604"/>
                  </a:lnTo>
                  <a:lnTo>
                    <a:pt x="110" y="622"/>
                  </a:lnTo>
                  <a:lnTo>
                    <a:pt x="73" y="677"/>
                  </a:lnTo>
                  <a:lnTo>
                    <a:pt x="37" y="732"/>
                  </a:lnTo>
                  <a:lnTo>
                    <a:pt x="18" y="787"/>
                  </a:lnTo>
                  <a:lnTo>
                    <a:pt x="0" y="841"/>
                  </a:lnTo>
                  <a:lnTo>
                    <a:pt x="0" y="896"/>
                  </a:lnTo>
                  <a:lnTo>
                    <a:pt x="37" y="1006"/>
                  </a:lnTo>
                  <a:lnTo>
                    <a:pt x="110" y="1097"/>
                  </a:lnTo>
                  <a:lnTo>
                    <a:pt x="201" y="1152"/>
                  </a:lnTo>
                  <a:lnTo>
                    <a:pt x="311" y="1170"/>
                  </a:lnTo>
                  <a:lnTo>
                    <a:pt x="347" y="1170"/>
                  </a:lnTo>
                  <a:lnTo>
                    <a:pt x="4768" y="604"/>
                  </a:lnTo>
                  <a:lnTo>
                    <a:pt x="4841" y="604"/>
                  </a:lnTo>
                  <a:lnTo>
                    <a:pt x="4896" y="567"/>
                  </a:lnTo>
                  <a:lnTo>
                    <a:pt x="4933" y="531"/>
                  </a:lnTo>
                  <a:lnTo>
                    <a:pt x="4988" y="494"/>
                  </a:lnTo>
                  <a:lnTo>
                    <a:pt x="5006" y="439"/>
                  </a:lnTo>
                  <a:lnTo>
                    <a:pt x="5024" y="385"/>
                  </a:lnTo>
                  <a:lnTo>
                    <a:pt x="5042" y="330"/>
                  </a:lnTo>
                  <a:lnTo>
                    <a:pt x="5042" y="257"/>
                  </a:lnTo>
                  <a:lnTo>
                    <a:pt x="5024" y="202"/>
                  </a:lnTo>
                  <a:lnTo>
                    <a:pt x="5006" y="147"/>
                  </a:lnTo>
                  <a:lnTo>
                    <a:pt x="4969" y="92"/>
                  </a:lnTo>
                  <a:lnTo>
                    <a:pt x="4933" y="56"/>
                  </a:lnTo>
                  <a:lnTo>
                    <a:pt x="4878" y="19"/>
                  </a:lnTo>
                  <a:lnTo>
                    <a:pt x="4823" y="1"/>
                  </a:lnTo>
                  <a:close/>
                </a:path>
              </a:pathLst>
            </a:custGeom>
            <a:solidFill>
              <a:srgbClr val="060042"/>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grpSp>
      <p:sp>
        <p:nvSpPr>
          <p:cNvPr id="26" name="Google Shape;1011;p31">
            <a:extLst>
              <a:ext uri="{FF2B5EF4-FFF2-40B4-BE49-F238E27FC236}">
                <a16:creationId xmlns:a16="http://schemas.microsoft.com/office/drawing/2014/main" id="{5525EC30-4275-E0B8-5E8E-03D32B1B7A53}"/>
              </a:ext>
            </a:extLst>
          </p:cNvPr>
          <p:cNvSpPr/>
          <p:nvPr/>
        </p:nvSpPr>
        <p:spPr>
          <a:xfrm>
            <a:off x="826974" y="3770813"/>
            <a:ext cx="1565102" cy="2753949"/>
          </a:xfrm>
          <a:custGeom>
            <a:avLst/>
            <a:gdLst/>
            <a:ahLst/>
            <a:cxnLst/>
            <a:rect l="l" t="t" r="r" b="b"/>
            <a:pathLst>
              <a:path w="66501" h="117015" extrusionOk="0">
                <a:moveTo>
                  <a:pt x="25925" y="0"/>
                </a:moveTo>
                <a:lnTo>
                  <a:pt x="11218" y="4824"/>
                </a:lnTo>
                <a:lnTo>
                  <a:pt x="10852" y="7272"/>
                </a:lnTo>
                <a:lnTo>
                  <a:pt x="10432" y="10231"/>
                </a:lnTo>
                <a:lnTo>
                  <a:pt x="9866" y="14250"/>
                </a:lnTo>
                <a:lnTo>
                  <a:pt x="9190" y="19238"/>
                </a:lnTo>
                <a:lnTo>
                  <a:pt x="8404" y="25139"/>
                </a:lnTo>
                <a:lnTo>
                  <a:pt x="7564" y="31862"/>
                </a:lnTo>
                <a:lnTo>
                  <a:pt x="7107" y="35498"/>
                </a:lnTo>
                <a:lnTo>
                  <a:pt x="6650" y="39316"/>
                </a:lnTo>
                <a:lnTo>
                  <a:pt x="6194" y="43317"/>
                </a:lnTo>
                <a:lnTo>
                  <a:pt x="5719" y="47464"/>
                </a:lnTo>
                <a:lnTo>
                  <a:pt x="5244" y="51776"/>
                </a:lnTo>
                <a:lnTo>
                  <a:pt x="4769" y="56215"/>
                </a:lnTo>
                <a:lnTo>
                  <a:pt x="4294" y="60782"/>
                </a:lnTo>
                <a:lnTo>
                  <a:pt x="3837" y="65477"/>
                </a:lnTo>
                <a:lnTo>
                  <a:pt x="3380" y="70282"/>
                </a:lnTo>
                <a:lnTo>
                  <a:pt x="2923" y="75197"/>
                </a:lnTo>
                <a:lnTo>
                  <a:pt x="2485" y="80184"/>
                </a:lnTo>
                <a:lnTo>
                  <a:pt x="2065" y="85281"/>
                </a:lnTo>
                <a:lnTo>
                  <a:pt x="1663" y="90433"/>
                </a:lnTo>
                <a:lnTo>
                  <a:pt x="1279" y="95658"/>
                </a:lnTo>
                <a:lnTo>
                  <a:pt x="914" y="100938"/>
                </a:lnTo>
                <a:lnTo>
                  <a:pt x="585" y="106273"/>
                </a:lnTo>
                <a:lnTo>
                  <a:pt x="274" y="111626"/>
                </a:lnTo>
                <a:lnTo>
                  <a:pt x="0" y="117015"/>
                </a:lnTo>
                <a:lnTo>
                  <a:pt x="66501" y="117015"/>
                </a:lnTo>
                <a:lnTo>
                  <a:pt x="66154" y="112393"/>
                </a:lnTo>
                <a:lnTo>
                  <a:pt x="65770" y="107698"/>
                </a:lnTo>
                <a:lnTo>
                  <a:pt x="65386" y="102948"/>
                </a:lnTo>
                <a:lnTo>
                  <a:pt x="64966" y="98161"/>
                </a:lnTo>
                <a:lnTo>
                  <a:pt x="64546" y="93338"/>
                </a:lnTo>
                <a:lnTo>
                  <a:pt x="64107" y="88497"/>
                </a:lnTo>
                <a:lnTo>
                  <a:pt x="63212" y="78851"/>
                </a:lnTo>
                <a:lnTo>
                  <a:pt x="62280" y="69332"/>
                </a:lnTo>
                <a:lnTo>
                  <a:pt x="61349" y="60033"/>
                </a:lnTo>
                <a:lnTo>
                  <a:pt x="60435" y="51081"/>
                </a:lnTo>
                <a:lnTo>
                  <a:pt x="59522" y="42586"/>
                </a:lnTo>
                <a:lnTo>
                  <a:pt x="58681" y="34657"/>
                </a:lnTo>
                <a:lnTo>
                  <a:pt x="57878" y="27423"/>
                </a:lnTo>
                <a:lnTo>
                  <a:pt x="57147" y="20992"/>
                </a:lnTo>
                <a:lnTo>
                  <a:pt x="56526" y="15475"/>
                </a:lnTo>
                <a:lnTo>
                  <a:pt x="55612" y="7637"/>
                </a:lnTo>
                <a:lnTo>
                  <a:pt x="55283" y="4824"/>
                </a:lnTo>
                <a:lnTo>
                  <a:pt x="40485" y="0"/>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012;p31">
            <a:extLst>
              <a:ext uri="{FF2B5EF4-FFF2-40B4-BE49-F238E27FC236}">
                <a16:creationId xmlns:a16="http://schemas.microsoft.com/office/drawing/2014/main" id="{F6F4FB66-15A8-5DF1-2218-81C17DEF894C}"/>
              </a:ext>
            </a:extLst>
          </p:cNvPr>
          <p:cNvSpPr/>
          <p:nvPr/>
        </p:nvSpPr>
        <p:spPr>
          <a:xfrm>
            <a:off x="1170513" y="4329345"/>
            <a:ext cx="1053027" cy="1126527"/>
          </a:xfrm>
          <a:custGeom>
            <a:avLst/>
            <a:gdLst/>
            <a:ahLst/>
            <a:cxnLst/>
            <a:rect l="l" t="t" r="r" b="b"/>
            <a:pathLst>
              <a:path w="44743" h="47866" extrusionOk="0">
                <a:moveTo>
                  <a:pt x="31844" y="0"/>
                </a:moveTo>
                <a:lnTo>
                  <a:pt x="1" y="11199"/>
                </a:lnTo>
                <a:lnTo>
                  <a:pt x="12917" y="47866"/>
                </a:lnTo>
                <a:lnTo>
                  <a:pt x="44742" y="36667"/>
                </a:lnTo>
                <a:lnTo>
                  <a:pt x="31844" y="0"/>
                </a:lnTo>
                <a:close/>
              </a:path>
            </a:pathLst>
          </a:custGeom>
          <a:solidFill>
            <a:srgbClr val="30A0A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013;p31">
            <a:extLst>
              <a:ext uri="{FF2B5EF4-FFF2-40B4-BE49-F238E27FC236}">
                <a16:creationId xmlns:a16="http://schemas.microsoft.com/office/drawing/2014/main" id="{C5C9A08F-6AFC-438E-ECCE-5FC95DDBAEF9}"/>
              </a:ext>
            </a:extLst>
          </p:cNvPr>
          <p:cNvSpPr/>
          <p:nvPr/>
        </p:nvSpPr>
        <p:spPr>
          <a:xfrm>
            <a:off x="1120643" y="4186581"/>
            <a:ext cx="1052580" cy="1126551"/>
          </a:xfrm>
          <a:custGeom>
            <a:avLst/>
            <a:gdLst/>
            <a:ahLst/>
            <a:cxnLst/>
            <a:rect l="l" t="t" r="r" b="b"/>
            <a:pathLst>
              <a:path w="44724" h="47867" extrusionOk="0">
                <a:moveTo>
                  <a:pt x="31825" y="1"/>
                </a:moveTo>
                <a:lnTo>
                  <a:pt x="0" y="11200"/>
                </a:lnTo>
                <a:lnTo>
                  <a:pt x="12898" y="47866"/>
                </a:lnTo>
                <a:lnTo>
                  <a:pt x="44724" y="36667"/>
                </a:lnTo>
                <a:lnTo>
                  <a:pt x="31825" y="1"/>
                </a:lnTo>
                <a:close/>
              </a:path>
            </a:pathLst>
          </a:custGeom>
          <a:solidFill>
            <a:srgbClr val="30A0A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014;p31">
            <a:extLst>
              <a:ext uri="{FF2B5EF4-FFF2-40B4-BE49-F238E27FC236}">
                <a16:creationId xmlns:a16="http://schemas.microsoft.com/office/drawing/2014/main" id="{6E9EF32E-1AEA-05CB-D89C-2B76A3AADEFB}"/>
              </a:ext>
            </a:extLst>
          </p:cNvPr>
          <p:cNvSpPr/>
          <p:nvPr/>
        </p:nvSpPr>
        <p:spPr>
          <a:xfrm>
            <a:off x="1130951" y="4229580"/>
            <a:ext cx="749898" cy="356036"/>
          </a:xfrm>
          <a:custGeom>
            <a:avLst/>
            <a:gdLst/>
            <a:ahLst/>
            <a:cxnLst/>
            <a:rect l="l" t="t" r="r" b="b"/>
            <a:pathLst>
              <a:path w="31863" h="15128" extrusionOk="0">
                <a:moveTo>
                  <a:pt x="30291" y="1"/>
                </a:moveTo>
                <a:lnTo>
                  <a:pt x="1" y="10652"/>
                </a:lnTo>
                <a:lnTo>
                  <a:pt x="1572" y="15128"/>
                </a:lnTo>
                <a:lnTo>
                  <a:pt x="31862" y="4477"/>
                </a:lnTo>
                <a:lnTo>
                  <a:pt x="30291" y="1"/>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015;p31">
            <a:extLst>
              <a:ext uri="{FF2B5EF4-FFF2-40B4-BE49-F238E27FC236}">
                <a16:creationId xmlns:a16="http://schemas.microsoft.com/office/drawing/2014/main" id="{512E8E80-966E-6B74-AFD3-AF0CE8F6CD2E}"/>
              </a:ext>
            </a:extLst>
          </p:cNvPr>
          <p:cNvSpPr/>
          <p:nvPr/>
        </p:nvSpPr>
        <p:spPr>
          <a:xfrm>
            <a:off x="377666" y="4131981"/>
            <a:ext cx="1557782" cy="1425798"/>
          </a:xfrm>
          <a:custGeom>
            <a:avLst/>
            <a:gdLst/>
            <a:ahLst/>
            <a:cxnLst/>
            <a:rect l="l" t="t" r="r" b="b"/>
            <a:pathLst>
              <a:path w="66190" h="60582" extrusionOk="0">
                <a:moveTo>
                  <a:pt x="22453" y="1"/>
                </a:moveTo>
                <a:lnTo>
                  <a:pt x="21978" y="695"/>
                </a:lnTo>
                <a:lnTo>
                  <a:pt x="21430" y="1554"/>
                </a:lnTo>
                <a:lnTo>
                  <a:pt x="20663" y="2759"/>
                </a:lnTo>
                <a:lnTo>
                  <a:pt x="19713" y="4276"/>
                </a:lnTo>
                <a:lnTo>
                  <a:pt x="18598" y="6157"/>
                </a:lnTo>
                <a:lnTo>
                  <a:pt x="17319" y="8350"/>
                </a:lnTo>
                <a:lnTo>
                  <a:pt x="15894" y="10871"/>
                </a:lnTo>
                <a:lnTo>
                  <a:pt x="15127" y="12259"/>
                </a:lnTo>
                <a:lnTo>
                  <a:pt x="14341" y="13721"/>
                </a:lnTo>
                <a:lnTo>
                  <a:pt x="13519" y="15274"/>
                </a:lnTo>
                <a:lnTo>
                  <a:pt x="12661" y="16900"/>
                </a:lnTo>
                <a:lnTo>
                  <a:pt x="11784" y="18599"/>
                </a:lnTo>
                <a:lnTo>
                  <a:pt x="10888" y="20389"/>
                </a:lnTo>
                <a:lnTo>
                  <a:pt x="9975" y="22253"/>
                </a:lnTo>
                <a:lnTo>
                  <a:pt x="9025" y="24189"/>
                </a:lnTo>
                <a:lnTo>
                  <a:pt x="8075" y="26217"/>
                </a:lnTo>
                <a:lnTo>
                  <a:pt x="7088" y="28318"/>
                </a:lnTo>
                <a:lnTo>
                  <a:pt x="6102" y="30510"/>
                </a:lnTo>
                <a:lnTo>
                  <a:pt x="5097" y="32757"/>
                </a:lnTo>
                <a:lnTo>
                  <a:pt x="4074" y="35096"/>
                </a:lnTo>
                <a:lnTo>
                  <a:pt x="3051" y="37507"/>
                </a:lnTo>
                <a:lnTo>
                  <a:pt x="2010" y="39992"/>
                </a:lnTo>
                <a:lnTo>
                  <a:pt x="968" y="42568"/>
                </a:lnTo>
                <a:lnTo>
                  <a:pt x="786" y="43061"/>
                </a:lnTo>
                <a:lnTo>
                  <a:pt x="603" y="43573"/>
                </a:lnTo>
                <a:lnTo>
                  <a:pt x="457" y="44066"/>
                </a:lnTo>
                <a:lnTo>
                  <a:pt x="329" y="44559"/>
                </a:lnTo>
                <a:lnTo>
                  <a:pt x="238" y="45053"/>
                </a:lnTo>
                <a:lnTo>
                  <a:pt x="146" y="45564"/>
                </a:lnTo>
                <a:lnTo>
                  <a:pt x="73" y="46057"/>
                </a:lnTo>
                <a:lnTo>
                  <a:pt x="37" y="46551"/>
                </a:lnTo>
                <a:lnTo>
                  <a:pt x="0" y="47026"/>
                </a:lnTo>
                <a:lnTo>
                  <a:pt x="0" y="47519"/>
                </a:lnTo>
                <a:lnTo>
                  <a:pt x="0" y="47994"/>
                </a:lnTo>
                <a:lnTo>
                  <a:pt x="37" y="48469"/>
                </a:lnTo>
                <a:lnTo>
                  <a:pt x="73" y="48944"/>
                </a:lnTo>
                <a:lnTo>
                  <a:pt x="146" y="49419"/>
                </a:lnTo>
                <a:lnTo>
                  <a:pt x="219" y="49876"/>
                </a:lnTo>
                <a:lnTo>
                  <a:pt x="311" y="50351"/>
                </a:lnTo>
                <a:lnTo>
                  <a:pt x="420" y="50789"/>
                </a:lnTo>
                <a:lnTo>
                  <a:pt x="566" y="51246"/>
                </a:lnTo>
                <a:lnTo>
                  <a:pt x="694" y="51684"/>
                </a:lnTo>
                <a:lnTo>
                  <a:pt x="859" y="52123"/>
                </a:lnTo>
                <a:lnTo>
                  <a:pt x="1041" y="52543"/>
                </a:lnTo>
                <a:lnTo>
                  <a:pt x="1224" y="52963"/>
                </a:lnTo>
                <a:lnTo>
                  <a:pt x="1425" y="53383"/>
                </a:lnTo>
                <a:lnTo>
                  <a:pt x="1644" y="53785"/>
                </a:lnTo>
                <a:lnTo>
                  <a:pt x="1882" y="54187"/>
                </a:lnTo>
                <a:lnTo>
                  <a:pt x="2138" y="54571"/>
                </a:lnTo>
                <a:lnTo>
                  <a:pt x="2393" y="54955"/>
                </a:lnTo>
                <a:lnTo>
                  <a:pt x="2667" y="55320"/>
                </a:lnTo>
                <a:lnTo>
                  <a:pt x="2941" y="55685"/>
                </a:lnTo>
                <a:lnTo>
                  <a:pt x="3234" y="56032"/>
                </a:lnTo>
                <a:lnTo>
                  <a:pt x="3544" y="56380"/>
                </a:lnTo>
                <a:lnTo>
                  <a:pt x="3873" y="56708"/>
                </a:lnTo>
                <a:lnTo>
                  <a:pt x="4202" y="57019"/>
                </a:lnTo>
                <a:lnTo>
                  <a:pt x="4531" y="57330"/>
                </a:lnTo>
                <a:lnTo>
                  <a:pt x="4896" y="57622"/>
                </a:lnTo>
                <a:lnTo>
                  <a:pt x="5243" y="57914"/>
                </a:lnTo>
                <a:lnTo>
                  <a:pt x="5627" y="58188"/>
                </a:lnTo>
                <a:lnTo>
                  <a:pt x="5992" y="58444"/>
                </a:lnTo>
                <a:lnTo>
                  <a:pt x="6394" y="58681"/>
                </a:lnTo>
                <a:lnTo>
                  <a:pt x="6778" y="58919"/>
                </a:lnTo>
                <a:lnTo>
                  <a:pt x="7198" y="59138"/>
                </a:lnTo>
                <a:lnTo>
                  <a:pt x="7600" y="59339"/>
                </a:lnTo>
                <a:lnTo>
                  <a:pt x="8020" y="59540"/>
                </a:lnTo>
                <a:lnTo>
                  <a:pt x="8459" y="59705"/>
                </a:lnTo>
                <a:lnTo>
                  <a:pt x="8879" y="59869"/>
                </a:lnTo>
                <a:lnTo>
                  <a:pt x="9336" y="60015"/>
                </a:lnTo>
                <a:lnTo>
                  <a:pt x="9774" y="60143"/>
                </a:lnTo>
                <a:lnTo>
                  <a:pt x="10231" y="60253"/>
                </a:lnTo>
                <a:lnTo>
                  <a:pt x="10688" y="60344"/>
                </a:lnTo>
                <a:lnTo>
                  <a:pt x="11163" y="60435"/>
                </a:lnTo>
                <a:lnTo>
                  <a:pt x="11619" y="60490"/>
                </a:lnTo>
                <a:lnTo>
                  <a:pt x="12094" y="60545"/>
                </a:lnTo>
                <a:lnTo>
                  <a:pt x="12569" y="60563"/>
                </a:lnTo>
                <a:lnTo>
                  <a:pt x="13063" y="60581"/>
                </a:lnTo>
                <a:lnTo>
                  <a:pt x="13538" y="60563"/>
                </a:lnTo>
                <a:lnTo>
                  <a:pt x="14031" y="60545"/>
                </a:lnTo>
                <a:lnTo>
                  <a:pt x="14524" y="60490"/>
                </a:lnTo>
                <a:lnTo>
                  <a:pt x="15017" y="60417"/>
                </a:lnTo>
                <a:lnTo>
                  <a:pt x="15511" y="60344"/>
                </a:lnTo>
                <a:lnTo>
                  <a:pt x="16004" y="60234"/>
                </a:lnTo>
                <a:lnTo>
                  <a:pt x="16515" y="60106"/>
                </a:lnTo>
                <a:lnTo>
                  <a:pt x="17009" y="59960"/>
                </a:lnTo>
                <a:lnTo>
                  <a:pt x="17502" y="59778"/>
                </a:lnTo>
                <a:lnTo>
                  <a:pt x="18014" y="59595"/>
                </a:lnTo>
                <a:lnTo>
                  <a:pt x="20937" y="58389"/>
                </a:lnTo>
                <a:lnTo>
                  <a:pt x="23841" y="57165"/>
                </a:lnTo>
                <a:lnTo>
                  <a:pt x="26710" y="55923"/>
                </a:lnTo>
                <a:lnTo>
                  <a:pt x="29578" y="54626"/>
                </a:lnTo>
                <a:lnTo>
                  <a:pt x="32446" y="53292"/>
                </a:lnTo>
                <a:lnTo>
                  <a:pt x="35296" y="51904"/>
                </a:lnTo>
                <a:lnTo>
                  <a:pt x="38183" y="50479"/>
                </a:lnTo>
                <a:lnTo>
                  <a:pt x="41088" y="48999"/>
                </a:lnTo>
                <a:lnTo>
                  <a:pt x="44029" y="47464"/>
                </a:lnTo>
                <a:lnTo>
                  <a:pt x="46989" y="45856"/>
                </a:lnTo>
                <a:lnTo>
                  <a:pt x="50021" y="44194"/>
                </a:lnTo>
                <a:lnTo>
                  <a:pt x="53109" y="42458"/>
                </a:lnTo>
                <a:lnTo>
                  <a:pt x="56251" y="40650"/>
                </a:lnTo>
                <a:lnTo>
                  <a:pt x="59485" y="38750"/>
                </a:lnTo>
                <a:lnTo>
                  <a:pt x="62792" y="36758"/>
                </a:lnTo>
                <a:lnTo>
                  <a:pt x="66190" y="34694"/>
                </a:lnTo>
                <a:lnTo>
                  <a:pt x="59960" y="24372"/>
                </a:lnTo>
                <a:lnTo>
                  <a:pt x="59211" y="24829"/>
                </a:lnTo>
                <a:lnTo>
                  <a:pt x="58261" y="25377"/>
                </a:lnTo>
                <a:lnTo>
                  <a:pt x="56945" y="26126"/>
                </a:lnTo>
                <a:lnTo>
                  <a:pt x="55283" y="27057"/>
                </a:lnTo>
                <a:lnTo>
                  <a:pt x="53273" y="28135"/>
                </a:lnTo>
                <a:lnTo>
                  <a:pt x="50935" y="29396"/>
                </a:lnTo>
                <a:lnTo>
                  <a:pt x="48249" y="30766"/>
                </a:lnTo>
                <a:lnTo>
                  <a:pt x="45253" y="32282"/>
                </a:lnTo>
                <a:lnTo>
                  <a:pt x="43645" y="33068"/>
                </a:lnTo>
                <a:lnTo>
                  <a:pt x="41946" y="33890"/>
                </a:lnTo>
                <a:lnTo>
                  <a:pt x="40174" y="34730"/>
                </a:lnTo>
                <a:lnTo>
                  <a:pt x="38329" y="35607"/>
                </a:lnTo>
                <a:lnTo>
                  <a:pt x="36411" y="36503"/>
                </a:lnTo>
                <a:lnTo>
                  <a:pt x="34419" y="37398"/>
                </a:lnTo>
                <a:lnTo>
                  <a:pt x="32355" y="38330"/>
                </a:lnTo>
                <a:lnTo>
                  <a:pt x="30217" y="39261"/>
                </a:lnTo>
                <a:lnTo>
                  <a:pt x="28007" y="40211"/>
                </a:lnTo>
                <a:lnTo>
                  <a:pt x="25741" y="41180"/>
                </a:lnTo>
                <a:lnTo>
                  <a:pt x="23385" y="42148"/>
                </a:lnTo>
                <a:lnTo>
                  <a:pt x="20973" y="43134"/>
                </a:lnTo>
                <a:lnTo>
                  <a:pt x="18507" y="44121"/>
                </a:lnTo>
                <a:lnTo>
                  <a:pt x="15967" y="45107"/>
                </a:lnTo>
                <a:lnTo>
                  <a:pt x="15967" y="45107"/>
                </a:lnTo>
                <a:lnTo>
                  <a:pt x="18324" y="40759"/>
                </a:lnTo>
                <a:lnTo>
                  <a:pt x="19859" y="37928"/>
                </a:lnTo>
                <a:lnTo>
                  <a:pt x="21521" y="34913"/>
                </a:lnTo>
                <a:lnTo>
                  <a:pt x="23184" y="31935"/>
                </a:lnTo>
                <a:lnTo>
                  <a:pt x="24006" y="30510"/>
                </a:lnTo>
                <a:lnTo>
                  <a:pt x="24791" y="29158"/>
                </a:lnTo>
                <a:lnTo>
                  <a:pt x="25522" y="27934"/>
                </a:lnTo>
                <a:lnTo>
                  <a:pt x="26198" y="26820"/>
                </a:lnTo>
                <a:lnTo>
                  <a:pt x="26801" y="25870"/>
                </a:lnTo>
                <a:lnTo>
                  <a:pt x="27331" y="25103"/>
                </a:lnTo>
                <a:lnTo>
                  <a:pt x="22453"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016;p31">
            <a:extLst>
              <a:ext uri="{FF2B5EF4-FFF2-40B4-BE49-F238E27FC236}">
                <a16:creationId xmlns:a16="http://schemas.microsoft.com/office/drawing/2014/main" id="{419EEC83-0956-A3EF-8668-DB6F9738E90C}"/>
              </a:ext>
            </a:extLst>
          </p:cNvPr>
          <p:cNvSpPr/>
          <p:nvPr/>
        </p:nvSpPr>
        <p:spPr>
          <a:xfrm>
            <a:off x="1686471" y="4448880"/>
            <a:ext cx="470840" cy="529728"/>
          </a:xfrm>
          <a:custGeom>
            <a:avLst/>
            <a:gdLst/>
            <a:ahLst/>
            <a:cxnLst/>
            <a:rect l="l" t="t" r="r" b="b"/>
            <a:pathLst>
              <a:path w="20006" h="22508" extrusionOk="0">
                <a:moveTo>
                  <a:pt x="4148" y="0"/>
                </a:moveTo>
                <a:lnTo>
                  <a:pt x="4057" y="18"/>
                </a:lnTo>
                <a:lnTo>
                  <a:pt x="3965" y="73"/>
                </a:lnTo>
                <a:lnTo>
                  <a:pt x="3874" y="128"/>
                </a:lnTo>
                <a:lnTo>
                  <a:pt x="3782" y="219"/>
                </a:lnTo>
                <a:lnTo>
                  <a:pt x="3691" y="347"/>
                </a:lnTo>
                <a:lnTo>
                  <a:pt x="3600" y="475"/>
                </a:lnTo>
                <a:lnTo>
                  <a:pt x="3417" y="822"/>
                </a:lnTo>
                <a:lnTo>
                  <a:pt x="3234" y="1242"/>
                </a:lnTo>
                <a:lnTo>
                  <a:pt x="3052" y="1736"/>
                </a:lnTo>
                <a:lnTo>
                  <a:pt x="2869" y="2302"/>
                </a:lnTo>
                <a:lnTo>
                  <a:pt x="2686" y="2923"/>
                </a:lnTo>
                <a:lnTo>
                  <a:pt x="2504" y="3599"/>
                </a:lnTo>
                <a:lnTo>
                  <a:pt x="2339" y="4330"/>
                </a:lnTo>
                <a:lnTo>
                  <a:pt x="1992" y="5901"/>
                </a:lnTo>
                <a:lnTo>
                  <a:pt x="1663" y="7582"/>
                </a:lnTo>
                <a:lnTo>
                  <a:pt x="1353" y="9299"/>
                </a:lnTo>
                <a:lnTo>
                  <a:pt x="1060" y="11035"/>
                </a:lnTo>
                <a:lnTo>
                  <a:pt x="805" y="12697"/>
                </a:lnTo>
                <a:lnTo>
                  <a:pt x="567" y="14268"/>
                </a:lnTo>
                <a:lnTo>
                  <a:pt x="366" y="15675"/>
                </a:lnTo>
                <a:lnTo>
                  <a:pt x="92" y="17758"/>
                </a:lnTo>
                <a:lnTo>
                  <a:pt x="1" y="18562"/>
                </a:lnTo>
                <a:lnTo>
                  <a:pt x="768" y="19110"/>
                </a:lnTo>
                <a:lnTo>
                  <a:pt x="1608" y="19676"/>
                </a:lnTo>
                <a:lnTo>
                  <a:pt x="2668" y="20334"/>
                </a:lnTo>
                <a:lnTo>
                  <a:pt x="3253" y="20681"/>
                </a:lnTo>
                <a:lnTo>
                  <a:pt x="3837" y="21010"/>
                </a:lnTo>
                <a:lnTo>
                  <a:pt x="4458" y="21339"/>
                </a:lnTo>
                <a:lnTo>
                  <a:pt x="5080" y="21649"/>
                </a:lnTo>
                <a:lnTo>
                  <a:pt x="5682" y="21923"/>
                </a:lnTo>
                <a:lnTo>
                  <a:pt x="6267" y="22161"/>
                </a:lnTo>
                <a:lnTo>
                  <a:pt x="6833" y="22343"/>
                </a:lnTo>
                <a:lnTo>
                  <a:pt x="7107" y="22416"/>
                </a:lnTo>
                <a:lnTo>
                  <a:pt x="7363" y="22471"/>
                </a:lnTo>
                <a:lnTo>
                  <a:pt x="7656" y="22508"/>
                </a:lnTo>
                <a:lnTo>
                  <a:pt x="7966" y="22508"/>
                </a:lnTo>
                <a:lnTo>
                  <a:pt x="8332" y="22490"/>
                </a:lnTo>
                <a:lnTo>
                  <a:pt x="8715" y="22435"/>
                </a:lnTo>
                <a:lnTo>
                  <a:pt x="9135" y="22362"/>
                </a:lnTo>
                <a:lnTo>
                  <a:pt x="9592" y="22270"/>
                </a:lnTo>
                <a:lnTo>
                  <a:pt x="10067" y="22142"/>
                </a:lnTo>
                <a:lnTo>
                  <a:pt x="10579" y="21996"/>
                </a:lnTo>
                <a:lnTo>
                  <a:pt x="11090" y="21832"/>
                </a:lnTo>
                <a:lnTo>
                  <a:pt x="11620" y="21649"/>
                </a:lnTo>
                <a:lnTo>
                  <a:pt x="12168" y="21466"/>
                </a:lnTo>
                <a:lnTo>
                  <a:pt x="12716" y="21247"/>
                </a:lnTo>
                <a:lnTo>
                  <a:pt x="13831" y="20790"/>
                </a:lnTo>
                <a:lnTo>
                  <a:pt x="14927" y="20297"/>
                </a:lnTo>
                <a:lnTo>
                  <a:pt x="15457" y="20041"/>
                </a:lnTo>
                <a:lnTo>
                  <a:pt x="15986" y="19767"/>
                </a:lnTo>
                <a:lnTo>
                  <a:pt x="16480" y="19493"/>
                </a:lnTo>
                <a:lnTo>
                  <a:pt x="16973" y="19219"/>
                </a:lnTo>
                <a:lnTo>
                  <a:pt x="17430" y="18945"/>
                </a:lnTo>
                <a:lnTo>
                  <a:pt x="17868" y="18671"/>
                </a:lnTo>
                <a:lnTo>
                  <a:pt x="18270" y="18397"/>
                </a:lnTo>
                <a:lnTo>
                  <a:pt x="18654" y="18123"/>
                </a:lnTo>
                <a:lnTo>
                  <a:pt x="18983" y="17867"/>
                </a:lnTo>
                <a:lnTo>
                  <a:pt x="19275" y="17593"/>
                </a:lnTo>
                <a:lnTo>
                  <a:pt x="19531" y="17338"/>
                </a:lnTo>
                <a:lnTo>
                  <a:pt x="19732" y="17100"/>
                </a:lnTo>
                <a:lnTo>
                  <a:pt x="19878" y="16863"/>
                </a:lnTo>
                <a:lnTo>
                  <a:pt x="19933" y="16753"/>
                </a:lnTo>
                <a:lnTo>
                  <a:pt x="19969" y="16643"/>
                </a:lnTo>
                <a:lnTo>
                  <a:pt x="20006" y="16534"/>
                </a:lnTo>
                <a:lnTo>
                  <a:pt x="20006" y="16442"/>
                </a:lnTo>
                <a:lnTo>
                  <a:pt x="20006" y="16333"/>
                </a:lnTo>
                <a:lnTo>
                  <a:pt x="19987" y="16241"/>
                </a:lnTo>
                <a:lnTo>
                  <a:pt x="19951" y="16132"/>
                </a:lnTo>
                <a:lnTo>
                  <a:pt x="19896" y="16022"/>
                </a:lnTo>
                <a:lnTo>
                  <a:pt x="19823" y="15931"/>
                </a:lnTo>
                <a:lnTo>
                  <a:pt x="19750" y="15858"/>
                </a:lnTo>
                <a:lnTo>
                  <a:pt x="19658" y="15785"/>
                </a:lnTo>
                <a:lnTo>
                  <a:pt x="19549" y="15730"/>
                </a:lnTo>
                <a:lnTo>
                  <a:pt x="19330" y="15639"/>
                </a:lnTo>
                <a:lnTo>
                  <a:pt x="19092" y="15584"/>
                </a:lnTo>
                <a:lnTo>
                  <a:pt x="18818" y="15547"/>
                </a:lnTo>
                <a:lnTo>
                  <a:pt x="18544" y="15529"/>
                </a:lnTo>
                <a:lnTo>
                  <a:pt x="18252" y="15547"/>
                </a:lnTo>
                <a:lnTo>
                  <a:pt x="17978" y="15565"/>
                </a:lnTo>
                <a:lnTo>
                  <a:pt x="17704" y="15602"/>
                </a:lnTo>
                <a:lnTo>
                  <a:pt x="17247" y="15675"/>
                </a:lnTo>
                <a:lnTo>
                  <a:pt x="16918" y="15748"/>
                </a:lnTo>
                <a:lnTo>
                  <a:pt x="16808" y="15785"/>
                </a:lnTo>
                <a:lnTo>
                  <a:pt x="16918" y="15730"/>
                </a:lnTo>
                <a:lnTo>
                  <a:pt x="17210" y="15584"/>
                </a:lnTo>
                <a:lnTo>
                  <a:pt x="17612" y="15346"/>
                </a:lnTo>
                <a:lnTo>
                  <a:pt x="17832" y="15200"/>
                </a:lnTo>
                <a:lnTo>
                  <a:pt x="18069" y="15036"/>
                </a:lnTo>
                <a:lnTo>
                  <a:pt x="18288" y="14853"/>
                </a:lnTo>
                <a:lnTo>
                  <a:pt x="18489" y="14652"/>
                </a:lnTo>
                <a:lnTo>
                  <a:pt x="18672" y="14433"/>
                </a:lnTo>
                <a:lnTo>
                  <a:pt x="18836" y="14195"/>
                </a:lnTo>
                <a:lnTo>
                  <a:pt x="18891" y="14086"/>
                </a:lnTo>
                <a:lnTo>
                  <a:pt x="18946" y="13958"/>
                </a:lnTo>
                <a:lnTo>
                  <a:pt x="18983" y="13830"/>
                </a:lnTo>
                <a:lnTo>
                  <a:pt x="19001" y="13702"/>
                </a:lnTo>
                <a:lnTo>
                  <a:pt x="19001" y="13574"/>
                </a:lnTo>
                <a:lnTo>
                  <a:pt x="19001" y="13446"/>
                </a:lnTo>
                <a:lnTo>
                  <a:pt x="18983" y="13300"/>
                </a:lnTo>
                <a:lnTo>
                  <a:pt x="18946" y="13172"/>
                </a:lnTo>
                <a:lnTo>
                  <a:pt x="18891" y="13026"/>
                </a:lnTo>
                <a:lnTo>
                  <a:pt x="18818" y="12916"/>
                </a:lnTo>
                <a:lnTo>
                  <a:pt x="18745" y="12807"/>
                </a:lnTo>
                <a:lnTo>
                  <a:pt x="18672" y="12697"/>
                </a:lnTo>
                <a:lnTo>
                  <a:pt x="18581" y="12606"/>
                </a:lnTo>
                <a:lnTo>
                  <a:pt x="18471" y="12533"/>
                </a:lnTo>
                <a:lnTo>
                  <a:pt x="18270" y="12387"/>
                </a:lnTo>
                <a:lnTo>
                  <a:pt x="18033" y="12295"/>
                </a:lnTo>
                <a:lnTo>
                  <a:pt x="17795" y="12204"/>
                </a:lnTo>
                <a:lnTo>
                  <a:pt x="17558" y="12167"/>
                </a:lnTo>
                <a:lnTo>
                  <a:pt x="17302" y="12131"/>
                </a:lnTo>
                <a:lnTo>
                  <a:pt x="17064" y="12113"/>
                </a:lnTo>
                <a:lnTo>
                  <a:pt x="16827" y="12131"/>
                </a:lnTo>
                <a:lnTo>
                  <a:pt x="16425" y="12149"/>
                </a:lnTo>
                <a:lnTo>
                  <a:pt x="16151" y="12186"/>
                </a:lnTo>
                <a:lnTo>
                  <a:pt x="16059" y="12204"/>
                </a:lnTo>
                <a:lnTo>
                  <a:pt x="16151" y="12149"/>
                </a:lnTo>
                <a:lnTo>
                  <a:pt x="16407" y="11966"/>
                </a:lnTo>
                <a:lnTo>
                  <a:pt x="16754" y="11692"/>
                </a:lnTo>
                <a:lnTo>
                  <a:pt x="16955" y="11510"/>
                </a:lnTo>
                <a:lnTo>
                  <a:pt x="17137" y="11309"/>
                </a:lnTo>
                <a:lnTo>
                  <a:pt x="17338" y="11090"/>
                </a:lnTo>
                <a:lnTo>
                  <a:pt x="17521" y="10852"/>
                </a:lnTo>
                <a:lnTo>
                  <a:pt x="17685" y="10596"/>
                </a:lnTo>
                <a:lnTo>
                  <a:pt x="17813" y="10322"/>
                </a:lnTo>
                <a:lnTo>
                  <a:pt x="17923" y="10030"/>
                </a:lnTo>
                <a:lnTo>
                  <a:pt x="17959" y="9884"/>
                </a:lnTo>
                <a:lnTo>
                  <a:pt x="17978" y="9738"/>
                </a:lnTo>
                <a:lnTo>
                  <a:pt x="17996" y="9573"/>
                </a:lnTo>
                <a:lnTo>
                  <a:pt x="17996" y="9427"/>
                </a:lnTo>
                <a:lnTo>
                  <a:pt x="17996" y="9263"/>
                </a:lnTo>
                <a:lnTo>
                  <a:pt x="17959" y="9098"/>
                </a:lnTo>
                <a:lnTo>
                  <a:pt x="17923" y="8952"/>
                </a:lnTo>
                <a:lnTo>
                  <a:pt x="17868" y="8806"/>
                </a:lnTo>
                <a:lnTo>
                  <a:pt x="17795" y="8678"/>
                </a:lnTo>
                <a:lnTo>
                  <a:pt x="17722" y="8568"/>
                </a:lnTo>
                <a:lnTo>
                  <a:pt x="17649" y="8477"/>
                </a:lnTo>
                <a:lnTo>
                  <a:pt x="17539" y="8386"/>
                </a:lnTo>
                <a:lnTo>
                  <a:pt x="17448" y="8313"/>
                </a:lnTo>
                <a:lnTo>
                  <a:pt x="17338" y="8240"/>
                </a:lnTo>
                <a:lnTo>
                  <a:pt x="17210" y="8185"/>
                </a:lnTo>
                <a:lnTo>
                  <a:pt x="17083" y="8148"/>
                </a:lnTo>
                <a:lnTo>
                  <a:pt x="16827" y="8075"/>
                </a:lnTo>
                <a:lnTo>
                  <a:pt x="16571" y="8039"/>
                </a:lnTo>
                <a:lnTo>
                  <a:pt x="16023" y="8039"/>
                </a:lnTo>
                <a:lnTo>
                  <a:pt x="15767" y="8075"/>
                </a:lnTo>
                <a:lnTo>
                  <a:pt x="15310" y="8148"/>
                </a:lnTo>
                <a:lnTo>
                  <a:pt x="15000" y="8221"/>
                </a:lnTo>
                <a:lnTo>
                  <a:pt x="14890" y="8258"/>
                </a:lnTo>
                <a:lnTo>
                  <a:pt x="15036" y="8203"/>
                </a:lnTo>
                <a:lnTo>
                  <a:pt x="15402" y="8039"/>
                </a:lnTo>
                <a:lnTo>
                  <a:pt x="15639" y="7929"/>
                </a:lnTo>
                <a:lnTo>
                  <a:pt x="15895" y="7765"/>
                </a:lnTo>
                <a:lnTo>
                  <a:pt x="16169" y="7600"/>
                </a:lnTo>
                <a:lnTo>
                  <a:pt x="16443" y="7381"/>
                </a:lnTo>
                <a:lnTo>
                  <a:pt x="16717" y="7143"/>
                </a:lnTo>
                <a:lnTo>
                  <a:pt x="16827" y="7015"/>
                </a:lnTo>
                <a:lnTo>
                  <a:pt x="16936" y="6869"/>
                </a:lnTo>
                <a:lnTo>
                  <a:pt x="17046" y="6723"/>
                </a:lnTo>
                <a:lnTo>
                  <a:pt x="17156" y="6577"/>
                </a:lnTo>
                <a:lnTo>
                  <a:pt x="17229" y="6413"/>
                </a:lnTo>
                <a:lnTo>
                  <a:pt x="17302" y="6248"/>
                </a:lnTo>
                <a:lnTo>
                  <a:pt x="17357" y="6065"/>
                </a:lnTo>
                <a:lnTo>
                  <a:pt x="17393" y="5883"/>
                </a:lnTo>
                <a:lnTo>
                  <a:pt x="17430" y="5682"/>
                </a:lnTo>
                <a:lnTo>
                  <a:pt x="17430" y="5481"/>
                </a:lnTo>
                <a:lnTo>
                  <a:pt x="17411" y="5262"/>
                </a:lnTo>
                <a:lnTo>
                  <a:pt x="17375" y="5042"/>
                </a:lnTo>
                <a:lnTo>
                  <a:pt x="17320" y="4823"/>
                </a:lnTo>
                <a:lnTo>
                  <a:pt x="17229" y="4586"/>
                </a:lnTo>
                <a:lnTo>
                  <a:pt x="17174" y="4458"/>
                </a:lnTo>
                <a:lnTo>
                  <a:pt x="17119" y="4348"/>
                </a:lnTo>
                <a:lnTo>
                  <a:pt x="17028" y="4257"/>
                </a:lnTo>
                <a:lnTo>
                  <a:pt x="16955" y="4165"/>
                </a:lnTo>
                <a:lnTo>
                  <a:pt x="16845" y="4092"/>
                </a:lnTo>
                <a:lnTo>
                  <a:pt x="16735" y="4019"/>
                </a:lnTo>
                <a:lnTo>
                  <a:pt x="16626" y="3965"/>
                </a:lnTo>
                <a:lnTo>
                  <a:pt x="16480" y="3910"/>
                </a:lnTo>
                <a:lnTo>
                  <a:pt x="16206" y="3837"/>
                </a:lnTo>
                <a:lnTo>
                  <a:pt x="15895" y="3800"/>
                </a:lnTo>
                <a:lnTo>
                  <a:pt x="15548" y="3764"/>
                </a:lnTo>
                <a:lnTo>
                  <a:pt x="15164" y="3782"/>
                </a:lnTo>
                <a:lnTo>
                  <a:pt x="14762" y="3818"/>
                </a:lnTo>
                <a:lnTo>
                  <a:pt x="14360" y="3873"/>
                </a:lnTo>
                <a:lnTo>
                  <a:pt x="13922" y="3946"/>
                </a:lnTo>
                <a:lnTo>
                  <a:pt x="13465" y="4038"/>
                </a:lnTo>
                <a:lnTo>
                  <a:pt x="13008" y="4147"/>
                </a:lnTo>
                <a:lnTo>
                  <a:pt x="12552" y="4257"/>
                </a:lnTo>
                <a:lnTo>
                  <a:pt x="11620" y="4531"/>
                </a:lnTo>
                <a:lnTo>
                  <a:pt x="10707" y="4841"/>
                </a:lnTo>
                <a:lnTo>
                  <a:pt x="9811" y="5170"/>
                </a:lnTo>
                <a:lnTo>
                  <a:pt x="9007" y="5481"/>
                </a:lnTo>
                <a:lnTo>
                  <a:pt x="8277" y="5773"/>
                </a:lnTo>
                <a:lnTo>
                  <a:pt x="7181" y="6248"/>
                </a:lnTo>
                <a:lnTo>
                  <a:pt x="6779" y="6431"/>
                </a:lnTo>
                <a:lnTo>
                  <a:pt x="6742" y="6157"/>
                </a:lnTo>
                <a:lnTo>
                  <a:pt x="6651" y="5426"/>
                </a:lnTo>
                <a:lnTo>
                  <a:pt x="6559" y="4933"/>
                </a:lnTo>
                <a:lnTo>
                  <a:pt x="6450" y="4385"/>
                </a:lnTo>
                <a:lnTo>
                  <a:pt x="6340" y="3800"/>
                </a:lnTo>
                <a:lnTo>
                  <a:pt x="6194" y="3197"/>
                </a:lnTo>
                <a:lnTo>
                  <a:pt x="6030" y="2594"/>
                </a:lnTo>
                <a:lnTo>
                  <a:pt x="5829" y="2028"/>
                </a:lnTo>
                <a:lnTo>
                  <a:pt x="5609" y="1480"/>
                </a:lnTo>
                <a:lnTo>
                  <a:pt x="5500" y="1224"/>
                </a:lnTo>
                <a:lnTo>
                  <a:pt x="5372" y="987"/>
                </a:lnTo>
                <a:lnTo>
                  <a:pt x="5244" y="786"/>
                </a:lnTo>
                <a:lnTo>
                  <a:pt x="5116" y="585"/>
                </a:lnTo>
                <a:lnTo>
                  <a:pt x="4970" y="420"/>
                </a:lnTo>
                <a:lnTo>
                  <a:pt x="4824" y="274"/>
                </a:lnTo>
                <a:lnTo>
                  <a:pt x="4659" y="164"/>
                </a:lnTo>
                <a:lnTo>
                  <a:pt x="4495" y="73"/>
                </a:lnTo>
                <a:lnTo>
                  <a:pt x="4331" y="18"/>
                </a:lnTo>
                <a:lnTo>
                  <a:pt x="4148" y="0"/>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1017;p31">
            <a:extLst>
              <a:ext uri="{FF2B5EF4-FFF2-40B4-BE49-F238E27FC236}">
                <a16:creationId xmlns:a16="http://schemas.microsoft.com/office/drawing/2014/main" id="{B1ACFA05-403F-BC8F-D627-BEAB46A6AF32}"/>
              </a:ext>
            </a:extLst>
          </p:cNvPr>
          <p:cNvSpPr/>
          <p:nvPr/>
        </p:nvSpPr>
        <p:spPr>
          <a:xfrm>
            <a:off x="528572" y="3884322"/>
            <a:ext cx="565853" cy="1044836"/>
          </a:xfrm>
          <a:custGeom>
            <a:avLst/>
            <a:gdLst/>
            <a:ahLst/>
            <a:cxnLst/>
            <a:rect l="l" t="t" r="r" b="b"/>
            <a:pathLst>
              <a:path w="24043" h="44395" extrusionOk="0">
                <a:moveTo>
                  <a:pt x="23897" y="1"/>
                </a:moveTo>
                <a:lnTo>
                  <a:pt x="23349" y="256"/>
                </a:lnTo>
                <a:lnTo>
                  <a:pt x="22782" y="549"/>
                </a:lnTo>
                <a:lnTo>
                  <a:pt x="22216" y="877"/>
                </a:lnTo>
                <a:lnTo>
                  <a:pt x="21650" y="1225"/>
                </a:lnTo>
                <a:lnTo>
                  <a:pt x="21083" y="1608"/>
                </a:lnTo>
                <a:lnTo>
                  <a:pt x="20535" y="2010"/>
                </a:lnTo>
                <a:lnTo>
                  <a:pt x="19969" y="2449"/>
                </a:lnTo>
                <a:lnTo>
                  <a:pt x="19421" y="2924"/>
                </a:lnTo>
                <a:lnTo>
                  <a:pt x="18873" y="3399"/>
                </a:lnTo>
                <a:lnTo>
                  <a:pt x="18306" y="3910"/>
                </a:lnTo>
                <a:lnTo>
                  <a:pt x="17777" y="4440"/>
                </a:lnTo>
                <a:lnTo>
                  <a:pt x="17228" y="4988"/>
                </a:lnTo>
                <a:lnTo>
                  <a:pt x="16680" y="5554"/>
                </a:lnTo>
                <a:lnTo>
                  <a:pt x="16151" y="6139"/>
                </a:lnTo>
                <a:lnTo>
                  <a:pt x="15621" y="6742"/>
                </a:lnTo>
                <a:lnTo>
                  <a:pt x="15091" y="7363"/>
                </a:lnTo>
                <a:lnTo>
                  <a:pt x="14561" y="8002"/>
                </a:lnTo>
                <a:lnTo>
                  <a:pt x="14050" y="8642"/>
                </a:lnTo>
                <a:lnTo>
                  <a:pt x="13520" y="9300"/>
                </a:lnTo>
                <a:lnTo>
                  <a:pt x="13027" y="9976"/>
                </a:lnTo>
                <a:lnTo>
                  <a:pt x="12022" y="11346"/>
                </a:lnTo>
                <a:lnTo>
                  <a:pt x="11053" y="12752"/>
                </a:lnTo>
                <a:lnTo>
                  <a:pt x="10103" y="14177"/>
                </a:lnTo>
                <a:lnTo>
                  <a:pt x="9172" y="15621"/>
                </a:lnTo>
                <a:lnTo>
                  <a:pt x="8295" y="17046"/>
                </a:lnTo>
                <a:lnTo>
                  <a:pt x="7436" y="18489"/>
                </a:lnTo>
                <a:lnTo>
                  <a:pt x="6614" y="19914"/>
                </a:lnTo>
                <a:lnTo>
                  <a:pt x="5828" y="21302"/>
                </a:lnTo>
                <a:lnTo>
                  <a:pt x="5079" y="22654"/>
                </a:lnTo>
                <a:lnTo>
                  <a:pt x="4385" y="23970"/>
                </a:lnTo>
                <a:lnTo>
                  <a:pt x="3727" y="25249"/>
                </a:lnTo>
                <a:lnTo>
                  <a:pt x="3106" y="26454"/>
                </a:lnTo>
                <a:lnTo>
                  <a:pt x="2028" y="28628"/>
                </a:lnTo>
                <a:lnTo>
                  <a:pt x="1170" y="30455"/>
                </a:lnTo>
                <a:lnTo>
                  <a:pt x="530" y="31862"/>
                </a:lnTo>
                <a:lnTo>
                  <a:pt x="1" y="33068"/>
                </a:lnTo>
                <a:lnTo>
                  <a:pt x="18891" y="44395"/>
                </a:lnTo>
                <a:lnTo>
                  <a:pt x="19128" y="43956"/>
                </a:lnTo>
                <a:lnTo>
                  <a:pt x="19366" y="43518"/>
                </a:lnTo>
                <a:lnTo>
                  <a:pt x="19585" y="43061"/>
                </a:lnTo>
                <a:lnTo>
                  <a:pt x="19804" y="42586"/>
                </a:lnTo>
                <a:lnTo>
                  <a:pt x="20225" y="41636"/>
                </a:lnTo>
                <a:lnTo>
                  <a:pt x="20608" y="40631"/>
                </a:lnTo>
                <a:lnTo>
                  <a:pt x="20974" y="39572"/>
                </a:lnTo>
                <a:lnTo>
                  <a:pt x="21303" y="38494"/>
                </a:lnTo>
                <a:lnTo>
                  <a:pt x="21631" y="37361"/>
                </a:lnTo>
                <a:lnTo>
                  <a:pt x="21924" y="36192"/>
                </a:lnTo>
                <a:lnTo>
                  <a:pt x="22179" y="34986"/>
                </a:lnTo>
                <a:lnTo>
                  <a:pt x="22435" y="33744"/>
                </a:lnTo>
                <a:lnTo>
                  <a:pt x="22654" y="32465"/>
                </a:lnTo>
                <a:lnTo>
                  <a:pt x="22855" y="31168"/>
                </a:lnTo>
                <a:lnTo>
                  <a:pt x="23056" y="29816"/>
                </a:lnTo>
                <a:lnTo>
                  <a:pt x="23221" y="28446"/>
                </a:lnTo>
                <a:lnTo>
                  <a:pt x="23367" y="27057"/>
                </a:lnTo>
                <a:lnTo>
                  <a:pt x="23495" y="25632"/>
                </a:lnTo>
                <a:lnTo>
                  <a:pt x="23623" y="24171"/>
                </a:lnTo>
                <a:lnTo>
                  <a:pt x="23714" y="22691"/>
                </a:lnTo>
                <a:lnTo>
                  <a:pt x="23805" y="21193"/>
                </a:lnTo>
                <a:lnTo>
                  <a:pt x="23878" y="19658"/>
                </a:lnTo>
                <a:lnTo>
                  <a:pt x="23933" y="18105"/>
                </a:lnTo>
                <a:lnTo>
                  <a:pt x="23970" y="16534"/>
                </a:lnTo>
                <a:lnTo>
                  <a:pt x="24006" y="14963"/>
                </a:lnTo>
                <a:lnTo>
                  <a:pt x="24025" y="13355"/>
                </a:lnTo>
                <a:lnTo>
                  <a:pt x="24043" y="10085"/>
                </a:lnTo>
                <a:lnTo>
                  <a:pt x="24025" y="6760"/>
                </a:lnTo>
                <a:lnTo>
                  <a:pt x="23970" y="3399"/>
                </a:lnTo>
                <a:lnTo>
                  <a:pt x="23897" y="1"/>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1018;p31">
            <a:extLst>
              <a:ext uri="{FF2B5EF4-FFF2-40B4-BE49-F238E27FC236}">
                <a16:creationId xmlns:a16="http://schemas.microsoft.com/office/drawing/2014/main" id="{DC70B99A-801D-15A6-750A-42D814405A04}"/>
              </a:ext>
            </a:extLst>
          </p:cNvPr>
          <p:cNvSpPr/>
          <p:nvPr/>
        </p:nvSpPr>
        <p:spPr>
          <a:xfrm>
            <a:off x="2263055" y="3688251"/>
            <a:ext cx="882327" cy="1599932"/>
          </a:xfrm>
          <a:custGeom>
            <a:avLst/>
            <a:gdLst/>
            <a:ahLst/>
            <a:cxnLst/>
            <a:rect l="l" t="t" r="r" b="b"/>
            <a:pathLst>
              <a:path w="37490" h="67981" extrusionOk="0">
                <a:moveTo>
                  <a:pt x="34639" y="1"/>
                </a:moveTo>
                <a:lnTo>
                  <a:pt x="23714" y="2942"/>
                </a:lnTo>
                <a:lnTo>
                  <a:pt x="23806" y="3783"/>
                </a:lnTo>
                <a:lnTo>
                  <a:pt x="23879" y="4806"/>
                </a:lnTo>
                <a:lnTo>
                  <a:pt x="23988" y="6231"/>
                </a:lnTo>
                <a:lnTo>
                  <a:pt x="24098" y="8039"/>
                </a:lnTo>
                <a:lnTo>
                  <a:pt x="24208" y="10232"/>
                </a:lnTo>
                <a:lnTo>
                  <a:pt x="24317" y="12771"/>
                </a:lnTo>
                <a:lnTo>
                  <a:pt x="24409" y="15676"/>
                </a:lnTo>
                <a:lnTo>
                  <a:pt x="24463" y="18928"/>
                </a:lnTo>
                <a:lnTo>
                  <a:pt x="24482" y="22490"/>
                </a:lnTo>
                <a:lnTo>
                  <a:pt x="24482" y="24408"/>
                </a:lnTo>
                <a:lnTo>
                  <a:pt x="24463" y="26400"/>
                </a:lnTo>
                <a:lnTo>
                  <a:pt x="24445" y="28464"/>
                </a:lnTo>
                <a:lnTo>
                  <a:pt x="24390" y="30620"/>
                </a:lnTo>
                <a:lnTo>
                  <a:pt x="24336" y="32831"/>
                </a:lnTo>
                <a:lnTo>
                  <a:pt x="24262" y="35133"/>
                </a:lnTo>
                <a:lnTo>
                  <a:pt x="24171" y="37508"/>
                </a:lnTo>
                <a:lnTo>
                  <a:pt x="24062" y="39937"/>
                </a:lnTo>
                <a:lnTo>
                  <a:pt x="23915" y="42459"/>
                </a:lnTo>
                <a:lnTo>
                  <a:pt x="23769" y="45034"/>
                </a:lnTo>
                <a:lnTo>
                  <a:pt x="23587" y="47684"/>
                </a:lnTo>
                <a:lnTo>
                  <a:pt x="23404" y="50406"/>
                </a:lnTo>
                <a:lnTo>
                  <a:pt x="22381" y="48981"/>
                </a:lnTo>
                <a:lnTo>
                  <a:pt x="21394" y="47556"/>
                </a:lnTo>
                <a:lnTo>
                  <a:pt x="20426" y="46131"/>
                </a:lnTo>
                <a:lnTo>
                  <a:pt x="19494" y="44706"/>
                </a:lnTo>
                <a:lnTo>
                  <a:pt x="18581" y="43262"/>
                </a:lnTo>
                <a:lnTo>
                  <a:pt x="17704" y="41819"/>
                </a:lnTo>
                <a:lnTo>
                  <a:pt x="16845" y="40394"/>
                </a:lnTo>
                <a:lnTo>
                  <a:pt x="16041" y="38933"/>
                </a:lnTo>
                <a:lnTo>
                  <a:pt x="330" y="31844"/>
                </a:lnTo>
                <a:lnTo>
                  <a:pt x="238" y="33342"/>
                </a:lnTo>
                <a:lnTo>
                  <a:pt x="129" y="34840"/>
                </a:lnTo>
                <a:lnTo>
                  <a:pt x="56" y="36338"/>
                </a:lnTo>
                <a:lnTo>
                  <a:pt x="19" y="37087"/>
                </a:lnTo>
                <a:lnTo>
                  <a:pt x="1" y="37836"/>
                </a:lnTo>
                <a:lnTo>
                  <a:pt x="1" y="38951"/>
                </a:lnTo>
                <a:lnTo>
                  <a:pt x="19" y="40065"/>
                </a:lnTo>
                <a:lnTo>
                  <a:pt x="37" y="41180"/>
                </a:lnTo>
                <a:lnTo>
                  <a:pt x="92" y="42294"/>
                </a:lnTo>
                <a:lnTo>
                  <a:pt x="147" y="43409"/>
                </a:lnTo>
                <a:lnTo>
                  <a:pt x="238" y="44523"/>
                </a:lnTo>
                <a:lnTo>
                  <a:pt x="311" y="45637"/>
                </a:lnTo>
                <a:lnTo>
                  <a:pt x="421" y="46752"/>
                </a:lnTo>
                <a:lnTo>
                  <a:pt x="1937" y="48688"/>
                </a:lnTo>
                <a:lnTo>
                  <a:pt x="3563" y="50680"/>
                </a:lnTo>
                <a:lnTo>
                  <a:pt x="5244" y="52726"/>
                </a:lnTo>
                <a:lnTo>
                  <a:pt x="7016" y="54845"/>
                </a:lnTo>
                <a:lnTo>
                  <a:pt x="8880" y="57019"/>
                </a:lnTo>
                <a:lnTo>
                  <a:pt x="10816" y="59230"/>
                </a:lnTo>
                <a:lnTo>
                  <a:pt x="12844" y="61513"/>
                </a:lnTo>
                <a:lnTo>
                  <a:pt x="14945" y="63834"/>
                </a:lnTo>
                <a:lnTo>
                  <a:pt x="15311" y="64199"/>
                </a:lnTo>
                <a:lnTo>
                  <a:pt x="15676" y="64564"/>
                </a:lnTo>
                <a:lnTo>
                  <a:pt x="16041" y="64893"/>
                </a:lnTo>
                <a:lnTo>
                  <a:pt x="16425" y="65222"/>
                </a:lnTo>
                <a:lnTo>
                  <a:pt x="16827" y="65514"/>
                </a:lnTo>
                <a:lnTo>
                  <a:pt x="17211" y="65807"/>
                </a:lnTo>
                <a:lnTo>
                  <a:pt x="17612" y="66062"/>
                </a:lnTo>
                <a:lnTo>
                  <a:pt x="18033" y="66318"/>
                </a:lnTo>
                <a:lnTo>
                  <a:pt x="18435" y="66537"/>
                </a:lnTo>
                <a:lnTo>
                  <a:pt x="18855" y="66757"/>
                </a:lnTo>
                <a:lnTo>
                  <a:pt x="19293" y="66939"/>
                </a:lnTo>
                <a:lnTo>
                  <a:pt x="19713" y="67122"/>
                </a:lnTo>
                <a:lnTo>
                  <a:pt x="20152" y="67286"/>
                </a:lnTo>
                <a:lnTo>
                  <a:pt x="20572" y="67433"/>
                </a:lnTo>
                <a:lnTo>
                  <a:pt x="21011" y="67560"/>
                </a:lnTo>
                <a:lnTo>
                  <a:pt x="21467" y="67652"/>
                </a:lnTo>
                <a:lnTo>
                  <a:pt x="21906" y="67761"/>
                </a:lnTo>
                <a:lnTo>
                  <a:pt x="22344" y="67834"/>
                </a:lnTo>
                <a:lnTo>
                  <a:pt x="22783" y="67889"/>
                </a:lnTo>
                <a:lnTo>
                  <a:pt x="23239" y="67926"/>
                </a:lnTo>
                <a:lnTo>
                  <a:pt x="23678" y="67962"/>
                </a:lnTo>
                <a:lnTo>
                  <a:pt x="24135" y="67981"/>
                </a:lnTo>
                <a:lnTo>
                  <a:pt x="24573" y="67962"/>
                </a:lnTo>
                <a:lnTo>
                  <a:pt x="25030" y="67944"/>
                </a:lnTo>
                <a:lnTo>
                  <a:pt x="25468" y="67926"/>
                </a:lnTo>
                <a:lnTo>
                  <a:pt x="25907" y="67871"/>
                </a:lnTo>
                <a:lnTo>
                  <a:pt x="26345" y="67798"/>
                </a:lnTo>
                <a:lnTo>
                  <a:pt x="26784" y="67725"/>
                </a:lnTo>
                <a:lnTo>
                  <a:pt x="27222" y="67634"/>
                </a:lnTo>
                <a:lnTo>
                  <a:pt x="27642" y="67524"/>
                </a:lnTo>
                <a:lnTo>
                  <a:pt x="28062" y="67396"/>
                </a:lnTo>
                <a:lnTo>
                  <a:pt x="28501" y="67268"/>
                </a:lnTo>
                <a:lnTo>
                  <a:pt x="28903" y="67104"/>
                </a:lnTo>
                <a:lnTo>
                  <a:pt x="29323" y="66939"/>
                </a:lnTo>
                <a:lnTo>
                  <a:pt x="29725" y="66757"/>
                </a:lnTo>
                <a:lnTo>
                  <a:pt x="30127" y="66574"/>
                </a:lnTo>
                <a:lnTo>
                  <a:pt x="30511" y="66373"/>
                </a:lnTo>
                <a:lnTo>
                  <a:pt x="30894" y="66154"/>
                </a:lnTo>
                <a:lnTo>
                  <a:pt x="31278" y="65916"/>
                </a:lnTo>
                <a:lnTo>
                  <a:pt x="31643" y="65660"/>
                </a:lnTo>
                <a:lnTo>
                  <a:pt x="32009" y="65405"/>
                </a:lnTo>
                <a:lnTo>
                  <a:pt x="32356" y="65131"/>
                </a:lnTo>
                <a:lnTo>
                  <a:pt x="32703" y="64857"/>
                </a:lnTo>
                <a:lnTo>
                  <a:pt x="33032" y="64546"/>
                </a:lnTo>
                <a:lnTo>
                  <a:pt x="33361" y="64235"/>
                </a:lnTo>
                <a:lnTo>
                  <a:pt x="33671" y="63925"/>
                </a:lnTo>
                <a:lnTo>
                  <a:pt x="33982" y="63596"/>
                </a:lnTo>
                <a:lnTo>
                  <a:pt x="34256" y="63249"/>
                </a:lnTo>
                <a:lnTo>
                  <a:pt x="34548" y="62884"/>
                </a:lnTo>
                <a:lnTo>
                  <a:pt x="34804" y="62518"/>
                </a:lnTo>
                <a:lnTo>
                  <a:pt x="35060" y="62134"/>
                </a:lnTo>
                <a:lnTo>
                  <a:pt x="35297" y="61751"/>
                </a:lnTo>
                <a:lnTo>
                  <a:pt x="35535" y="61349"/>
                </a:lnTo>
                <a:lnTo>
                  <a:pt x="35736" y="60929"/>
                </a:lnTo>
                <a:lnTo>
                  <a:pt x="35937" y="60509"/>
                </a:lnTo>
                <a:lnTo>
                  <a:pt x="36119" y="60070"/>
                </a:lnTo>
                <a:lnTo>
                  <a:pt x="36284" y="59613"/>
                </a:lnTo>
                <a:lnTo>
                  <a:pt x="36430" y="59157"/>
                </a:lnTo>
                <a:lnTo>
                  <a:pt x="36576" y="58700"/>
                </a:lnTo>
                <a:lnTo>
                  <a:pt x="36686" y="58225"/>
                </a:lnTo>
                <a:lnTo>
                  <a:pt x="36795" y="57732"/>
                </a:lnTo>
                <a:lnTo>
                  <a:pt x="36868" y="57238"/>
                </a:lnTo>
                <a:lnTo>
                  <a:pt x="36941" y="56727"/>
                </a:lnTo>
                <a:lnTo>
                  <a:pt x="36978" y="56215"/>
                </a:lnTo>
                <a:lnTo>
                  <a:pt x="37106" y="54553"/>
                </a:lnTo>
                <a:lnTo>
                  <a:pt x="37197" y="52909"/>
                </a:lnTo>
                <a:lnTo>
                  <a:pt x="37270" y="51264"/>
                </a:lnTo>
                <a:lnTo>
                  <a:pt x="37343" y="49620"/>
                </a:lnTo>
                <a:lnTo>
                  <a:pt x="37398" y="47976"/>
                </a:lnTo>
                <a:lnTo>
                  <a:pt x="37435" y="46332"/>
                </a:lnTo>
                <a:lnTo>
                  <a:pt x="37471" y="44687"/>
                </a:lnTo>
                <a:lnTo>
                  <a:pt x="37489" y="43061"/>
                </a:lnTo>
                <a:lnTo>
                  <a:pt x="37489" y="41417"/>
                </a:lnTo>
                <a:lnTo>
                  <a:pt x="37471" y="39773"/>
                </a:lnTo>
                <a:lnTo>
                  <a:pt x="37453" y="38110"/>
                </a:lnTo>
                <a:lnTo>
                  <a:pt x="37416" y="36448"/>
                </a:lnTo>
                <a:lnTo>
                  <a:pt x="37362" y="34785"/>
                </a:lnTo>
                <a:lnTo>
                  <a:pt x="37307" y="33123"/>
                </a:lnTo>
                <a:lnTo>
                  <a:pt x="37161" y="29725"/>
                </a:lnTo>
                <a:lnTo>
                  <a:pt x="36960" y="26308"/>
                </a:lnTo>
                <a:lnTo>
                  <a:pt x="36740" y="22801"/>
                </a:lnTo>
                <a:lnTo>
                  <a:pt x="36466" y="19238"/>
                </a:lnTo>
                <a:lnTo>
                  <a:pt x="36156" y="15603"/>
                </a:lnTo>
                <a:lnTo>
                  <a:pt x="35827" y="11858"/>
                </a:lnTo>
                <a:lnTo>
                  <a:pt x="35462" y="8021"/>
                </a:lnTo>
                <a:lnTo>
                  <a:pt x="35060" y="4075"/>
                </a:lnTo>
                <a:lnTo>
                  <a:pt x="34639"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019;p31">
            <a:extLst>
              <a:ext uri="{FF2B5EF4-FFF2-40B4-BE49-F238E27FC236}">
                <a16:creationId xmlns:a16="http://schemas.microsoft.com/office/drawing/2014/main" id="{A46F3365-C4D1-FA81-D565-995071D617C7}"/>
              </a:ext>
            </a:extLst>
          </p:cNvPr>
          <p:cNvSpPr/>
          <p:nvPr/>
        </p:nvSpPr>
        <p:spPr>
          <a:xfrm>
            <a:off x="2820741" y="3126282"/>
            <a:ext cx="384845" cy="715935"/>
          </a:xfrm>
          <a:custGeom>
            <a:avLst/>
            <a:gdLst/>
            <a:ahLst/>
            <a:cxnLst/>
            <a:rect l="l" t="t" r="r" b="b"/>
            <a:pathLst>
              <a:path w="16352" h="30420" extrusionOk="0">
                <a:moveTo>
                  <a:pt x="6577" y="1"/>
                </a:moveTo>
                <a:lnTo>
                  <a:pt x="6486" y="19"/>
                </a:lnTo>
                <a:lnTo>
                  <a:pt x="6376" y="56"/>
                </a:lnTo>
                <a:lnTo>
                  <a:pt x="6285" y="92"/>
                </a:lnTo>
                <a:lnTo>
                  <a:pt x="6102" y="202"/>
                </a:lnTo>
                <a:lnTo>
                  <a:pt x="5919" y="348"/>
                </a:lnTo>
                <a:lnTo>
                  <a:pt x="5755" y="512"/>
                </a:lnTo>
                <a:lnTo>
                  <a:pt x="5591" y="677"/>
                </a:lnTo>
                <a:lnTo>
                  <a:pt x="5463" y="860"/>
                </a:lnTo>
                <a:lnTo>
                  <a:pt x="4951" y="1554"/>
                </a:lnTo>
                <a:lnTo>
                  <a:pt x="4458" y="2248"/>
                </a:lnTo>
                <a:lnTo>
                  <a:pt x="4001" y="2960"/>
                </a:lnTo>
                <a:lnTo>
                  <a:pt x="3764" y="3326"/>
                </a:lnTo>
                <a:lnTo>
                  <a:pt x="3563" y="3691"/>
                </a:lnTo>
                <a:lnTo>
                  <a:pt x="3343" y="4057"/>
                </a:lnTo>
                <a:lnTo>
                  <a:pt x="3161" y="4440"/>
                </a:lnTo>
                <a:lnTo>
                  <a:pt x="2978" y="4824"/>
                </a:lnTo>
                <a:lnTo>
                  <a:pt x="2832" y="5208"/>
                </a:lnTo>
                <a:lnTo>
                  <a:pt x="2686" y="5591"/>
                </a:lnTo>
                <a:lnTo>
                  <a:pt x="2558" y="5993"/>
                </a:lnTo>
                <a:lnTo>
                  <a:pt x="2448" y="6395"/>
                </a:lnTo>
                <a:lnTo>
                  <a:pt x="2375" y="6815"/>
                </a:lnTo>
                <a:lnTo>
                  <a:pt x="2119" y="8514"/>
                </a:lnTo>
                <a:lnTo>
                  <a:pt x="1736" y="10981"/>
                </a:lnTo>
                <a:lnTo>
                  <a:pt x="1535" y="12241"/>
                </a:lnTo>
                <a:lnTo>
                  <a:pt x="1352" y="13410"/>
                </a:lnTo>
                <a:lnTo>
                  <a:pt x="1169" y="14379"/>
                </a:lnTo>
                <a:lnTo>
                  <a:pt x="1078" y="14744"/>
                </a:lnTo>
                <a:lnTo>
                  <a:pt x="1005" y="15036"/>
                </a:lnTo>
                <a:lnTo>
                  <a:pt x="841" y="15621"/>
                </a:lnTo>
                <a:lnTo>
                  <a:pt x="694" y="16334"/>
                </a:lnTo>
                <a:lnTo>
                  <a:pt x="566" y="17119"/>
                </a:lnTo>
                <a:lnTo>
                  <a:pt x="457" y="17978"/>
                </a:lnTo>
                <a:lnTo>
                  <a:pt x="347" y="18910"/>
                </a:lnTo>
                <a:lnTo>
                  <a:pt x="256" y="19860"/>
                </a:lnTo>
                <a:lnTo>
                  <a:pt x="165" y="20828"/>
                </a:lnTo>
                <a:lnTo>
                  <a:pt x="110" y="21796"/>
                </a:lnTo>
                <a:lnTo>
                  <a:pt x="55" y="22746"/>
                </a:lnTo>
                <a:lnTo>
                  <a:pt x="18" y="23660"/>
                </a:lnTo>
                <a:lnTo>
                  <a:pt x="0" y="24500"/>
                </a:lnTo>
                <a:lnTo>
                  <a:pt x="0" y="25286"/>
                </a:lnTo>
                <a:lnTo>
                  <a:pt x="0" y="25980"/>
                </a:lnTo>
                <a:lnTo>
                  <a:pt x="37" y="26564"/>
                </a:lnTo>
                <a:lnTo>
                  <a:pt x="73" y="27003"/>
                </a:lnTo>
                <a:lnTo>
                  <a:pt x="91" y="27186"/>
                </a:lnTo>
                <a:lnTo>
                  <a:pt x="128" y="27313"/>
                </a:lnTo>
                <a:lnTo>
                  <a:pt x="238" y="27606"/>
                </a:lnTo>
                <a:lnTo>
                  <a:pt x="347" y="27898"/>
                </a:lnTo>
                <a:lnTo>
                  <a:pt x="512" y="28172"/>
                </a:lnTo>
                <a:lnTo>
                  <a:pt x="676" y="28428"/>
                </a:lnTo>
                <a:lnTo>
                  <a:pt x="859" y="28665"/>
                </a:lnTo>
                <a:lnTo>
                  <a:pt x="1078" y="28903"/>
                </a:lnTo>
                <a:lnTo>
                  <a:pt x="1297" y="29122"/>
                </a:lnTo>
                <a:lnTo>
                  <a:pt x="1553" y="29323"/>
                </a:lnTo>
                <a:lnTo>
                  <a:pt x="1809" y="29506"/>
                </a:lnTo>
                <a:lnTo>
                  <a:pt x="2083" y="29670"/>
                </a:lnTo>
                <a:lnTo>
                  <a:pt x="2357" y="29816"/>
                </a:lnTo>
                <a:lnTo>
                  <a:pt x="2649" y="29962"/>
                </a:lnTo>
                <a:lnTo>
                  <a:pt x="2941" y="30072"/>
                </a:lnTo>
                <a:lnTo>
                  <a:pt x="3252" y="30182"/>
                </a:lnTo>
                <a:lnTo>
                  <a:pt x="3563" y="30255"/>
                </a:lnTo>
                <a:lnTo>
                  <a:pt x="3873" y="30328"/>
                </a:lnTo>
                <a:lnTo>
                  <a:pt x="4147" y="30364"/>
                </a:lnTo>
                <a:lnTo>
                  <a:pt x="4403" y="30401"/>
                </a:lnTo>
                <a:lnTo>
                  <a:pt x="4677" y="30419"/>
                </a:lnTo>
                <a:lnTo>
                  <a:pt x="4933" y="30419"/>
                </a:lnTo>
                <a:lnTo>
                  <a:pt x="5463" y="30383"/>
                </a:lnTo>
                <a:lnTo>
                  <a:pt x="5992" y="30328"/>
                </a:lnTo>
                <a:lnTo>
                  <a:pt x="6522" y="30236"/>
                </a:lnTo>
                <a:lnTo>
                  <a:pt x="7034" y="30127"/>
                </a:lnTo>
                <a:lnTo>
                  <a:pt x="8093" y="29889"/>
                </a:lnTo>
                <a:lnTo>
                  <a:pt x="8349" y="29816"/>
                </a:lnTo>
                <a:lnTo>
                  <a:pt x="8605" y="29725"/>
                </a:lnTo>
                <a:lnTo>
                  <a:pt x="8861" y="29615"/>
                </a:lnTo>
                <a:lnTo>
                  <a:pt x="9116" y="29487"/>
                </a:lnTo>
                <a:lnTo>
                  <a:pt x="9372" y="29341"/>
                </a:lnTo>
                <a:lnTo>
                  <a:pt x="9610" y="29177"/>
                </a:lnTo>
                <a:lnTo>
                  <a:pt x="9866" y="28994"/>
                </a:lnTo>
                <a:lnTo>
                  <a:pt x="10085" y="28793"/>
                </a:lnTo>
                <a:lnTo>
                  <a:pt x="10322" y="28592"/>
                </a:lnTo>
                <a:lnTo>
                  <a:pt x="10523" y="28391"/>
                </a:lnTo>
                <a:lnTo>
                  <a:pt x="10724" y="28172"/>
                </a:lnTo>
                <a:lnTo>
                  <a:pt x="10907" y="27935"/>
                </a:lnTo>
                <a:lnTo>
                  <a:pt x="11071" y="27715"/>
                </a:lnTo>
                <a:lnTo>
                  <a:pt x="11217" y="27478"/>
                </a:lnTo>
                <a:lnTo>
                  <a:pt x="11345" y="27222"/>
                </a:lnTo>
                <a:lnTo>
                  <a:pt x="11437" y="26985"/>
                </a:lnTo>
                <a:lnTo>
                  <a:pt x="11601" y="26510"/>
                </a:lnTo>
                <a:lnTo>
                  <a:pt x="11729" y="26035"/>
                </a:lnTo>
                <a:lnTo>
                  <a:pt x="11857" y="25541"/>
                </a:lnTo>
                <a:lnTo>
                  <a:pt x="11967" y="25048"/>
                </a:lnTo>
                <a:lnTo>
                  <a:pt x="12167" y="24061"/>
                </a:lnTo>
                <a:lnTo>
                  <a:pt x="12295" y="23586"/>
                </a:lnTo>
                <a:lnTo>
                  <a:pt x="12442" y="23093"/>
                </a:lnTo>
                <a:lnTo>
                  <a:pt x="12606" y="22636"/>
                </a:lnTo>
                <a:lnTo>
                  <a:pt x="12789" y="22198"/>
                </a:lnTo>
                <a:lnTo>
                  <a:pt x="12990" y="21760"/>
                </a:lnTo>
                <a:lnTo>
                  <a:pt x="13191" y="21321"/>
                </a:lnTo>
                <a:lnTo>
                  <a:pt x="13428" y="20901"/>
                </a:lnTo>
                <a:lnTo>
                  <a:pt x="13666" y="20481"/>
                </a:lnTo>
                <a:lnTo>
                  <a:pt x="14177" y="19640"/>
                </a:lnTo>
                <a:lnTo>
                  <a:pt x="14689" y="18818"/>
                </a:lnTo>
                <a:lnTo>
                  <a:pt x="15200" y="17978"/>
                </a:lnTo>
                <a:lnTo>
                  <a:pt x="15438" y="17558"/>
                </a:lnTo>
                <a:lnTo>
                  <a:pt x="15675" y="17119"/>
                </a:lnTo>
                <a:lnTo>
                  <a:pt x="15894" y="16699"/>
                </a:lnTo>
                <a:lnTo>
                  <a:pt x="16095" y="16260"/>
                </a:lnTo>
                <a:lnTo>
                  <a:pt x="16168" y="16060"/>
                </a:lnTo>
                <a:lnTo>
                  <a:pt x="16242" y="15840"/>
                </a:lnTo>
                <a:lnTo>
                  <a:pt x="16296" y="15639"/>
                </a:lnTo>
                <a:lnTo>
                  <a:pt x="16333" y="15420"/>
                </a:lnTo>
                <a:lnTo>
                  <a:pt x="16351" y="15219"/>
                </a:lnTo>
                <a:lnTo>
                  <a:pt x="16315" y="15018"/>
                </a:lnTo>
                <a:lnTo>
                  <a:pt x="16260" y="14817"/>
                </a:lnTo>
                <a:lnTo>
                  <a:pt x="16205" y="14726"/>
                </a:lnTo>
                <a:lnTo>
                  <a:pt x="16150" y="14653"/>
                </a:lnTo>
                <a:lnTo>
                  <a:pt x="16077" y="14561"/>
                </a:lnTo>
                <a:lnTo>
                  <a:pt x="16004" y="14488"/>
                </a:lnTo>
                <a:lnTo>
                  <a:pt x="15931" y="14434"/>
                </a:lnTo>
                <a:lnTo>
                  <a:pt x="15840" y="14379"/>
                </a:lnTo>
                <a:lnTo>
                  <a:pt x="15639" y="14306"/>
                </a:lnTo>
                <a:lnTo>
                  <a:pt x="15419" y="14269"/>
                </a:lnTo>
                <a:lnTo>
                  <a:pt x="15200" y="14269"/>
                </a:lnTo>
                <a:lnTo>
                  <a:pt x="14981" y="14287"/>
                </a:lnTo>
                <a:lnTo>
                  <a:pt x="14762" y="14324"/>
                </a:lnTo>
                <a:lnTo>
                  <a:pt x="14542" y="14379"/>
                </a:lnTo>
                <a:lnTo>
                  <a:pt x="14305" y="14488"/>
                </a:lnTo>
                <a:lnTo>
                  <a:pt x="14086" y="14580"/>
                </a:lnTo>
                <a:lnTo>
                  <a:pt x="13848" y="14708"/>
                </a:lnTo>
                <a:lnTo>
                  <a:pt x="13647" y="14835"/>
                </a:lnTo>
                <a:lnTo>
                  <a:pt x="13428" y="14982"/>
                </a:lnTo>
                <a:lnTo>
                  <a:pt x="13227" y="15146"/>
                </a:lnTo>
                <a:lnTo>
                  <a:pt x="12843" y="15475"/>
                </a:lnTo>
                <a:lnTo>
                  <a:pt x="12460" y="15840"/>
                </a:lnTo>
                <a:lnTo>
                  <a:pt x="12113" y="16206"/>
                </a:lnTo>
                <a:lnTo>
                  <a:pt x="11400" y="16973"/>
                </a:lnTo>
                <a:lnTo>
                  <a:pt x="11108" y="17265"/>
                </a:lnTo>
                <a:lnTo>
                  <a:pt x="10816" y="17558"/>
                </a:lnTo>
                <a:lnTo>
                  <a:pt x="10505" y="17850"/>
                </a:lnTo>
                <a:lnTo>
                  <a:pt x="10176" y="18106"/>
                </a:lnTo>
                <a:lnTo>
                  <a:pt x="9975" y="18234"/>
                </a:lnTo>
                <a:lnTo>
                  <a:pt x="9774" y="18343"/>
                </a:lnTo>
                <a:lnTo>
                  <a:pt x="9555" y="18416"/>
                </a:lnTo>
                <a:lnTo>
                  <a:pt x="9336" y="18471"/>
                </a:lnTo>
                <a:lnTo>
                  <a:pt x="9116" y="18489"/>
                </a:lnTo>
                <a:lnTo>
                  <a:pt x="8897" y="18489"/>
                </a:lnTo>
                <a:lnTo>
                  <a:pt x="8678" y="18453"/>
                </a:lnTo>
                <a:lnTo>
                  <a:pt x="8477" y="18398"/>
                </a:lnTo>
                <a:lnTo>
                  <a:pt x="8258" y="18325"/>
                </a:lnTo>
                <a:lnTo>
                  <a:pt x="8057" y="18234"/>
                </a:lnTo>
                <a:lnTo>
                  <a:pt x="7874" y="18106"/>
                </a:lnTo>
                <a:lnTo>
                  <a:pt x="7710" y="17960"/>
                </a:lnTo>
                <a:lnTo>
                  <a:pt x="7545" y="17813"/>
                </a:lnTo>
                <a:lnTo>
                  <a:pt x="7417" y="17631"/>
                </a:lnTo>
                <a:lnTo>
                  <a:pt x="7290" y="17430"/>
                </a:lnTo>
                <a:lnTo>
                  <a:pt x="7198" y="17210"/>
                </a:lnTo>
                <a:lnTo>
                  <a:pt x="6869" y="16297"/>
                </a:lnTo>
                <a:lnTo>
                  <a:pt x="6595" y="15365"/>
                </a:lnTo>
                <a:lnTo>
                  <a:pt x="6358" y="14434"/>
                </a:lnTo>
                <a:lnTo>
                  <a:pt x="6157" y="13484"/>
                </a:lnTo>
                <a:lnTo>
                  <a:pt x="6011" y="12534"/>
                </a:lnTo>
                <a:lnTo>
                  <a:pt x="5901" y="11565"/>
                </a:lnTo>
                <a:lnTo>
                  <a:pt x="5828" y="10597"/>
                </a:lnTo>
                <a:lnTo>
                  <a:pt x="5810" y="9629"/>
                </a:lnTo>
                <a:lnTo>
                  <a:pt x="5828" y="8660"/>
                </a:lnTo>
                <a:lnTo>
                  <a:pt x="5883" y="7692"/>
                </a:lnTo>
                <a:lnTo>
                  <a:pt x="5919" y="7217"/>
                </a:lnTo>
                <a:lnTo>
                  <a:pt x="5992" y="6742"/>
                </a:lnTo>
                <a:lnTo>
                  <a:pt x="6047" y="6267"/>
                </a:lnTo>
                <a:lnTo>
                  <a:pt x="6139" y="5792"/>
                </a:lnTo>
                <a:lnTo>
                  <a:pt x="6230" y="5317"/>
                </a:lnTo>
                <a:lnTo>
                  <a:pt x="6321" y="4842"/>
                </a:lnTo>
                <a:lnTo>
                  <a:pt x="6431" y="4367"/>
                </a:lnTo>
                <a:lnTo>
                  <a:pt x="6559" y="3910"/>
                </a:lnTo>
                <a:lnTo>
                  <a:pt x="6687" y="3435"/>
                </a:lnTo>
                <a:lnTo>
                  <a:pt x="6833" y="2979"/>
                </a:lnTo>
                <a:lnTo>
                  <a:pt x="6997" y="2522"/>
                </a:lnTo>
                <a:lnTo>
                  <a:pt x="7162" y="2065"/>
                </a:lnTo>
                <a:lnTo>
                  <a:pt x="7271" y="1791"/>
                </a:lnTo>
                <a:lnTo>
                  <a:pt x="7363" y="1535"/>
                </a:lnTo>
                <a:lnTo>
                  <a:pt x="7417" y="1243"/>
                </a:lnTo>
                <a:lnTo>
                  <a:pt x="7436" y="1115"/>
                </a:lnTo>
                <a:lnTo>
                  <a:pt x="7454" y="969"/>
                </a:lnTo>
                <a:lnTo>
                  <a:pt x="7436" y="823"/>
                </a:lnTo>
                <a:lnTo>
                  <a:pt x="7417" y="677"/>
                </a:lnTo>
                <a:lnTo>
                  <a:pt x="7363" y="549"/>
                </a:lnTo>
                <a:lnTo>
                  <a:pt x="7308" y="421"/>
                </a:lnTo>
                <a:lnTo>
                  <a:pt x="7216" y="293"/>
                </a:lnTo>
                <a:lnTo>
                  <a:pt x="7125" y="184"/>
                </a:lnTo>
                <a:lnTo>
                  <a:pt x="7016" y="110"/>
                </a:lnTo>
                <a:lnTo>
                  <a:pt x="6888" y="56"/>
                </a:lnTo>
                <a:lnTo>
                  <a:pt x="6778" y="19"/>
                </a:lnTo>
                <a:lnTo>
                  <a:pt x="6687"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020;p31">
            <a:extLst>
              <a:ext uri="{FF2B5EF4-FFF2-40B4-BE49-F238E27FC236}">
                <a16:creationId xmlns:a16="http://schemas.microsoft.com/office/drawing/2014/main" id="{AAA6F6E6-C6E3-CE1F-10BE-3EC8BF203AE3}"/>
              </a:ext>
            </a:extLst>
          </p:cNvPr>
          <p:cNvSpPr/>
          <p:nvPr/>
        </p:nvSpPr>
        <p:spPr>
          <a:xfrm>
            <a:off x="2910175" y="3221316"/>
            <a:ext cx="247683" cy="371948"/>
          </a:xfrm>
          <a:custGeom>
            <a:avLst/>
            <a:gdLst/>
            <a:ahLst/>
            <a:cxnLst/>
            <a:rect l="l" t="t" r="r" b="b"/>
            <a:pathLst>
              <a:path w="10524" h="15804" extrusionOk="0">
                <a:moveTo>
                  <a:pt x="7746" y="0"/>
                </a:moveTo>
                <a:lnTo>
                  <a:pt x="7637" y="19"/>
                </a:lnTo>
                <a:lnTo>
                  <a:pt x="7527" y="37"/>
                </a:lnTo>
                <a:lnTo>
                  <a:pt x="7326" y="128"/>
                </a:lnTo>
                <a:lnTo>
                  <a:pt x="7143" y="220"/>
                </a:lnTo>
                <a:lnTo>
                  <a:pt x="6376" y="640"/>
                </a:lnTo>
                <a:lnTo>
                  <a:pt x="5627" y="1115"/>
                </a:lnTo>
                <a:lnTo>
                  <a:pt x="4896" y="1608"/>
                </a:lnTo>
                <a:lnTo>
                  <a:pt x="4184" y="2120"/>
                </a:lnTo>
                <a:lnTo>
                  <a:pt x="3490" y="2686"/>
                </a:lnTo>
                <a:lnTo>
                  <a:pt x="2832" y="3271"/>
                </a:lnTo>
                <a:lnTo>
                  <a:pt x="2211" y="3873"/>
                </a:lnTo>
                <a:lnTo>
                  <a:pt x="1590" y="4513"/>
                </a:lnTo>
                <a:lnTo>
                  <a:pt x="1407" y="4750"/>
                </a:lnTo>
                <a:lnTo>
                  <a:pt x="1224" y="5006"/>
                </a:lnTo>
                <a:lnTo>
                  <a:pt x="1060" y="5280"/>
                </a:lnTo>
                <a:lnTo>
                  <a:pt x="895" y="5554"/>
                </a:lnTo>
                <a:lnTo>
                  <a:pt x="767" y="5828"/>
                </a:lnTo>
                <a:lnTo>
                  <a:pt x="640" y="6139"/>
                </a:lnTo>
                <a:lnTo>
                  <a:pt x="548" y="6431"/>
                </a:lnTo>
                <a:lnTo>
                  <a:pt x="439" y="6742"/>
                </a:lnTo>
                <a:lnTo>
                  <a:pt x="366" y="7052"/>
                </a:lnTo>
                <a:lnTo>
                  <a:pt x="292" y="7381"/>
                </a:lnTo>
                <a:lnTo>
                  <a:pt x="183" y="8021"/>
                </a:lnTo>
                <a:lnTo>
                  <a:pt x="91" y="8660"/>
                </a:lnTo>
                <a:lnTo>
                  <a:pt x="18" y="9281"/>
                </a:lnTo>
                <a:lnTo>
                  <a:pt x="0" y="9902"/>
                </a:lnTo>
                <a:lnTo>
                  <a:pt x="0" y="10231"/>
                </a:lnTo>
                <a:lnTo>
                  <a:pt x="0" y="10542"/>
                </a:lnTo>
                <a:lnTo>
                  <a:pt x="37" y="10852"/>
                </a:lnTo>
                <a:lnTo>
                  <a:pt x="55" y="11163"/>
                </a:lnTo>
                <a:lnTo>
                  <a:pt x="110" y="11473"/>
                </a:lnTo>
                <a:lnTo>
                  <a:pt x="165" y="11766"/>
                </a:lnTo>
                <a:lnTo>
                  <a:pt x="238" y="12076"/>
                </a:lnTo>
                <a:lnTo>
                  <a:pt x="329" y="12369"/>
                </a:lnTo>
                <a:lnTo>
                  <a:pt x="439" y="12661"/>
                </a:lnTo>
                <a:lnTo>
                  <a:pt x="548" y="12953"/>
                </a:lnTo>
                <a:lnTo>
                  <a:pt x="676" y="13227"/>
                </a:lnTo>
                <a:lnTo>
                  <a:pt x="822" y="13501"/>
                </a:lnTo>
                <a:lnTo>
                  <a:pt x="987" y="13775"/>
                </a:lnTo>
                <a:lnTo>
                  <a:pt x="1151" y="14013"/>
                </a:lnTo>
                <a:lnTo>
                  <a:pt x="1352" y="14269"/>
                </a:lnTo>
                <a:lnTo>
                  <a:pt x="1553" y="14488"/>
                </a:lnTo>
                <a:lnTo>
                  <a:pt x="1791" y="14707"/>
                </a:lnTo>
                <a:lnTo>
                  <a:pt x="2028" y="14908"/>
                </a:lnTo>
                <a:lnTo>
                  <a:pt x="2284" y="15091"/>
                </a:lnTo>
                <a:lnTo>
                  <a:pt x="2558" y="15237"/>
                </a:lnTo>
                <a:lnTo>
                  <a:pt x="2832" y="15383"/>
                </a:lnTo>
                <a:lnTo>
                  <a:pt x="3124" y="15511"/>
                </a:lnTo>
                <a:lnTo>
                  <a:pt x="3416" y="15621"/>
                </a:lnTo>
                <a:lnTo>
                  <a:pt x="3727" y="15694"/>
                </a:lnTo>
                <a:lnTo>
                  <a:pt x="4019" y="15748"/>
                </a:lnTo>
                <a:lnTo>
                  <a:pt x="4330" y="15785"/>
                </a:lnTo>
                <a:lnTo>
                  <a:pt x="4641" y="15803"/>
                </a:lnTo>
                <a:lnTo>
                  <a:pt x="4951" y="15785"/>
                </a:lnTo>
                <a:lnTo>
                  <a:pt x="5262" y="15748"/>
                </a:lnTo>
                <a:lnTo>
                  <a:pt x="5554" y="15675"/>
                </a:lnTo>
                <a:lnTo>
                  <a:pt x="5408" y="15310"/>
                </a:lnTo>
                <a:lnTo>
                  <a:pt x="5298" y="14926"/>
                </a:lnTo>
                <a:lnTo>
                  <a:pt x="5243" y="14543"/>
                </a:lnTo>
                <a:lnTo>
                  <a:pt x="5207" y="14141"/>
                </a:lnTo>
                <a:lnTo>
                  <a:pt x="5207" y="13739"/>
                </a:lnTo>
                <a:lnTo>
                  <a:pt x="5243" y="13355"/>
                </a:lnTo>
                <a:lnTo>
                  <a:pt x="5335" y="12953"/>
                </a:lnTo>
                <a:lnTo>
                  <a:pt x="5463" y="12588"/>
                </a:lnTo>
                <a:lnTo>
                  <a:pt x="5609" y="12222"/>
                </a:lnTo>
                <a:lnTo>
                  <a:pt x="5810" y="11875"/>
                </a:lnTo>
                <a:lnTo>
                  <a:pt x="6029" y="11547"/>
                </a:lnTo>
                <a:lnTo>
                  <a:pt x="6303" y="11236"/>
                </a:lnTo>
                <a:lnTo>
                  <a:pt x="6577" y="10962"/>
                </a:lnTo>
                <a:lnTo>
                  <a:pt x="6888" y="10724"/>
                </a:lnTo>
                <a:lnTo>
                  <a:pt x="7235" y="10505"/>
                </a:lnTo>
                <a:lnTo>
                  <a:pt x="7582" y="10322"/>
                </a:lnTo>
                <a:lnTo>
                  <a:pt x="7874" y="10213"/>
                </a:lnTo>
                <a:lnTo>
                  <a:pt x="8167" y="10103"/>
                </a:lnTo>
                <a:lnTo>
                  <a:pt x="8769" y="9921"/>
                </a:lnTo>
                <a:lnTo>
                  <a:pt x="9062" y="9811"/>
                </a:lnTo>
                <a:lnTo>
                  <a:pt x="9354" y="9683"/>
                </a:lnTo>
                <a:lnTo>
                  <a:pt x="9628" y="9555"/>
                </a:lnTo>
                <a:lnTo>
                  <a:pt x="9884" y="9372"/>
                </a:lnTo>
                <a:lnTo>
                  <a:pt x="9993" y="9281"/>
                </a:lnTo>
                <a:lnTo>
                  <a:pt x="10085" y="9172"/>
                </a:lnTo>
                <a:lnTo>
                  <a:pt x="10176" y="9044"/>
                </a:lnTo>
                <a:lnTo>
                  <a:pt x="10249" y="8916"/>
                </a:lnTo>
                <a:lnTo>
                  <a:pt x="10304" y="8788"/>
                </a:lnTo>
                <a:lnTo>
                  <a:pt x="10322" y="8642"/>
                </a:lnTo>
                <a:lnTo>
                  <a:pt x="10322" y="8514"/>
                </a:lnTo>
                <a:lnTo>
                  <a:pt x="10286" y="8368"/>
                </a:lnTo>
                <a:lnTo>
                  <a:pt x="10213" y="8240"/>
                </a:lnTo>
                <a:lnTo>
                  <a:pt x="10103" y="8148"/>
                </a:lnTo>
                <a:lnTo>
                  <a:pt x="9975" y="8057"/>
                </a:lnTo>
                <a:lnTo>
                  <a:pt x="9847" y="8002"/>
                </a:lnTo>
                <a:lnTo>
                  <a:pt x="9683" y="7966"/>
                </a:lnTo>
                <a:lnTo>
                  <a:pt x="9537" y="7929"/>
                </a:lnTo>
                <a:lnTo>
                  <a:pt x="8879" y="7929"/>
                </a:lnTo>
                <a:lnTo>
                  <a:pt x="8550" y="7966"/>
                </a:lnTo>
                <a:lnTo>
                  <a:pt x="8203" y="8002"/>
                </a:lnTo>
                <a:lnTo>
                  <a:pt x="7892" y="8039"/>
                </a:lnTo>
                <a:lnTo>
                  <a:pt x="7564" y="8112"/>
                </a:lnTo>
                <a:lnTo>
                  <a:pt x="7235" y="8185"/>
                </a:lnTo>
                <a:lnTo>
                  <a:pt x="6924" y="8258"/>
                </a:lnTo>
                <a:lnTo>
                  <a:pt x="6614" y="8368"/>
                </a:lnTo>
                <a:lnTo>
                  <a:pt x="6303" y="8477"/>
                </a:lnTo>
                <a:lnTo>
                  <a:pt x="5992" y="8605"/>
                </a:lnTo>
                <a:lnTo>
                  <a:pt x="5700" y="8751"/>
                </a:lnTo>
                <a:lnTo>
                  <a:pt x="5408" y="8897"/>
                </a:lnTo>
                <a:lnTo>
                  <a:pt x="5116" y="9062"/>
                </a:lnTo>
                <a:lnTo>
                  <a:pt x="4841" y="9245"/>
                </a:lnTo>
                <a:lnTo>
                  <a:pt x="4586" y="9446"/>
                </a:lnTo>
                <a:lnTo>
                  <a:pt x="4312" y="9647"/>
                </a:lnTo>
                <a:lnTo>
                  <a:pt x="4385" y="9409"/>
                </a:lnTo>
                <a:lnTo>
                  <a:pt x="4476" y="9172"/>
                </a:lnTo>
                <a:lnTo>
                  <a:pt x="4586" y="8952"/>
                </a:lnTo>
                <a:lnTo>
                  <a:pt x="4714" y="8751"/>
                </a:lnTo>
                <a:lnTo>
                  <a:pt x="4841" y="8550"/>
                </a:lnTo>
                <a:lnTo>
                  <a:pt x="5006" y="8349"/>
                </a:lnTo>
                <a:lnTo>
                  <a:pt x="5170" y="8167"/>
                </a:lnTo>
                <a:lnTo>
                  <a:pt x="5353" y="8002"/>
                </a:lnTo>
                <a:lnTo>
                  <a:pt x="5554" y="7838"/>
                </a:lnTo>
                <a:lnTo>
                  <a:pt x="5755" y="7673"/>
                </a:lnTo>
                <a:lnTo>
                  <a:pt x="6175" y="7381"/>
                </a:lnTo>
                <a:lnTo>
                  <a:pt x="6614" y="7107"/>
                </a:lnTo>
                <a:lnTo>
                  <a:pt x="7052" y="6851"/>
                </a:lnTo>
                <a:lnTo>
                  <a:pt x="7966" y="6395"/>
                </a:lnTo>
                <a:lnTo>
                  <a:pt x="8404" y="6139"/>
                </a:lnTo>
                <a:lnTo>
                  <a:pt x="8842" y="5883"/>
                </a:lnTo>
                <a:lnTo>
                  <a:pt x="9263" y="5591"/>
                </a:lnTo>
                <a:lnTo>
                  <a:pt x="9464" y="5445"/>
                </a:lnTo>
                <a:lnTo>
                  <a:pt x="9646" y="5280"/>
                </a:lnTo>
                <a:lnTo>
                  <a:pt x="9829" y="5097"/>
                </a:lnTo>
                <a:lnTo>
                  <a:pt x="9993" y="4915"/>
                </a:lnTo>
                <a:lnTo>
                  <a:pt x="10140" y="4732"/>
                </a:lnTo>
                <a:lnTo>
                  <a:pt x="10286" y="4513"/>
                </a:lnTo>
                <a:lnTo>
                  <a:pt x="10359" y="4385"/>
                </a:lnTo>
                <a:lnTo>
                  <a:pt x="10432" y="4257"/>
                </a:lnTo>
                <a:lnTo>
                  <a:pt x="10487" y="4111"/>
                </a:lnTo>
                <a:lnTo>
                  <a:pt x="10523" y="3965"/>
                </a:lnTo>
                <a:lnTo>
                  <a:pt x="10523" y="3819"/>
                </a:lnTo>
                <a:lnTo>
                  <a:pt x="10523" y="3672"/>
                </a:lnTo>
                <a:lnTo>
                  <a:pt x="10468" y="3545"/>
                </a:lnTo>
                <a:lnTo>
                  <a:pt x="10395" y="3417"/>
                </a:lnTo>
                <a:lnTo>
                  <a:pt x="10341" y="3344"/>
                </a:lnTo>
                <a:lnTo>
                  <a:pt x="10267" y="3289"/>
                </a:lnTo>
                <a:lnTo>
                  <a:pt x="10194" y="3252"/>
                </a:lnTo>
                <a:lnTo>
                  <a:pt x="10121" y="3216"/>
                </a:lnTo>
                <a:lnTo>
                  <a:pt x="9957" y="3179"/>
                </a:lnTo>
                <a:lnTo>
                  <a:pt x="9792" y="3179"/>
                </a:lnTo>
                <a:lnTo>
                  <a:pt x="9610" y="3197"/>
                </a:lnTo>
                <a:lnTo>
                  <a:pt x="9427" y="3234"/>
                </a:lnTo>
                <a:lnTo>
                  <a:pt x="9244" y="3307"/>
                </a:lnTo>
                <a:lnTo>
                  <a:pt x="9062" y="3362"/>
                </a:lnTo>
                <a:lnTo>
                  <a:pt x="8020" y="3800"/>
                </a:lnTo>
                <a:lnTo>
                  <a:pt x="6961" y="4275"/>
                </a:lnTo>
                <a:lnTo>
                  <a:pt x="5901" y="4732"/>
                </a:lnTo>
                <a:lnTo>
                  <a:pt x="4860" y="5171"/>
                </a:lnTo>
                <a:lnTo>
                  <a:pt x="5280" y="4805"/>
                </a:lnTo>
                <a:lnTo>
                  <a:pt x="5700" y="4403"/>
                </a:lnTo>
                <a:lnTo>
                  <a:pt x="6102" y="4001"/>
                </a:lnTo>
                <a:lnTo>
                  <a:pt x="6486" y="3599"/>
                </a:lnTo>
                <a:lnTo>
                  <a:pt x="6869" y="3179"/>
                </a:lnTo>
                <a:lnTo>
                  <a:pt x="7235" y="2741"/>
                </a:lnTo>
                <a:lnTo>
                  <a:pt x="7600" y="2302"/>
                </a:lnTo>
                <a:lnTo>
                  <a:pt x="7947" y="1846"/>
                </a:lnTo>
                <a:lnTo>
                  <a:pt x="8112" y="1626"/>
                </a:lnTo>
                <a:lnTo>
                  <a:pt x="8258" y="1407"/>
                </a:lnTo>
                <a:lnTo>
                  <a:pt x="8313" y="1279"/>
                </a:lnTo>
                <a:lnTo>
                  <a:pt x="8367" y="1151"/>
                </a:lnTo>
                <a:lnTo>
                  <a:pt x="8404" y="1023"/>
                </a:lnTo>
                <a:lnTo>
                  <a:pt x="8422" y="896"/>
                </a:lnTo>
                <a:lnTo>
                  <a:pt x="8422" y="768"/>
                </a:lnTo>
                <a:lnTo>
                  <a:pt x="8422" y="622"/>
                </a:lnTo>
                <a:lnTo>
                  <a:pt x="8386" y="494"/>
                </a:lnTo>
                <a:lnTo>
                  <a:pt x="8331" y="366"/>
                </a:lnTo>
                <a:lnTo>
                  <a:pt x="8258" y="256"/>
                </a:lnTo>
                <a:lnTo>
                  <a:pt x="8167" y="147"/>
                </a:lnTo>
                <a:lnTo>
                  <a:pt x="8057" y="73"/>
                </a:lnTo>
                <a:lnTo>
                  <a:pt x="7947" y="37"/>
                </a:lnTo>
                <a:lnTo>
                  <a:pt x="7838" y="19"/>
                </a:lnTo>
                <a:lnTo>
                  <a:pt x="7746" y="0"/>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021;p31">
            <a:extLst>
              <a:ext uri="{FF2B5EF4-FFF2-40B4-BE49-F238E27FC236}">
                <a16:creationId xmlns:a16="http://schemas.microsoft.com/office/drawing/2014/main" id="{05CA5948-53D3-350A-1897-1144A48DA7D8}"/>
              </a:ext>
            </a:extLst>
          </p:cNvPr>
          <p:cNvSpPr/>
          <p:nvPr/>
        </p:nvSpPr>
        <p:spPr>
          <a:xfrm>
            <a:off x="2952303" y="3320635"/>
            <a:ext cx="90327" cy="245542"/>
          </a:xfrm>
          <a:custGeom>
            <a:avLst/>
            <a:gdLst/>
            <a:ahLst/>
            <a:cxnLst/>
            <a:rect l="l" t="t" r="r" b="b"/>
            <a:pathLst>
              <a:path w="3838" h="10433" extrusionOk="0">
                <a:moveTo>
                  <a:pt x="256" y="1"/>
                </a:moveTo>
                <a:lnTo>
                  <a:pt x="165" y="19"/>
                </a:lnTo>
                <a:lnTo>
                  <a:pt x="110" y="55"/>
                </a:lnTo>
                <a:lnTo>
                  <a:pt x="55" y="110"/>
                </a:lnTo>
                <a:lnTo>
                  <a:pt x="37" y="202"/>
                </a:lnTo>
                <a:lnTo>
                  <a:pt x="1" y="877"/>
                </a:lnTo>
                <a:lnTo>
                  <a:pt x="1" y="1937"/>
                </a:lnTo>
                <a:lnTo>
                  <a:pt x="1" y="2577"/>
                </a:lnTo>
                <a:lnTo>
                  <a:pt x="19" y="3252"/>
                </a:lnTo>
                <a:lnTo>
                  <a:pt x="55" y="3965"/>
                </a:lnTo>
                <a:lnTo>
                  <a:pt x="128" y="4714"/>
                </a:lnTo>
                <a:lnTo>
                  <a:pt x="220" y="5463"/>
                </a:lnTo>
                <a:lnTo>
                  <a:pt x="329" y="6194"/>
                </a:lnTo>
                <a:lnTo>
                  <a:pt x="476" y="6925"/>
                </a:lnTo>
                <a:lnTo>
                  <a:pt x="567" y="7290"/>
                </a:lnTo>
                <a:lnTo>
                  <a:pt x="676" y="7619"/>
                </a:lnTo>
                <a:lnTo>
                  <a:pt x="786" y="7948"/>
                </a:lnTo>
                <a:lnTo>
                  <a:pt x="896" y="8277"/>
                </a:lnTo>
                <a:lnTo>
                  <a:pt x="1042" y="8587"/>
                </a:lnTo>
                <a:lnTo>
                  <a:pt x="1170" y="8861"/>
                </a:lnTo>
                <a:lnTo>
                  <a:pt x="1334" y="9135"/>
                </a:lnTo>
                <a:lnTo>
                  <a:pt x="1499" y="9391"/>
                </a:lnTo>
                <a:lnTo>
                  <a:pt x="1681" y="9610"/>
                </a:lnTo>
                <a:lnTo>
                  <a:pt x="1882" y="9811"/>
                </a:lnTo>
                <a:lnTo>
                  <a:pt x="2047" y="9957"/>
                </a:lnTo>
                <a:lnTo>
                  <a:pt x="2211" y="10085"/>
                </a:lnTo>
                <a:lnTo>
                  <a:pt x="2394" y="10195"/>
                </a:lnTo>
                <a:lnTo>
                  <a:pt x="2576" y="10286"/>
                </a:lnTo>
                <a:lnTo>
                  <a:pt x="2777" y="10359"/>
                </a:lnTo>
                <a:lnTo>
                  <a:pt x="2978" y="10396"/>
                </a:lnTo>
                <a:lnTo>
                  <a:pt x="3179" y="10432"/>
                </a:lnTo>
                <a:lnTo>
                  <a:pt x="3654" y="10432"/>
                </a:lnTo>
                <a:lnTo>
                  <a:pt x="3727" y="10396"/>
                </a:lnTo>
                <a:lnTo>
                  <a:pt x="3782" y="10341"/>
                </a:lnTo>
                <a:lnTo>
                  <a:pt x="3819" y="10286"/>
                </a:lnTo>
                <a:lnTo>
                  <a:pt x="3837" y="10195"/>
                </a:lnTo>
                <a:lnTo>
                  <a:pt x="3801" y="10122"/>
                </a:lnTo>
                <a:lnTo>
                  <a:pt x="3764" y="10049"/>
                </a:lnTo>
                <a:lnTo>
                  <a:pt x="3691" y="10012"/>
                </a:lnTo>
                <a:lnTo>
                  <a:pt x="3600" y="10012"/>
                </a:lnTo>
                <a:lnTo>
                  <a:pt x="3399" y="10030"/>
                </a:lnTo>
                <a:lnTo>
                  <a:pt x="3198" y="10012"/>
                </a:lnTo>
                <a:lnTo>
                  <a:pt x="3015" y="9976"/>
                </a:lnTo>
                <a:lnTo>
                  <a:pt x="2832" y="9939"/>
                </a:lnTo>
                <a:lnTo>
                  <a:pt x="2650" y="9866"/>
                </a:lnTo>
                <a:lnTo>
                  <a:pt x="2485" y="9775"/>
                </a:lnTo>
                <a:lnTo>
                  <a:pt x="2321" y="9647"/>
                </a:lnTo>
                <a:lnTo>
                  <a:pt x="2156" y="9519"/>
                </a:lnTo>
                <a:lnTo>
                  <a:pt x="2028" y="9373"/>
                </a:lnTo>
                <a:lnTo>
                  <a:pt x="1882" y="9208"/>
                </a:lnTo>
                <a:lnTo>
                  <a:pt x="1754" y="9026"/>
                </a:lnTo>
                <a:lnTo>
                  <a:pt x="1626" y="8825"/>
                </a:lnTo>
                <a:lnTo>
                  <a:pt x="1517" y="8624"/>
                </a:lnTo>
                <a:lnTo>
                  <a:pt x="1407" y="8386"/>
                </a:lnTo>
                <a:lnTo>
                  <a:pt x="1206" y="7911"/>
                </a:lnTo>
                <a:lnTo>
                  <a:pt x="1042" y="7381"/>
                </a:lnTo>
                <a:lnTo>
                  <a:pt x="877" y="6797"/>
                </a:lnTo>
                <a:lnTo>
                  <a:pt x="750" y="6194"/>
                </a:lnTo>
                <a:lnTo>
                  <a:pt x="658" y="5573"/>
                </a:lnTo>
                <a:lnTo>
                  <a:pt x="567" y="4915"/>
                </a:lnTo>
                <a:lnTo>
                  <a:pt x="494" y="4239"/>
                </a:lnTo>
                <a:lnTo>
                  <a:pt x="457" y="3563"/>
                </a:lnTo>
                <a:lnTo>
                  <a:pt x="421" y="2887"/>
                </a:lnTo>
                <a:lnTo>
                  <a:pt x="402" y="2193"/>
                </a:lnTo>
                <a:lnTo>
                  <a:pt x="402" y="1517"/>
                </a:lnTo>
                <a:lnTo>
                  <a:pt x="421" y="859"/>
                </a:lnTo>
                <a:lnTo>
                  <a:pt x="457" y="220"/>
                </a:lnTo>
                <a:lnTo>
                  <a:pt x="439" y="147"/>
                </a:lnTo>
                <a:lnTo>
                  <a:pt x="402" y="74"/>
                </a:lnTo>
                <a:lnTo>
                  <a:pt x="329" y="19"/>
                </a:lnTo>
                <a:lnTo>
                  <a:pt x="256" y="1"/>
                </a:lnTo>
                <a:close/>
              </a:path>
            </a:pathLst>
          </a:custGeom>
          <a:solidFill>
            <a:srgbClr val="C16B5B"/>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022;p31">
            <a:extLst>
              <a:ext uri="{FF2B5EF4-FFF2-40B4-BE49-F238E27FC236}">
                <a16:creationId xmlns:a16="http://schemas.microsoft.com/office/drawing/2014/main" id="{4511EBF3-0BE8-8DEF-E63E-DBBE1E75DFF0}"/>
              </a:ext>
            </a:extLst>
          </p:cNvPr>
          <p:cNvSpPr/>
          <p:nvPr/>
        </p:nvSpPr>
        <p:spPr>
          <a:xfrm>
            <a:off x="2128061" y="3884322"/>
            <a:ext cx="587786" cy="1044836"/>
          </a:xfrm>
          <a:custGeom>
            <a:avLst/>
            <a:gdLst/>
            <a:ahLst/>
            <a:cxnLst/>
            <a:rect l="l" t="t" r="r" b="b"/>
            <a:pathLst>
              <a:path w="24975" h="44395" extrusionOk="0">
                <a:moveTo>
                  <a:pt x="0" y="1"/>
                </a:moveTo>
                <a:lnTo>
                  <a:pt x="55" y="2650"/>
                </a:lnTo>
                <a:lnTo>
                  <a:pt x="146" y="5299"/>
                </a:lnTo>
                <a:lnTo>
                  <a:pt x="274" y="7984"/>
                </a:lnTo>
                <a:lnTo>
                  <a:pt x="457" y="10688"/>
                </a:lnTo>
                <a:lnTo>
                  <a:pt x="658" y="13410"/>
                </a:lnTo>
                <a:lnTo>
                  <a:pt x="895" y="16151"/>
                </a:lnTo>
                <a:lnTo>
                  <a:pt x="1170" y="18909"/>
                </a:lnTo>
                <a:lnTo>
                  <a:pt x="1480" y="21686"/>
                </a:lnTo>
                <a:lnTo>
                  <a:pt x="1827" y="24463"/>
                </a:lnTo>
                <a:lnTo>
                  <a:pt x="2193" y="27277"/>
                </a:lnTo>
                <a:lnTo>
                  <a:pt x="2595" y="30090"/>
                </a:lnTo>
                <a:lnTo>
                  <a:pt x="3033" y="32922"/>
                </a:lnTo>
                <a:lnTo>
                  <a:pt x="3490" y="35772"/>
                </a:lnTo>
                <a:lnTo>
                  <a:pt x="3983" y="38640"/>
                </a:lnTo>
                <a:lnTo>
                  <a:pt x="4476" y="41508"/>
                </a:lnTo>
                <a:lnTo>
                  <a:pt x="5024" y="44395"/>
                </a:lnTo>
                <a:lnTo>
                  <a:pt x="24974" y="34712"/>
                </a:lnTo>
                <a:lnTo>
                  <a:pt x="24390" y="33433"/>
                </a:lnTo>
                <a:lnTo>
                  <a:pt x="23696" y="31953"/>
                </a:lnTo>
                <a:lnTo>
                  <a:pt x="22764" y="30035"/>
                </a:lnTo>
                <a:lnTo>
                  <a:pt x="21613" y="27715"/>
                </a:lnTo>
                <a:lnTo>
                  <a:pt x="20955" y="26436"/>
                </a:lnTo>
                <a:lnTo>
                  <a:pt x="20243" y="25102"/>
                </a:lnTo>
                <a:lnTo>
                  <a:pt x="19494" y="23714"/>
                </a:lnTo>
                <a:lnTo>
                  <a:pt x="18708" y="22289"/>
                </a:lnTo>
                <a:lnTo>
                  <a:pt x="17868" y="20809"/>
                </a:lnTo>
                <a:lnTo>
                  <a:pt x="17009" y="19311"/>
                </a:lnTo>
                <a:lnTo>
                  <a:pt x="16096" y="17795"/>
                </a:lnTo>
                <a:lnTo>
                  <a:pt x="15164" y="16278"/>
                </a:lnTo>
                <a:lnTo>
                  <a:pt x="14196" y="14780"/>
                </a:lnTo>
                <a:lnTo>
                  <a:pt x="13191" y="13282"/>
                </a:lnTo>
                <a:lnTo>
                  <a:pt x="12186" y="11802"/>
                </a:lnTo>
                <a:lnTo>
                  <a:pt x="11126" y="10359"/>
                </a:lnTo>
                <a:lnTo>
                  <a:pt x="10596" y="9665"/>
                </a:lnTo>
                <a:lnTo>
                  <a:pt x="10067" y="8971"/>
                </a:lnTo>
                <a:lnTo>
                  <a:pt x="9537" y="8295"/>
                </a:lnTo>
                <a:lnTo>
                  <a:pt x="8989" y="7619"/>
                </a:lnTo>
                <a:lnTo>
                  <a:pt x="8441" y="6979"/>
                </a:lnTo>
                <a:lnTo>
                  <a:pt x="7893" y="6340"/>
                </a:lnTo>
                <a:lnTo>
                  <a:pt x="7345" y="5737"/>
                </a:lnTo>
                <a:lnTo>
                  <a:pt x="6778" y="5134"/>
                </a:lnTo>
                <a:lnTo>
                  <a:pt x="6230" y="4568"/>
                </a:lnTo>
                <a:lnTo>
                  <a:pt x="5664" y="4020"/>
                </a:lnTo>
                <a:lnTo>
                  <a:pt x="5097" y="3490"/>
                </a:lnTo>
                <a:lnTo>
                  <a:pt x="4531" y="2978"/>
                </a:lnTo>
                <a:lnTo>
                  <a:pt x="3965" y="2503"/>
                </a:lnTo>
                <a:lnTo>
                  <a:pt x="3398" y="2065"/>
                </a:lnTo>
                <a:lnTo>
                  <a:pt x="2832" y="1645"/>
                </a:lnTo>
                <a:lnTo>
                  <a:pt x="2266" y="1243"/>
                </a:lnTo>
                <a:lnTo>
                  <a:pt x="1699" y="877"/>
                </a:lnTo>
                <a:lnTo>
                  <a:pt x="1133" y="549"/>
                </a:lnTo>
                <a:lnTo>
                  <a:pt x="567" y="256"/>
                </a:lnTo>
                <a:lnTo>
                  <a:pt x="0" y="1"/>
                </a:lnTo>
                <a:close/>
              </a:path>
            </a:pathLst>
          </a:custGeom>
          <a:solidFill>
            <a:srgbClr val="0062C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023;p31">
            <a:extLst>
              <a:ext uri="{FF2B5EF4-FFF2-40B4-BE49-F238E27FC236}">
                <a16:creationId xmlns:a16="http://schemas.microsoft.com/office/drawing/2014/main" id="{F63CDA05-6ED6-A621-E1FF-E8A949B4FC9A}"/>
              </a:ext>
            </a:extLst>
          </p:cNvPr>
          <p:cNvSpPr/>
          <p:nvPr/>
        </p:nvSpPr>
        <p:spPr>
          <a:xfrm>
            <a:off x="991647" y="2210464"/>
            <a:ext cx="1108476" cy="1243920"/>
          </a:xfrm>
          <a:custGeom>
            <a:avLst/>
            <a:gdLst/>
            <a:ahLst/>
            <a:cxnLst/>
            <a:rect l="l" t="t" r="r" b="b"/>
            <a:pathLst>
              <a:path w="47099" h="52854" extrusionOk="0">
                <a:moveTo>
                  <a:pt x="27660" y="0"/>
                </a:moveTo>
                <a:lnTo>
                  <a:pt x="26802" y="19"/>
                </a:lnTo>
                <a:lnTo>
                  <a:pt x="25925" y="73"/>
                </a:lnTo>
                <a:lnTo>
                  <a:pt x="25048" y="147"/>
                </a:lnTo>
                <a:lnTo>
                  <a:pt x="24171" y="256"/>
                </a:lnTo>
                <a:lnTo>
                  <a:pt x="23294" y="384"/>
                </a:lnTo>
                <a:lnTo>
                  <a:pt x="22435" y="548"/>
                </a:lnTo>
                <a:lnTo>
                  <a:pt x="21577" y="749"/>
                </a:lnTo>
                <a:lnTo>
                  <a:pt x="20718" y="969"/>
                </a:lnTo>
                <a:lnTo>
                  <a:pt x="19878" y="1243"/>
                </a:lnTo>
                <a:lnTo>
                  <a:pt x="19055" y="1517"/>
                </a:lnTo>
                <a:lnTo>
                  <a:pt x="18252" y="1846"/>
                </a:lnTo>
                <a:lnTo>
                  <a:pt x="17466" y="2193"/>
                </a:lnTo>
                <a:lnTo>
                  <a:pt x="16699" y="2576"/>
                </a:lnTo>
                <a:lnTo>
                  <a:pt x="15950" y="2997"/>
                </a:lnTo>
                <a:lnTo>
                  <a:pt x="15237" y="3453"/>
                </a:lnTo>
                <a:lnTo>
                  <a:pt x="14543" y="3928"/>
                </a:lnTo>
                <a:lnTo>
                  <a:pt x="14214" y="4184"/>
                </a:lnTo>
                <a:lnTo>
                  <a:pt x="13885" y="4440"/>
                </a:lnTo>
                <a:lnTo>
                  <a:pt x="13556" y="4714"/>
                </a:lnTo>
                <a:lnTo>
                  <a:pt x="13246" y="4988"/>
                </a:lnTo>
                <a:lnTo>
                  <a:pt x="12953" y="5280"/>
                </a:lnTo>
                <a:lnTo>
                  <a:pt x="12661" y="5572"/>
                </a:lnTo>
                <a:lnTo>
                  <a:pt x="12387" y="5865"/>
                </a:lnTo>
                <a:lnTo>
                  <a:pt x="12113" y="6175"/>
                </a:lnTo>
                <a:lnTo>
                  <a:pt x="11839" y="6504"/>
                </a:lnTo>
                <a:lnTo>
                  <a:pt x="11583" y="6833"/>
                </a:lnTo>
                <a:lnTo>
                  <a:pt x="11346" y="7162"/>
                </a:lnTo>
                <a:lnTo>
                  <a:pt x="11108" y="7509"/>
                </a:lnTo>
                <a:lnTo>
                  <a:pt x="10889" y="7856"/>
                </a:lnTo>
                <a:lnTo>
                  <a:pt x="10688" y="8222"/>
                </a:lnTo>
                <a:lnTo>
                  <a:pt x="10487" y="8587"/>
                </a:lnTo>
                <a:lnTo>
                  <a:pt x="10286" y="8971"/>
                </a:lnTo>
                <a:lnTo>
                  <a:pt x="9903" y="8934"/>
                </a:lnTo>
                <a:lnTo>
                  <a:pt x="9501" y="8934"/>
                </a:lnTo>
                <a:lnTo>
                  <a:pt x="9099" y="8952"/>
                </a:lnTo>
                <a:lnTo>
                  <a:pt x="8715" y="8971"/>
                </a:lnTo>
                <a:lnTo>
                  <a:pt x="8331" y="9025"/>
                </a:lnTo>
                <a:lnTo>
                  <a:pt x="7929" y="9098"/>
                </a:lnTo>
                <a:lnTo>
                  <a:pt x="7564" y="9190"/>
                </a:lnTo>
                <a:lnTo>
                  <a:pt x="7180" y="9299"/>
                </a:lnTo>
                <a:lnTo>
                  <a:pt x="6797" y="9427"/>
                </a:lnTo>
                <a:lnTo>
                  <a:pt x="6431" y="9573"/>
                </a:lnTo>
                <a:lnTo>
                  <a:pt x="6084" y="9738"/>
                </a:lnTo>
                <a:lnTo>
                  <a:pt x="5719" y="9921"/>
                </a:lnTo>
                <a:lnTo>
                  <a:pt x="5372" y="10103"/>
                </a:lnTo>
                <a:lnTo>
                  <a:pt x="5025" y="10304"/>
                </a:lnTo>
                <a:lnTo>
                  <a:pt x="4696" y="10542"/>
                </a:lnTo>
                <a:lnTo>
                  <a:pt x="4367" y="10761"/>
                </a:lnTo>
                <a:lnTo>
                  <a:pt x="4056" y="11017"/>
                </a:lnTo>
                <a:lnTo>
                  <a:pt x="3746" y="11272"/>
                </a:lnTo>
                <a:lnTo>
                  <a:pt x="3435" y="11565"/>
                </a:lnTo>
                <a:lnTo>
                  <a:pt x="3161" y="11839"/>
                </a:lnTo>
                <a:lnTo>
                  <a:pt x="2869" y="12149"/>
                </a:lnTo>
                <a:lnTo>
                  <a:pt x="2613" y="12442"/>
                </a:lnTo>
                <a:lnTo>
                  <a:pt x="2357" y="12771"/>
                </a:lnTo>
                <a:lnTo>
                  <a:pt x="2102" y="13099"/>
                </a:lnTo>
                <a:lnTo>
                  <a:pt x="1882" y="13428"/>
                </a:lnTo>
                <a:lnTo>
                  <a:pt x="1663" y="13775"/>
                </a:lnTo>
                <a:lnTo>
                  <a:pt x="1462" y="14141"/>
                </a:lnTo>
                <a:lnTo>
                  <a:pt x="1261" y="14506"/>
                </a:lnTo>
                <a:lnTo>
                  <a:pt x="1078" y="14872"/>
                </a:lnTo>
                <a:lnTo>
                  <a:pt x="914" y="15255"/>
                </a:lnTo>
                <a:lnTo>
                  <a:pt x="768" y="15639"/>
                </a:lnTo>
                <a:lnTo>
                  <a:pt x="640" y="16022"/>
                </a:lnTo>
                <a:lnTo>
                  <a:pt x="476" y="16589"/>
                </a:lnTo>
                <a:lnTo>
                  <a:pt x="348" y="17155"/>
                </a:lnTo>
                <a:lnTo>
                  <a:pt x="220" y="17722"/>
                </a:lnTo>
                <a:lnTo>
                  <a:pt x="147" y="18288"/>
                </a:lnTo>
                <a:lnTo>
                  <a:pt x="74" y="18854"/>
                </a:lnTo>
                <a:lnTo>
                  <a:pt x="19" y="19421"/>
                </a:lnTo>
                <a:lnTo>
                  <a:pt x="1" y="19987"/>
                </a:lnTo>
                <a:lnTo>
                  <a:pt x="1" y="20553"/>
                </a:lnTo>
                <a:lnTo>
                  <a:pt x="19" y="21120"/>
                </a:lnTo>
                <a:lnTo>
                  <a:pt x="55" y="21686"/>
                </a:lnTo>
                <a:lnTo>
                  <a:pt x="110" y="22252"/>
                </a:lnTo>
                <a:lnTo>
                  <a:pt x="183" y="22819"/>
                </a:lnTo>
                <a:lnTo>
                  <a:pt x="275" y="23385"/>
                </a:lnTo>
                <a:lnTo>
                  <a:pt x="366" y="23951"/>
                </a:lnTo>
                <a:lnTo>
                  <a:pt x="494" y="24518"/>
                </a:lnTo>
                <a:lnTo>
                  <a:pt x="622" y="25066"/>
                </a:lnTo>
                <a:lnTo>
                  <a:pt x="768" y="25632"/>
                </a:lnTo>
                <a:lnTo>
                  <a:pt x="914" y="26180"/>
                </a:lnTo>
                <a:lnTo>
                  <a:pt x="1261" y="27295"/>
                </a:lnTo>
                <a:lnTo>
                  <a:pt x="1645" y="28391"/>
                </a:lnTo>
                <a:lnTo>
                  <a:pt x="2065" y="29469"/>
                </a:lnTo>
                <a:lnTo>
                  <a:pt x="2503" y="30547"/>
                </a:lnTo>
                <a:lnTo>
                  <a:pt x="2960" y="31606"/>
                </a:lnTo>
                <a:lnTo>
                  <a:pt x="3417" y="32648"/>
                </a:lnTo>
                <a:lnTo>
                  <a:pt x="3892" y="33671"/>
                </a:lnTo>
                <a:lnTo>
                  <a:pt x="4403" y="34730"/>
                </a:lnTo>
                <a:lnTo>
                  <a:pt x="4915" y="35772"/>
                </a:lnTo>
                <a:lnTo>
                  <a:pt x="5463" y="36813"/>
                </a:lnTo>
                <a:lnTo>
                  <a:pt x="6011" y="37854"/>
                </a:lnTo>
                <a:lnTo>
                  <a:pt x="6596" y="38859"/>
                </a:lnTo>
                <a:lnTo>
                  <a:pt x="7180" y="39882"/>
                </a:lnTo>
                <a:lnTo>
                  <a:pt x="7783" y="40887"/>
                </a:lnTo>
                <a:lnTo>
                  <a:pt x="8423" y="41873"/>
                </a:lnTo>
                <a:lnTo>
                  <a:pt x="9062" y="42860"/>
                </a:lnTo>
                <a:lnTo>
                  <a:pt x="9720" y="43828"/>
                </a:lnTo>
                <a:lnTo>
                  <a:pt x="10396" y="44778"/>
                </a:lnTo>
                <a:lnTo>
                  <a:pt x="11090" y="45728"/>
                </a:lnTo>
                <a:lnTo>
                  <a:pt x="11803" y="46660"/>
                </a:lnTo>
                <a:lnTo>
                  <a:pt x="12533" y="47573"/>
                </a:lnTo>
                <a:lnTo>
                  <a:pt x="13264" y="48487"/>
                </a:lnTo>
                <a:lnTo>
                  <a:pt x="14031" y="49382"/>
                </a:lnTo>
                <a:lnTo>
                  <a:pt x="14598" y="50003"/>
                </a:lnTo>
                <a:lnTo>
                  <a:pt x="15182" y="50643"/>
                </a:lnTo>
                <a:lnTo>
                  <a:pt x="15493" y="50953"/>
                </a:lnTo>
                <a:lnTo>
                  <a:pt x="15822" y="51264"/>
                </a:lnTo>
                <a:lnTo>
                  <a:pt x="16151" y="51538"/>
                </a:lnTo>
                <a:lnTo>
                  <a:pt x="16498" y="51812"/>
                </a:lnTo>
                <a:lnTo>
                  <a:pt x="16845" y="52049"/>
                </a:lnTo>
                <a:lnTo>
                  <a:pt x="17228" y="52269"/>
                </a:lnTo>
                <a:lnTo>
                  <a:pt x="17594" y="52470"/>
                </a:lnTo>
                <a:lnTo>
                  <a:pt x="17996" y="52616"/>
                </a:lnTo>
                <a:lnTo>
                  <a:pt x="18398" y="52744"/>
                </a:lnTo>
                <a:lnTo>
                  <a:pt x="18617" y="52780"/>
                </a:lnTo>
                <a:lnTo>
                  <a:pt x="18818" y="52817"/>
                </a:lnTo>
                <a:lnTo>
                  <a:pt x="19037" y="52835"/>
                </a:lnTo>
                <a:lnTo>
                  <a:pt x="19256" y="52853"/>
                </a:lnTo>
                <a:lnTo>
                  <a:pt x="19476" y="52835"/>
                </a:lnTo>
                <a:lnTo>
                  <a:pt x="19713" y="52835"/>
                </a:lnTo>
                <a:lnTo>
                  <a:pt x="19951" y="52798"/>
                </a:lnTo>
                <a:lnTo>
                  <a:pt x="20188" y="52762"/>
                </a:lnTo>
                <a:lnTo>
                  <a:pt x="20426" y="52707"/>
                </a:lnTo>
                <a:lnTo>
                  <a:pt x="20645" y="52634"/>
                </a:lnTo>
                <a:lnTo>
                  <a:pt x="20846" y="52561"/>
                </a:lnTo>
                <a:lnTo>
                  <a:pt x="21065" y="52488"/>
                </a:lnTo>
                <a:lnTo>
                  <a:pt x="21266" y="52378"/>
                </a:lnTo>
                <a:lnTo>
                  <a:pt x="21449" y="52287"/>
                </a:lnTo>
                <a:lnTo>
                  <a:pt x="21832" y="52049"/>
                </a:lnTo>
                <a:lnTo>
                  <a:pt x="22179" y="51775"/>
                </a:lnTo>
                <a:lnTo>
                  <a:pt x="22490" y="51465"/>
                </a:lnTo>
                <a:lnTo>
                  <a:pt x="22801" y="51136"/>
                </a:lnTo>
                <a:lnTo>
                  <a:pt x="23075" y="50789"/>
                </a:lnTo>
                <a:lnTo>
                  <a:pt x="23349" y="50423"/>
                </a:lnTo>
                <a:lnTo>
                  <a:pt x="23604" y="50040"/>
                </a:lnTo>
                <a:lnTo>
                  <a:pt x="23824" y="49656"/>
                </a:lnTo>
                <a:lnTo>
                  <a:pt x="24061" y="49254"/>
                </a:lnTo>
                <a:lnTo>
                  <a:pt x="24262" y="48834"/>
                </a:lnTo>
                <a:lnTo>
                  <a:pt x="24664" y="48030"/>
                </a:lnTo>
                <a:lnTo>
                  <a:pt x="24883" y="47573"/>
                </a:lnTo>
                <a:lnTo>
                  <a:pt x="25103" y="47135"/>
                </a:lnTo>
                <a:lnTo>
                  <a:pt x="25358" y="46678"/>
                </a:lnTo>
                <a:lnTo>
                  <a:pt x="25596" y="46258"/>
                </a:lnTo>
                <a:lnTo>
                  <a:pt x="25852" y="45838"/>
                </a:lnTo>
                <a:lnTo>
                  <a:pt x="26126" y="45418"/>
                </a:lnTo>
                <a:lnTo>
                  <a:pt x="26692" y="44596"/>
                </a:lnTo>
                <a:lnTo>
                  <a:pt x="27277" y="43810"/>
                </a:lnTo>
                <a:lnTo>
                  <a:pt x="27879" y="43043"/>
                </a:lnTo>
                <a:lnTo>
                  <a:pt x="28519" y="42294"/>
                </a:lnTo>
                <a:lnTo>
                  <a:pt x="29195" y="41563"/>
                </a:lnTo>
                <a:lnTo>
                  <a:pt x="29871" y="40850"/>
                </a:lnTo>
                <a:lnTo>
                  <a:pt x="30583" y="40156"/>
                </a:lnTo>
                <a:lnTo>
                  <a:pt x="31296" y="39462"/>
                </a:lnTo>
                <a:lnTo>
                  <a:pt x="32027" y="38786"/>
                </a:lnTo>
                <a:lnTo>
                  <a:pt x="33506" y="37471"/>
                </a:lnTo>
                <a:lnTo>
                  <a:pt x="35023" y="36155"/>
                </a:lnTo>
                <a:lnTo>
                  <a:pt x="36521" y="34840"/>
                </a:lnTo>
                <a:lnTo>
                  <a:pt x="38019" y="33524"/>
                </a:lnTo>
                <a:lnTo>
                  <a:pt x="38750" y="32848"/>
                </a:lnTo>
                <a:lnTo>
                  <a:pt x="39462" y="32154"/>
                </a:lnTo>
                <a:lnTo>
                  <a:pt x="40175" y="31460"/>
                </a:lnTo>
                <a:lnTo>
                  <a:pt x="40869" y="30748"/>
                </a:lnTo>
                <a:lnTo>
                  <a:pt x="41545" y="30035"/>
                </a:lnTo>
                <a:lnTo>
                  <a:pt x="42184" y="29286"/>
                </a:lnTo>
                <a:lnTo>
                  <a:pt x="42806" y="28519"/>
                </a:lnTo>
                <a:lnTo>
                  <a:pt x="43408" y="27733"/>
                </a:lnTo>
                <a:lnTo>
                  <a:pt x="43975" y="26911"/>
                </a:lnTo>
                <a:lnTo>
                  <a:pt x="44505" y="26071"/>
                </a:lnTo>
                <a:lnTo>
                  <a:pt x="44760" y="25632"/>
                </a:lnTo>
                <a:lnTo>
                  <a:pt x="45016" y="25194"/>
                </a:lnTo>
                <a:lnTo>
                  <a:pt x="45254" y="24755"/>
                </a:lnTo>
                <a:lnTo>
                  <a:pt x="45473" y="24298"/>
                </a:lnTo>
                <a:lnTo>
                  <a:pt x="45692" y="23842"/>
                </a:lnTo>
                <a:lnTo>
                  <a:pt x="45875" y="23385"/>
                </a:lnTo>
                <a:lnTo>
                  <a:pt x="46057" y="22947"/>
                </a:lnTo>
                <a:lnTo>
                  <a:pt x="46222" y="22490"/>
                </a:lnTo>
                <a:lnTo>
                  <a:pt x="46386" y="22015"/>
                </a:lnTo>
                <a:lnTo>
                  <a:pt x="46514" y="21558"/>
                </a:lnTo>
                <a:lnTo>
                  <a:pt x="46642" y="21101"/>
                </a:lnTo>
                <a:lnTo>
                  <a:pt x="46752" y="20645"/>
                </a:lnTo>
                <a:lnTo>
                  <a:pt x="46843" y="20188"/>
                </a:lnTo>
                <a:lnTo>
                  <a:pt x="46916" y="19731"/>
                </a:lnTo>
                <a:lnTo>
                  <a:pt x="46971" y="19274"/>
                </a:lnTo>
                <a:lnTo>
                  <a:pt x="47026" y="18818"/>
                </a:lnTo>
                <a:lnTo>
                  <a:pt x="47062" y="18361"/>
                </a:lnTo>
                <a:lnTo>
                  <a:pt x="47081" y="17904"/>
                </a:lnTo>
                <a:lnTo>
                  <a:pt x="47099" y="17447"/>
                </a:lnTo>
                <a:lnTo>
                  <a:pt x="47099" y="16991"/>
                </a:lnTo>
                <a:lnTo>
                  <a:pt x="47081" y="16534"/>
                </a:lnTo>
                <a:lnTo>
                  <a:pt x="47044" y="16077"/>
                </a:lnTo>
                <a:lnTo>
                  <a:pt x="47007" y="15639"/>
                </a:lnTo>
                <a:lnTo>
                  <a:pt x="46934" y="15200"/>
                </a:lnTo>
                <a:lnTo>
                  <a:pt x="46880" y="14744"/>
                </a:lnTo>
                <a:lnTo>
                  <a:pt x="46788" y="14305"/>
                </a:lnTo>
                <a:lnTo>
                  <a:pt x="46697" y="13867"/>
                </a:lnTo>
                <a:lnTo>
                  <a:pt x="46587" y="13428"/>
                </a:lnTo>
                <a:lnTo>
                  <a:pt x="46478" y="13008"/>
                </a:lnTo>
                <a:lnTo>
                  <a:pt x="46350" y="12570"/>
                </a:lnTo>
                <a:lnTo>
                  <a:pt x="46204" y="12149"/>
                </a:lnTo>
                <a:lnTo>
                  <a:pt x="46057" y="11729"/>
                </a:lnTo>
                <a:lnTo>
                  <a:pt x="45893" y="11309"/>
                </a:lnTo>
                <a:lnTo>
                  <a:pt x="45710" y="10889"/>
                </a:lnTo>
                <a:lnTo>
                  <a:pt x="45528" y="10487"/>
                </a:lnTo>
                <a:lnTo>
                  <a:pt x="45327" y="10085"/>
                </a:lnTo>
                <a:lnTo>
                  <a:pt x="45126" y="9683"/>
                </a:lnTo>
                <a:lnTo>
                  <a:pt x="44906" y="9299"/>
                </a:lnTo>
                <a:lnTo>
                  <a:pt x="44687" y="8897"/>
                </a:lnTo>
                <a:lnTo>
                  <a:pt x="44431" y="8532"/>
                </a:lnTo>
                <a:lnTo>
                  <a:pt x="44194" y="8148"/>
                </a:lnTo>
                <a:lnTo>
                  <a:pt x="43938" y="7783"/>
                </a:lnTo>
                <a:lnTo>
                  <a:pt x="43664" y="7418"/>
                </a:lnTo>
                <a:lnTo>
                  <a:pt x="43390" y="7052"/>
                </a:lnTo>
                <a:lnTo>
                  <a:pt x="43098" y="6705"/>
                </a:lnTo>
                <a:lnTo>
                  <a:pt x="42806" y="6358"/>
                </a:lnTo>
                <a:lnTo>
                  <a:pt x="42495" y="6011"/>
                </a:lnTo>
                <a:lnTo>
                  <a:pt x="42184" y="5682"/>
                </a:lnTo>
                <a:lnTo>
                  <a:pt x="41856" y="5372"/>
                </a:lnTo>
                <a:lnTo>
                  <a:pt x="41527" y="5043"/>
                </a:lnTo>
                <a:lnTo>
                  <a:pt x="41180" y="4732"/>
                </a:lnTo>
                <a:lnTo>
                  <a:pt x="40832" y="4440"/>
                </a:lnTo>
                <a:lnTo>
                  <a:pt x="40485" y="4147"/>
                </a:lnTo>
                <a:lnTo>
                  <a:pt x="40120" y="3855"/>
                </a:lnTo>
                <a:lnTo>
                  <a:pt x="39736" y="3581"/>
                </a:lnTo>
                <a:lnTo>
                  <a:pt x="39353" y="3325"/>
                </a:lnTo>
                <a:lnTo>
                  <a:pt x="38969" y="3070"/>
                </a:lnTo>
                <a:lnTo>
                  <a:pt x="38567" y="2814"/>
                </a:lnTo>
                <a:lnTo>
                  <a:pt x="38165" y="2576"/>
                </a:lnTo>
                <a:lnTo>
                  <a:pt x="37763" y="2357"/>
                </a:lnTo>
                <a:lnTo>
                  <a:pt x="37343" y="2138"/>
                </a:lnTo>
                <a:lnTo>
                  <a:pt x="36923" y="1919"/>
                </a:lnTo>
                <a:lnTo>
                  <a:pt x="36484" y="1718"/>
                </a:lnTo>
                <a:lnTo>
                  <a:pt x="36046" y="1535"/>
                </a:lnTo>
                <a:lnTo>
                  <a:pt x="35607" y="1352"/>
                </a:lnTo>
                <a:lnTo>
                  <a:pt x="35151" y="1188"/>
                </a:lnTo>
                <a:lnTo>
                  <a:pt x="34712" y="1042"/>
                </a:lnTo>
                <a:lnTo>
                  <a:pt x="34237" y="896"/>
                </a:lnTo>
                <a:lnTo>
                  <a:pt x="33488" y="695"/>
                </a:lnTo>
                <a:lnTo>
                  <a:pt x="32703" y="512"/>
                </a:lnTo>
                <a:lnTo>
                  <a:pt x="31899" y="347"/>
                </a:lnTo>
                <a:lnTo>
                  <a:pt x="31077" y="220"/>
                </a:lnTo>
                <a:lnTo>
                  <a:pt x="30236" y="128"/>
                </a:lnTo>
                <a:lnTo>
                  <a:pt x="29396" y="55"/>
                </a:lnTo>
                <a:lnTo>
                  <a:pt x="28537" y="19"/>
                </a:lnTo>
                <a:lnTo>
                  <a:pt x="27660" y="0"/>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024;p31">
            <a:extLst>
              <a:ext uri="{FF2B5EF4-FFF2-40B4-BE49-F238E27FC236}">
                <a16:creationId xmlns:a16="http://schemas.microsoft.com/office/drawing/2014/main" id="{101FC02B-D6D7-7554-FCB0-381699EFBFE4}"/>
              </a:ext>
            </a:extLst>
          </p:cNvPr>
          <p:cNvSpPr/>
          <p:nvPr/>
        </p:nvSpPr>
        <p:spPr>
          <a:xfrm>
            <a:off x="1239305" y="2388459"/>
            <a:ext cx="854368" cy="1494590"/>
          </a:xfrm>
          <a:custGeom>
            <a:avLst/>
            <a:gdLst/>
            <a:ahLst/>
            <a:cxnLst/>
            <a:rect l="l" t="t" r="r" b="b"/>
            <a:pathLst>
              <a:path w="36302" h="63505" extrusionOk="0">
                <a:moveTo>
                  <a:pt x="17722" y="1"/>
                </a:moveTo>
                <a:lnTo>
                  <a:pt x="17082" y="19"/>
                </a:lnTo>
                <a:lnTo>
                  <a:pt x="16443" y="37"/>
                </a:lnTo>
                <a:lnTo>
                  <a:pt x="15804" y="92"/>
                </a:lnTo>
                <a:lnTo>
                  <a:pt x="15146" y="147"/>
                </a:lnTo>
                <a:lnTo>
                  <a:pt x="14506" y="220"/>
                </a:lnTo>
                <a:lnTo>
                  <a:pt x="13867" y="311"/>
                </a:lnTo>
                <a:lnTo>
                  <a:pt x="13246" y="421"/>
                </a:lnTo>
                <a:lnTo>
                  <a:pt x="12606" y="549"/>
                </a:lnTo>
                <a:lnTo>
                  <a:pt x="11985" y="695"/>
                </a:lnTo>
                <a:lnTo>
                  <a:pt x="11364" y="859"/>
                </a:lnTo>
                <a:lnTo>
                  <a:pt x="10743" y="1042"/>
                </a:lnTo>
                <a:lnTo>
                  <a:pt x="10140" y="1243"/>
                </a:lnTo>
                <a:lnTo>
                  <a:pt x="9556" y="1462"/>
                </a:lnTo>
                <a:lnTo>
                  <a:pt x="8971" y="1682"/>
                </a:lnTo>
                <a:lnTo>
                  <a:pt x="8386" y="1937"/>
                </a:lnTo>
                <a:lnTo>
                  <a:pt x="7820" y="2211"/>
                </a:lnTo>
                <a:lnTo>
                  <a:pt x="7272" y="2504"/>
                </a:lnTo>
                <a:lnTo>
                  <a:pt x="6742" y="2814"/>
                </a:lnTo>
                <a:lnTo>
                  <a:pt x="6212" y="3125"/>
                </a:lnTo>
                <a:lnTo>
                  <a:pt x="5701" y="3472"/>
                </a:lnTo>
                <a:lnTo>
                  <a:pt x="5207" y="3837"/>
                </a:lnTo>
                <a:lnTo>
                  <a:pt x="4732" y="4221"/>
                </a:lnTo>
                <a:lnTo>
                  <a:pt x="4276" y="4623"/>
                </a:lnTo>
                <a:lnTo>
                  <a:pt x="3837" y="5043"/>
                </a:lnTo>
                <a:lnTo>
                  <a:pt x="3417" y="5500"/>
                </a:lnTo>
                <a:lnTo>
                  <a:pt x="3015" y="5957"/>
                </a:lnTo>
                <a:lnTo>
                  <a:pt x="2650" y="6432"/>
                </a:lnTo>
                <a:lnTo>
                  <a:pt x="2284" y="6943"/>
                </a:lnTo>
                <a:lnTo>
                  <a:pt x="1955" y="7455"/>
                </a:lnTo>
                <a:lnTo>
                  <a:pt x="1645" y="8003"/>
                </a:lnTo>
                <a:lnTo>
                  <a:pt x="1353" y="8569"/>
                </a:lnTo>
                <a:lnTo>
                  <a:pt x="1097" y="9154"/>
                </a:lnTo>
                <a:lnTo>
                  <a:pt x="1005" y="9409"/>
                </a:lnTo>
                <a:lnTo>
                  <a:pt x="914" y="9684"/>
                </a:lnTo>
                <a:lnTo>
                  <a:pt x="750" y="10286"/>
                </a:lnTo>
                <a:lnTo>
                  <a:pt x="585" y="10944"/>
                </a:lnTo>
                <a:lnTo>
                  <a:pt x="457" y="11675"/>
                </a:lnTo>
                <a:lnTo>
                  <a:pt x="348" y="12460"/>
                </a:lnTo>
                <a:lnTo>
                  <a:pt x="256" y="13301"/>
                </a:lnTo>
                <a:lnTo>
                  <a:pt x="183" y="14178"/>
                </a:lnTo>
                <a:lnTo>
                  <a:pt x="110" y="15091"/>
                </a:lnTo>
                <a:lnTo>
                  <a:pt x="74" y="16041"/>
                </a:lnTo>
                <a:lnTo>
                  <a:pt x="37" y="17028"/>
                </a:lnTo>
                <a:lnTo>
                  <a:pt x="19" y="18014"/>
                </a:lnTo>
                <a:lnTo>
                  <a:pt x="1" y="19019"/>
                </a:lnTo>
                <a:lnTo>
                  <a:pt x="19" y="21065"/>
                </a:lnTo>
                <a:lnTo>
                  <a:pt x="55" y="23075"/>
                </a:lnTo>
                <a:lnTo>
                  <a:pt x="110" y="25048"/>
                </a:lnTo>
                <a:lnTo>
                  <a:pt x="202" y="26893"/>
                </a:lnTo>
                <a:lnTo>
                  <a:pt x="293" y="28592"/>
                </a:lnTo>
                <a:lnTo>
                  <a:pt x="384" y="30090"/>
                </a:lnTo>
                <a:lnTo>
                  <a:pt x="549" y="32264"/>
                </a:lnTo>
                <a:lnTo>
                  <a:pt x="622" y="33086"/>
                </a:lnTo>
                <a:lnTo>
                  <a:pt x="896" y="33580"/>
                </a:lnTo>
                <a:lnTo>
                  <a:pt x="1206" y="34183"/>
                </a:lnTo>
                <a:lnTo>
                  <a:pt x="1627" y="35005"/>
                </a:lnTo>
                <a:lnTo>
                  <a:pt x="2138" y="36028"/>
                </a:lnTo>
                <a:lnTo>
                  <a:pt x="2705" y="37270"/>
                </a:lnTo>
                <a:lnTo>
                  <a:pt x="3326" y="38695"/>
                </a:lnTo>
                <a:lnTo>
                  <a:pt x="3636" y="39481"/>
                </a:lnTo>
                <a:lnTo>
                  <a:pt x="3965" y="40321"/>
                </a:lnTo>
                <a:lnTo>
                  <a:pt x="4312" y="41198"/>
                </a:lnTo>
                <a:lnTo>
                  <a:pt x="4641" y="42111"/>
                </a:lnTo>
                <a:lnTo>
                  <a:pt x="4970" y="43061"/>
                </a:lnTo>
                <a:lnTo>
                  <a:pt x="5317" y="44066"/>
                </a:lnTo>
                <a:lnTo>
                  <a:pt x="5646" y="45089"/>
                </a:lnTo>
                <a:lnTo>
                  <a:pt x="5956" y="46167"/>
                </a:lnTo>
                <a:lnTo>
                  <a:pt x="6285" y="47282"/>
                </a:lnTo>
                <a:lnTo>
                  <a:pt x="6578" y="48433"/>
                </a:lnTo>
                <a:lnTo>
                  <a:pt x="6870" y="49602"/>
                </a:lnTo>
                <a:lnTo>
                  <a:pt x="7162" y="50826"/>
                </a:lnTo>
                <a:lnTo>
                  <a:pt x="7418" y="52068"/>
                </a:lnTo>
                <a:lnTo>
                  <a:pt x="7655" y="53347"/>
                </a:lnTo>
                <a:lnTo>
                  <a:pt x="7893" y="54644"/>
                </a:lnTo>
                <a:lnTo>
                  <a:pt x="8094" y="55978"/>
                </a:lnTo>
                <a:lnTo>
                  <a:pt x="8258" y="57348"/>
                </a:lnTo>
                <a:lnTo>
                  <a:pt x="8405" y="58736"/>
                </a:lnTo>
                <a:lnTo>
                  <a:pt x="8587" y="59029"/>
                </a:lnTo>
                <a:lnTo>
                  <a:pt x="8770" y="59321"/>
                </a:lnTo>
                <a:lnTo>
                  <a:pt x="8971" y="59595"/>
                </a:lnTo>
                <a:lnTo>
                  <a:pt x="9172" y="59869"/>
                </a:lnTo>
                <a:lnTo>
                  <a:pt x="9373" y="60125"/>
                </a:lnTo>
                <a:lnTo>
                  <a:pt x="9574" y="60381"/>
                </a:lnTo>
                <a:lnTo>
                  <a:pt x="9793" y="60618"/>
                </a:lnTo>
                <a:lnTo>
                  <a:pt x="10031" y="60837"/>
                </a:lnTo>
                <a:lnTo>
                  <a:pt x="10487" y="61276"/>
                </a:lnTo>
                <a:lnTo>
                  <a:pt x="10981" y="61660"/>
                </a:lnTo>
                <a:lnTo>
                  <a:pt x="11474" y="62025"/>
                </a:lnTo>
                <a:lnTo>
                  <a:pt x="12004" y="62336"/>
                </a:lnTo>
                <a:lnTo>
                  <a:pt x="12533" y="62610"/>
                </a:lnTo>
                <a:lnTo>
                  <a:pt x="13081" y="62865"/>
                </a:lnTo>
                <a:lnTo>
                  <a:pt x="13630" y="63066"/>
                </a:lnTo>
                <a:lnTo>
                  <a:pt x="14178" y="63212"/>
                </a:lnTo>
                <a:lnTo>
                  <a:pt x="14744" y="63340"/>
                </a:lnTo>
                <a:lnTo>
                  <a:pt x="15310" y="63432"/>
                </a:lnTo>
                <a:lnTo>
                  <a:pt x="15858" y="63486"/>
                </a:lnTo>
                <a:lnTo>
                  <a:pt x="16425" y="63505"/>
                </a:lnTo>
                <a:lnTo>
                  <a:pt x="16973" y="63468"/>
                </a:lnTo>
                <a:lnTo>
                  <a:pt x="17521" y="63413"/>
                </a:lnTo>
                <a:lnTo>
                  <a:pt x="18051" y="63322"/>
                </a:lnTo>
                <a:lnTo>
                  <a:pt x="18581" y="63176"/>
                </a:lnTo>
                <a:lnTo>
                  <a:pt x="19074" y="63011"/>
                </a:lnTo>
                <a:lnTo>
                  <a:pt x="19567" y="62792"/>
                </a:lnTo>
                <a:lnTo>
                  <a:pt x="20042" y="62555"/>
                </a:lnTo>
                <a:lnTo>
                  <a:pt x="20481" y="62281"/>
                </a:lnTo>
                <a:lnTo>
                  <a:pt x="20700" y="62116"/>
                </a:lnTo>
                <a:lnTo>
                  <a:pt x="20901" y="61952"/>
                </a:lnTo>
                <a:lnTo>
                  <a:pt x="21102" y="61787"/>
                </a:lnTo>
                <a:lnTo>
                  <a:pt x="21303" y="61605"/>
                </a:lnTo>
                <a:lnTo>
                  <a:pt x="21485" y="61404"/>
                </a:lnTo>
                <a:lnTo>
                  <a:pt x="21668" y="61221"/>
                </a:lnTo>
                <a:lnTo>
                  <a:pt x="21832" y="61002"/>
                </a:lnTo>
                <a:lnTo>
                  <a:pt x="21997" y="60783"/>
                </a:lnTo>
                <a:lnTo>
                  <a:pt x="22143" y="60563"/>
                </a:lnTo>
                <a:lnTo>
                  <a:pt x="22289" y="60326"/>
                </a:lnTo>
                <a:lnTo>
                  <a:pt x="22435" y="60088"/>
                </a:lnTo>
                <a:lnTo>
                  <a:pt x="22563" y="59833"/>
                </a:lnTo>
                <a:lnTo>
                  <a:pt x="22673" y="59559"/>
                </a:lnTo>
                <a:lnTo>
                  <a:pt x="22782" y="59303"/>
                </a:lnTo>
                <a:lnTo>
                  <a:pt x="22874" y="59011"/>
                </a:lnTo>
                <a:lnTo>
                  <a:pt x="22965" y="58736"/>
                </a:lnTo>
                <a:lnTo>
                  <a:pt x="22856" y="57695"/>
                </a:lnTo>
                <a:lnTo>
                  <a:pt x="22782" y="56727"/>
                </a:lnTo>
                <a:lnTo>
                  <a:pt x="22728" y="55813"/>
                </a:lnTo>
                <a:lnTo>
                  <a:pt x="22709" y="54936"/>
                </a:lnTo>
                <a:lnTo>
                  <a:pt x="22709" y="54114"/>
                </a:lnTo>
                <a:lnTo>
                  <a:pt x="22746" y="53329"/>
                </a:lnTo>
                <a:lnTo>
                  <a:pt x="22801" y="52580"/>
                </a:lnTo>
                <a:lnTo>
                  <a:pt x="22874" y="51867"/>
                </a:lnTo>
                <a:lnTo>
                  <a:pt x="22983" y="51210"/>
                </a:lnTo>
                <a:lnTo>
                  <a:pt x="23111" y="50570"/>
                </a:lnTo>
                <a:lnTo>
                  <a:pt x="23257" y="49967"/>
                </a:lnTo>
                <a:lnTo>
                  <a:pt x="23422" y="49383"/>
                </a:lnTo>
                <a:lnTo>
                  <a:pt x="23623" y="48835"/>
                </a:lnTo>
                <a:lnTo>
                  <a:pt x="23842" y="48323"/>
                </a:lnTo>
                <a:lnTo>
                  <a:pt x="24098" y="47811"/>
                </a:lnTo>
                <a:lnTo>
                  <a:pt x="24372" y="47336"/>
                </a:lnTo>
                <a:lnTo>
                  <a:pt x="24646" y="46861"/>
                </a:lnTo>
                <a:lnTo>
                  <a:pt x="24975" y="46405"/>
                </a:lnTo>
                <a:lnTo>
                  <a:pt x="25304" y="45966"/>
                </a:lnTo>
                <a:lnTo>
                  <a:pt x="25651" y="45528"/>
                </a:lnTo>
                <a:lnTo>
                  <a:pt x="26034" y="45089"/>
                </a:lnTo>
                <a:lnTo>
                  <a:pt x="26436" y="44669"/>
                </a:lnTo>
                <a:lnTo>
                  <a:pt x="26857" y="44249"/>
                </a:lnTo>
                <a:lnTo>
                  <a:pt x="27295" y="43829"/>
                </a:lnTo>
                <a:lnTo>
                  <a:pt x="28245" y="42970"/>
                </a:lnTo>
                <a:lnTo>
                  <a:pt x="29268" y="42057"/>
                </a:lnTo>
                <a:lnTo>
                  <a:pt x="30364" y="41107"/>
                </a:lnTo>
                <a:lnTo>
                  <a:pt x="31533" y="40084"/>
                </a:lnTo>
                <a:lnTo>
                  <a:pt x="32027" y="39627"/>
                </a:lnTo>
                <a:lnTo>
                  <a:pt x="32502" y="39152"/>
                </a:lnTo>
                <a:lnTo>
                  <a:pt x="32940" y="38640"/>
                </a:lnTo>
                <a:lnTo>
                  <a:pt x="33360" y="38110"/>
                </a:lnTo>
                <a:lnTo>
                  <a:pt x="33762" y="37544"/>
                </a:lnTo>
                <a:lnTo>
                  <a:pt x="34128" y="36960"/>
                </a:lnTo>
                <a:lnTo>
                  <a:pt x="34475" y="36320"/>
                </a:lnTo>
                <a:lnTo>
                  <a:pt x="34785" y="35681"/>
                </a:lnTo>
                <a:lnTo>
                  <a:pt x="35078" y="34986"/>
                </a:lnTo>
                <a:lnTo>
                  <a:pt x="35333" y="34256"/>
                </a:lnTo>
                <a:lnTo>
                  <a:pt x="35571" y="33507"/>
                </a:lnTo>
                <a:lnTo>
                  <a:pt x="35772" y="32703"/>
                </a:lnTo>
                <a:lnTo>
                  <a:pt x="35936" y="31881"/>
                </a:lnTo>
                <a:lnTo>
                  <a:pt x="36064" y="31004"/>
                </a:lnTo>
                <a:lnTo>
                  <a:pt x="36174" y="30090"/>
                </a:lnTo>
                <a:lnTo>
                  <a:pt x="36247" y="29140"/>
                </a:lnTo>
                <a:lnTo>
                  <a:pt x="36302" y="28135"/>
                </a:lnTo>
                <a:lnTo>
                  <a:pt x="36302" y="27094"/>
                </a:lnTo>
                <a:lnTo>
                  <a:pt x="36283" y="26016"/>
                </a:lnTo>
                <a:lnTo>
                  <a:pt x="36210" y="24884"/>
                </a:lnTo>
                <a:lnTo>
                  <a:pt x="36119" y="23714"/>
                </a:lnTo>
                <a:lnTo>
                  <a:pt x="35991" y="22490"/>
                </a:lnTo>
                <a:lnTo>
                  <a:pt x="35827" y="21211"/>
                </a:lnTo>
                <a:lnTo>
                  <a:pt x="35608" y="19896"/>
                </a:lnTo>
                <a:lnTo>
                  <a:pt x="35370" y="18526"/>
                </a:lnTo>
                <a:lnTo>
                  <a:pt x="35096" y="17101"/>
                </a:lnTo>
                <a:lnTo>
                  <a:pt x="34767" y="15603"/>
                </a:lnTo>
                <a:lnTo>
                  <a:pt x="34420" y="14068"/>
                </a:lnTo>
                <a:lnTo>
                  <a:pt x="34018" y="12479"/>
                </a:lnTo>
                <a:lnTo>
                  <a:pt x="33580" y="10835"/>
                </a:lnTo>
                <a:lnTo>
                  <a:pt x="33086" y="9117"/>
                </a:lnTo>
                <a:lnTo>
                  <a:pt x="32557" y="7363"/>
                </a:lnTo>
                <a:lnTo>
                  <a:pt x="32410" y="6925"/>
                </a:lnTo>
                <a:lnTo>
                  <a:pt x="32246" y="6505"/>
                </a:lnTo>
                <a:lnTo>
                  <a:pt x="32027" y="6103"/>
                </a:lnTo>
                <a:lnTo>
                  <a:pt x="31808" y="5701"/>
                </a:lnTo>
                <a:lnTo>
                  <a:pt x="31552" y="5317"/>
                </a:lnTo>
                <a:lnTo>
                  <a:pt x="31259" y="4952"/>
                </a:lnTo>
                <a:lnTo>
                  <a:pt x="30949" y="4586"/>
                </a:lnTo>
                <a:lnTo>
                  <a:pt x="30620" y="4239"/>
                </a:lnTo>
                <a:lnTo>
                  <a:pt x="30255" y="3910"/>
                </a:lnTo>
                <a:lnTo>
                  <a:pt x="29871" y="3582"/>
                </a:lnTo>
                <a:lnTo>
                  <a:pt x="29487" y="3271"/>
                </a:lnTo>
                <a:lnTo>
                  <a:pt x="29067" y="2979"/>
                </a:lnTo>
                <a:lnTo>
                  <a:pt x="28610" y="2686"/>
                </a:lnTo>
                <a:lnTo>
                  <a:pt x="28154" y="2431"/>
                </a:lnTo>
                <a:lnTo>
                  <a:pt x="27679" y="2175"/>
                </a:lnTo>
                <a:lnTo>
                  <a:pt x="27185" y="1919"/>
                </a:lnTo>
                <a:lnTo>
                  <a:pt x="26674" y="1700"/>
                </a:lnTo>
                <a:lnTo>
                  <a:pt x="26162" y="1481"/>
                </a:lnTo>
                <a:lnTo>
                  <a:pt x="25614" y="1280"/>
                </a:lnTo>
                <a:lnTo>
                  <a:pt x="25066" y="1097"/>
                </a:lnTo>
                <a:lnTo>
                  <a:pt x="24500" y="914"/>
                </a:lnTo>
                <a:lnTo>
                  <a:pt x="23933" y="750"/>
                </a:lnTo>
                <a:lnTo>
                  <a:pt x="23349" y="622"/>
                </a:lnTo>
                <a:lnTo>
                  <a:pt x="22746" y="494"/>
                </a:lnTo>
                <a:lnTo>
                  <a:pt x="22143" y="366"/>
                </a:lnTo>
                <a:lnTo>
                  <a:pt x="21522" y="275"/>
                </a:lnTo>
                <a:lnTo>
                  <a:pt x="20901" y="184"/>
                </a:lnTo>
                <a:lnTo>
                  <a:pt x="20280" y="129"/>
                </a:lnTo>
                <a:lnTo>
                  <a:pt x="19640" y="74"/>
                </a:lnTo>
                <a:lnTo>
                  <a:pt x="19019" y="37"/>
                </a:lnTo>
                <a:lnTo>
                  <a:pt x="18380"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025;p31">
            <a:extLst>
              <a:ext uri="{FF2B5EF4-FFF2-40B4-BE49-F238E27FC236}">
                <a16:creationId xmlns:a16="http://schemas.microsoft.com/office/drawing/2014/main" id="{F59E853B-B783-985C-E717-99F4E0F1D5CA}"/>
              </a:ext>
            </a:extLst>
          </p:cNvPr>
          <p:cNvSpPr/>
          <p:nvPr/>
        </p:nvSpPr>
        <p:spPr>
          <a:xfrm>
            <a:off x="1166658" y="2353204"/>
            <a:ext cx="891765" cy="701297"/>
          </a:xfrm>
          <a:custGeom>
            <a:avLst/>
            <a:gdLst/>
            <a:ahLst/>
            <a:cxnLst/>
            <a:rect l="l" t="t" r="r" b="b"/>
            <a:pathLst>
              <a:path w="37891" h="29798" extrusionOk="0">
                <a:moveTo>
                  <a:pt x="21357" y="1"/>
                </a:moveTo>
                <a:lnTo>
                  <a:pt x="20571" y="19"/>
                </a:lnTo>
                <a:lnTo>
                  <a:pt x="19786" y="74"/>
                </a:lnTo>
                <a:lnTo>
                  <a:pt x="18982" y="129"/>
                </a:lnTo>
                <a:lnTo>
                  <a:pt x="18178" y="202"/>
                </a:lnTo>
                <a:lnTo>
                  <a:pt x="17374" y="293"/>
                </a:lnTo>
                <a:lnTo>
                  <a:pt x="16589" y="403"/>
                </a:lnTo>
                <a:lnTo>
                  <a:pt x="15785" y="531"/>
                </a:lnTo>
                <a:lnTo>
                  <a:pt x="14981" y="677"/>
                </a:lnTo>
                <a:lnTo>
                  <a:pt x="14177" y="841"/>
                </a:lnTo>
                <a:lnTo>
                  <a:pt x="13392" y="1024"/>
                </a:lnTo>
                <a:lnTo>
                  <a:pt x="12606" y="1207"/>
                </a:lnTo>
                <a:lnTo>
                  <a:pt x="11820" y="1426"/>
                </a:lnTo>
                <a:lnTo>
                  <a:pt x="11053" y="1645"/>
                </a:lnTo>
                <a:lnTo>
                  <a:pt x="10304" y="1882"/>
                </a:lnTo>
                <a:lnTo>
                  <a:pt x="9573" y="2120"/>
                </a:lnTo>
                <a:lnTo>
                  <a:pt x="8879" y="2376"/>
                </a:lnTo>
                <a:lnTo>
                  <a:pt x="8221" y="2632"/>
                </a:lnTo>
                <a:lnTo>
                  <a:pt x="7582" y="2906"/>
                </a:lnTo>
                <a:lnTo>
                  <a:pt x="6961" y="3198"/>
                </a:lnTo>
                <a:lnTo>
                  <a:pt x="6376" y="3472"/>
                </a:lnTo>
                <a:lnTo>
                  <a:pt x="5828" y="3782"/>
                </a:lnTo>
                <a:lnTo>
                  <a:pt x="5298" y="4093"/>
                </a:lnTo>
                <a:lnTo>
                  <a:pt x="4787" y="4422"/>
                </a:lnTo>
                <a:lnTo>
                  <a:pt x="4312" y="4751"/>
                </a:lnTo>
                <a:lnTo>
                  <a:pt x="3873" y="5080"/>
                </a:lnTo>
                <a:lnTo>
                  <a:pt x="3453" y="5445"/>
                </a:lnTo>
                <a:lnTo>
                  <a:pt x="3051" y="5792"/>
                </a:lnTo>
                <a:lnTo>
                  <a:pt x="2686" y="6176"/>
                </a:lnTo>
                <a:lnTo>
                  <a:pt x="2339" y="6559"/>
                </a:lnTo>
                <a:lnTo>
                  <a:pt x="2010" y="6943"/>
                </a:lnTo>
                <a:lnTo>
                  <a:pt x="1717" y="7345"/>
                </a:lnTo>
                <a:lnTo>
                  <a:pt x="1443" y="7765"/>
                </a:lnTo>
                <a:lnTo>
                  <a:pt x="1188" y="8185"/>
                </a:lnTo>
                <a:lnTo>
                  <a:pt x="968" y="8624"/>
                </a:lnTo>
                <a:lnTo>
                  <a:pt x="767" y="9062"/>
                </a:lnTo>
                <a:lnTo>
                  <a:pt x="585" y="9519"/>
                </a:lnTo>
                <a:lnTo>
                  <a:pt x="439" y="9994"/>
                </a:lnTo>
                <a:lnTo>
                  <a:pt x="311" y="10469"/>
                </a:lnTo>
                <a:lnTo>
                  <a:pt x="201" y="10962"/>
                </a:lnTo>
                <a:lnTo>
                  <a:pt x="128" y="11456"/>
                </a:lnTo>
                <a:lnTo>
                  <a:pt x="55" y="11967"/>
                </a:lnTo>
                <a:lnTo>
                  <a:pt x="18" y="12497"/>
                </a:lnTo>
                <a:lnTo>
                  <a:pt x="0" y="13027"/>
                </a:lnTo>
                <a:lnTo>
                  <a:pt x="0" y="13575"/>
                </a:lnTo>
                <a:lnTo>
                  <a:pt x="37" y="14141"/>
                </a:lnTo>
                <a:lnTo>
                  <a:pt x="165" y="16443"/>
                </a:lnTo>
                <a:lnTo>
                  <a:pt x="292" y="18782"/>
                </a:lnTo>
                <a:lnTo>
                  <a:pt x="384" y="21065"/>
                </a:lnTo>
                <a:lnTo>
                  <a:pt x="475" y="23166"/>
                </a:lnTo>
                <a:lnTo>
                  <a:pt x="585" y="26418"/>
                </a:lnTo>
                <a:lnTo>
                  <a:pt x="621" y="27679"/>
                </a:lnTo>
                <a:lnTo>
                  <a:pt x="4129" y="29798"/>
                </a:lnTo>
                <a:lnTo>
                  <a:pt x="4348" y="29615"/>
                </a:lnTo>
                <a:lnTo>
                  <a:pt x="4549" y="29414"/>
                </a:lnTo>
                <a:lnTo>
                  <a:pt x="4750" y="29195"/>
                </a:lnTo>
                <a:lnTo>
                  <a:pt x="4933" y="28958"/>
                </a:lnTo>
                <a:lnTo>
                  <a:pt x="5116" y="28720"/>
                </a:lnTo>
                <a:lnTo>
                  <a:pt x="5280" y="28483"/>
                </a:lnTo>
                <a:lnTo>
                  <a:pt x="5444" y="28208"/>
                </a:lnTo>
                <a:lnTo>
                  <a:pt x="5609" y="27953"/>
                </a:lnTo>
                <a:lnTo>
                  <a:pt x="5755" y="27679"/>
                </a:lnTo>
                <a:lnTo>
                  <a:pt x="5883" y="27386"/>
                </a:lnTo>
                <a:lnTo>
                  <a:pt x="6139" y="26783"/>
                </a:lnTo>
                <a:lnTo>
                  <a:pt x="6358" y="26162"/>
                </a:lnTo>
                <a:lnTo>
                  <a:pt x="6559" y="25523"/>
                </a:lnTo>
                <a:lnTo>
                  <a:pt x="6723" y="24847"/>
                </a:lnTo>
                <a:lnTo>
                  <a:pt x="6869" y="24171"/>
                </a:lnTo>
                <a:lnTo>
                  <a:pt x="6979" y="23477"/>
                </a:lnTo>
                <a:lnTo>
                  <a:pt x="7089" y="22764"/>
                </a:lnTo>
                <a:lnTo>
                  <a:pt x="7162" y="22052"/>
                </a:lnTo>
                <a:lnTo>
                  <a:pt x="7217" y="21339"/>
                </a:lnTo>
                <a:lnTo>
                  <a:pt x="7271" y="20645"/>
                </a:lnTo>
                <a:lnTo>
                  <a:pt x="7290" y="19933"/>
                </a:lnTo>
                <a:lnTo>
                  <a:pt x="7308" y="19257"/>
                </a:lnTo>
                <a:lnTo>
                  <a:pt x="7308" y="18581"/>
                </a:lnTo>
                <a:lnTo>
                  <a:pt x="7290" y="17302"/>
                </a:lnTo>
                <a:lnTo>
                  <a:pt x="7235" y="16133"/>
                </a:lnTo>
                <a:lnTo>
                  <a:pt x="7162" y="15091"/>
                </a:lnTo>
                <a:lnTo>
                  <a:pt x="7070" y="14251"/>
                </a:lnTo>
                <a:lnTo>
                  <a:pt x="6997" y="13593"/>
                </a:lnTo>
                <a:lnTo>
                  <a:pt x="6924" y="13027"/>
                </a:lnTo>
                <a:lnTo>
                  <a:pt x="7363" y="13502"/>
                </a:lnTo>
                <a:lnTo>
                  <a:pt x="7819" y="13940"/>
                </a:lnTo>
                <a:lnTo>
                  <a:pt x="8294" y="14324"/>
                </a:lnTo>
                <a:lnTo>
                  <a:pt x="8769" y="14671"/>
                </a:lnTo>
                <a:lnTo>
                  <a:pt x="9263" y="14982"/>
                </a:lnTo>
                <a:lnTo>
                  <a:pt x="9756" y="15274"/>
                </a:lnTo>
                <a:lnTo>
                  <a:pt x="10267" y="15511"/>
                </a:lnTo>
                <a:lnTo>
                  <a:pt x="10779" y="15731"/>
                </a:lnTo>
                <a:lnTo>
                  <a:pt x="11309" y="15913"/>
                </a:lnTo>
                <a:lnTo>
                  <a:pt x="11820" y="16078"/>
                </a:lnTo>
                <a:lnTo>
                  <a:pt x="12332" y="16206"/>
                </a:lnTo>
                <a:lnTo>
                  <a:pt x="12843" y="16315"/>
                </a:lnTo>
                <a:lnTo>
                  <a:pt x="13355" y="16407"/>
                </a:lnTo>
                <a:lnTo>
                  <a:pt x="13848" y="16461"/>
                </a:lnTo>
                <a:lnTo>
                  <a:pt x="14342" y="16516"/>
                </a:lnTo>
                <a:lnTo>
                  <a:pt x="14817" y="16534"/>
                </a:lnTo>
                <a:lnTo>
                  <a:pt x="15292" y="16553"/>
                </a:lnTo>
                <a:lnTo>
                  <a:pt x="15730" y="16553"/>
                </a:lnTo>
                <a:lnTo>
                  <a:pt x="16168" y="16534"/>
                </a:lnTo>
                <a:lnTo>
                  <a:pt x="16589" y="16516"/>
                </a:lnTo>
                <a:lnTo>
                  <a:pt x="17338" y="16461"/>
                </a:lnTo>
                <a:lnTo>
                  <a:pt x="17995" y="16370"/>
                </a:lnTo>
                <a:lnTo>
                  <a:pt x="18543" y="16279"/>
                </a:lnTo>
                <a:lnTo>
                  <a:pt x="18945" y="16187"/>
                </a:lnTo>
                <a:lnTo>
                  <a:pt x="19293" y="16114"/>
                </a:lnTo>
                <a:lnTo>
                  <a:pt x="14268" y="12661"/>
                </a:lnTo>
                <a:lnTo>
                  <a:pt x="14268" y="12661"/>
                </a:lnTo>
                <a:lnTo>
                  <a:pt x="14817" y="12899"/>
                </a:lnTo>
                <a:lnTo>
                  <a:pt x="15456" y="13155"/>
                </a:lnTo>
                <a:lnTo>
                  <a:pt x="16333" y="13465"/>
                </a:lnTo>
                <a:lnTo>
                  <a:pt x="17429" y="13831"/>
                </a:lnTo>
                <a:lnTo>
                  <a:pt x="18690" y="14214"/>
                </a:lnTo>
                <a:lnTo>
                  <a:pt x="19402" y="14397"/>
                </a:lnTo>
                <a:lnTo>
                  <a:pt x="20151" y="14580"/>
                </a:lnTo>
                <a:lnTo>
                  <a:pt x="20918" y="14781"/>
                </a:lnTo>
                <a:lnTo>
                  <a:pt x="21741" y="14945"/>
                </a:lnTo>
                <a:lnTo>
                  <a:pt x="22599" y="15109"/>
                </a:lnTo>
                <a:lnTo>
                  <a:pt x="23476" y="15274"/>
                </a:lnTo>
                <a:lnTo>
                  <a:pt x="24390" y="15402"/>
                </a:lnTo>
                <a:lnTo>
                  <a:pt x="25321" y="15530"/>
                </a:lnTo>
                <a:lnTo>
                  <a:pt x="26290" y="15621"/>
                </a:lnTo>
                <a:lnTo>
                  <a:pt x="27258" y="15694"/>
                </a:lnTo>
                <a:lnTo>
                  <a:pt x="28263" y="15749"/>
                </a:lnTo>
                <a:lnTo>
                  <a:pt x="29286" y="15767"/>
                </a:lnTo>
                <a:lnTo>
                  <a:pt x="30327" y="15749"/>
                </a:lnTo>
                <a:lnTo>
                  <a:pt x="31369" y="15694"/>
                </a:lnTo>
                <a:lnTo>
                  <a:pt x="32428" y="15603"/>
                </a:lnTo>
                <a:lnTo>
                  <a:pt x="33488" y="15475"/>
                </a:lnTo>
                <a:lnTo>
                  <a:pt x="34566" y="15310"/>
                </a:lnTo>
                <a:lnTo>
                  <a:pt x="35095" y="15219"/>
                </a:lnTo>
                <a:lnTo>
                  <a:pt x="35644" y="15109"/>
                </a:lnTo>
                <a:lnTo>
                  <a:pt x="36173" y="14982"/>
                </a:lnTo>
                <a:lnTo>
                  <a:pt x="36721" y="14835"/>
                </a:lnTo>
                <a:lnTo>
                  <a:pt x="37251" y="14689"/>
                </a:lnTo>
                <a:lnTo>
                  <a:pt x="37799" y="14525"/>
                </a:lnTo>
                <a:lnTo>
                  <a:pt x="37836" y="14324"/>
                </a:lnTo>
                <a:lnTo>
                  <a:pt x="37872" y="14068"/>
                </a:lnTo>
                <a:lnTo>
                  <a:pt x="37891" y="13721"/>
                </a:lnTo>
                <a:lnTo>
                  <a:pt x="37891" y="13283"/>
                </a:lnTo>
                <a:lnTo>
                  <a:pt x="37872" y="12771"/>
                </a:lnTo>
                <a:lnTo>
                  <a:pt x="37799" y="12150"/>
                </a:lnTo>
                <a:lnTo>
                  <a:pt x="37726" y="11821"/>
                </a:lnTo>
                <a:lnTo>
                  <a:pt x="37653" y="11456"/>
                </a:lnTo>
                <a:lnTo>
                  <a:pt x="37562" y="11090"/>
                </a:lnTo>
                <a:lnTo>
                  <a:pt x="37452" y="10688"/>
                </a:lnTo>
                <a:lnTo>
                  <a:pt x="37324" y="10286"/>
                </a:lnTo>
                <a:lnTo>
                  <a:pt x="37178" y="9848"/>
                </a:lnTo>
                <a:lnTo>
                  <a:pt x="36995" y="9409"/>
                </a:lnTo>
                <a:lnTo>
                  <a:pt x="36795" y="8953"/>
                </a:lnTo>
                <a:lnTo>
                  <a:pt x="36557" y="8459"/>
                </a:lnTo>
                <a:lnTo>
                  <a:pt x="36301" y="7966"/>
                </a:lnTo>
                <a:lnTo>
                  <a:pt x="36009" y="7455"/>
                </a:lnTo>
                <a:lnTo>
                  <a:pt x="35680" y="6925"/>
                </a:lnTo>
                <a:lnTo>
                  <a:pt x="35333" y="6377"/>
                </a:lnTo>
                <a:lnTo>
                  <a:pt x="34931" y="5829"/>
                </a:lnTo>
                <a:lnTo>
                  <a:pt x="34511" y="5262"/>
                </a:lnTo>
                <a:lnTo>
                  <a:pt x="34054" y="4659"/>
                </a:lnTo>
                <a:lnTo>
                  <a:pt x="33543" y="4075"/>
                </a:lnTo>
                <a:lnTo>
                  <a:pt x="32994" y="3454"/>
                </a:lnTo>
                <a:lnTo>
                  <a:pt x="32611" y="3070"/>
                </a:lnTo>
                <a:lnTo>
                  <a:pt x="32209" y="2723"/>
                </a:lnTo>
                <a:lnTo>
                  <a:pt x="31752" y="2376"/>
                </a:lnTo>
                <a:lnTo>
                  <a:pt x="31277" y="2065"/>
                </a:lnTo>
                <a:lnTo>
                  <a:pt x="30766" y="1773"/>
                </a:lnTo>
                <a:lnTo>
                  <a:pt x="30236" y="1517"/>
                </a:lnTo>
                <a:lnTo>
                  <a:pt x="29669" y="1280"/>
                </a:lnTo>
                <a:lnTo>
                  <a:pt x="29085" y="1060"/>
                </a:lnTo>
                <a:lnTo>
                  <a:pt x="28482" y="859"/>
                </a:lnTo>
                <a:lnTo>
                  <a:pt x="27843" y="677"/>
                </a:lnTo>
                <a:lnTo>
                  <a:pt x="27185" y="512"/>
                </a:lnTo>
                <a:lnTo>
                  <a:pt x="26509" y="384"/>
                </a:lnTo>
                <a:lnTo>
                  <a:pt x="25815" y="275"/>
                </a:lnTo>
                <a:lnTo>
                  <a:pt x="25102" y="183"/>
                </a:lnTo>
                <a:lnTo>
                  <a:pt x="24371" y="110"/>
                </a:lnTo>
                <a:lnTo>
                  <a:pt x="23641" y="56"/>
                </a:lnTo>
                <a:lnTo>
                  <a:pt x="22892" y="19"/>
                </a:lnTo>
                <a:lnTo>
                  <a:pt x="22124"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dirty="0">
              <a:ln>
                <a:noFill/>
              </a:ln>
              <a:solidFill>
                <a:srgbClr val="000000"/>
              </a:solidFill>
              <a:effectLst/>
              <a:uLnTx/>
              <a:uFillTx/>
              <a:latin typeface="Arial"/>
              <a:cs typeface="Arial"/>
              <a:sym typeface="Arial"/>
            </a:endParaRPr>
          </a:p>
        </p:txBody>
      </p:sp>
      <p:sp>
        <p:nvSpPr>
          <p:cNvPr id="41" name="Google Shape;1026;p31">
            <a:extLst>
              <a:ext uri="{FF2B5EF4-FFF2-40B4-BE49-F238E27FC236}">
                <a16:creationId xmlns:a16="http://schemas.microsoft.com/office/drawing/2014/main" id="{9F8F983B-BE23-5C17-A2C8-BEED773A6C6E}"/>
              </a:ext>
            </a:extLst>
          </p:cNvPr>
          <p:cNvSpPr/>
          <p:nvPr/>
        </p:nvSpPr>
        <p:spPr>
          <a:xfrm>
            <a:off x="1642630" y="2963326"/>
            <a:ext cx="70112" cy="69687"/>
          </a:xfrm>
          <a:custGeom>
            <a:avLst/>
            <a:gdLst/>
            <a:ahLst/>
            <a:cxnLst/>
            <a:rect l="l" t="t" r="r" b="b"/>
            <a:pathLst>
              <a:path w="2979" h="2961" extrusionOk="0">
                <a:moveTo>
                  <a:pt x="1334" y="1"/>
                </a:moveTo>
                <a:lnTo>
                  <a:pt x="1169" y="37"/>
                </a:lnTo>
                <a:lnTo>
                  <a:pt x="1042" y="74"/>
                </a:lnTo>
                <a:lnTo>
                  <a:pt x="895" y="129"/>
                </a:lnTo>
                <a:lnTo>
                  <a:pt x="768" y="184"/>
                </a:lnTo>
                <a:lnTo>
                  <a:pt x="640" y="257"/>
                </a:lnTo>
                <a:lnTo>
                  <a:pt x="530" y="348"/>
                </a:lnTo>
                <a:lnTo>
                  <a:pt x="420" y="439"/>
                </a:lnTo>
                <a:lnTo>
                  <a:pt x="329" y="549"/>
                </a:lnTo>
                <a:lnTo>
                  <a:pt x="256" y="677"/>
                </a:lnTo>
                <a:lnTo>
                  <a:pt x="183" y="786"/>
                </a:lnTo>
                <a:lnTo>
                  <a:pt x="110" y="914"/>
                </a:lnTo>
                <a:lnTo>
                  <a:pt x="73" y="1060"/>
                </a:lnTo>
                <a:lnTo>
                  <a:pt x="37" y="1188"/>
                </a:lnTo>
                <a:lnTo>
                  <a:pt x="19" y="1334"/>
                </a:lnTo>
                <a:lnTo>
                  <a:pt x="0" y="1499"/>
                </a:lnTo>
                <a:lnTo>
                  <a:pt x="19" y="1645"/>
                </a:lnTo>
                <a:lnTo>
                  <a:pt x="37" y="1791"/>
                </a:lnTo>
                <a:lnTo>
                  <a:pt x="73" y="1937"/>
                </a:lnTo>
                <a:lnTo>
                  <a:pt x="128" y="2065"/>
                </a:lnTo>
                <a:lnTo>
                  <a:pt x="201" y="2211"/>
                </a:lnTo>
                <a:lnTo>
                  <a:pt x="274" y="2321"/>
                </a:lnTo>
                <a:lnTo>
                  <a:pt x="366" y="2431"/>
                </a:lnTo>
                <a:lnTo>
                  <a:pt x="457" y="2540"/>
                </a:lnTo>
                <a:lnTo>
                  <a:pt x="567" y="2632"/>
                </a:lnTo>
                <a:lnTo>
                  <a:pt x="676" y="2723"/>
                </a:lnTo>
                <a:lnTo>
                  <a:pt x="804" y="2796"/>
                </a:lnTo>
                <a:lnTo>
                  <a:pt x="932" y="2851"/>
                </a:lnTo>
                <a:lnTo>
                  <a:pt x="1060" y="2906"/>
                </a:lnTo>
                <a:lnTo>
                  <a:pt x="1206" y="2942"/>
                </a:lnTo>
                <a:lnTo>
                  <a:pt x="1352" y="2960"/>
                </a:lnTo>
                <a:lnTo>
                  <a:pt x="1644" y="2960"/>
                </a:lnTo>
                <a:lnTo>
                  <a:pt x="1791" y="2924"/>
                </a:lnTo>
                <a:lnTo>
                  <a:pt x="1937" y="2887"/>
                </a:lnTo>
                <a:lnTo>
                  <a:pt x="2083" y="2833"/>
                </a:lnTo>
                <a:lnTo>
                  <a:pt x="2211" y="2778"/>
                </a:lnTo>
                <a:lnTo>
                  <a:pt x="2339" y="2705"/>
                </a:lnTo>
                <a:lnTo>
                  <a:pt x="2448" y="2613"/>
                </a:lnTo>
                <a:lnTo>
                  <a:pt x="2558" y="2522"/>
                </a:lnTo>
                <a:lnTo>
                  <a:pt x="2649" y="2412"/>
                </a:lnTo>
                <a:lnTo>
                  <a:pt x="2722" y="2284"/>
                </a:lnTo>
                <a:lnTo>
                  <a:pt x="2795" y="2175"/>
                </a:lnTo>
                <a:lnTo>
                  <a:pt x="2869" y="2047"/>
                </a:lnTo>
                <a:lnTo>
                  <a:pt x="2905" y="1901"/>
                </a:lnTo>
                <a:lnTo>
                  <a:pt x="2942" y="1773"/>
                </a:lnTo>
                <a:lnTo>
                  <a:pt x="2960" y="1627"/>
                </a:lnTo>
                <a:lnTo>
                  <a:pt x="2978" y="1462"/>
                </a:lnTo>
                <a:lnTo>
                  <a:pt x="2960" y="1316"/>
                </a:lnTo>
                <a:lnTo>
                  <a:pt x="2942" y="1170"/>
                </a:lnTo>
                <a:lnTo>
                  <a:pt x="2905" y="1024"/>
                </a:lnTo>
                <a:lnTo>
                  <a:pt x="2850" y="896"/>
                </a:lnTo>
                <a:lnTo>
                  <a:pt x="2777" y="768"/>
                </a:lnTo>
                <a:lnTo>
                  <a:pt x="2704" y="640"/>
                </a:lnTo>
                <a:lnTo>
                  <a:pt x="2613" y="531"/>
                </a:lnTo>
                <a:lnTo>
                  <a:pt x="2521" y="421"/>
                </a:lnTo>
                <a:lnTo>
                  <a:pt x="2412" y="330"/>
                </a:lnTo>
                <a:lnTo>
                  <a:pt x="2302" y="238"/>
                </a:lnTo>
                <a:lnTo>
                  <a:pt x="2174" y="165"/>
                </a:lnTo>
                <a:lnTo>
                  <a:pt x="2046" y="110"/>
                </a:lnTo>
                <a:lnTo>
                  <a:pt x="1919" y="56"/>
                </a:lnTo>
                <a:lnTo>
                  <a:pt x="1772" y="19"/>
                </a:lnTo>
                <a:lnTo>
                  <a:pt x="1626"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027;p31">
            <a:extLst>
              <a:ext uri="{FF2B5EF4-FFF2-40B4-BE49-F238E27FC236}">
                <a16:creationId xmlns:a16="http://schemas.microsoft.com/office/drawing/2014/main" id="{5876A9EA-5460-F817-CA24-016F6B5B1736}"/>
              </a:ext>
            </a:extLst>
          </p:cNvPr>
          <p:cNvSpPr/>
          <p:nvPr/>
        </p:nvSpPr>
        <p:spPr>
          <a:xfrm>
            <a:off x="1676590" y="2974504"/>
            <a:ext cx="25395" cy="25395"/>
          </a:xfrm>
          <a:custGeom>
            <a:avLst/>
            <a:gdLst/>
            <a:ahLst/>
            <a:cxnLst/>
            <a:rect l="l" t="t" r="r" b="b"/>
            <a:pathLst>
              <a:path w="1079" h="1079" extrusionOk="0">
                <a:moveTo>
                  <a:pt x="476" y="1"/>
                </a:moveTo>
                <a:lnTo>
                  <a:pt x="366" y="19"/>
                </a:lnTo>
                <a:lnTo>
                  <a:pt x="275" y="74"/>
                </a:lnTo>
                <a:lnTo>
                  <a:pt x="183" y="129"/>
                </a:lnTo>
                <a:lnTo>
                  <a:pt x="110" y="202"/>
                </a:lnTo>
                <a:lnTo>
                  <a:pt x="55" y="293"/>
                </a:lnTo>
                <a:lnTo>
                  <a:pt x="19" y="384"/>
                </a:lnTo>
                <a:lnTo>
                  <a:pt x="1" y="494"/>
                </a:lnTo>
                <a:lnTo>
                  <a:pt x="1" y="604"/>
                </a:lnTo>
                <a:lnTo>
                  <a:pt x="19" y="713"/>
                </a:lnTo>
                <a:lnTo>
                  <a:pt x="74" y="805"/>
                </a:lnTo>
                <a:lnTo>
                  <a:pt x="128" y="896"/>
                </a:lnTo>
                <a:lnTo>
                  <a:pt x="201" y="969"/>
                </a:lnTo>
                <a:lnTo>
                  <a:pt x="293" y="1024"/>
                </a:lnTo>
                <a:lnTo>
                  <a:pt x="384" y="1060"/>
                </a:lnTo>
                <a:lnTo>
                  <a:pt x="494" y="1079"/>
                </a:lnTo>
                <a:lnTo>
                  <a:pt x="603" y="1079"/>
                </a:lnTo>
                <a:lnTo>
                  <a:pt x="713" y="1060"/>
                </a:lnTo>
                <a:lnTo>
                  <a:pt x="804" y="1024"/>
                </a:lnTo>
                <a:lnTo>
                  <a:pt x="896" y="951"/>
                </a:lnTo>
                <a:lnTo>
                  <a:pt x="969" y="878"/>
                </a:lnTo>
                <a:lnTo>
                  <a:pt x="1024" y="805"/>
                </a:lnTo>
                <a:lnTo>
                  <a:pt x="1060" y="695"/>
                </a:lnTo>
                <a:lnTo>
                  <a:pt x="1078" y="604"/>
                </a:lnTo>
                <a:lnTo>
                  <a:pt x="1078" y="494"/>
                </a:lnTo>
                <a:lnTo>
                  <a:pt x="1060" y="384"/>
                </a:lnTo>
                <a:lnTo>
                  <a:pt x="1024" y="275"/>
                </a:lnTo>
                <a:lnTo>
                  <a:pt x="951" y="202"/>
                </a:lnTo>
                <a:lnTo>
                  <a:pt x="877" y="129"/>
                </a:lnTo>
                <a:lnTo>
                  <a:pt x="786" y="56"/>
                </a:lnTo>
                <a:lnTo>
                  <a:pt x="695" y="19"/>
                </a:lnTo>
                <a:lnTo>
                  <a:pt x="585" y="1"/>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028;p31">
            <a:extLst>
              <a:ext uri="{FF2B5EF4-FFF2-40B4-BE49-F238E27FC236}">
                <a16:creationId xmlns:a16="http://schemas.microsoft.com/office/drawing/2014/main" id="{C075FB88-3EA4-657A-71AE-0D734FC06605}"/>
              </a:ext>
            </a:extLst>
          </p:cNvPr>
          <p:cNvSpPr/>
          <p:nvPr/>
        </p:nvSpPr>
        <p:spPr>
          <a:xfrm>
            <a:off x="1910928" y="2934096"/>
            <a:ext cx="69663" cy="69687"/>
          </a:xfrm>
          <a:custGeom>
            <a:avLst/>
            <a:gdLst/>
            <a:ahLst/>
            <a:cxnLst/>
            <a:rect l="l" t="t" r="r" b="b"/>
            <a:pathLst>
              <a:path w="2960" h="2961" extrusionOk="0">
                <a:moveTo>
                  <a:pt x="1316" y="1"/>
                </a:moveTo>
                <a:lnTo>
                  <a:pt x="1170" y="19"/>
                </a:lnTo>
                <a:lnTo>
                  <a:pt x="1023" y="74"/>
                </a:lnTo>
                <a:lnTo>
                  <a:pt x="895" y="110"/>
                </a:lnTo>
                <a:lnTo>
                  <a:pt x="749" y="183"/>
                </a:lnTo>
                <a:lnTo>
                  <a:pt x="640" y="256"/>
                </a:lnTo>
                <a:lnTo>
                  <a:pt x="530" y="348"/>
                </a:lnTo>
                <a:lnTo>
                  <a:pt x="420" y="439"/>
                </a:lnTo>
                <a:lnTo>
                  <a:pt x="329" y="549"/>
                </a:lnTo>
                <a:lnTo>
                  <a:pt x="238" y="658"/>
                </a:lnTo>
                <a:lnTo>
                  <a:pt x="165" y="786"/>
                </a:lnTo>
                <a:lnTo>
                  <a:pt x="110" y="914"/>
                </a:lnTo>
                <a:lnTo>
                  <a:pt x="55" y="1060"/>
                </a:lnTo>
                <a:lnTo>
                  <a:pt x="19" y="1188"/>
                </a:lnTo>
                <a:lnTo>
                  <a:pt x="0" y="1334"/>
                </a:lnTo>
                <a:lnTo>
                  <a:pt x="0" y="1480"/>
                </a:lnTo>
                <a:lnTo>
                  <a:pt x="0" y="1645"/>
                </a:lnTo>
                <a:lnTo>
                  <a:pt x="37" y="1791"/>
                </a:lnTo>
                <a:lnTo>
                  <a:pt x="73" y="1937"/>
                </a:lnTo>
                <a:lnTo>
                  <a:pt x="128" y="2065"/>
                </a:lnTo>
                <a:lnTo>
                  <a:pt x="183" y="2193"/>
                </a:lnTo>
                <a:lnTo>
                  <a:pt x="256" y="2321"/>
                </a:lnTo>
                <a:lnTo>
                  <a:pt x="347" y="2430"/>
                </a:lnTo>
                <a:lnTo>
                  <a:pt x="439" y="2540"/>
                </a:lnTo>
                <a:lnTo>
                  <a:pt x="548" y="2631"/>
                </a:lnTo>
                <a:lnTo>
                  <a:pt x="658" y="2723"/>
                </a:lnTo>
                <a:lnTo>
                  <a:pt x="786" y="2796"/>
                </a:lnTo>
                <a:lnTo>
                  <a:pt x="914" y="2851"/>
                </a:lnTo>
                <a:lnTo>
                  <a:pt x="1060" y="2887"/>
                </a:lnTo>
                <a:lnTo>
                  <a:pt x="1188" y="2924"/>
                </a:lnTo>
                <a:lnTo>
                  <a:pt x="1334" y="2960"/>
                </a:lnTo>
                <a:lnTo>
                  <a:pt x="1480" y="2960"/>
                </a:lnTo>
                <a:lnTo>
                  <a:pt x="1645" y="2942"/>
                </a:lnTo>
                <a:lnTo>
                  <a:pt x="1791" y="2924"/>
                </a:lnTo>
                <a:lnTo>
                  <a:pt x="1937" y="2887"/>
                </a:lnTo>
                <a:lnTo>
                  <a:pt x="2065" y="2832"/>
                </a:lnTo>
                <a:lnTo>
                  <a:pt x="2193" y="2777"/>
                </a:lnTo>
                <a:lnTo>
                  <a:pt x="2321" y="2686"/>
                </a:lnTo>
                <a:lnTo>
                  <a:pt x="2430" y="2613"/>
                </a:lnTo>
                <a:lnTo>
                  <a:pt x="2540" y="2503"/>
                </a:lnTo>
                <a:lnTo>
                  <a:pt x="2631" y="2412"/>
                </a:lnTo>
                <a:lnTo>
                  <a:pt x="2722" y="2284"/>
                </a:lnTo>
                <a:lnTo>
                  <a:pt x="2796" y="2175"/>
                </a:lnTo>
                <a:lnTo>
                  <a:pt x="2850" y="2028"/>
                </a:lnTo>
                <a:lnTo>
                  <a:pt x="2905" y="1901"/>
                </a:lnTo>
                <a:lnTo>
                  <a:pt x="2942" y="1754"/>
                </a:lnTo>
                <a:lnTo>
                  <a:pt x="2960" y="1608"/>
                </a:lnTo>
                <a:lnTo>
                  <a:pt x="2960" y="1462"/>
                </a:lnTo>
                <a:lnTo>
                  <a:pt x="2960" y="1316"/>
                </a:lnTo>
                <a:lnTo>
                  <a:pt x="2923" y="1170"/>
                </a:lnTo>
                <a:lnTo>
                  <a:pt x="2887" y="1024"/>
                </a:lnTo>
                <a:lnTo>
                  <a:pt x="2832" y="877"/>
                </a:lnTo>
                <a:lnTo>
                  <a:pt x="2777" y="750"/>
                </a:lnTo>
                <a:lnTo>
                  <a:pt x="2704" y="640"/>
                </a:lnTo>
                <a:lnTo>
                  <a:pt x="2613" y="512"/>
                </a:lnTo>
                <a:lnTo>
                  <a:pt x="2521" y="421"/>
                </a:lnTo>
                <a:lnTo>
                  <a:pt x="2412" y="329"/>
                </a:lnTo>
                <a:lnTo>
                  <a:pt x="2284" y="238"/>
                </a:lnTo>
                <a:lnTo>
                  <a:pt x="2174" y="165"/>
                </a:lnTo>
                <a:lnTo>
                  <a:pt x="2046" y="110"/>
                </a:lnTo>
                <a:lnTo>
                  <a:pt x="1900" y="55"/>
                </a:lnTo>
                <a:lnTo>
                  <a:pt x="1754" y="19"/>
                </a:lnTo>
                <a:lnTo>
                  <a:pt x="1626"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029;p31">
            <a:extLst>
              <a:ext uri="{FF2B5EF4-FFF2-40B4-BE49-F238E27FC236}">
                <a16:creationId xmlns:a16="http://schemas.microsoft.com/office/drawing/2014/main" id="{324BF9B9-6111-40C0-5308-8CA783520479}"/>
              </a:ext>
            </a:extLst>
          </p:cNvPr>
          <p:cNvSpPr/>
          <p:nvPr/>
        </p:nvSpPr>
        <p:spPr>
          <a:xfrm>
            <a:off x="1944466" y="2945274"/>
            <a:ext cx="25818" cy="25395"/>
          </a:xfrm>
          <a:custGeom>
            <a:avLst/>
            <a:gdLst/>
            <a:ahLst/>
            <a:cxnLst/>
            <a:rect l="l" t="t" r="r" b="b"/>
            <a:pathLst>
              <a:path w="1097" h="1079" extrusionOk="0">
                <a:moveTo>
                  <a:pt x="494" y="1"/>
                </a:moveTo>
                <a:lnTo>
                  <a:pt x="384" y="19"/>
                </a:lnTo>
                <a:lnTo>
                  <a:pt x="293" y="74"/>
                </a:lnTo>
                <a:lnTo>
                  <a:pt x="201" y="128"/>
                </a:lnTo>
                <a:lnTo>
                  <a:pt x="128" y="201"/>
                </a:lnTo>
                <a:lnTo>
                  <a:pt x="73" y="293"/>
                </a:lnTo>
                <a:lnTo>
                  <a:pt x="37" y="384"/>
                </a:lnTo>
                <a:lnTo>
                  <a:pt x="0" y="494"/>
                </a:lnTo>
                <a:lnTo>
                  <a:pt x="19" y="603"/>
                </a:lnTo>
                <a:lnTo>
                  <a:pt x="37" y="713"/>
                </a:lnTo>
                <a:lnTo>
                  <a:pt x="73" y="804"/>
                </a:lnTo>
                <a:lnTo>
                  <a:pt x="128" y="896"/>
                </a:lnTo>
                <a:lnTo>
                  <a:pt x="201" y="969"/>
                </a:lnTo>
                <a:lnTo>
                  <a:pt x="293" y="1024"/>
                </a:lnTo>
                <a:lnTo>
                  <a:pt x="402" y="1060"/>
                </a:lnTo>
                <a:lnTo>
                  <a:pt x="494" y="1078"/>
                </a:lnTo>
                <a:lnTo>
                  <a:pt x="603" y="1078"/>
                </a:lnTo>
                <a:lnTo>
                  <a:pt x="713" y="1060"/>
                </a:lnTo>
                <a:lnTo>
                  <a:pt x="822" y="1005"/>
                </a:lnTo>
                <a:lnTo>
                  <a:pt x="896" y="951"/>
                </a:lnTo>
                <a:lnTo>
                  <a:pt x="969" y="877"/>
                </a:lnTo>
                <a:lnTo>
                  <a:pt x="1023" y="786"/>
                </a:lnTo>
                <a:lnTo>
                  <a:pt x="1078" y="695"/>
                </a:lnTo>
                <a:lnTo>
                  <a:pt x="1096" y="585"/>
                </a:lnTo>
                <a:lnTo>
                  <a:pt x="1096" y="476"/>
                </a:lnTo>
                <a:lnTo>
                  <a:pt x="1060" y="366"/>
                </a:lnTo>
                <a:lnTo>
                  <a:pt x="1023" y="275"/>
                </a:lnTo>
                <a:lnTo>
                  <a:pt x="969" y="183"/>
                </a:lnTo>
                <a:lnTo>
                  <a:pt x="896" y="110"/>
                </a:lnTo>
                <a:lnTo>
                  <a:pt x="804" y="55"/>
                </a:lnTo>
                <a:lnTo>
                  <a:pt x="713" y="19"/>
                </a:lnTo>
                <a:lnTo>
                  <a:pt x="603" y="1"/>
                </a:lnTo>
                <a:close/>
              </a:path>
            </a:pathLst>
          </a:custGeom>
          <a:solidFill>
            <a:srgbClr val="FFFFFF"/>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030;p31">
            <a:extLst>
              <a:ext uri="{FF2B5EF4-FFF2-40B4-BE49-F238E27FC236}">
                <a16:creationId xmlns:a16="http://schemas.microsoft.com/office/drawing/2014/main" id="{5F769A3F-635B-4C3F-F3FE-DFA7B224AD2D}"/>
              </a:ext>
            </a:extLst>
          </p:cNvPr>
          <p:cNvSpPr/>
          <p:nvPr/>
        </p:nvSpPr>
        <p:spPr>
          <a:xfrm>
            <a:off x="1867936" y="2810257"/>
            <a:ext cx="155661" cy="64533"/>
          </a:xfrm>
          <a:custGeom>
            <a:avLst/>
            <a:gdLst/>
            <a:ahLst/>
            <a:cxnLst/>
            <a:rect l="l" t="t" r="r" b="b"/>
            <a:pathLst>
              <a:path w="6614" h="2742" extrusionOk="0">
                <a:moveTo>
                  <a:pt x="3161" y="1"/>
                </a:moveTo>
                <a:lnTo>
                  <a:pt x="2759" y="56"/>
                </a:lnTo>
                <a:lnTo>
                  <a:pt x="2375" y="129"/>
                </a:lnTo>
                <a:lnTo>
                  <a:pt x="1992" y="238"/>
                </a:lnTo>
                <a:lnTo>
                  <a:pt x="1608" y="366"/>
                </a:lnTo>
                <a:lnTo>
                  <a:pt x="1243" y="549"/>
                </a:lnTo>
                <a:lnTo>
                  <a:pt x="896" y="750"/>
                </a:lnTo>
                <a:lnTo>
                  <a:pt x="548" y="969"/>
                </a:lnTo>
                <a:lnTo>
                  <a:pt x="220" y="1243"/>
                </a:lnTo>
                <a:lnTo>
                  <a:pt x="165" y="1298"/>
                </a:lnTo>
                <a:lnTo>
                  <a:pt x="110" y="1371"/>
                </a:lnTo>
                <a:lnTo>
                  <a:pt x="37" y="1517"/>
                </a:lnTo>
                <a:lnTo>
                  <a:pt x="0" y="1682"/>
                </a:lnTo>
                <a:lnTo>
                  <a:pt x="0" y="1846"/>
                </a:lnTo>
                <a:lnTo>
                  <a:pt x="19" y="2029"/>
                </a:lnTo>
                <a:lnTo>
                  <a:pt x="55" y="2193"/>
                </a:lnTo>
                <a:lnTo>
                  <a:pt x="128" y="2339"/>
                </a:lnTo>
                <a:lnTo>
                  <a:pt x="220" y="2467"/>
                </a:lnTo>
                <a:lnTo>
                  <a:pt x="347" y="2595"/>
                </a:lnTo>
                <a:lnTo>
                  <a:pt x="494" y="2687"/>
                </a:lnTo>
                <a:lnTo>
                  <a:pt x="640" y="2741"/>
                </a:lnTo>
                <a:lnTo>
                  <a:pt x="804" y="2741"/>
                </a:lnTo>
                <a:lnTo>
                  <a:pt x="932" y="2705"/>
                </a:lnTo>
                <a:lnTo>
                  <a:pt x="1078" y="2650"/>
                </a:lnTo>
                <a:lnTo>
                  <a:pt x="1206" y="2577"/>
                </a:lnTo>
                <a:lnTo>
                  <a:pt x="1334" y="2486"/>
                </a:lnTo>
                <a:lnTo>
                  <a:pt x="1590" y="2303"/>
                </a:lnTo>
                <a:lnTo>
                  <a:pt x="1900" y="2120"/>
                </a:lnTo>
                <a:lnTo>
                  <a:pt x="2211" y="1992"/>
                </a:lnTo>
                <a:lnTo>
                  <a:pt x="2522" y="1883"/>
                </a:lnTo>
                <a:lnTo>
                  <a:pt x="2869" y="1791"/>
                </a:lnTo>
                <a:lnTo>
                  <a:pt x="3197" y="1755"/>
                </a:lnTo>
                <a:lnTo>
                  <a:pt x="3526" y="1737"/>
                </a:lnTo>
                <a:lnTo>
                  <a:pt x="3873" y="1755"/>
                </a:lnTo>
                <a:lnTo>
                  <a:pt x="4202" y="1810"/>
                </a:lnTo>
                <a:lnTo>
                  <a:pt x="4531" y="1901"/>
                </a:lnTo>
                <a:lnTo>
                  <a:pt x="4860" y="2011"/>
                </a:lnTo>
                <a:lnTo>
                  <a:pt x="5171" y="2175"/>
                </a:lnTo>
                <a:lnTo>
                  <a:pt x="5463" y="2358"/>
                </a:lnTo>
                <a:lnTo>
                  <a:pt x="5609" y="2431"/>
                </a:lnTo>
                <a:lnTo>
                  <a:pt x="5755" y="2467"/>
                </a:lnTo>
                <a:lnTo>
                  <a:pt x="5901" y="2486"/>
                </a:lnTo>
                <a:lnTo>
                  <a:pt x="6048" y="2467"/>
                </a:lnTo>
                <a:lnTo>
                  <a:pt x="6175" y="2413"/>
                </a:lnTo>
                <a:lnTo>
                  <a:pt x="6303" y="2321"/>
                </a:lnTo>
                <a:lnTo>
                  <a:pt x="6431" y="2212"/>
                </a:lnTo>
                <a:lnTo>
                  <a:pt x="6523" y="2084"/>
                </a:lnTo>
                <a:lnTo>
                  <a:pt x="6577" y="1919"/>
                </a:lnTo>
                <a:lnTo>
                  <a:pt x="6614" y="1755"/>
                </a:lnTo>
                <a:lnTo>
                  <a:pt x="6614" y="1590"/>
                </a:lnTo>
                <a:lnTo>
                  <a:pt x="6596" y="1426"/>
                </a:lnTo>
                <a:lnTo>
                  <a:pt x="6541" y="1262"/>
                </a:lnTo>
                <a:lnTo>
                  <a:pt x="6468" y="1115"/>
                </a:lnTo>
                <a:lnTo>
                  <a:pt x="6376" y="988"/>
                </a:lnTo>
                <a:lnTo>
                  <a:pt x="6248" y="878"/>
                </a:lnTo>
                <a:lnTo>
                  <a:pt x="5883" y="659"/>
                </a:lnTo>
                <a:lnTo>
                  <a:pt x="5499" y="458"/>
                </a:lnTo>
                <a:lnTo>
                  <a:pt x="5134" y="293"/>
                </a:lnTo>
                <a:lnTo>
                  <a:pt x="4732" y="165"/>
                </a:lnTo>
                <a:lnTo>
                  <a:pt x="4348" y="74"/>
                </a:lnTo>
                <a:lnTo>
                  <a:pt x="3947" y="19"/>
                </a:lnTo>
                <a:lnTo>
                  <a:pt x="3545"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031;p31">
            <a:extLst>
              <a:ext uri="{FF2B5EF4-FFF2-40B4-BE49-F238E27FC236}">
                <a16:creationId xmlns:a16="http://schemas.microsoft.com/office/drawing/2014/main" id="{658F57A9-5DFE-02DB-D06E-38153858EAB0}"/>
              </a:ext>
            </a:extLst>
          </p:cNvPr>
          <p:cNvSpPr/>
          <p:nvPr/>
        </p:nvSpPr>
        <p:spPr>
          <a:xfrm>
            <a:off x="1570829" y="2840355"/>
            <a:ext cx="176724" cy="73547"/>
          </a:xfrm>
          <a:custGeom>
            <a:avLst/>
            <a:gdLst/>
            <a:ahLst/>
            <a:cxnLst/>
            <a:rect l="l" t="t" r="r" b="b"/>
            <a:pathLst>
              <a:path w="7509" h="3125" extrusionOk="0">
                <a:moveTo>
                  <a:pt x="4421" y="1"/>
                </a:moveTo>
                <a:lnTo>
                  <a:pt x="3965" y="19"/>
                </a:lnTo>
                <a:lnTo>
                  <a:pt x="3526" y="74"/>
                </a:lnTo>
                <a:lnTo>
                  <a:pt x="3070" y="147"/>
                </a:lnTo>
                <a:lnTo>
                  <a:pt x="2631" y="275"/>
                </a:lnTo>
                <a:lnTo>
                  <a:pt x="2193" y="421"/>
                </a:lnTo>
                <a:lnTo>
                  <a:pt x="1791" y="604"/>
                </a:lnTo>
                <a:lnTo>
                  <a:pt x="1370" y="805"/>
                </a:lnTo>
                <a:lnTo>
                  <a:pt x="987" y="1060"/>
                </a:lnTo>
                <a:lnTo>
                  <a:pt x="603" y="1334"/>
                </a:lnTo>
                <a:lnTo>
                  <a:pt x="256" y="1645"/>
                </a:lnTo>
                <a:lnTo>
                  <a:pt x="146" y="1773"/>
                </a:lnTo>
                <a:lnTo>
                  <a:pt x="55" y="1919"/>
                </a:lnTo>
                <a:lnTo>
                  <a:pt x="19" y="2084"/>
                </a:lnTo>
                <a:lnTo>
                  <a:pt x="0" y="2248"/>
                </a:lnTo>
                <a:lnTo>
                  <a:pt x="19" y="2412"/>
                </a:lnTo>
                <a:lnTo>
                  <a:pt x="55" y="2577"/>
                </a:lnTo>
                <a:lnTo>
                  <a:pt x="128" y="2741"/>
                </a:lnTo>
                <a:lnTo>
                  <a:pt x="238" y="2869"/>
                </a:lnTo>
                <a:lnTo>
                  <a:pt x="366" y="2979"/>
                </a:lnTo>
                <a:lnTo>
                  <a:pt x="512" y="3070"/>
                </a:lnTo>
                <a:lnTo>
                  <a:pt x="676" y="3107"/>
                </a:lnTo>
                <a:lnTo>
                  <a:pt x="841" y="3125"/>
                </a:lnTo>
                <a:lnTo>
                  <a:pt x="1023" y="3125"/>
                </a:lnTo>
                <a:lnTo>
                  <a:pt x="1170" y="3070"/>
                </a:lnTo>
                <a:lnTo>
                  <a:pt x="1334" y="2997"/>
                </a:lnTo>
                <a:lnTo>
                  <a:pt x="1462" y="2887"/>
                </a:lnTo>
                <a:lnTo>
                  <a:pt x="1772" y="2650"/>
                </a:lnTo>
                <a:lnTo>
                  <a:pt x="2083" y="2431"/>
                </a:lnTo>
                <a:lnTo>
                  <a:pt x="2412" y="2230"/>
                </a:lnTo>
                <a:lnTo>
                  <a:pt x="2759" y="2084"/>
                </a:lnTo>
                <a:lnTo>
                  <a:pt x="3124" y="1956"/>
                </a:lnTo>
                <a:lnTo>
                  <a:pt x="3508" y="1864"/>
                </a:lnTo>
                <a:lnTo>
                  <a:pt x="3873" y="1791"/>
                </a:lnTo>
                <a:lnTo>
                  <a:pt x="4257" y="1755"/>
                </a:lnTo>
                <a:lnTo>
                  <a:pt x="4659" y="1755"/>
                </a:lnTo>
                <a:lnTo>
                  <a:pt x="5043" y="1791"/>
                </a:lnTo>
                <a:lnTo>
                  <a:pt x="5426" y="1846"/>
                </a:lnTo>
                <a:lnTo>
                  <a:pt x="5810" y="1956"/>
                </a:lnTo>
                <a:lnTo>
                  <a:pt x="6139" y="2065"/>
                </a:lnTo>
                <a:lnTo>
                  <a:pt x="6303" y="2120"/>
                </a:lnTo>
                <a:lnTo>
                  <a:pt x="6468" y="2157"/>
                </a:lnTo>
                <a:lnTo>
                  <a:pt x="6632" y="2193"/>
                </a:lnTo>
                <a:lnTo>
                  <a:pt x="6796" y="2175"/>
                </a:lnTo>
                <a:lnTo>
                  <a:pt x="6961" y="2138"/>
                </a:lnTo>
                <a:lnTo>
                  <a:pt x="7052" y="2102"/>
                </a:lnTo>
                <a:lnTo>
                  <a:pt x="7125" y="2065"/>
                </a:lnTo>
                <a:lnTo>
                  <a:pt x="7217" y="2010"/>
                </a:lnTo>
                <a:lnTo>
                  <a:pt x="7271" y="1937"/>
                </a:lnTo>
                <a:lnTo>
                  <a:pt x="7399" y="1791"/>
                </a:lnTo>
                <a:lnTo>
                  <a:pt x="7454" y="1645"/>
                </a:lnTo>
                <a:lnTo>
                  <a:pt x="7509" y="1481"/>
                </a:lnTo>
                <a:lnTo>
                  <a:pt x="7509" y="1298"/>
                </a:lnTo>
                <a:lnTo>
                  <a:pt x="7491" y="1134"/>
                </a:lnTo>
                <a:lnTo>
                  <a:pt x="7436" y="969"/>
                </a:lnTo>
                <a:lnTo>
                  <a:pt x="7363" y="805"/>
                </a:lnTo>
                <a:lnTo>
                  <a:pt x="7253" y="677"/>
                </a:lnTo>
                <a:lnTo>
                  <a:pt x="7180" y="640"/>
                </a:lnTo>
                <a:lnTo>
                  <a:pt x="7107" y="585"/>
                </a:lnTo>
                <a:lnTo>
                  <a:pt x="6669" y="403"/>
                </a:lnTo>
                <a:lnTo>
                  <a:pt x="6230" y="257"/>
                </a:lnTo>
                <a:lnTo>
                  <a:pt x="5792" y="147"/>
                </a:lnTo>
                <a:lnTo>
                  <a:pt x="5335" y="74"/>
                </a:lnTo>
                <a:lnTo>
                  <a:pt x="4878" y="19"/>
                </a:lnTo>
                <a:lnTo>
                  <a:pt x="4421" y="1"/>
                </a:lnTo>
                <a:close/>
              </a:path>
            </a:pathLst>
          </a:custGeom>
          <a:solidFill>
            <a:srgbClr val="000000"/>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032;p31">
            <a:extLst>
              <a:ext uri="{FF2B5EF4-FFF2-40B4-BE49-F238E27FC236}">
                <a16:creationId xmlns:a16="http://schemas.microsoft.com/office/drawing/2014/main" id="{8EC8FE46-122B-FA4A-3EF3-7DD8E9BA123E}"/>
              </a:ext>
            </a:extLst>
          </p:cNvPr>
          <p:cNvSpPr/>
          <p:nvPr/>
        </p:nvSpPr>
        <p:spPr>
          <a:xfrm>
            <a:off x="1736805" y="3113832"/>
            <a:ext cx="174159" cy="66228"/>
          </a:xfrm>
          <a:custGeom>
            <a:avLst/>
            <a:gdLst/>
            <a:ahLst/>
            <a:cxnLst/>
            <a:rect l="l" t="t" r="r" b="b"/>
            <a:pathLst>
              <a:path w="7400" h="2814" extrusionOk="0">
                <a:moveTo>
                  <a:pt x="822" y="0"/>
                </a:moveTo>
                <a:lnTo>
                  <a:pt x="676" y="18"/>
                </a:lnTo>
                <a:lnTo>
                  <a:pt x="530" y="55"/>
                </a:lnTo>
                <a:lnTo>
                  <a:pt x="384" y="110"/>
                </a:lnTo>
                <a:lnTo>
                  <a:pt x="256" y="201"/>
                </a:lnTo>
                <a:lnTo>
                  <a:pt x="146" y="329"/>
                </a:lnTo>
                <a:lnTo>
                  <a:pt x="73" y="457"/>
                </a:lnTo>
                <a:lnTo>
                  <a:pt x="37" y="603"/>
                </a:lnTo>
                <a:lnTo>
                  <a:pt x="0" y="749"/>
                </a:lnTo>
                <a:lnTo>
                  <a:pt x="19" y="895"/>
                </a:lnTo>
                <a:lnTo>
                  <a:pt x="55" y="1041"/>
                </a:lnTo>
                <a:lnTo>
                  <a:pt x="110" y="1169"/>
                </a:lnTo>
                <a:lnTo>
                  <a:pt x="201" y="1297"/>
                </a:lnTo>
                <a:lnTo>
                  <a:pt x="384" y="1480"/>
                </a:lnTo>
                <a:lnTo>
                  <a:pt x="567" y="1644"/>
                </a:lnTo>
                <a:lnTo>
                  <a:pt x="768" y="1790"/>
                </a:lnTo>
                <a:lnTo>
                  <a:pt x="1005" y="1955"/>
                </a:lnTo>
                <a:lnTo>
                  <a:pt x="1243" y="2101"/>
                </a:lnTo>
                <a:lnTo>
                  <a:pt x="1498" y="2229"/>
                </a:lnTo>
                <a:lnTo>
                  <a:pt x="1772" y="2357"/>
                </a:lnTo>
                <a:lnTo>
                  <a:pt x="2065" y="2466"/>
                </a:lnTo>
                <a:lnTo>
                  <a:pt x="2357" y="2558"/>
                </a:lnTo>
                <a:lnTo>
                  <a:pt x="2668" y="2631"/>
                </a:lnTo>
                <a:lnTo>
                  <a:pt x="2996" y="2704"/>
                </a:lnTo>
                <a:lnTo>
                  <a:pt x="3307" y="2759"/>
                </a:lnTo>
                <a:lnTo>
                  <a:pt x="3654" y="2795"/>
                </a:lnTo>
                <a:lnTo>
                  <a:pt x="3983" y="2814"/>
                </a:lnTo>
                <a:lnTo>
                  <a:pt x="4330" y="2795"/>
                </a:lnTo>
                <a:lnTo>
                  <a:pt x="4677" y="2777"/>
                </a:lnTo>
                <a:lnTo>
                  <a:pt x="4969" y="2722"/>
                </a:lnTo>
                <a:lnTo>
                  <a:pt x="5280" y="2667"/>
                </a:lnTo>
                <a:lnTo>
                  <a:pt x="5572" y="2594"/>
                </a:lnTo>
                <a:lnTo>
                  <a:pt x="5883" y="2503"/>
                </a:lnTo>
                <a:lnTo>
                  <a:pt x="6175" y="2375"/>
                </a:lnTo>
                <a:lnTo>
                  <a:pt x="6468" y="2247"/>
                </a:lnTo>
                <a:lnTo>
                  <a:pt x="6760" y="2083"/>
                </a:lnTo>
                <a:lnTo>
                  <a:pt x="7052" y="1900"/>
                </a:lnTo>
                <a:lnTo>
                  <a:pt x="7180" y="1809"/>
                </a:lnTo>
                <a:lnTo>
                  <a:pt x="7271" y="1681"/>
                </a:lnTo>
                <a:lnTo>
                  <a:pt x="7344" y="1553"/>
                </a:lnTo>
                <a:lnTo>
                  <a:pt x="7381" y="1407"/>
                </a:lnTo>
                <a:lnTo>
                  <a:pt x="7399" y="1261"/>
                </a:lnTo>
                <a:lnTo>
                  <a:pt x="7381" y="1114"/>
                </a:lnTo>
                <a:lnTo>
                  <a:pt x="7344" y="968"/>
                </a:lnTo>
                <a:lnTo>
                  <a:pt x="7271" y="822"/>
                </a:lnTo>
                <a:lnTo>
                  <a:pt x="7162" y="713"/>
                </a:lnTo>
                <a:lnTo>
                  <a:pt x="7052" y="621"/>
                </a:lnTo>
                <a:lnTo>
                  <a:pt x="6906" y="548"/>
                </a:lnTo>
                <a:lnTo>
                  <a:pt x="6778" y="512"/>
                </a:lnTo>
                <a:lnTo>
                  <a:pt x="6632" y="493"/>
                </a:lnTo>
                <a:lnTo>
                  <a:pt x="6468" y="512"/>
                </a:lnTo>
                <a:lnTo>
                  <a:pt x="6321" y="548"/>
                </a:lnTo>
                <a:lnTo>
                  <a:pt x="6194" y="621"/>
                </a:lnTo>
                <a:lnTo>
                  <a:pt x="6011" y="731"/>
                </a:lnTo>
                <a:lnTo>
                  <a:pt x="5846" y="822"/>
                </a:lnTo>
                <a:lnTo>
                  <a:pt x="5481" y="987"/>
                </a:lnTo>
                <a:lnTo>
                  <a:pt x="5116" y="1114"/>
                </a:lnTo>
                <a:lnTo>
                  <a:pt x="4769" y="1188"/>
                </a:lnTo>
                <a:lnTo>
                  <a:pt x="4403" y="1242"/>
                </a:lnTo>
                <a:lnTo>
                  <a:pt x="4038" y="1261"/>
                </a:lnTo>
                <a:lnTo>
                  <a:pt x="3691" y="1242"/>
                </a:lnTo>
                <a:lnTo>
                  <a:pt x="3344" y="1206"/>
                </a:lnTo>
                <a:lnTo>
                  <a:pt x="3015" y="1133"/>
                </a:lnTo>
                <a:lnTo>
                  <a:pt x="2704" y="1041"/>
                </a:lnTo>
                <a:lnTo>
                  <a:pt x="2430" y="932"/>
                </a:lnTo>
                <a:lnTo>
                  <a:pt x="2156" y="822"/>
                </a:lnTo>
                <a:lnTo>
                  <a:pt x="1900" y="694"/>
                </a:lnTo>
                <a:lnTo>
                  <a:pt x="1699" y="548"/>
                </a:lnTo>
                <a:lnTo>
                  <a:pt x="1498" y="402"/>
                </a:lnTo>
                <a:lnTo>
                  <a:pt x="1352" y="256"/>
                </a:lnTo>
                <a:lnTo>
                  <a:pt x="1243" y="164"/>
                </a:lnTo>
                <a:lnTo>
                  <a:pt x="1096" y="73"/>
                </a:lnTo>
                <a:lnTo>
                  <a:pt x="969" y="37"/>
                </a:lnTo>
                <a:lnTo>
                  <a:pt x="822" y="0"/>
                </a:lnTo>
                <a:close/>
              </a:path>
            </a:pathLst>
          </a:custGeom>
          <a:solidFill>
            <a:srgbClr val="C16B5B"/>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033;p31">
            <a:extLst>
              <a:ext uri="{FF2B5EF4-FFF2-40B4-BE49-F238E27FC236}">
                <a16:creationId xmlns:a16="http://schemas.microsoft.com/office/drawing/2014/main" id="{21DFA2CE-9909-52A3-0263-7F9676DE1D56}"/>
              </a:ext>
            </a:extLst>
          </p:cNvPr>
          <p:cNvSpPr/>
          <p:nvPr/>
        </p:nvSpPr>
        <p:spPr>
          <a:xfrm>
            <a:off x="1829250" y="3025669"/>
            <a:ext cx="54626" cy="45611"/>
          </a:xfrm>
          <a:custGeom>
            <a:avLst/>
            <a:gdLst/>
            <a:ahLst/>
            <a:cxnLst/>
            <a:rect l="l" t="t" r="r" b="b"/>
            <a:pathLst>
              <a:path w="2321" h="1938" extrusionOk="0">
                <a:moveTo>
                  <a:pt x="1224" y="1"/>
                </a:moveTo>
                <a:lnTo>
                  <a:pt x="1041" y="19"/>
                </a:lnTo>
                <a:lnTo>
                  <a:pt x="859" y="74"/>
                </a:lnTo>
                <a:lnTo>
                  <a:pt x="676" y="147"/>
                </a:lnTo>
                <a:lnTo>
                  <a:pt x="475" y="238"/>
                </a:lnTo>
                <a:lnTo>
                  <a:pt x="292" y="366"/>
                </a:lnTo>
                <a:lnTo>
                  <a:pt x="73" y="512"/>
                </a:lnTo>
                <a:lnTo>
                  <a:pt x="37" y="567"/>
                </a:lnTo>
                <a:lnTo>
                  <a:pt x="0" y="640"/>
                </a:lnTo>
                <a:lnTo>
                  <a:pt x="18" y="713"/>
                </a:lnTo>
                <a:lnTo>
                  <a:pt x="55" y="786"/>
                </a:lnTo>
                <a:lnTo>
                  <a:pt x="110" y="841"/>
                </a:lnTo>
                <a:lnTo>
                  <a:pt x="183" y="860"/>
                </a:lnTo>
                <a:lnTo>
                  <a:pt x="256" y="860"/>
                </a:lnTo>
                <a:lnTo>
                  <a:pt x="329" y="823"/>
                </a:lnTo>
                <a:lnTo>
                  <a:pt x="493" y="695"/>
                </a:lnTo>
                <a:lnTo>
                  <a:pt x="640" y="604"/>
                </a:lnTo>
                <a:lnTo>
                  <a:pt x="804" y="512"/>
                </a:lnTo>
                <a:lnTo>
                  <a:pt x="950" y="458"/>
                </a:lnTo>
                <a:lnTo>
                  <a:pt x="1096" y="403"/>
                </a:lnTo>
                <a:lnTo>
                  <a:pt x="1242" y="385"/>
                </a:lnTo>
                <a:lnTo>
                  <a:pt x="1370" y="385"/>
                </a:lnTo>
                <a:lnTo>
                  <a:pt x="1498" y="403"/>
                </a:lnTo>
                <a:lnTo>
                  <a:pt x="1626" y="439"/>
                </a:lnTo>
                <a:lnTo>
                  <a:pt x="1736" y="531"/>
                </a:lnTo>
                <a:lnTo>
                  <a:pt x="1827" y="640"/>
                </a:lnTo>
                <a:lnTo>
                  <a:pt x="1882" y="786"/>
                </a:lnTo>
                <a:lnTo>
                  <a:pt x="1918" y="969"/>
                </a:lnTo>
                <a:lnTo>
                  <a:pt x="1937" y="1188"/>
                </a:lnTo>
                <a:lnTo>
                  <a:pt x="1918" y="1426"/>
                </a:lnTo>
                <a:lnTo>
                  <a:pt x="1882" y="1718"/>
                </a:lnTo>
                <a:lnTo>
                  <a:pt x="1882" y="1791"/>
                </a:lnTo>
                <a:lnTo>
                  <a:pt x="1900" y="1864"/>
                </a:lnTo>
                <a:lnTo>
                  <a:pt x="1955" y="1919"/>
                </a:lnTo>
                <a:lnTo>
                  <a:pt x="2028" y="1937"/>
                </a:lnTo>
                <a:lnTo>
                  <a:pt x="2083" y="1937"/>
                </a:lnTo>
                <a:lnTo>
                  <a:pt x="2138" y="1919"/>
                </a:lnTo>
                <a:lnTo>
                  <a:pt x="2192" y="1883"/>
                </a:lnTo>
                <a:lnTo>
                  <a:pt x="2229" y="1846"/>
                </a:lnTo>
                <a:lnTo>
                  <a:pt x="2247" y="1773"/>
                </a:lnTo>
                <a:lnTo>
                  <a:pt x="2284" y="1554"/>
                </a:lnTo>
                <a:lnTo>
                  <a:pt x="2302" y="1335"/>
                </a:lnTo>
                <a:lnTo>
                  <a:pt x="2320" y="1152"/>
                </a:lnTo>
                <a:lnTo>
                  <a:pt x="2302" y="969"/>
                </a:lnTo>
                <a:lnTo>
                  <a:pt x="2284" y="823"/>
                </a:lnTo>
                <a:lnTo>
                  <a:pt x="2247" y="677"/>
                </a:lnTo>
                <a:lnTo>
                  <a:pt x="2211" y="549"/>
                </a:lnTo>
                <a:lnTo>
                  <a:pt x="2156" y="439"/>
                </a:lnTo>
                <a:lnTo>
                  <a:pt x="2101" y="348"/>
                </a:lnTo>
                <a:lnTo>
                  <a:pt x="2046" y="275"/>
                </a:lnTo>
                <a:lnTo>
                  <a:pt x="1973" y="202"/>
                </a:lnTo>
                <a:lnTo>
                  <a:pt x="1900" y="147"/>
                </a:lnTo>
                <a:lnTo>
                  <a:pt x="1736" y="56"/>
                </a:lnTo>
                <a:lnTo>
                  <a:pt x="1571" y="19"/>
                </a:lnTo>
                <a:lnTo>
                  <a:pt x="1407" y="1"/>
                </a:lnTo>
                <a:close/>
              </a:path>
            </a:pathLst>
          </a:custGeom>
          <a:solidFill>
            <a:srgbClr val="C16B5B"/>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034;p31">
            <a:extLst>
              <a:ext uri="{FF2B5EF4-FFF2-40B4-BE49-F238E27FC236}">
                <a16:creationId xmlns:a16="http://schemas.microsoft.com/office/drawing/2014/main" id="{C1061EFF-0AA3-0FD3-DA19-98513A49B4A1}"/>
              </a:ext>
            </a:extLst>
          </p:cNvPr>
          <p:cNvSpPr/>
          <p:nvPr/>
        </p:nvSpPr>
        <p:spPr>
          <a:xfrm>
            <a:off x="1089261" y="2996862"/>
            <a:ext cx="238221" cy="236078"/>
          </a:xfrm>
          <a:custGeom>
            <a:avLst/>
            <a:gdLst/>
            <a:ahLst/>
            <a:cxnLst/>
            <a:rect l="l" t="t" r="r" b="b"/>
            <a:pathLst>
              <a:path w="10122" h="10031" extrusionOk="0">
                <a:moveTo>
                  <a:pt x="3910" y="1"/>
                </a:moveTo>
                <a:lnTo>
                  <a:pt x="3673" y="19"/>
                </a:lnTo>
                <a:lnTo>
                  <a:pt x="3435" y="19"/>
                </a:lnTo>
                <a:lnTo>
                  <a:pt x="3216" y="56"/>
                </a:lnTo>
                <a:lnTo>
                  <a:pt x="2979" y="92"/>
                </a:lnTo>
                <a:lnTo>
                  <a:pt x="2759" y="147"/>
                </a:lnTo>
                <a:lnTo>
                  <a:pt x="2540" y="220"/>
                </a:lnTo>
                <a:lnTo>
                  <a:pt x="2339" y="293"/>
                </a:lnTo>
                <a:lnTo>
                  <a:pt x="2120" y="384"/>
                </a:lnTo>
                <a:lnTo>
                  <a:pt x="1937" y="476"/>
                </a:lnTo>
                <a:lnTo>
                  <a:pt x="1736" y="585"/>
                </a:lnTo>
                <a:lnTo>
                  <a:pt x="1554" y="713"/>
                </a:lnTo>
                <a:lnTo>
                  <a:pt x="1371" y="841"/>
                </a:lnTo>
                <a:lnTo>
                  <a:pt x="1206" y="1006"/>
                </a:lnTo>
                <a:lnTo>
                  <a:pt x="1042" y="1152"/>
                </a:lnTo>
                <a:lnTo>
                  <a:pt x="878" y="1334"/>
                </a:lnTo>
                <a:lnTo>
                  <a:pt x="750" y="1499"/>
                </a:lnTo>
                <a:lnTo>
                  <a:pt x="622" y="1682"/>
                </a:lnTo>
                <a:lnTo>
                  <a:pt x="494" y="1883"/>
                </a:lnTo>
                <a:lnTo>
                  <a:pt x="403" y="2084"/>
                </a:lnTo>
                <a:lnTo>
                  <a:pt x="311" y="2284"/>
                </a:lnTo>
                <a:lnTo>
                  <a:pt x="220" y="2485"/>
                </a:lnTo>
                <a:lnTo>
                  <a:pt x="165" y="2705"/>
                </a:lnTo>
                <a:lnTo>
                  <a:pt x="110" y="2924"/>
                </a:lnTo>
                <a:lnTo>
                  <a:pt x="55" y="3143"/>
                </a:lnTo>
                <a:lnTo>
                  <a:pt x="37" y="3381"/>
                </a:lnTo>
                <a:lnTo>
                  <a:pt x="19" y="3600"/>
                </a:lnTo>
                <a:lnTo>
                  <a:pt x="1" y="3837"/>
                </a:lnTo>
                <a:lnTo>
                  <a:pt x="1" y="4075"/>
                </a:lnTo>
                <a:lnTo>
                  <a:pt x="19" y="4312"/>
                </a:lnTo>
                <a:lnTo>
                  <a:pt x="55" y="4550"/>
                </a:lnTo>
                <a:lnTo>
                  <a:pt x="92" y="4787"/>
                </a:lnTo>
                <a:lnTo>
                  <a:pt x="129" y="5025"/>
                </a:lnTo>
                <a:lnTo>
                  <a:pt x="202" y="5281"/>
                </a:lnTo>
                <a:lnTo>
                  <a:pt x="275" y="5518"/>
                </a:lnTo>
                <a:lnTo>
                  <a:pt x="457" y="5993"/>
                </a:lnTo>
                <a:lnTo>
                  <a:pt x="677" y="6468"/>
                </a:lnTo>
                <a:lnTo>
                  <a:pt x="805" y="6687"/>
                </a:lnTo>
                <a:lnTo>
                  <a:pt x="932" y="6925"/>
                </a:lnTo>
                <a:lnTo>
                  <a:pt x="1097" y="7144"/>
                </a:lnTo>
                <a:lnTo>
                  <a:pt x="1243" y="7382"/>
                </a:lnTo>
                <a:lnTo>
                  <a:pt x="1426" y="7601"/>
                </a:lnTo>
                <a:lnTo>
                  <a:pt x="1608" y="7802"/>
                </a:lnTo>
                <a:lnTo>
                  <a:pt x="1791" y="8021"/>
                </a:lnTo>
                <a:lnTo>
                  <a:pt x="2010" y="8222"/>
                </a:lnTo>
                <a:lnTo>
                  <a:pt x="2211" y="8405"/>
                </a:lnTo>
                <a:lnTo>
                  <a:pt x="2430" y="8587"/>
                </a:lnTo>
                <a:lnTo>
                  <a:pt x="2650" y="8770"/>
                </a:lnTo>
                <a:lnTo>
                  <a:pt x="2869" y="8934"/>
                </a:lnTo>
                <a:lnTo>
                  <a:pt x="3106" y="9081"/>
                </a:lnTo>
                <a:lnTo>
                  <a:pt x="3344" y="9227"/>
                </a:lnTo>
                <a:lnTo>
                  <a:pt x="3581" y="9355"/>
                </a:lnTo>
                <a:lnTo>
                  <a:pt x="3819" y="9464"/>
                </a:lnTo>
                <a:lnTo>
                  <a:pt x="4294" y="9665"/>
                </a:lnTo>
                <a:lnTo>
                  <a:pt x="4769" y="9830"/>
                </a:lnTo>
                <a:lnTo>
                  <a:pt x="5025" y="9884"/>
                </a:lnTo>
                <a:lnTo>
                  <a:pt x="5262" y="9939"/>
                </a:lnTo>
                <a:lnTo>
                  <a:pt x="5500" y="9976"/>
                </a:lnTo>
                <a:lnTo>
                  <a:pt x="5756" y="10012"/>
                </a:lnTo>
                <a:lnTo>
                  <a:pt x="5993" y="10031"/>
                </a:lnTo>
                <a:lnTo>
                  <a:pt x="6468" y="10031"/>
                </a:lnTo>
                <a:lnTo>
                  <a:pt x="6687" y="10012"/>
                </a:lnTo>
                <a:lnTo>
                  <a:pt x="6925" y="9976"/>
                </a:lnTo>
                <a:lnTo>
                  <a:pt x="7144" y="9939"/>
                </a:lnTo>
                <a:lnTo>
                  <a:pt x="7363" y="9884"/>
                </a:lnTo>
                <a:lnTo>
                  <a:pt x="7582" y="9830"/>
                </a:lnTo>
                <a:lnTo>
                  <a:pt x="7802" y="9738"/>
                </a:lnTo>
                <a:lnTo>
                  <a:pt x="8003" y="9665"/>
                </a:lnTo>
                <a:lnTo>
                  <a:pt x="8204" y="9556"/>
                </a:lnTo>
                <a:lnTo>
                  <a:pt x="8405" y="9446"/>
                </a:lnTo>
                <a:lnTo>
                  <a:pt x="8587" y="9318"/>
                </a:lnTo>
                <a:lnTo>
                  <a:pt x="8770" y="9190"/>
                </a:lnTo>
                <a:lnTo>
                  <a:pt x="8934" y="9044"/>
                </a:lnTo>
                <a:lnTo>
                  <a:pt x="9099" y="8880"/>
                </a:lnTo>
                <a:lnTo>
                  <a:pt x="9245" y="8715"/>
                </a:lnTo>
                <a:lnTo>
                  <a:pt x="9391" y="8533"/>
                </a:lnTo>
                <a:lnTo>
                  <a:pt x="9519" y="8350"/>
                </a:lnTo>
                <a:lnTo>
                  <a:pt x="9629" y="8149"/>
                </a:lnTo>
                <a:lnTo>
                  <a:pt x="9738" y="7966"/>
                </a:lnTo>
                <a:lnTo>
                  <a:pt x="9830" y="7747"/>
                </a:lnTo>
                <a:lnTo>
                  <a:pt x="9903" y="7546"/>
                </a:lnTo>
                <a:lnTo>
                  <a:pt x="9976" y="7327"/>
                </a:lnTo>
                <a:lnTo>
                  <a:pt x="10031" y="7108"/>
                </a:lnTo>
                <a:lnTo>
                  <a:pt x="10067" y="6888"/>
                </a:lnTo>
                <a:lnTo>
                  <a:pt x="10104" y="6669"/>
                </a:lnTo>
                <a:lnTo>
                  <a:pt x="10122" y="6432"/>
                </a:lnTo>
                <a:lnTo>
                  <a:pt x="10122" y="6194"/>
                </a:lnTo>
                <a:lnTo>
                  <a:pt x="10122" y="5957"/>
                </a:lnTo>
                <a:lnTo>
                  <a:pt x="10104" y="5719"/>
                </a:lnTo>
                <a:lnTo>
                  <a:pt x="10085" y="5482"/>
                </a:lnTo>
                <a:lnTo>
                  <a:pt x="10049" y="5244"/>
                </a:lnTo>
                <a:lnTo>
                  <a:pt x="9994" y="5007"/>
                </a:lnTo>
                <a:lnTo>
                  <a:pt x="9939" y="4769"/>
                </a:lnTo>
                <a:lnTo>
                  <a:pt x="9866" y="4532"/>
                </a:lnTo>
                <a:lnTo>
                  <a:pt x="9683" y="4038"/>
                </a:lnTo>
                <a:lnTo>
                  <a:pt x="9464" y="3582"/>
                </a:lnTo>
                <a:lnTo>
                  <a:pt x="9336" y="3344"/>
                </a:lnTo>
                <a:lnTo>
                  <a:pt x="9190" y="3107"/>
                </a:lnTo>
                <a:lnTo>
                  <a:pt x="9044" y="2887"/>
                </a:lnTo>
                <a:lnTo>
                  <a:pt x="8880" y="2668"/>
                </a:lnTo>
                <a:lnTo>
                  <a:pt x="8715" y="2449"/>
                </a:lnTo>
                <a:lnTo>
                  <a:pt x="8532" y="2230"/>
                </a:lnTo>
                <a:lnTo>
                  <a:pt x="8331" y="2029"/>
                </a:lnTo>
                <a:lnTo>
                  <a:pt x="8131" y="1828"/>
                </a:lnTo>
                <a:lnTo>
                  <a:pt x="7911" y="1627"/>
                </a:lnTo>
                <a:lnTo>
                  <a:pt x="7710" y="1444"/>
                </a:lnTo>
                <a:lnTo>
                  <a:pt x="7473" y="1261"/>
                </a:lnTo>
                <a:lnTo>
                  <a:pt x="7254" y="1097"/>
                </a:lnTo>
                <a:lnTo>
                  <a:pt x="7034" y="951"/>
                </a:lnTo>
                <a:lnTo>
                  <a:pt x="6797" y="823"/>
                </a:lnTo>
                <a:lnTo>
                  <a:pt x="6559" y="677"/>
                </a:lnTo>
                <a:lnTo>
                  <a:pt x="6322" y="567"/>
                </a:lnTo>
                <a:lnTo>
                  <a:pt x="5847" y="366"/>
                </a:lnTo>
                <a:lnTo>
                  <a:pt x="5354" y="202"/>
                </a:lnTo>
                <a:lnTo>
                  <a:pt x="5116" y="147"/>
                </a:lnTo>
                <a:lnTo>
                  <a:pt x="4860" y="92"/>
                </a:lnTo>
                <a:lnTo>
                  <a:pt x="4623" y="56"/>
                </a:lnTo>
                <a:lnTo>
                  <a:pt x="4385" y="19"/>
                </a:lnTo>
                <a:lnTo>
                  <a:pt x="4148" y="1"/>
                </a:lnTo>
                <a:close/>
              </a:path>
            </a:pathLst>
          </a:custGeom>
          <a:solidFill>
            <a:srgbClr val="F4B1A4"/>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035;p31">
            <a:extLst>
              <a:ext uri="{FF2B5EF4-FFF2-40B4-BE49-F238E27FC236}">
                <a16:creationId xmlns:a16="http://schemas.microsoft.com/office/drawing/2014/main" id="{CC25510F-9F75-A161-358D-2163C907B15F}"/>
              </a:ext>
            </a:extLst>
          </p:cNvPr>
          <p:cNvSpPr/>
          <p:nvPr/>
        </p:nvSpPr>
        <p:spPr>
          <a:xfrm>
            <a:off x="1122375" y="3036431"/>
            <a:ext cx="148365" cy="145352"/>
          </a:xfrm>
          <a:custGeom>
            <a:avLst/>
            <a:gdLst/>
            <a:ahLst/>
            <a:cxnLst/>
            <a:rect l="l" t="t" r="r" b="b"/>
            <a:pathLst>
              <a:path w="6304" h="6176" extrusionOk="0">
                <a:moveTo>
                  <a:pt x="2814" y="1"/>
                </a:moveTo>
                <a:lnTo>
                  <a:pt x="2430" y="19"/>
                </a:lnTo>
                <a:lnTo>
                  <a:pt x="2229" y="37"/>
                </a:lnTo>
                <a:lnTo>
                  <a:pt x="2047" y="74"/>
                </a:lnTo>
                <a:lnTo>
                  <a:pt x="1864" y="110"/>
                </a:lnTo>
                <a:lnTo>
                  <a:pt x="1681" y="165"/>
                </a:lnTo>
                <a:lnTo>
                  <a:pt x="1517" y="238"/>
                </a:lnTo>
                <a:lnTo>
                  <a:pt x="1352" y="311"/>
                </a:lnTo>
                <a:lnTo>
                  <a:pt x="1188" y="384"/>
                </a:lnTo>
                <a:lnTo>
                  <a:pt x="1042" y="476"/>
                </a:lnTo>
                <a:lnTo>
                  <a:pt x="859" y="622"/>
                </a:lnTo>
                <a:lnTo>
                  <a:pt x="695" y="768"/>
                </a:lnTo>
                <a:lnTo>
                  <a:pt x="548" y="914"/>
                </a:lnTo>
                <a:lnTo>
                  <a:pt x="421" y="1097"/>
                </a:lnTo>
                <a:lnTo>
                  <a:pt x="311" y="1279"/>
                </a:lnTo>
                <a:lnTo>
                  <a:pt x="220" y="1462"/>
                </a:lnTo>
                <a:lnTo>
                  <a:pt x="128" y="1645"/>
                </a:lnTo>
                <a:lnTo>
                  <a:pt x="73" y="1846"/>
                </a:lnTo>
                <a:lnTo>
                  <a:pt x="37" y="2047"/>
                </a:lnTo>
                <a:lnTo>
                  <a:pt x="0" y="2248"/>
                </a:lnTo>
                <a:lnTo>
                  <a:pt x="0" y="2467"/>
                </a:lnTo>
                <a:lnTo>
                  <a:pt x="19" y="2668"/>
                </a:lnTo>
                <a:lnTo>
                  <a:pt x="37" y="2851"/>
                </a:lnTo>
                <a:lnTo>
                  <a:pt x="92" y="3052"/>
                </a:lnTo>
                <a:lnTo>
                  <a:pt x="165" y="3234"/>
                </a:lnTo>
                <a:lnTo>
                  <a:pt x="256" y="3417"/>
                </a:lnTo>
                <a:lnTo>
                  <a:pt x="311" y="3472"/>
                </a:lnTo>
                <a:lnTo>
                  <a:pt x="366" y="3527"/>
                </a:lnTo>
                <a:lnTo>
                  <a:pt x="439" y="3563"/>
                </a:lnTo>
                <a:lnTo>
                  <a:pt x="494" y="3600"/>
                </a:lnTo>
                <a:lnTo>
                  <a:pt x="640" y="3600"/>
                </a:lnTo>
                <a:lnTo>
                  <a:pt x="731" y="3581"/>
                </a:lnTo>
                <a:lnTo>
                  <a:pt x="786" y="3545"/>
                </a:lnTo>
                <a:lnTo>
                  <a:pt x="859" y="3508"/>
                </a:lnTo>
                <a:lnTo>
                  <a:pt x="914" y="3435"/>
                </a:lnTo>
                <a:lnTo>
                  <a:pt x="950" y="3380"/>
                </a:lnTo>
                <a:lnTo>
                  <a:pt x="969" y="3307"/>
                </a:lnTo>
                <a:lnTo>
                  <a:pt x="987" y="3234"/>
                </a:lnTo>
                <a:lnTo>
                  <a:pt x="969" y="3161"/>
                </a:lnTo>
                <a:lnTo>
                  <a:pt x="950" y="3088"/>
                </a:lnTo>
                <a:lnTo>
                  <a:pt x="932" y="3015"/>
                </a:lnTo>
                <a:lnTo>
                  <a:pt x="859" y="2887"/>
                </a:lnTo>
                <a:lnTo>
                  <a:pt x="823" y="2759"/>
                </a:lnTo>
                <a:lnTo>
                  <a:pt x="786" y="2631"/>
                </a:lnTo>
                <a:lnTo>
                  <a:pt x="768" y="2503"/>
                </a:lnTo>
                <a:lnTo>
                  <a:pt x="768" y="2376"/>
                </a:lnTo>
                <a:lnTo>
                  <a:pt x="786" y="2248"/>
                </a:lnTo>
                <a:lnTo>
                  <a:pt x="804" y="2102"/>
                </a:lnTo>
                <a:lnTo>
                  <a:pt x="841" y="1974"/>
                </a:lnTo>
                <a:lnTo>
                  <a:pt x="896" y="1846"/>
                </a:lnTo>
                <a:lnTo>
                  <a:pt x="950" y="1718"/>
                </a:lnTo>
                <a:lnTo>
                  <a:pt x="1097" y="1499"/>
                </a:lnTo>
                <a:lnTo>
                  <a:pt x="1279" y="1298"/>
                </a:lnTo>
                <a:lnTo>
                  <a:pt x="1371" y="1206"/>
                </a:lnTo>
                <a:lnTo>
                  <a:pt x="1480" y="1133"/>
                </a:lnTo>
                <a:lnTo>
                  <a:pt x="1645" y="1024"/>
                </a:lnTo>
                <a:lnTo>
                  <a:pt x="1846" y="932"/>
                </a:lnTo>
                <a:lnTo>
                  <a:pt x="2047" y="859"/>
                </a:lnTo>
                <a:lnTo>
                  <a:pt x="2266" y="823"/>
                </a:lnTo>
                <a:lnTo>
                  <a:pt x="2503" y="786"/>
                </a:lnTo>
                <a:lnTo>
                  <a:pt x="2723" y="768"/>
                </a:lnTo>
                <a:lnTo>
                  <a:pt x="2960" y="786"/>
                </a:lnTo>
                <a:lnTo>
                  <a:pt x="3216" y="823"/>
                </a:lnTo>
                <a:lnTo>
                  <a:pt x="3070" y="914"/>
                </a:lnTo>
                <a:lnTo>
                  <a:pt x="2924" y="1024"/>
                </a:lnTo>
                <a:lnTo>
                  <a:pt x="2796" y="1133"/>
                </a:lnTo>
                <a:lnTo>
                  <a:pt x="2686" y="1279"/>
                </a:lnTo>
                <a:lnTo>
                  <a:pt x="2540" y="1480"/>
                </a:lnTo>
                <a:lnTo>
                  <a:pt x="2449" y="1681"/>
                </a:lnTo>
                <a:lnTo>
                  <a:pt x="2357" y="1919"/>
                </a:lnTo>
                <a:lnTo>
                  <a:pt x="2302" y="2156"/>
                </a:lnTo>
                <a:lnTo>
                  <a:pt x="2284" y="2394"/>
                </a:lnTo>
                <a:lnTo>
                  <a:pt x="2266" y="2631"/>
                </a:lnTo>
                <a:lnTo>
                  <a:pt x="2302" y="2869"/>
                </a:lnTo>
                <a:lnTo>
                  <a:pt x="2339" y="3106"/>
                </a:lnTo>
                <a:lnTo>
                  <a:pt x="2375" y="3161"/>
                </a:lnTo>
                <a:lnTo>
                  <a:pt x="2412" y="3216"/>
                </a:lnTo>
                <a:lnTo>
                  <a:pt x="2449" y="3271"/>
                </a:lnTo>
                <a:lnTo>
                  <a:pt x="2503" y="3326"/>
                </a:lnTo>
                <a:lnTo>
                  <a:pt x="2558" y="3344"/>
                </a:lnTo>
                <a:lnTo>
                  <a:pt x="2631" y="3362"/>
                </a:lnTo>
                <a:lnTo>
                  <a:pt x="2686" y="3380"/>
                </a:lnTo>
                <a:lnTo>
                  <a:pt x="2759" y="3380"/>
                </a:lnTo>
                <a:lnTo>
                  <a:pt x="2832" y="3362"/>
                </a:lnTo>
                <a:lnTo>
                  <a:pt x="2905" y="3344"/>
                </a:lnTo>
                <a:lnTo>
                  <a:pt x="2960" y="3307"/>
                </a:lnTo>
                <a:lnTo>
                  <a:pt x="3015" y="3253"/>
                </a:lnTo>
                <a:lnTo>
                  <a:pt x="3051" y="3179"/>
                </a:lnTo>
                <a:lnTo>
                  <a:pt x="3088" y="3125"/>
                </a:lnTo>
                <a:lnTo>
                  <a:pt x="3106" y="3052"/>
                </a:lnTo>
                <a:lnTo>
                  <a:pt x="3106" y="2960"/>
                </a:lnTo>
                <a:lnTo>
                  <a:pt x="3088" y="2887"/>
                </a:lnTo>
                <a:lnTo>
                  <a:pt x="3070" y="2741"/>
                </a:lnTo>
                <a:lnTo>
                  <a:pt x="3051" y="2595"/>
                </a:lnTo>
                <a:lnTo>
                  <a:pt x="3051" y="2430"/>
                </a:lnTo>
                <a:lnTo>
                  <a:pt x="3070" y="2284"/>
                </a:lnTo>
                <a:lnTo>
                  <a:pt x="3106" y="2138"/>
                </a:lnTo>
                <a:lnTo>
                  <a:pt x="3161" y="1992"/>
                </a:lnTo>
                <a:lnTo>
                  <a:pt x="3216" y="1864"/>
                </a:lnTo>
                <a:lnTo>
                  <a:pt x="3307" y="1736"/>
                </a:lnTo>
                <a:lnTo>
                  <a:pt x="3399" y="1627"/>
                </a:lnTo>
                <a:lnTo>
                  <a:pt x="3508" y="1535"/>
                </a:lnTo>
                <a:lnTo>
                  <a:pt x="3636" y="1444"/>
                </a:lnTo>
                <a:lnTo>
                  <a:pt x="3764" y="1389"/>
                </a:lnTo>
                <a:lnTo>
                  <a:pt x="3910" y="1334"/>
                </a:lnTo>
                <a:lnTo>
                  <a:pt x="4074" y="1279"/>
                </a:lnTo>
                <a:lnTo>
                  <a:pt x="4221" y="1243"/>
                </a:lnTo>
                <a:lnTo>
                  <a:pt x="4367" y="1225"/>
                </a:lnTo>
                <a:lnTo>
                  <a:pt x="4549" y="1353"/>
                </a:lnTo>
                <a:lnTo>
                  <a:pt x="4696" y="1499"/>
                </a:lnTo>
                <a:lnTo>
                  <a:pt x="4769" y="1590"/>
                </a:lnTo>
                <a:lnTo>
                  <a:pt x="4824" y="1681"/>
                </a:lnTo>
                <a:lnTo>
                  <a:pt x="4878" y="1791"/>
                </a:lnTo>
                <a:lnTo>
                  <a:pt x="4915" y="1901"/>
                </a:lnTo>
                <a:lnTo>
                  <a:pt x="4951" y="2010"/>
                </a:lnTo>
                <a:lnTo>
                  <a:pt x="4951" y="2102"/>
                </a:lnTo>
                <a:lnTo>
                  <a:pt x="4951" y="2211"/>
                </a:lnTo>
                <a:lnTo>
                  <a:pt x="4933" y="2303"/>
                </a:lnTo>
                <a:lnTo>
                  <a:pt x="4897" y="2412"/>
                </a:lnTo>
                <a:lnTo>
                  <a:pt x="4860" y="2503"/>
                </a:lnTo>
                <a:lnTo>
                  <a:pt x="4732" y="2668"/>
                </a:lnTo>
                <a:lnTo>
                  <a:pt x="4586" y="2851"/>
                </a:lnTo>
                <a:lnTo>
                  <a:pt x="4422" y="3015"/>
                </a:lnTo>
                <a:lnTo>
                  <a:pt x="4239" y="3198"/>
                </a:lnTo>
                <a:lnTo>
                  <a:pt x="4074" y="3399"/>
                </a:lnTo>
                <a:lnTo>
                  <a:pt x="3910" y="3618"/>
                </a:lnTo>
                <a:lnTo>
                  <a:pt x="3837" y="3746"/>
                </a:lnTo>
                <a:lnTo>
                  <a:pt x="3764" y="3855"/>
                </a:lnTo>
                <a:lnTo>
                  <a:pt x="3727" y="3983"/>
                </a:lnTo>
                <a:lnTo>
                  <a:pt x="3691" y="4111"/>
                </a:lnTo>
                <a:lnTo>
                  <a:pt x="3636" y="4367"/>
                </a:lnTo>
                <a:lnTo>
                  <a:pt x="3636" y="4623"/>
                </a:lnTo>
                <a:lnTo>
                  <a:pt x="3673" y="4878"/>
                </a:lnTo>
                <a:lnTo>
                  <a:pt x="3746" y="5134"/>
                </a:lnTo>
                <a:lnTo>
                  <a:pt x="3855" y="5372"/>
                </a:lnTo>
                <a:lnTo>
                  <a:pt x="4001" y="5573"/>
                </a:lnTo>
                <a:lnTo>
                  <a:pt x="4093" y="5682"/>
                </a:lnTo>
                <a:lnTo>
                  <a:pt x="4184" y="5774"/>
                </a:lnTo>
                <a:lnTo>
                  <a:pt x="4330" y="5865"/>
                </a:lnTo>
                <a:lnTo>
                  <a:pt x="4476" y="5956"/>
                </a:lnTo>
                <a:lnTo>
                  <a:pt x="4623" y="6048"/>
                </a:lnTo>
                <a:lnTo>
                  <a:pt x="4787" y="6103"/>
                </a:lnTo>
                <a:lnTo>
                  <a:pt x="4951" y="6139"/>
                </a:lnTo>
                <a:lnTo>
                  <a:pt x="5116" y="6157"/>
                </a:lnTo>
                <a:lnTo>
                  <a:pt x="5299" y="6176"/>
                </a:lnTo>
                <a:lnTo>
                  <a:pt x="5463" y="6157"/>
                </a:lnTo>
                <a:lnTo>
                  <a:pt x="5646" y="6139"/>
                </a:lnTo>
                <a:lnTo>
                  <a:pt x="5810" y="6084"/>
                </a:lnTo>
                <a:lnTo>
                  <a:pt x="5974" y="6029"/>
                </a:lnTo>
                <a:lnTo>
                  <a:pt x="6121" y="5938"/>
                </a:lnTo>
                <a:lnTo>
                  <a:pt x="6194" y="5902"/>
                </a:lnTo>
                <a:lnTo>
                  <a:pt x="6230" y="5847"/>
                </a:lnTo>
                <a:lnTo>
                  <a:pt x="6267" y="5774"/>
                </a:lnTo>
                <a:lnTo>
                  <a:pt x="6303" y="5701"/>
                </a:lnTo>
                <a:lnTo>
                  <a:pt x="6303" y="5628"/>
                </a:lnTo>
                <a:lnTo>
                  <a:pt x="6303" y="5554"/>
                </a:lnTo>
                <a:lnTo>
                  <a:pt x="6285" y="5481"/>
                </a:lnTo>
                <a:lnTo>
                  <a:pt x="6249" y="5408"/>
                </a:lnTo>
                <a:lnTo>
                  <a:pt x="6212" y="5353"/>
                </a:lnTo>
                <a:lnTo>
                  <a:pt x="6157" y="5299"/>
                </a:lnTo>
                <a:lnTo>
                  <a:pt x="6084" y="5262"/>
                </a:lnTo>
                <a:lnTo>
                  <a:pt x="6011" y="5244"/>
                </a:lnTo>
                <a:lnTo>
                  <a:pt x="5938" y="5226"/>
                </a:lnTo>
                <a:lnTo>
                  <a:pt x="5865" y="5226"/>
                </a:lnTo>
                <a:lnTo>
                  <a:pt x="5792" y="5244"/>
                </a:lnTo>
                <a:lnTo>
                  <a:pt x="5719" y="5280"/>
                </a:lnTo>
                <a:lnTo>
                  <a:pt x="5609" y="5335"/>
                </a:lnTo>
                <a:lnTo>
                  <a:pt x="5463" y="5372"/>
                </a:lnTo>
                <a:lnTo>
                  <a:pt x="5335" y="5390"/>
                </a:lnTo>
                <a:lnTo>
                  <a:pt x="5189" y="5390"/>
                </a:lnTo>
                <a:lnTo>
                  <a:pt x="5061" y="5372"/>
                </a:lnTo>
                <a:lnTo>
                  <a:pt x="4933" y="5335"/>
                </a:lnTo>
                <a:lnTo>
                  <a:pt x="4805" y="5262"/>
                </a:lnTo>
                <a:lnTo>
                  <a:pt x="4696" y="5189"/>
                </a:lnTo>
                <a:lnTo>
                  <a:pt x="4604" y="5079"/>
                </a:lnTo>
                <a:lnTo>
                  <a:pt x="4531" y="4970"/>
                </a:lnTo>
                <a:lnTo>
                  <a:pt x="4476" y="4842"/>
                </a:lnTo>
                <a:lnTo>
                  <a:pt x="4440" y="4714"/>
                </a:lnTo>
                <a:lnTo>
                  <a:pt x="4403" y="4586"/>
                </a:lnTo>
                <a:lnTo>
                  <a:pt x="4422" y="4440"/>
                </a:lnTo>
                <a:lnTo>
                  <a:pt x="4440" y="4312"/>
                </a:lnTo>
                <a:lnTo>
                  <a:pt x="4476" y="4184"/>
                </a:lnTo>
                <a:lnTo>
                  <a:pt x="4568" y="4020"/>
                </a:lnTo>
                <a:lnTo>
                  <a:pt x="4677" y="3874"/>
                </a:lnTo>
                <a:lnTo>
                  <a:pt x="4970" y="3563"/>
                </a:lnTo>
                <a:lnTo>
                  <a:pt x="5189" y="3344"/>
                </a:lnTo>
                <a:lnTo>
                  <a:pt x="5390" y="3106"/>
                </a:lnTo>
                <a:lnTo>
                  <a:pt x="5481" y="2960"/>
                </a:lnTo>
                <a:lnTo>
                  <a:pt x="5554" y="2832"/>
                </a:lnTo>
                <a:lnTo>
                  <a:pt x="5627" y="2668"/>
                </a:lnTo>
                <a:lnTo>
                  <a:pt x="5682" y="2503"/>
                </a:lnTo>
                <a:lnTo>
                  <a:pt x="5719" y="2321"/>
                </a:lnTo>
                <a:lnTo>
                  <a:pt x="5737" y="2120"/>
                </a:lnTo>
                <a:lnTo>
                  <a:pt x="5719" y="1919"/>
                </a:lnTo>
                <a:lnTo>
                  <a:pt x="5664" y="1718"/>
                </a:lnTo>
                <a:lnTo>
                  <a:pt x="5609" y="1517"/>
                </a:lnTo>
                <a:lnTo>
                  <a:pt x="5518" y="1334"/>
                </a:lnTo>
                <a:lnTo>
                  <a:pt x="5408" y="1152"/>
                </a:lnTo>
                <a:lnTo>
                  <a:pt x="5262" y="987"/>
                </a:lnTo>
                <a:lnTo>
                  <a:pt x="5152" y="859"/>
                </a:lnTo>
                <a:lnTo>
                  <a:pt x="5024" y="750"/>
                </a:lnTo>
                <a:lnTo>
                  <a:pt x="4897" y="640"/>
                </a:lnTo>
                <a:lnTo>
                  <a:pt x="4750" y="549"/>
                </a:lnTo>
                <a:lnTo>
                  <a:pt x="4586" y="457"/>
                </a:lnTo>
                <a:lnTo>
                  <a:pt x="4403" y="366"/>
                </a:lnTo>
                <a:lnTo>
                  <a:pt x="4038" y="220"/>
                </a:lnTo>
                <a:lnTo>
                  <a:pt x="3618" y="92"/>
                </a:lnTo>
                <a:lnTo>
                  <a:pt x="3216" y="19"/>
                </a:lnTo>
                <a:lnTo>
                  <a:pt x="2814" y="1"/>
                </a:lnTo>
                <a:close/>
              </a:path>
            </a:pathLst>
          </a:custGeom>
          <a:solidFill>
            <a:srgbClr val="C16B5B"/>
          </a:solidFill>
          <a:ln>
            <a:noFill/>
          </a:ln>
        </p:spPr>
        <p:txBody>
          <a:bodyPr spcFirstLastPara="1" wrap="square" lIns="137138" tIns="137138" rIns="137138" bIns="137138"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3716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a:ln>
                <a:noFill/>
              </a:ln>
              <a:solidFill>
                <a:srgbClr val="000000"/>
              </a:solidFill>
              <a:effectLst/>
              <a:uLnTx/>
              <a:uFillTx/>
              <a:latin typeface="Arial"/>
              <a:cs typeface="Arial"/>
              <a:sym typeface="Arial"/>
            </a:endParaRPr>
          </a:p>
        </p:txBody>
      </p:sp>
      <p:sp>
        <p:nvSpPr>
          <p:cNvPr id="3" name="Rectangle 2"/>
          <p:cNvSpPr/>
          <p:nvPr/>
        </p:nvSpPr>
        <p:spPr>
          <a:xfrm>
            <a:off x="4266875" y="2053881"/>
            <a:ext cx="6857214" cy="2640723"/>
          </a:xfrm>
          <a:prstGeom prst="rect">
            <a:avLst/>
          </a:prstGeom>
        </p:spPr>
        <p:txBody>
          <a:bodyPr wrap="square">
            <a:spAutoFit/>
          </a:bodyPr>
          <a:lstStyle/>
          <a:p>
            <a:pPr>
              <a:lnSpc>
                <a:spcPct val="115000"/>
              </a:lnSpc>
              <a:spcAft>
                <a:spcPts val="0"/>
              </a:spcAft>
            </a:pPr>
            <a:r>
              <a:rPr lang="en-US" sz="4800" b="1" dirty="0">
                <a:latin typeface="Times New Roman" panose="02020603050405020304" pitchFamily="18" charset="0"/>
                <a:ea typeface="Arial" panose="020B0604020202020204" pitchFamily="34" charset="0"/>
                <a:cs typeface="Times New Roman" panose="02020603050405020304" pitchFamily="18" charset="0"/>
              </a:rPr>
              <a:t>2. </a:t>
            </a:r>
            <a:r>
              <a:rPr lang="en-US" sz="4800" b="1" dirty="0" err="1">
                <a:latin typeface="Times New Roman" panose="02020603050405020304" pitchFamily="18" charset="0"/>
                <a:ea typeface="Arial" panose="020B0604020202020204" pitchFamily="34" charset="0"/>
                <a:cs typeface="Times New Roman" panose="02020603050405020304" pitchFamily="18" charset="0"/>
              </a:rPr>
              <a:t>Phong</a:t>
            </a:r>
            <a:r>
              <a:rPr lang="en-US" sz="4800" b="1" dirty="0">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latin typeface="Times New Roman" panose="02020603050405020304" pitchFamily="18" charset="0"/>
                <a:ea typeface="Arial" panose="020B0604020202020204" pitchFamily="34" charset="0"/>
                <a:cs typeface="Times New Roman" panose="02020603050405020304" pitchFamily="18" charset="0"/>
              </a:rPr>
              <a:t>trào</a:t>
            </a:r>
            <a:r>
              <a:rPr lang="en-US" sz="4800" b="1" dirty="0">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latin typeface="Times New Roman" panose="02020603050405020304" pitchFamily="18" charset="0"/>
                <a:ea typeface="Arial" panose="020B0604020202020204" pitchFamily="34" charset="0"/>
                <a:cs typeface="Times New Roman" panose="02020603050405020304" pitchFamily="18" charset="0"/>
              </a:rPr>
              <a:t>yêu</a:t>
            </a:r>
            <a:r>
              <a:rPr lang="en-US" sz="4800" b="1" dirty="0">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latin typeface="Times New Roman" panose="02020603050405020304" pitchFamily="18" charset="0"/>
                <a:ea typeface="Arial" panose="020B0604020202020204" pitchFamily="34" charset="0"/>
                <a:cs typeface="Times New Roman" panose="02020603050405020304" pitchFamily="18" charset="0"/>
              </a:rPr>
              <a:t>nước</a:t>
            </a:r>
            <a:r>
              <a:rPr lang="en-US" sz="4800" b="1" dirty="0">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latin typeface="Times New Roman" panose="02020603050405020304" pitchFamily="18" charset="0"/>
                <a:ea typeface="Arial" panose="020B0604020202020204" pitchFamily="34" charset="0"/>
                <a:cs typeface="Times New Roman" panose="02020603050405020304" pitchFamily="18" charset="0"/>
              </a:rPr>
              <a:t>và</a:t>
            </a:r>
            <a:r>
              <a:rPr lang="en-US" sz="4800" b="1" dirty="0">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latin typeface="Times New Roman" panose="02020603050405020304" pitchFamily="18" charset="0"/>
                <a:ea typeface="Arial" panose="020B0604020202020204" pitchFamily="34" charset="0"/>
                <a:cs typeface="Times New Roman" panose="02020603050405020304" pitchFamily="18" charset="0"/>
              </a:rPr>
              <a:t>cách</a:t>
            </a:r>
            <a:r>
              <a:rPr lang="en-US" sz="4800" b="1" dirty="0">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latin typeface="Times New Roman" panose="02020603050405020304" pitchFamily="18" charset="0"/>
                <a:ea typeface="Arial" panose="020B0604020202020204" pitchFamily="34" charset="0"/>
                <a:cs typeface="Times New Roman" panose="02020603050405020304" pitchFamily="18" charset="0"/>
              </a:rPr>
              <a:t>mạng</a:t>
            </a:r>
            <a:r>
              <a:rPr lang="en-US" sz="4800" b="1" dirty="0">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latin typeface="Times New Roman" panose="02020603050405020304" pitchFamily="18" charset="0"/>
                <a:ea typeface="Arial" panose="020B0604020202020204" pitchFamily="34" charset="0"/>
                <a:cs typeface="Times New Roman" panose="02020603050405020304" pitchFamily="18" charset="0"/>
              </a:rPr>
              <a:t>Hải</a:t>
            </a:r>
            <a:r>
              <a:rPr lang="en-US" sz="4800" b="1" dirty="0">
                <a:latin typeface="Times New Roman" panose="02020603050405020304" pitchFamily="18" charset="0"/>
                <a:ea typeface="Arial" panose="020B0604020202020204" pitchFamily="34" charset="0"/>
                <a:cs typeface="Times New Roman" panose="02020603050405020304" pitchFamily="18" charset="0"/>
              </a:rPr>
              <a:t> </a:t>
            </a:r>
            <a:r>
              <a:rPr lang="en-US" sz="4800" b="1" dirty="0" err="1">
                <a:latin typeface="Times New Roman" panose="02020603050405020304" pitchFamily="18" charset="0"/>
                <a:ea typeface="Arial" panose="020B0604020202020204" pitchFamily="34" charset="0"/>
                <a:cs typeface="Times New Roman" panose="02020603050405020304" pitchFamily="18" charset="0"/>
              </a:rPr>
              <a:t>Phòng</a:t>
            </a:r>
            <a:r>
              <a:rPr lang="en-US" sz="4800" b="1" dirty="0">
                <a:latin typeface="Times New Roman" panose="02020603050405020304" pitchFamily="18" charset="0"/>
                <a:ea typeface="Arial" panose="020B0604020202020204" pitchFamily="34" charset="0"/>
                <a:cs typeface="Times New Roman" panose="02020603050405020304" pitchFamily="18" charset="0"/>
              </a:rPr>
              <a:t> </a:t>
            </a:r>
            <a:endParaRPr lang="vi-VN" sz="4800" b="1" dirty="0" smtClean="0">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spcAft>
                <a:spcPts val="0"/>
              </a:spcAft>
            </a:pPr>
            <a:r>
              <a:rPr lang="en-US" sz="48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4800" b="1" dirty="0">
                <a:latin typeface="Times New Roman" panose="02020603050405020304" pitchFamily="18" charset="0"/>
                <a:ea typeface="Arial" panose="020B0604020202020204" pitchFamily="34" charset="0"/>
                <a:cs typeface="Times New Roman" panose="02020603050405020304" pitchFamily="18" charset="0"/>
              </a:rPr>
              <a:t>1919-1930)</a:t>
            </a:r>
            <a:endParaRPr lang="en-US" sz="4000" dirty="0">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335199025"/>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1778" y="1426554"/>
            <a:ext cx="9712657" cy="4069319"/>
          </a:xfrm>
          <a:prstGeom prst="rect">
            <a:avLst/>
          </a:prstGeom>
        </p:spPr>
        <p:txBody>
          <a:bodyPr wrap="square">
            <a:spAutoFit/>
          </a:bodyPr>
          <a:lstStyle/>
          <a:p>
            <a:pPr marL="514350" indent="-514350" algn="just">
              <a:lnSpc>
                <a:spcPct val="115000"/>
              </a:lnSpc>
              <a:spcAft>
                <a:spcPts val="50"/>
              </a:spcAft>
              <a:buAutoNum type="alphaLcPeriod"/>
            </a:pPr>
            <a:r>
              <a:rPr lang="en-US" sz="3200" b="1" dirty="0" err="1" smtClean="0">
                <a:solidFill>
                  <a:srgbClr val="000000"/>
                </a:solidFill>
                <a:ea typeface="Times New Roman" panose="02020603050405020304" pitchFamily="18" charset="0"/>
                <a:cs typeface="Times New Roman" panose="02020603050405020304" pitchFamily="18" charset="0"/>
              </a:rPr>
              <a:t>Phong</a:t>
            </a:r>
            <a:r>
              <a:rPr lang="en-US" sz="3200" b="1" dirty="0" smtClean="0">
                <a:solidFill>
                  <a:srgbClr val="000000"/>
                </a:solidFill>
                <a:ea typeface="Times New Roman" panose="02020603050405020304" pitchFamily="18" charset="0"/>
                <a:cs typeface="Times New Roman" panose="02020603050405020304" pitchFamily="18" charset="0"/>
              </a:rPr>
              <a:t> </a:t>
            </a:r>
            <a:r>
              <a:rPr lang="en-US" sz="3200" b="1" dirty="0" err="1">
                <a:solidFill>
                  <a:srgbClr val="000000"/>
                </a:solidFill>
                <a:ea typeface="Times New Roman" panose="02020603050405020304" pitchFamily="18" charset="0"/>
                <a:cs typeface="Times New Roman" panose="02020603050405020304" pitchFamily="18" charset="0"/>
              </a:rPr>
              <a:t>trào</a:t>
            </a:r>
            <a:r>
              <a:rPr lang="en-US" sz="3200" b="1" dirty="0">
                <a:solidFill>
                  <a:srgbClr val="000000"/>
                </a:solidFill>
                <a:ea typeface="Times New Roman" panose="02020603050405020304" pitchFamily="18" charset="0"/>
                <a:cs typeface="Times New Roman" panose="02020603050405020304" pitchFamily="18" charset="0"/>
              </a:rPr>
              <a:t> </a:t>
            </a:r>
            <a:r>
              <a:rPr lang="en-US" sz="3200" b="1" dirty="0" err="1">
                <a:solidFill>
                  <a:srgbClr val="000000"/>
                </a:solidFill>
                <a:ea typeface="Times New Roman" panose="02020603050405020304" pitchFamily="18" charset="0"/>
                <a:cs typeface="Times New Roman" panose="02020603050405020304" pitchFamily="18" charset="0"/>
              </a:rPr>
              <a:t>yêu</a:t>
            </a:r>
            <a:r>
              <a:rPr lang="en-US" sz="3200" b="1" dirty="0">
                <a:solidFill>
                  <a:srgbClr val="000000"/>
                </a:solidFill>
                <a:ea typeface="Times New Roman" panose="02020603050405020304" pitchFamily="18" charset="0"/>
                <a:cs typeface="Times New Roman" panose="02020603050405020304" pitchFamily="18" charset="0"/>
              </a:rPr>
              <a:t> </a:t>
            </a:r>
            <a:r>
              <a:rPr lang="en-US" sz="3200" b="1" dirty="0" err="1">
                <a:solidFill>
                  <a:srgbClr val="000000"/>
                </a:solidFill>
                <a:ea typeface="Times New Roman" panose="02020603050405020304" pitchFamily="18" charset="0"/>
                <a:cs typeface="Times New Roman" panose="02020603050405020304" pitchFamily="18" charset="0"/>
              </a:rPr>
              <a:t>nước</a:t>
            </a:r>
            <a:r>
              <a:rPr lang="en-US" sz="3200" b="1" dirty="0">
                <a:solidFill>
                  <a:srgbClr val="000000"/>
                </a:solidFill>
                <a:ea typeface="Times New Roman" panose="02020603050405020304" pitchFamily="18" charset="0"/>
                <a:cs typeface="Times New Roman" panose="02020603050405020304" pitchFamily="18" charset="0"/>
              </a:rPr>
              <a:t> </a:t>
            </a:r>
            <a:r>
              <a:rPr lang="en-US" sz="3200" b="1" dirty="0" err="1">
                <a:solidFill>
                  <a:srgbClr val="000000"/>
                </a:solidFill>
                <a:ea typeface="Times New Roman" panose="02020603050405020304" pitchFamily="18" charset="0"/>
                <a:cs typeface="Times New Roman" panose="02020603050405020304" pitchFamily="18" charset="0"/>
              </a:rPr>
              <a:t>và</a:t>
            </a:r>
            <a:r>
              <a:rPr lang="en-US" sz="3200" b="1" dirty="0">
                <a:solidFill>
                  <a:srgbClr val="000000"/>
                </a:solidFill>
                <a:ea typeface="Times New Roman" panose="02020603050405020304" pitchFamily="18" charset="0"/>
                <a:cs typeface="Times New Roman" panose="02020603050405020304" pitchFamily="18" charset="0"/>
              </a:rPr>
              <a:t> </a:t>
            </a:r>
            <a:r>
              <a:rPr lang="en-US" sz="3200" b="1" dirty="0" err="1">
                <a:solidFill>
                  <a:srgbClr val="000000"/>
                </a:solidFill>
                <a:ea typeface="Times New Roman" panose="02020603050405020304" pitchFamily="18" charset="0"/>
                <a:cs typeface="Times New Roman" panose="02020603050405020304" pitchFamily="18" charset="0"/>
              </a:rPr>
              <a:t>cách</a:t>
            </a:r>
            <a:r>
              <a:rPr lang="en-US" sz="3200" b="1" dirty="0">
                <a:solidFill>
                  <a:srgbClr val="000000"/>
                </a:solidFill>
                <a:ea typeface="Times New Roman" panose="02020603050405020304" pitchFamily="18" charset="0"/>
                <a:cs typeface="Times New Roman" panose="02020603050405020304" pitchFamily="18" charset="0"/>
              </a:rPr>
              <a:t> </a:t>
            </a:r>
            <a:r>
              <a:rPr lang="en-US" sz="3200" b="1" dirty="0" err="1">
                <a:solidFill>
                  <a:srgbClr val="000000"/>
                </a:solidFill>
                <a:ea typeface="Times New Roman" panose="02020603050405020304" pitchFamily="18" charset="0"/>
                <a:cs typeface="Times New Roman" panose="02020603050405020304" pitchFamily="18" charset="0"/>
              </a:rPr>
              <a:t>mạng</a:t>
            </a:r>
            <a:r>
              <a:rPr lang="en-US" sz="3200" b="1" dirty="0">
                <a:solidFill>
                  <a:srgbClr val="000000"/>
                </a:solidFill>
                <a:ea typeface="Times New Roman" panose="02020603050405020304" pitchFamily="18" charset="0"/>
                <a:cs typeface="Times New Roman" panose="02020603050405020304" pitchFamily="18" charset="0"/>
              </a:rPr>
              <a:t> </a:t>
            </a:r>
            <a:r>
              <a:rPr lang="en-US" sz="3200" b="1" dirty="0" err="1">
                <a:solidFill>
                  <a:srgbClr val="000000"/>
                </a:solidFill>
                <a:ea typeface="Times New Roman" panose="02020603050405020304" pitchFamily="18" charset="0"/>
                <a:cs typeface="Times New Roman" panose="02020603050405020304" pitchFamily="18" charset="0"/>
              </a:rPr>
              <a:t>của</a:t>
            </a:r>
            <a:r>
              <a:rPr lang="en-US" sz="3200" b="1" dirty="0">
                <a:solidFill>
                  <a:srgbClr val="000000"/>
                </a:solidFill>
                <a:ea typeface="Times New Roman" panose="02020603050405020304" pitchFamily="18" charset="0"/>
                <a:cs typeface="Times New Roman" panose="02020603050405020304" pitchFamily="18" charset="0"/>
              </a:rPr>
              <a:t> </a:t>
            </a:r>
            <a:r>
              <a:rPr lang="en-US" sz="3200" b="1" dirty="0" err="1">
                <a:solidFill>
                  <a:srgbClr val="000000"/>
                </a:solidFill>
                <a:ea typeface="Times New Roman" panose="02020603050405020304" pitchFamily="18" charset="0"/>
                <a:cs typeface="Times New Roman" panose="02020603050405020304" pitchFamily="18" charset="0"/>
              </a:rPr>
              <a:t>các</a:t>
            </a:r>
            <a:r>
              <a:rPr lang="en-US" sz="3200" b="1" dirty="0">
                <a:solidFill>
                  <a:srgbClr val="000000"/>
                </a:solidFill>
                <a:ea typeface="Times New Roman" panose="02020603050405020304" pitchFamily="18" charset="0"/>
                <a:cs typeface="Times New Roman" panose="02020603050405020304" pitchFamily="18" charset="0"/>
              </a:rPr>
              <a:t> </a:t>
            </a:r>
            <a:r>
              <a:rPr lang="en-US" sz="3200" b="1" dirty="0" err="1">
                <a:solidFill>
                  <a:srgbClr val="000000"/>
                </a:solidFill>
                <a:ea typeface="Times New Roman" panose="02020603050405020304" pitchFamily="18" charset="0"/>
                <a:cs typeface="Times New Roman" panose="02020603050405020304" pitchFamily="18" charset="0"/>
              </a:rPr>
              <a:t>tầng</a:t>
            </a:r>
            <a:r>
              <a:rPr lang="en-US" sz="3200" b="1" dirty="0">
                <a:solidFill>
                  <a:srgbClr val="000000"/>
                </a:solidFill>
                <a:ea typeface="Times New Roman" panose="02020603050405020304" pitchFamily="18" charset="0"/>
                <a:cs typeface="Times New Roman" panose="02020603050405020304" pitchFamily="18" charset="0"/>
              </a:rPr>
              <a:t> </a:t>
            </a:r>
            <a:r>
              <a:rPr lang="en-US" sz="3200" b="1" dirty="0" err="1">
                <a:solidFill>
                  <a:srgbClr val="000000"/>
                </a:solidFill>
                <a:ea typeface="Times New Roman" panose="02020603050405020304" pitchFamily="18" charset="0"/>
                <a:cs typeface="Times New Roman" panose="02020603050405020304" pitchFamily="18" charset="0"/>
              </a:rPr>
              <a:t>lớp</a:t>
            </a:r>
            <a:r>
              <a:rPr lang="en-US" sz="3200" b="1" dirty="0">
                <a:solidFill>
                  <a:srgbClr val="000000"/>
                </a:solidFill>
                <a:ea typeface="Times New Roman" panose="02020603050405020304" pitchFamily="18" charset="0"/>
                <a:cs typeface="Times New Roman" panose="02020603050405020304" pitchFamily="18" charset="0"/>
              </a:rPr>
              <a:t> </a:t>
            </a:r>
            <a:r>
              <a:rPr lang="en-US" sz="3200" b="1" dirty="0" err="1">
                <a:solidFill>
                  <a:srgbClr val="000000"/>
                </a:solidFill>
                <a:ea typeface="Times New Roman" panose="02020603050405020304" pitchFamily="18" charset="0"/>
                <a:cs typeface="Times New Roman" panose="02020603050405020304" pitchFamily="18" charset="0"/>
              </a:rPr>
              <a:t>nhân</a:t>
            </a:r>
            <a:r>
              <a:rPr lang="en-US" sz="3200" b="1" dirty="0">
                <a:solidFill>
                  <a:srgbClr val="000000"/>
                </a:solidFill>
                <a:ea typeface="Times New Roman" panose="02020603050405020304" pitchFamily="18" charset="0"/>
                <a:cs typeface="Times New Roman" panose="02020603050405020304" pitchFamily="18" charset="0"/>
              </a:rPr>
              <a:t> </a:t>
            </a:r>
            <a:r>
              <a:rPr lang="en-US" sz="3200" b="1" dirty="0" err="1">
                <a:solidFill>
                  <a:srgbClr val="000000"/>
                </a:solidFill>
                <a:ea typeface="Times New Roman" panose="02020603050405020304" pitchFamily="18" charset="0"/>
                <a:cs typeface="Times New Roman" panose="02020603050405020304" pitchFamily="18" charset="0"/>
              </a:rPr>
              <a:t>dân</a:t>
            </a:r>
            <a:r>
              <a:rPr lang="en-US" sz="3200" b="1" dirty="0">
                <a:solidFill>
                  <a:srgbClr val="000000"/>
                </a:solidFill>
                <a:ea typeface="Times New Roman" panose="02020603050405020304" pitchFamily="18" charset="0"/>
                <a:cs typeface="Times New Roman" panose="02020603050405020304" pitchFamily="18" charset="0"/>
              </a:rPr>
              <a:t> </a:t>
            </a:r>
            <a:r>
              <a:rPr lang="en-US" sz="3200" b="1" dirty="0" err="1">
                <a:solidFill>
                  <a:srgbClr val="000000"/>
                </a:solidFill>
                <a:ea typeface="Times New Roman" panose="02020603050405020304" pitchFamily="18" charset="0"/>
                <a:cs typeface="Times New Roman" panose="02020603050405020304" pitchFamily="18" charset="0"/>
              </a:rPr>
              <a:t>Hải</a:t>
            </a:r>
            <a:r>
              <a:rPr lang="en-US" sz="3200" b="1" dirty="0">
                <a:solidFill>
                  <a:srgbClr val="000000"/>
                </a:solidFill>
                <a:ea typeface="Times New Roman" panose="02020603050405020304" pitchFamily="18" charset="0"/>
                <a:cs typeface="Times New Roman" panose="02020603050405020304" pitchFamily="18" charset="0"/>
              </a:rPr>
              <a:t> </a:t>
            </a:r>
            <a:r>
              <a:rPr lang="en-US" sz="3200" b="1" dirty="0" err="1" smtClean="0">
                <a:solidFill>
                  <a:srgbClr val="000000"/>
                </a:solidFill>
                <a:ea typeface="Times New Roman" panose="02020603050405020304" pitchFamily="18" charset="0"/>
                <a:cs typeface="Times New Roman" panose="02020603050405020304" pitchFamily="18" charset="0"/>
              </a:rPr>
              <a:t>Phòng</a:t>
            </a:r>
            <a:r>
              <a:rPr lang="vi-VN" sz="3200" b="1" dirty="0" smtClean="0">
                <a:solidFill>
                  <a:srgbClr val="000000"/>
                </a:solidFill>
                <a:ea typeface="Times New Roman" panose="02020603050405020304" pitchFamily="18" charset="0"/>
                <a:cs typeface="Times New Roman" panose="02020603050405020304" pitchFamily="18" charset="0"/>
              </a:rPr>
              <a:t>.</a:t>
            </a:r>
          </a:p>
          <a:p>
            <a:pPr algn="just">
              <a:lnSpc>
                <a:spcPct val="115000"/>
              </a:lnSpc>
              <a:spcAft>
                <a:spcPts val="50"/>
              </a:spcAft>
            </a:pPr>
            <a:r>
              <a:rPr lang="vi-VN" sz="3200" dirty="0" smtClean="0"/>
              <a:t>- </a:t>
            </a:r>
            <a:r>
              <a:rPr lang="en-US" sz="3200" dirty="0" err="1" smtClean="0">
                <a:solidFill>
                  <a:srgbClr val="FF0000"/>
                </a:solidFill>
              </a:rPr>
              <a:t>Các</a:t>
            </a:r>
            <a:r>
              <a:rPr lang="en-US" sz="3200" dirty="0" smtClean="0">
                <a:solidFill>
                  <a:srgbClr val="FF0000"/>
                </a:solidFill>
              </a:rPr>
              <a:t> </a:t>
            </a:r>
            <a:r>
              <a:rPr lang="en-US" sz="3200" dirty="0" err="1">
                <a:solidFill>
                  <a:srgbClr val="FF0000"/>
                </a:solidFill>
              </a:rPr>
              <a:t>cuộc</a:t>
            </a:r>
            <a:r>
              <a:rPr lang="en-US" sz="3200" dirty="0">
                <a:solidFill>
                  <a:srgbClr val="FF0000"/>
                </a:solidFill>
              </a:rPr>
              <a:t> </a:t>
            </a:r>
            <a:r>
              <a:rPr lang="en-US" sz="3200" dirty="0" err="1">
                <a:solidFill>
                  <a:srgbClr val="FF0000"/>
                </a:solidFill>
              </a:rPr>
              <a:t>đấu</a:t>
            </a:r>
            <a:r>
              <a:rPr lang="en-US" sz="3200" dirty="0">
                <a:solidFill>
                  <a:srgbClr val="FF0000"/>
                </a:solidFill>
              </a:rPr>
              <a:t> </a:t>
            </a:r>
            <a:r>
              <a:rPr lang="en-US" sz="3200" dirty="0" err="1">
                <a:solidFill>
                  <a:srgbClr val="FF0000"/>
                </a:solidFill>
              </a:rPr>
              <a:t>tranh</a:t>
            </a:r>
            <a:r>
              <a:rPr lang="en-US" sz="3200" dirty="0">
                <a:solidFill>
                  <a:srgbClr val="FF0000"/>
                </a:solidFill>
              </a:rPr>
              <a:t> </a:t>
            </a:r>
            <a:r>
              <a:rPr lang="en-US" sz="3200" dirty="0" err="1">
                <a:solidFill>
                  <a:srgbClr val="FF0000"/>
                </a:solidFill>
              </a:rPr>
              <a:t>của</a:t>
            </a:r>
            <a:r>
              <a:rPr lang="en-US" sz="3200" dirty="0">
                <a:solidFill>
                  <a:srgbClr val="FF0000"/>
                </a:solidFill>
              </a:rPr>
              <a:t> </a:t>
            </a:r>
            <a:r>
              <a:rPr lang="vi-VN" sz="3200" dirty="0" smtClean="0">
                <a:solidFill>
                  <a:srgbClr val="FF0000"/>
                </a:solidFill>
              </a:rPr>
              <a:t>nông dân, </a:t>
            </a:r>
            <a:r>
              <a:rPr lang="en-US" sz="3200" dirty="0" err="1" smtClean="0">
                <a:solidFill>
                  <a:srgbClr val="FF0000"/>
                </a:solidFill>
              </a:rPr>
              <a:t>tiểu</a:t>
            </a:r>
            <a:r>
              <a:rPr lang="en-US" sz="3200" dirty="0" smtClean="0">
                <a:solidFill>
                  <a:srgbClr val="FF0000"/>
                </a:solidFill>
              </a:rPr>
              <a:t> </a:t>
            </a:r>
            <a:r>
              <a:rPr lang="en-US" sz="3200" dirty="0" err="1">
                <a:solidFill>
                  <a:srgbClr val="FF0000"/>
                </a:solidFill>
              </a:rPr>
              <a:t>tư</a:t>
            </a:r>
            <a:r>
              <a:rPr lang="en-US" sz="3200" dirty="0">
                <a:solidFill>
                  <a:srgbClr val="FF0000"/>
                </a:solidFill>
              </a:rPr>
              <a:t> </a:t>
            </a:r>
            <a:r>
              <a:rPr lang="en-US" sz="3200" dirty="0" err="1" smtClean="0">
                <a:solidFill>
                  <a:srgbClr val="FF0000"/>
                </a:solidFill>
              </a:rPr>
              <a:t>sản</a:t>
            </a:r>
            <a:r>
              <a:rPr lang="vi-VN" sz="3200" dirty="0" smtClean="0">
                <a:solidFill>
                  <a:srgbClr val="FF0000"/>
                </a:solidFill>
              </a:rPr>
              <a:t>, công nhân phát triển mạnh mẽ </a:t>
            </a:r>
            <a:r>
              <a:rPr lang="vi-VN" sz="3200" dirty="0"/>
              <a:t>đã </a:t>
            </a:r>
            <a:r>
              <a:rPr lang="vi-VN" sz="3200" dirty="0">
                <a:solidFill>
                  <a:schemeClr val="accent4"/>
                </a:solidFill>
              </a:rPr>
              <a:t>thể hiện tinh thần yêu nước, chống áp bức, bóc lột</a:t>
            </a:r>
            <a:r>
              <a:rPr lang="vi-VN" sz="3200" dirty="0"/>
              <a:t> và </a:t>
            </a:r>
            <a:r>
              <a:rPr lang="vi-VN" sz="3200" dirty="0">
                <a:solidFill>
                  <a:schemeClr val="accent4"/>
                </a:solidFill>
              </a:rPr>
              <a:t>là cơ sở quan trọng cho việc tiếp thu đường lối cách mạng </a:t>
            </a:r>
            <a:r>
              <a:rPr lang="vi-VN" sz="3200" dirty="0"/>
              <a:t>của Đảng Cộng sản Việt Nam </a:t>
            </a:r>
            <a:r>
              <a:rPr lang="en-US" sz="3200" dirty="0" smtClean="0"/>
              <a:t> </a:t>
            </a:r>
            <a:endParaRPr lang="en-US" sz="3200" dirty="0">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533776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2602" y="1394759"/>
            <a:ext cx="9835482" cy="4436086"/>
          </a:xfrm>
          <a:prstGeom prst="rect">
            <a:avLst/>
          </a:prstGeom>
        </p:spPr>
        <p:txBody>
          <a:bodyPr wrap="square">
            <a:spAutoFit/>
          </a:bodyPr>
          <a:lstStyle/>
          <a:p>
            <a:pPr algn="just">
              <a:lnSpc>
                <a:spcPct val="115000"/>
              </a:lnSpc>
              <a:spcAft>
                <a:spcPts val="50"/>
              </a:spcAft>
            </a:pPr>
            <a:r>
              <a:rPr lang="en-US" sz="3600" b="1" dirty="0">
                <a:solidFill>
                  <a:srgbClr val="000000"/>
                </a:solidFill>
                <a:ea typeface="Times New Roman" panose="02020603050405020304" pitchFamily="18" charset="0"/>
                <a:cs typeface="Times New Roman" panose="02020603050405020304" pitchFamily="18" charset="0"/>
              </a:rPr>
              <a:t>b. </a:t>
            </a:r>
            <a:r>
              <a:rPr lang="en-US" sz="3600" b="1" dirty="0" err="1">
                <a:ea typeface="Arial" panose="020B0604020202020204" pitchFamily="34" charset="0"/>
                <a:cs typeface="Times New Roman" panose="02020603050405020304" pitchFamily="18" charset="0"/>
              </a:rPr>
              <a:t>Quá</a:t>
            </a:r>
            <a:r>
              <a:rPr lang="en-US" sz="3600" b="1" dirty="0">
                <a:ea typeface="Arial" panose="020B0604020202020204" pitchFamily="34" charset="0"/>
                <a:cs typeface="Times New Roman" panose="02020603050405020304" pitchFamily="18" charset="0"/>
              </a:rPr>
              <a:t> </a:t>
            </a:r>
            <a:r>
              <a:rPr lang="en-US" sz="3600" b="1" dirty="0" err="1">
                <a:ea typeface="Arial" panose="020B0604020202020204" pitchFamily="34" charset="0"/>
                <a:cs typeface="Times New Roman" panose="02020603050405020304" pitchFamily="18" charset="0"/>
              </a:rPr>
              <a:t>trình</a:t>
            </a:r>
            <a:r>
              <a:rPr lang="en-US" sz="3600" b="1" dirty="0">
                <a:ea typeface="Arial" panose="020B0604020202020204" pitchFamily="34" charset="0"/>
                <a:cs typeface="Times New Roman" panose="02020603050405020304" pitchFamily="18" charset="0"/>
              </a:rPr>
              <a:t> </a:t>
            </a:r>
            <a:r>
              <a:rPr lang="en-US" sz="3600" b="1" dirty="0" err="1">
                <a:ea typeface="Arial" panose="020B0604020202020204" pitchFamily="34" charset="0"/>
                <a:cs typeface="Times New Roman" panose="02020603050405020304" pitchFamily="18" charset="0"/>
              </a:rPr>
              <a:t>ra</a:t>
            </a:r>
            <a:r>
              <a:rPr lang="en-US" sz="3600" b="1" dirty="0">
                <a:ea typeface="Arial" panose="020B0604020202020204" pitchFamily="34" charset="0"/>
                <a:cs typeface="Times New Roman" panose="02020603050405020304" pitchFamily="18" charset="0"/>
              </a:rPr>
              <a:t> </a:t>
            </a:r>
            <a:r>
              <a:rPr lang="en-US" sz="3600" b="1" dirty="0" err="1">
                <a:ea typeface="Arial" panose="020B0604020202020204" pitchFamily="34" charset="0"/>
                <a:cs typeface="Times New Roman" panose="02020603050405020304" pitchFamily="18" charset="0"/>
              </a:rPr>
              <a:t>đời</a:t>
            </a:r>
            <a:r>
              <a:rPr lang="en-US" sz="3600" b="1" dirty="0">
                <a:ea typeface="Arial" panose="020B0604020202020204" pitchFamily="34" charset="0"/>
                <a:cs typeface="Times New Roman" panose="02020603050405020304" pitchFamily="18" charset="0"/>
              </a:rPr>
              <a:t> </a:t>
            </a:r>
            <a:r>
              <a:rPr lang="en-US" sz="3600" b="1" dirty="0" err="1">
                <a:ea typeface="Arial" panose="020B0604020202020204" pitchFamily="34" charset="0"/>
                <a:cs typeface="Times New Roman" panose="02020603050405020304" pitchFamily="18" charset="0"/>
              </a:rPr>
              <a:t>của</a:t>
            </a:r>
            <a:r>
              <a:rPr lang="en-US" sz="3600" b="1" dirty="0">
                <a:ea typeface="Arial" panose="020B0604020202020204" pitchFamily="34" charset="0"/>
                <a:cs typeface="Times New Roman" panose="02020603050405020304" pitchFamily="18" charset="0"/>
              </a:rPr>
              <a:t> </a:t>
            </a:r>
            <a:r>
              <a:rPr lang="en-US" sz="3600" b="1" dirty="0" err="1">
                <a:ea typeface="Arial" panose="020B0604020202020204" pitchFamily="34" charset="0"/>
                <a:cs typeface="Times New Roman" panose="02020603050405020304" pitchFamily="18" charset="0"/>
              </a:rPr>
              <a:t>Đảng</a:t>
            </a:r>
            <a:r>
              <a:rPr lang="en-US" sz="3600" b="1" dirty="0">
                <a:ea typeface="Arial" panose="020B0604020202020204" pitchFamily="34" charset="0"/>
                <a:cs typeface="Times New Roman" panose="02020603050405020304" pitchFamily="18" charset="0"/>
              </a:rPr>
              <a:t> </a:t>
            </a:r>
            <a:r>
              <a:rPr lang="en-US" sz="3600" b="1" dirty="0" err="1">
                <a:ea typeface="Arial" panose="020B0604020202020204" pitchFamily="34" charset="0"/>
                <a:cs typeface="Times New Roman" panose="02020603050405020304" pitchFamily="18" charset="0"/>
              </a:rPr>
              <a:t>bộ</a:t>
            </a:r>
            <a:r>
              <a:rPr lang="en-US" sz="3600" b="1" dirty="0">
                <a:ea typeface="Arial" panose="020B0604020202020204" pitchFamily="34" charset="0"/>
                <a:cs typeface="Times New Roman" panose="02020603050405020304" pitchFamily="18" charset="0"/>
              </a:rPr>
              <a:t> </a:t>
            </a:r>
            <a:r>
              <a:rPr lang="en-US" sz="3600" b="1" dirty="0" err="1">
                <a:ea typeface="Arial" panose="020B0604020202020204" pitchFamily="34" charset="0"/>
                <a:cs typeface="Times New Roman" panose="02020603050405020304" pitchFamily="18" charset="0"/>
              </a:rPr>
              <a:t>Đảng</a:t>
            </a:r>
            <a:r>
              <a:rPr lang="en-US" sz="3600" b="1" dirty="0">
                <a:ea typeface="Arial" panose="020B0604020202020204" pitchFamily="34" charset="0"/>
                <a:cs typeface="Times New Roman" panose="02020603050405020304" pitchFamily="18" charset="0"/>
              </a:rPr>
              <a:t> CSVN ở </a:t>
            </a:r>
            <a:r>
              <a:rPr lang="en-US" sz="3600" b="1" dirty="0" err="1">
                <a:ea typeface="Arial" panose="020B0604020202020204" pitchFamily="34" charset="0"/>
                <a:cs typeface="Times New Roman" panose="02020603050405020304" pitchFamily="18" charset="0"/>
              </a:rPr>
              <a:t>Hải</a:t>
            </a:r>
            <a:r>
              <a:rPr lang="en-US" sz="3600" b="1" dirty="0">
                <a:ea typeface="Arial" panose="020B0604020202020204" pitchFamily="34" charset="0"/>
                <a:cs typeface="Times New Roman" panose="02020603050405020304" pitchFamily="18" charset="0"/>
              </a:rPr>
              <a:t> </a:t>
            </a:r>
            <a:r>
              <a:rPr lang="en-US" sz="3600" b="1" dirty="0" err="1">
                <a:ea typeface="Arial" panose="020B0604020202020204" pitchFamily="34" charset="0"/>
                <a:cs typeface="Times New Roman" panose="02020603050405020304" pitchFamily="18" charset="0"/>
              </a:rPr>
              <a:t>Phòng</a:t>
            </a:r>
            <a:r>
              <a:rPr lang="en-US" sz="3600" b="1" dirty="0" smtClean="0">
                <a:ea typeface="Arial" panose="020B0604020202020204" pitchFamily="34" charset="0"/>
                <a:cs typeface="Times New Roman" panose="02020603050405020304" pitchFamily="18" charset="0"/>
              </a:rPr>
              <a:t>.</a:t>
            </a:r>
            <a:endParaRPr lang="vi-VN" sz="3600" b="1" dirty="0" smtClean="0">
              <a:ea typeface="Arial" panose="020B0604020202020204" pitchFamily="34" charset="0"/>
              <a:cs typeface="Times New Roman" panose="02020603050405020304" pitchFamily="18" charset="0"/>
            </a:endParaRPr>
          </a:p>
          <a:p>
            <a:pPr lvl="0" algn="just">
              <a:lnSpc>
                <a:spcPct val="115000"/>
              </a:lnSpc>
              <a:spcAft>
                <a:spcPts val="50"/>
              </a:spcAft>
            </a:pPr>
            <a:r>
              <a:rPr lang="vi-VN" sz="2800" b="1" dirty="0" smtClean="0">
                <a:effectLst/>
                <a:ea typeface="Arial" panose="020B0604020202020204" pitchFamily="34" charset="0"/>
                <a:cs typeface="Times New Roman" panose="02020603050405020304" pitchFamily="18" charset="0"/>
              </a:rPr>
              <a:t>- </a:t>
            </a:r>
            <a:r>
              <a:rPr lang="vi-VN" sz="3200" b="1" dirty="0" smtClean="0">
                <a:solidFill>
                  <a:srgbClr val="C00000"/>
                </a:solidFill>
                <a:effectLst/>
                <a:ea typeface="Arial" panose="020B0604020202020204" pitchFamily="34" charset="0"/>
                <a:cs typeface="Times New Roman" panose="02020603050405020304" pitchFamily="18" charset="0"/>
              </a:rPr>
              <a:t>Năm 1927 </a:t>
            </a:r>
            <a:r>
              <a:rPr lang="vi-VN" sz="2800" dirty="0">
                <a:solidFill>
                  <a:schemeClr val="accent4"/>
                </a:solidFill>
              </a:rPr>
              <a:t>Tỉnh bộ Hội Việt Nam Cách mạng Thanh niên Hải Phòng thành lập</a:t>
            </a:r>
            <a:r>
              <a:rPr lang="vi-VN" sz="2800" dirty="0" smtClean="0"/>
              <a:t>. Và nhanh chóng đi sâu vào các tầng lớp nhân dân. </a:t>
            </a:r>
            <a:endParaRPr lang="en-US" sz="2800" dirty="0"/>
          </a:p>
          <a:p>
            <a:pPr algn="just">
              <a:lnSpc>
                <a:spcPct val="115000"/>
              </a:lnSpc>
              <a:spcAft>
                <a:spcPts val="50"/>
              </a:spcAft>
            </a:pPr>
            <a:r>
              <a:rPr lang="vi-VN" sz="2800" dirty="0" smtClean="0"/>
              <a:t>- </a:t>
            </a:r>
            <a:r>
              <a:rPr lang="vi-VN" sz="2800" b="1" dirty="0" smtClean="0">
                <a:solidFill>
                  <a:srgbClr val="C00000"/>
                </a:solidFill>
              </a:rPr>
              <a:t>Năm 1929 </a:t>
            </a:r>
            <a:r>
              <a:rPr lang="vi-VN" sz="2800" dirty="0">
                <a:solidFill>
                  <a:schemeClr val="accent4"/>
                </a:solidFill>
              </a:rPr>
              <a:t>Chi bộ Cộng sản đầu tiên ở Hải Phòng được thành lập </a:t>
            </a:r>
            <a:r>
              <a:rPr lang="vi-VN" sz="2800" dirty="0"/>
              <a:t>do Nguyễn Đức Cảnh phụ trách. </a:t>
            </a:r>
            <a:r>
              <a:rPr lang="vi-VN" sz="2800" dirty="0" smtClean="0">
                <a:solidFill>
                  <a:schemeClr val="accent4"/>
                </a:solidFill>
              </a:rPr>
              <a:t>Đây </a:t>
            </a:r>
            <a:r>
              <a:rPr lang="vi-VN" sz="2800" dirty="0">
                <a:solidFill>
                  <a:schemeClr val="accent4"/>
                </a:solidFill>
              </a:rPr>
              <a:t>là một trong những chi bộ cộng sản ra đời sớm nhất ở Việt Nam</a:t>
            </a:r>
            <a:r>
              <a:rPr lang="vi-VN" sz="2800" dirty="0"/>
              <a:t>.</a:t>
            </a:r>
            <a:endParaRPr lang="en-US" sz="2800" dirty="0">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524602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8011" y="1338926"/>
            <a:ext cx="9835482" cy="5291705"/>
          </a:xfrm>
          <a:prstGeom prst="rect">
            <a:avLst/>
          </a:prstGeom>
        </p:spPr>
        <p:txBody>
          <a:bodyPr wrap="square">
            <a:spAutoFit/>
          </a:bodyPr>
          <a:lstStyle/>
          <a:p>
            <a:pPr algn="just">
              <a:lnSpc>
                <a:spcPct val="115000"/>
              </a:lnSpc>
              <a:spcAft>
                <a:spcPts val="50"/>
              </a:spcAft>
            </a:pPr>
            <a:r>
              <a:rPr lang="en-US" sz="3600" b="1" dirty="0">
                <a:solidFill>
                  <a:srgbClr val="000000"/>
                </a:solidFill>
                <a:ea typeface="Times New Roman" panose="02020603050405020304" pitchFamily="18" charset="0"/>
                <a:cs typeface="Times New Roman" panose="02020603050405020304" pitchFamily="18" charset="0"/>
              </a:rPr>
              <a:t>b. </a:t>
            </a:r>
            <a:r>
              <a:rPr lang="en-US" sz="3600" b="1" dirty="0" err="1">
                <a:ea typeface="Arial" panose="020B0604020202020204" pitchFamily="34" charset="0"/>
                <a:cs typeface="Times New Roman" panose="02020603050405020304" pitchFamily="18" charset="0"/>
              </a:rPr>
              <a:t>Quá</a:t>
            </a:r>
            <a:r>
              <a:rPr lang="en-US" sz="3600" b="1" dirty="0">
                <a:ea typeface="Arial" panose="020B0604020202020204" pitchFamily="34" charset="0"/>
                <a:cs typeface="Times New Roman" panose="02020603050405020304" pitchFamily="18" charset="0"/>
              </a:rPr>
              <a:t> </a:t>
            </a:r>
            <a:r>
              <a:rPr lang="en-US" sz="3600" b="1" dirty="0" err="1">
                <a:ea typeface="Arial" panose="020B0604020202020204" pitchFamily="34" charset="0"/>
                <a:cs typeface="Times New Roman" panose="02020603050405020304" pitchFamily="18" charset="0"/>
              </a:rPr>
              <a:t>trình</a:t>
            </a:r>
            <a:r>
              <a:rPr lang="en-US" sz="3600" b="1" dirty="0">
                <a:ea typeface="Arial" panose="020B0604020202020204" pitchFamily="34" charset="0"/>
                <a:cs typeface="Times New Roman" panose="02020603050405020304" pitchFamily="18" charset="0"/>
              </a:rPr>
              <a:t> </a:t>
            </a:r>
            <a:r>
              <a:rPr lang="en-US" sz="3600" b="1" dirty="0" err="1">
                <a:ea typeface="Arial" panose="020B0604020202020204" pitchFamily="34" charset="0"/>
                <a:cs typeface="Times New Roman" panose="02020603050405020304" pitchFamily="18" charset="0"/>
              </a:rPr>
              <a:t>ra</a:t>
            </a:r>
            <a:r>
              <a:rPr lang="en-US" sz="3600" b="1" dirty="0">
                <a:ea typeface="Arial" panose="020B0604020202020204" pitchFamily="34" charset="0"/>
                <a:cs typeface="Times New Roman" panose="02020603050405020304" pitchFamily="18" charset="0"/>
              </a:rPr>
              <a:t> </a:t>
            </a:r>
            <a:r>
              <a:rPr lang="en-US" sz="3600" b="1" dirty="0" err="1">
                <a:ea typeface="Arial" panose="020B0604020202020204" pitchFamily="34" charset="0"/>
                <a:cs typeface="Times New Roman" panose="02020603050405020304" pitchFamily="18" charset="0"/>
              </a:rPr>
              <a:t>đời</a:t>
            </a:r>
            <a:r>
              <a:rPr lang="en-US" sz="3600" b="1" dirty="0">
                <a:ea typeface="Arial" panose="020B0604020202020204" pitchFamily="34" charset="0"/>
                <a:cs typeface="Times New Roman" panose="02020603050405020304" pitchFamily="18" charset="0"/>
              </a:rPr>
              <a:t> </a:t>
            </a:r>
            <a:r>
              <a:rPr lang="en-US" sz="3600" b="1" dirty="0" err="1">
                <a:ea typeface="Arial" panose="020B0604020202020204" pitchFamily="34" charset="0"/>
                <a:cs typeface="Times New Roman" panose="02020603050405020304" pitchFamily="18" charset="0"/>
              </a:rPr>
              <a:t>của</a:t>
            </a:r>
            <a:r>
              <a:rPr lang="en-US" sz="3600" b="1" dirty="0">
                <a:ea typeface="Arial" panose="020B0604020202020204" pitchFamily="34" charset="0"/>
                <a:cs typeface="Times New Roman" panose="02020603050405020304" pitchFamily="18" charset="0"/>
              </a:rPr>
              <a:t> </a:t>
            </a:r>
            <a:r>
              <a:rPr lang="en-US" sz="3600" b="1" dirty="0" err="1">
                <a:ea typeface="Arial" panose="020B0604020202020204" pitchFamily="34" charset="0"/>
                <a:cs typeface="Times New Roman" panose="02020603050405020304" pitchFamily="18" charset="0"/>
              </a:rPr>
              <a:t>Đảng</a:t>
            </a:r>
            <a:r>
              <a:rPr lang="en-US" sz="3600" b="1" dirty="0">
                <a:ea typeface="Arial" panose="020B0604020202020204" pitchFamily="34" charset="0"/>
                <a:cs typeface="Times New Roman" panose="02020603050405020304" pitchFamily="18" charset="0"/>
              </a:rPr>
              <a:t> </a:t>
            </a:r>
            <a:r>
              <a:rPr lang="en-US" sz="3600" b="1" dirty="0" err="1">
                <a:ea typeface="Arial" panose="020B0604020202020204" pitchFamily="34" charset="0"/>
                <a:cs typeface="Times New Roman" panose="02020603050405020304" pitchFamily="18" charset="0"/>
              </a:rPr>
              <a:t>bộ</a:t>
            </a:r>
            <a:r>
              <a:rPr lang="en-US" sz="3600" b="1" dirty="0">
                <a:ea typeface="Arial" panose="020B0604020202020204" pitchFamily="34" charset="0"/>
                <a:cs typeface="Times New Roman" panose="02020603050405020304" pitchFamily="18" charset="0"/>
              </a:rPr>
              <a:t> </a:t>
            </a:r>
            <a:r>
              <a:rPr lang="en-US" sz="3600" b="1" dirty="0" err="1">
                <a:ea typeface="Arial" panose="020B0604020202020204" pitchFamily="34" charset="0"/>
                <a:cs typeface="Times New Roman" panose="02020603050405020304" pitchFamily="18" charset="0"/>
              </a:rPr>
              <a:t>Đảng</a:t>
            </a:r>
            <a:r>
              <a:rPr lang="en-US" sz="3600" b="1" dirty="0">
                <a:ea typeface="Arial" panose="020B0604020202020204" pitchFamily="34" charset="0"/>
                <a:cs typeface="Times New Roman" panose="02020603050405020304" pitchFamily="18" charset="0"/>
              </a:rPr>
              <a:t> CSVN ở </a:t>
            </a:r>
            <a:r>
              <a:rPr lang="en-US" sz="3600" b="1" dirty="0" err="1">
                <a:ea typeface="Arial" panose="020B0604020202020204" pitchFamily="34" charset="0"/>
                <a:cs typeface="Times New Roman" panose="02020603050405020304" pitchFamily="18" charset="0"/>
              </a:rPr>
              <a:t>Hải</a:t>
            </a:r>
            <a:r>
              <a:rPr lang="en-US" sz="3600" b="1" dirty="0">
                <a:ea typeface="Arial" panose="020B0604020202020204" pitchFamily="34" charset="0"/>
                <a:cs typeface="Times New Roman" panose="02020603050405020304" pitchFamily="18" charset="0"/>
              </a:rPr>
              <a:t> </a:t>
            </a:r>
            <a:r>
              <a:rPr lang="en-US" sz="3600" b="1" dirty="0" err="1">
                <a:ea typeface="Arial" panose="020B0604020202020204" pitchFamily="34" charset="0"/>
                <a:cs typeface="Times New Roman" panose="02020603050405020304" pitchFamily="18" charset="0"/>
              </a:rPr>
              <a:t>Phòng</a:t>
            </a:r>
            <a:r>
              <a:rPr lang="en-US" sz="3600" b="1" dirty="0" smtClean="0">
                <a:ea typeface="Arial" panose="020B0604020202020204" pitchFamily="34" charset="0"/>
                <a:cs typeface="Times New Roman" panose="02020603050405020304" pitchFamily="18" charset="0"/>
              </a:rPr>
              <a:t>.</a:t>
            </a:r>
            <a:endParaRPr lang="vi-VN" sz="3600" b="1" dirty="0" smtClean="0">
              <a:ea typeface="Arial" panose="020B0604020202020204" pitchFamily="34" charset="0"/>
              <a:cs typeface="Times New Roman" panose="02020603050405020304" pitchFamily="18" charset="0"/>
            </a:endParaRPr>
          </a:p>
          <a:p>
            <a:pPr marL="457200" lvl="0" indent="-457200" algn="just">
              <a:lnSpc>
                <a:spcPct val="115000"/>
              </a:lnSpc>
              <a:spcAft>
                <a:spcPts val="50"/>
              </a:spcAft>
              <a:buFontTx/>
              <a:buChar char="-"/>
            </a:pPr>
            <a:r>
              <a:rPr lang="vi-VN" sz="2800" b="1" dirty="0" smtClean="0">
                <a:solidFill>
                  <a:srgbClr val="FF0000"/>
                </a:solidFill>
              </a:rPr>
              <a:t>Ngày 17-6-1929</a:t>
            </a:r>
            <a:r>
              <a:rPr lang="en-US" sz="2800" b="1" dirty="0" smtClean="0">
                <a:solidFill>
                  <a:srgbClr val="FF0000"/>
                </a:solidFill>
              </a:rPr>
              <a:t>: </a:t>
            </a:r>
            <a:r>
              <a:rPr lang="en-US" sz="2800" dirty="0">
                <a:solidFill>
                  <a:schemeClr val="accent4"/>
                </a:solidFill>
              </a:rPr>
              <a:t>N</a:t>
            </a:r>
            <a:r>
              <a:rPr lang="vi-VN" sz="2800" dirty="0">
                <a:solidFill>
                  <a:schemeClr val="accent4"/>
                </a:solidFill>
              </a:rPr>
              <a:t>hững chiến sĩ cộng sản Bắc Kì thành lập Đông Dương Cộng sản đảng</a:t>
            </a:r>
            <a:r>
              <a:rPr lang="vi-VN" sz="2800" dirty="0"/>
              <a:t>. </a:t>
            </a:r>
            <a:r>
              <a:rPr lang="en-US" sz="2800" dirty="0"/>
              <a:t> </a:t>
            </a:r>
            <a:r>
              <a:rPr lang="en-US" sz="2800" dirty="0" err="1" smtClean="0">
                <a:solidFill>
                  <a:schemeClr val="accent4"/>
                </a:solidFill>
              </a:rPr>
              <a:t>Cuối</a:t>
            </a:r>
            <a:r>
              <a:rPr lang="en-US" sz="2800" dirty="0">
                <a:solidFill>
                  <a:schemeClr val="accent4"/>
                </a:solidFill>
              </a:rPr>
              <a:t> </a:t>
            </a:r>
            <a:r>
              <a:rPr lang="en-US" sz="2800" dirty="0" err="1" smtClean="0">
                <a:solidFill>
                  <a:schemeClr val="accent4"/>
                </a:solidFill>
              </a:rPr>
              <a:t>tháng</a:t>
            </a:r>
            <a:r>
              <a:rPr lang="en-US" sz="2800" dirty="0" smtClean="0">
                <a:solidFill>
                  <a:schemeClr val="accent4"/>
                </a:solidFill>
              </a:rPr>
              <a:t> 6 </a:t>
            </a:r>
            <a:r>
              <a:rPr lang="vi-VN" sz="2800" dirty="0" smtClean="0">
                <a:solidFill>
                  <a:schemeClr val="accent4"/>
                </a:solidFill>
              </a:rPr>
              <a:t>Chi </a:t>
            </a:r>
            <a:r>
              <a:rPr lang="vi-VN" sz="2800" dirty="0">
                <a:solidFill>
                  <a:schemeClr val="accent4"/>
                </a:solidFill>
              </a:rPr>
              <a:t>bộ Cộng sản ở Hải Phòng </a:t>
            </a:r>
            <a:r>
              <a:rPr lang="vi-VN" sz="2800" dirty="0"/>
              <a:t>đã tiến hành lựa chọn </a:t>
            </a:r>
            <a:r>
              <a:rPr lang="vi-VN" sz="2800" dirty="0" smtClean="0"/>
              <a:t>nhữ</a:t>
            </a:r>
            <a:r>
              <a:rPr lang="en-US" sz="2800" dirty="0" err="1" smtClean="0"/>
              <a:t>ng</a:t>
            </a:r>
            <a:r>
              <a:rPr lang="en-US" sz="2800" dirty="0" smtClean="0"/>
              <a:t> </a:t>
            </a:r>
            <a:r>
              <a:rPr lang="vi-VN" sz="2800" dirty="0"/>
              <a:t> </a:t>
            </a:r>
            <a:r>
              <a:rPr lang="vi-VN" sz="2800" dirty="0" smtClean="0"/>
              <a:t>hội </a:t>
            </a:r>
            <a:r>
              <a:rPr lang="vi-VN" sz="2800" dirty="0"/>
              <a:t>viên tiên tiến của Hội Việt Nam Cách mạng Thanh niên để chuyển sang Đông Dương Cộng sản Đảng và </a:t>
            </a:r>
            <a:r>
              <a:rPr lang="vi-VN" sz="2800" dirty="0">
                <a:solidFill>
                  <a:schemeClr val="accent4"/>
                </a:solidFill>
              </a:rPr>
              <a:t>thành lập Tỉnh ủy Hải </a:t>
            </a:r>
            <a:r>
              <a:rPr lang="vi-VN" sz="2800" dirty="0" smtClean="0">
                <a:solidFill>
                  <a:schemeClr val="accent4"/>
                </a:solidFill>
              </a:rPr>
              <a:t>Phòng</a:t>
            </a:r>
            <a:r>
              <a:rPr lang="en-US" sz="2800" dirty="0" smtClean="0">
                <a:solidFill>
                  <a:schemeClr val="accent4"/>
                </a:solidFill>
              </a:rPr>
              <a:t> =&gt; </a:t>
            </a:r>
            <a:r>
              <a:rPr lang="en-US" sz="2800" dirty="0" err="1">
                <a:solidFill>
                  <a:schemeClr val="accent4"/>
                </a:solidFill>
              </a:rPr>
              <a:t>Đặt</a:t>
            </a:r>
            <a:r>
              <a:rPr lang="en-US" sz="2800" dirty="0">
                <a:solidFill>
                  <a:schemeClr val="accent4"/>
                </a:solidFill>
              </a:rPr>
              <a:t> </a:t>
            </a:r>
            <a:r>
              <a:rPr lang="en-US" sz="2800" dirty="0" err="1">
                <a:solidFill>
                  <a:schemeClr val="accent4"/>
                </a:solidFill>
              </a:rPr>
              <a:t>nền</a:t>
            </a:r>
            <a:r>
              <a:rPr lang="en-US" sz="2800" dirty="0">
                <a:solidFill>
                  <a:schemeClr val="accent4"/>
                </a:solidFill>
              </a:rPr>
              <a:t> </a:t>
            </a:r>
            <a:r>
              <a:rPr lang="en-US" sz="2800" dirty="0" err="1">
                <a:solidFill>
                  <a:schemeClr val="accent4"/>
                </a:solidFill>
              </a:rPr>
              <a:t>móng</a:t>
            </a:r>
            <a:r>
              <a:rPr lang="en-US" sz="2800" dirty="0">
                <a:solidFill>
                  <a:schemeClr val="accent4"/>
                </a:solidFill>
              </a:rPr>
              <a:t> </a:t>
            </a:r>
            <a:r>
              <a:rPr lang="en-US" sz="2800" dirty="0" err="1">
                <a:solidFill>
                  <a:schemeClr val="accent4"/>
                </a:solidFill>
              </a:rPr>
              <a:t>cho</a:t>
            </a:r>
            <a:r>
              <a:rPr lang="en-US" sz="2800" dirty="0">
                <a:solidFill>
                  <a:schemeClr val="accent4"/>
                </a:solidFill>
              </a:rPr>
              <a:t> </a:t>
            </a:r>
            <a:r>
              <a:rPr lang="en-US" sz="2800" dirty="0" err="1">
                <a:solidFill>
                  <a:schemeClr val="accent4"/>
                </a:solidFill>
              </a:rPr>
              <a:t>sự</a:t>
            </a:r>
            <a:r>
              <a:rPr lang="en-US" sz="2800" dirty="0">
                <a:solidFill>
                  <a:schemeClr val="accent4"/>
                </a:solidFill>
              </a:rPr>
              <a:t> </a:t>
            </a:r>
            <a:r>
              <a:rPr lang="en-US" sz="2800" dirty="0" err="1">
                <a:solidFill>
                  <a:schemeClr val="accent4"/>
                </a:solidFill>
              </a:rPr>
              <a:t>ra</a:t>
            </a:r>
            <a:r>
              <a:rPr lang="en-US" sz="2800" dirty="0">
                <a:solidFill>
                  <a:schemeClr val="accent4"/>
                </a:solidFill>
              </a:rPr>
              <a:t> </a:t>
            </a:r>
            <a:r>
              <a:rPr lang="en-US" sz="2800" dirty="0" err="1">
                <a:solidFill>
                  <a:schemeClr val="accent4"/>
                </a:solidFill>
              </a:rPr>
              <a:t>đời</a:t>
            </a:r>
            <a:r>
              <a:rPr lang="en-US" sz="2800" dirty="0">
                <a:solidFill>
                  <a:schemeClr val="accent4"/>
                </a:solidFill>
              </a:rPr>
              <a:t> </a:t>
            </a:r>
            <a:r>
              <a:rPr lang="en-US" sz="2800" dirty="0" err="1">
                <a:solidFill>
                  <a:schemeClr val="accent4"/>
                </a:solidFill>
              </a:rPr>
              <a:t>của</a:t>
            </a:r>
            <a:r>
              <a:rPr lang="en-US" sz="2800" dirty="0">
                <a:solidFill>
                  <a:schemeClr val="accent4"/>
                </a:solidFill>
              </a:rPr>
              <a:t> </a:t>
            </a:r>
            <a:r>
              <a:rPr lang="vi-VN" sz="2800" dirty="0">
                <a:solidFill>
                  <a:schemeClr val="accent4"/>
                </a:solidFill>
              </a:rPr>
              <a:t>Đảng bộ Đảng Cộng sản Việt Nam thành phố Hải Phòng</a:t>
            </a:r>
            <a:r>
              <a:rPr lang="en-US" sz="2800" dirty="0">
                <a:solidFill>
                  <a:schemeClr val="accent4"/>
                </a:solidFill>
              </a:rPr>
              <a:t>.</a:t>
            </a:r>
            <a:endParaRPr lang="en-US" sz="2800" dirty="0" smtClean="0">
              <a:solidFill>
                <a:schemeClr val="accent4"/>
              </a:solidFill>
            </a:endParaRPr>
          </a:p>
          <a:p>
            <a:r>
              <a:rPr lang="vi-VN" sz="2800" dirty="0" smtClean="0"/>
              <a:t> </a:t>
            </a:r>
            <a:endParaRPr lang="en-US" sz="2800" dirty="0">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505875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9897" y="1270688"/>
            <a:ext cx="9835482" cy="4860818"/>
          </a:xfrm>
          <a:prstGeom prst="rect">
            <a:avLst/>
          </a:prstGeom>
        </p:spPr>
        <p:txBody>
          <a:bodyPr wrap="square">
            <a:spAutoFit/>
          </a:bodyPr>
          <a:lstStyle/>
          <a:p>
            <a:pPr algn="just">
              <a:lnSpc>
                <a:spcPct val="115000"/>
              </a:lnSpc>
              <a:spcAft>
                <a:spcPts val="50"/>
              </a:spcAft>
            </a:pPr>
            <a:r>
              <a:rPr lang="en-US" sz="36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3600" b="1" dirty="0" err="1">
                <a:latin typeface="Times New Roman" panose="02020603050405020304" pitchFamily="18" charset="0"/>
                <a:ea typeface="Arial" panose="020B0604020202020204" pitchFamily="34" charset="0"/>
                <a:cs typeface="Times New Roman" panose="02020603050405020304" pitchFamily="18" charset="0"/>
              </a:rPr>
              <a:t>Quá</a:t>
            </a:r>
            <a:r>
              <a:rPr lang="en-US" sz="3600" b="1" dirty="0">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latin typeface="Times New Roman" panose="02020603050405020304" pitchFamily="18" charset="0"/>
                <a:ea typeface="Arial" panose="020B0604020202020204" pitchFamily="34" charset="0"/>
                <a:cs typeface="Times New Roman" panose="02020603050405020304" pitchFamily="18" charset="0"/>
              </a:rPr>
              <a:t>trình</a:t>
            </a:r>
            <a:r>
              <a:rPr lang="en-US" sz="3600" b="1" dirty="0">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latin typeface="Times New Roman" panose="02020603050405020304" pitchFamily="18" charset="0"/>
                <a:ea typeface="Arial" panose="020B0604020202020204" pitchFamily="34" charset="0"/>
                <a:cs typeface="Times New Roman" panose="02020603050405020304" pitchFamily="18" charset="0"/>
              </a:rPr>
              <a:t>ra</a:t>
            </a:r>
            <a:r>
              <a:rPr lang="en-US" sz="3600" b="1" dirty="0">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latin typeface="Times New Roman" panose="02020603050405020304" pitchFamily="18" charset="0"/>
                <a:ea typeface="Arial" panose="020B0604020202020204" pitchFamily="34" charset="0"/>
                <a:cs typeface="Times New Roman" panose="02020603050405020304" pitchFamily="18" charset="0"/>
              </a:rPr>
              <a:t>đời</a:t>
            </a:r>
            <a:r>
              <a:rPr lang="en-US" sz="3600" b="1" dirty="0">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latin typeface="Times New Roman" panose="02020603050405020304" pitchFamily="18" charset="0"/>
                <a:ea typeface="Arial" panose="020B0604020202020204" pitchFamily="34" charset="0"/>
                <a:cs typeface="Times New Roman" panose="02020603050405020304" pitchFamily="18" charset="0"/>
              </a:rPr>
              <a:t>của</a:t>
            </a:r>
            <a:r>
              <a:rPr lang="en-US" sz="3600" b="1" dirty="0">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latin typeface="Times New Roman" panose="02020603050405020304" pitchFamily="18" charset="0"/>
                <a:ea typeface="Arial" panose="020B0604020202020204" pitchFamily="34" charset="0"/>
                <a:cs typeface="Times New Roman" panose="02020603050405020304" pitchFamily="18" charset="0"/>
              </a:rPr>
              <a:t>Đảng</a:t>
            </a:r>
            <a:r>
              <a:rPr lang="en-US" sz="3600" b="1" dirty="0">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latin typeface="Times New Roman" panose="02020603050405020304" pitchFamily="18" charset="0"/>
                <a:ea typeface="Arial" panose="020B0604020202020204" pitchFamily="34" charset="0"/>
                <a:cs typeface="Times New Roman" panose="02020603050405020304" pitchFamily="18" charset="0"/>
              </a:rPr>
              <a:t>bộ</a:t>
            </a:r>
            <a:r>
              <a:rPr lang="en-US" sz="3600" b="1" dirty="0">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latin typeface="Times New Roman" panose="02020603050405020304" pitchFamily="18" charset="0"/>
                <a:ea typeface="Arial" panose="020B0604020202020204" pitchFamily="34" charset="0"/>
                <a:cs typeface="Times New Roman" panose="02020603050405020304" pitchFamily="18" charset="0"/>
              </a:rPr>
              <a:t>Đảng</a:t>
            </a:r>
            <a:r>
              <a:rPr lang="en-US" sz="3600" b="1" dirty="0">
                <a:latin typeface="Times New Roman" panose="02020603050405020304" pitchFamily="18" charset="0"/>
                <a:ea typeface="Arial" panose="020B0604020202020204" pitchFamily="34" charset="0"/>
                <a:cs typeface="Times New Roman" panose="02020603050405020304" pitchFamily="18" charset="0"/>
              </a:rPr>
              <a:t> CSVN ở </a:t>
            </a:r>
            <a:r>
              <a:rPr lang="en-US" sz="3600" b="1" dirty="0" err="1">
                <a:latin typeface="Times New Roman" panose="02020603050405020304" pitchFamily="18" charset="0"/>
                <a:ea typeface="Arial" panose="020B0604020202020204" pitchFamily="34" charset="0"/>
                <a:cs typeface="Times New Roman" panose="02020603050405020304" pitchFamily="18" charset="0"/>
              </a:rPr>
              <a:t>Hải</a:t>
            </a:r>
            <a:r>
              <a:rPr lang="en-US" sz="3600" b="1" dirty="0">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latin typeface="Times New Roman" panose="02020603050405020304" pitchFamily="18" charset="0"/>
                <a:ea typeface="Arial" panose="020B0604020202020204" pitchFamily="34" charset="0"/>
                <a:cs typeface="Times New Roman" panose="02020603050405020304" pitchFamily="18" charset="0"/>
              </a:rPr>
              <a:t>Phòng</a:t>
            </a:r>
            <a:r>
              <a:rPr lang="en-US" sz="3600" b="1" dirty="0" smtClean="0">
                <a:latin typeface="Times New Roman" panose="02020603050405020304" pitchFamily="18" charset="0"/>
                <a:ea typeface="Arial" panose="020B0604020202020204" pitchFamily="34" charset="0"/>
                <a:cs typeface="Times New Roman" panose="02020603050405020304" pitchFamily="18" charset="0"/>
              </a:rPr>
              <a:t>.</a:t>
            </a:r>
            <a:endParaRPr lang="vi-VN" sz="3600" b="1" dirty="0" smtClean="0">
              <a:latin typeface="Times New Roman" panose="02020603050405020304" pitchFamily="18" charset="0"/>
              <a:ea typeface="Arial" panose="020B0604020202020204" pitchFamily="34" charset="0"/>
              <a:cs typeface="Times New Roman" panose="02020603050405020304" pitchFamily="18" charset="0"/>
            </a:endParaRPr>
          </a:p>
          <a:p>
            <a:pPr lvl="0" algn="just">
              <a:lnSpc>
                <a:spcPct val="115000"/>
              </a:lnSpc>
              <a:spcAft>
                <a:spcPts val="50"/>
              </a:spcAft>
            </a:pPr>
            <a:r>
              <a:rPr lang="en-US" sz="2800" b="1" dirty="0" smtClean="0">
                <a:solidFill>
                  <a:srgbClr val="FF0000"/>
                </a:solidFill>
              </a:rPr>
              <a:t>-</a:t>
            </a:r>
            <a:r>
              <a:rPr lang="en-US" sz="2800" b="1" dirty="0" err="1" smtClean="0">
                <a:solidFill>
                  <a:srgbClr val="FF0000"/>
                </a:solidFill>
              </a:rPr>
              <a:t>Ngày</a:t>
            </a:r>
            <a:r>
              <a:rPr lang="en-US" sz="2800" b="1" dirty="0" smtClean="0">
                <a:solidFill>
                  <a:srgbClr val="FF0000"/>
                </a:solidFill>
              </a:rPr>
              <a:t> 3- 2- 1930: </a:t>
            </a:r>
            <a:r>
              <a:rPr lang="vi-VN" sz="2800" dirty="0" smtClean="0">
                <a:solidFill>
                  <a:schemeClr val="accent4"/>
                </a:solidFill>
              </a:rPr>
              <a:t>Hội </a:t>
            </a:r>
            <a:r>
              <a:rPr lang="vi-VN" sz="2800" dirty="0">
                <a:solidFill>
                  <a:schemeClr val="accent4"/>
                </a:solidFill>
              </a:rPr>
              <a:t>nghị hợp nhất các tổ chức cộng sản </a:t>
            </a:r>
            <a:r>
              <a:rPr lang="vi-VN" sz="2800" dirty="0"/>
              <a:t>do lãnh tụ Nguyễn Ái Quốc chủ trì tại Hương Cảng (Trung Quốc) </a:t>
            </a:r>
            <a:r>
              <a:rPr lang="vi-VN" sz="2800" dirty="0">
                <a:solidFill>
                  <a:schemeClr val="accent4"/>
                </a:solidFill>
              </a:rPr>
              <a:t>quyết định thành lập Đảng Cộng sản Việt Nam. </a:t>
            </a:r>
            <a:endParaRPr lang="en-US" sz="2800" dirty="0" smtClean="0">
              <a:solidFill>
                <a:schemeClr val="accent4"/>
              </a:solidFill>
            </a:endParaRPr>
          </a:p>
          <a:p>
            <a:pPr lvl="0" algn="just">
              <a:lnSpc>
                <a:spcPct val="115000"/>
              </a:lnSpc>
              <a:spcAft>
                <a:spcPts val="50"/>
              </a:spcAft>
            </a:pPr>
            <a:r>
              <a:rPr lang="vi-VN" sz="2800" dirty="0" smtClean="0">
                <a:solidFill>
                  <a:schemeClr val="accent4"/>
                </a:solidFill>
              </a:rPr>
              <a:t>Đ</a:t>
            </a:r>
            <a:r>
              <a:rPr lang="en-US" sz="2800" dirty="0">
                <a:solidFill>
                  <a:schemeClr val="accent4"/>
                </a:solidFill>
              </a:rPr>
              <a:t>/C</a:t>
            </a:r>
            <a:r>
              <a:rPr lang="vi-VN" sz="2800" dirty="0">
                <a:solidFill>
                  <a:schemeClr val="accent4"/>
                </a:solidFill>
              </a:rPr>
              <a:t> Nguyễn Đức Cảnh dự </a:t>
            </a:r>
            <a:r>
              <a:rPr lang="vi-VN" sz="2800" dirty="0"/>
              <a:t>Hội nghị, sau đó </a:t>
            </a:r>
            <a:r>
              <a:rPr lang="vi-VN" sz="2800" dirty="0">
                <a:solidFill>
                  <a:schemeClr val="accent4"/>
                </a:solidFill>
              </a:rPr>
              <a:t>về nước thành lập Đảng bộ Đảng Cộng sản Việt Nam thành phố Hải Phòng </a:t>
            </a:r>
            <a:r>
              <a:rPr lang="vi-VN" sz="2800" b="1" dirty="0"/>
              <a:t>(4-1930</a:t>
            </a:r>
            <a:r>
              <a:rPr lang="vi-VN" sz="2800" b="1" dirty="0" smtClean="0"/>
              <a:t>) </a:t>
            </a:r>
            <a:r>
              <a:rPr lang="vi-VN" sz="2800" dirty="0"/>
              <a:t>do ông làm Bí thư, </a:t>
            </a:r>
            <a:r>
              <a:rPr lang="vi-VN" sz="2800" dirty="0">
                <a:solidFill>
                  <a:schemeClr val="accent4"/>
                </a:solidFill>
              </a:rPr>
              <a:t>với</a:t>
            </a:r>
            <a:r>
              <a:rPr lang="en-US" sz="2800" dirty="0">
                <a:solidFill>
                  <a:schemeClr val="accent4"/>
                </a:solidFill>
              </a:rPr>
              <a:t> </a:t>
            </a:r>
            <a:r>
              <a:rPr lang="vi-VN" sz="2800" dirty="0">
                <a:solidFill>
                  <a:schemeClr val="accent4"/>
                </a:solidFill>
              </a:rPr>
              <a:t> </a:t>
            </a:r>
            <a:r>
              <a:rPr lang="vi-VN" sz="2800" dirty="0" smtClean="0">
                <a:solidFill>
                  <a:schemeClr val="accent4"/>
                </a:solidFill>
              </a:rPr>
              <a:t>hơn </a:t>
            </a:r>
            <a:r>
              <a:rPr lang="vi-VN" sz="2800" dirty="0">
                <a:solidFill>
                  <a:schemeClr val="accent4"/>
                </a:solidFill>
              </a:rPr>
              <a:t>100 đảng viên và 14 chi bộ.</a:t>
            </a:r>
            <a:endParaRPr lang="en-US" sz="2800" dirty="0">
              <a:solidFill>
                <a:schemeClr val="accent4"/>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123666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5">
            <a:extLst>
              <a:ext uri="{FF2B5EF4-FFF2-40B4-BE49-F238E27FC236}">
                <a16:creationId xmlns:a16="http://schemas.microsoft.com/office/drawing/2014/main" id="{AAB4505F-A807-ADD2-ECF6-4317CA782746}"/>
              </a:ext>
            </a:extLst>
          </p:cNvPr>
          <p:cNvSpPr/>
          <p:nvPr/>
        </p:nvSpPr>
        <p:spPr>
          <a:xfrm>
            <a:off x="5381460" y="812139"/>
            <a:ext cx="1429079" cy="1225081"/>
          </a:xfrm>
          <a:prstGeom prst="rect">
            <a:avLst/>
          </a:prstGeom>
          <a:solidFill>
            <a:srgbClr val="39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altLang="zh-CN" sz="7200" b="1" i="0" u="none" strike="noStrike" kern="1200" cap="none" spc="0" normalizeH="0" baseline="0" noProof="0" dirty="0" smtClean="0">
                <a:ln>
                  <a:noFill/>
                </a:ln>
                <a:solidFill>
                  <a:schemeClr val="bg1"/>
                </a:solidFill>
                <a:effectLst/>
                <a:uLnTx/>
                <a:uFillTx/>
                <a:latin typeface="Times New Roman" panose="02020603050405020304" pitchFamily="18" charset="0"/>
                <a:ea typeface="微软雅黑"/>
                <a:cs typeface="Times New Roman" panose="02020603050405020304" pitchFamily="18" charset="0"/>
              </a:rPr>
              <a:t>II</a:t>
            </a:r>
            <a:endParaRPr kumimoji="0" lang="zh-CN" altLang="en-US" sz="7200" b="1"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endParaRPr>
          </a:p>
        </p:txBody>
      </p:sp>
      <p:sp>
        <p:nvSpPr>
          <p:cNvPr id="4" name="Rectangle 3"/>
          <p:cNvSpPr/>
          <p:nvPr/>
        </p:nvSpPr>
        <p:spPr>
          <a:xfrm>
            <a:off x="1392072" y="2462368"/>
            <a:ext cx="9744502" cy="1754326"/>
          </a:xfrm>
          <a:prstGeom prst="rect">
            <a:avLst/>
          </a:prstGeom>
        </p:spPr>
        <p:txBody>
          <a:bodyPr wrap="square">
            <a:spAutoFit/>
          </a:bodyPr>
          <a:lstStyle/>
          <a:p>
            <a:pPr algn="ctr"/>
            <a:r>
              <a:rPr lang="en-US" sz="3600" b="1" dirty="0" smtClean="0">
                <a:latin typeface="Times New Roman" panose="02020603050405020304" pitchFamily="18" charset="0"/>
                <a:ea typeface="Arial" panose="020B0604020202020204" pitchFamily="34" charset="0"/>
                <a:cs typeface="Times New Roman" panose="02020603050405020304" pitchFamily="18" charset="0"/>
              </a:rPr>
              <a:t>PHONG </a:t>
            </a:r>
            <a:r>
              <a:rPr lang="en-US" sz="3600" b="1" dirty="0">
                <a:latin typeface="Times New Roman" panose="02020603050405020304" pitchFamily="18" charset="0"/>
                <a:ea typeface="Arial" panose="020B0604020202020204" pitchFamily="34" charset="0"/>
                <a:cs typeface="Times New Roman" panose="02020603050405020304" pitchFamily="18" charset="0"/>
              </a:rPr>
              <a:t>TRÀO CÁCH MẠNG Ở HẢI PHÒNG DƯỚI SỰ LÃNH ĐẠO CỦA ĐẢNG </a:t>
            </a:r>
            <a:endParaRPr lang="vi-VN" sz="3600" b="1" dirty="0" smtClean="0">
              <a:latin typeface="Times New Roman" panose="02020603050405020304" pitchFamily="18" charset="0"/>
              <a:ea typeface="Arial" panose="020B0604020202020204" pitchFamily="34" charset="0"/>
              <a:cs typeface="Times New Roman" panose="02020603050405020304" pitchFamily="18" charset="0"/>
            </a:endParaRPr>
          </a:p>
          <a:p>
            <a:pPr algn="ctr"/>
            <a:r>
              <a:rPr lang="en-US" sz="3600" b="1" dirty="0" smtClean="0">
                <a:latin typeface="Times New Roman" panose="02020603050405020304" pitchFamily="18" charset="0"/>
                <a:ea typeface="Arial" panose="020B0604020202020204" pitchFamily="34" charset="0"/>
                <a:cs typeface="Times New Roman" panose="02020603050405020304" pitchFamily="18" charset="0"/>
              </a:rPr>
              <a:t>TỪ </a:t>
            </a:r>
            <a:r>
              <a:rPr lang="en-US" sz="3600" b="1" dirty="0">
                <a:latin typeface="Times New Roman" panose="02020603050405020304" pitchFamily="18" charset="0"/>
                <a:ea typeface="Arial" panose="020B0604020202020204" pitchFamily="34" charset="0"/>
                <a:cs typeface="Times New Roman" panose="02020603050405020304" pitchFamily="18" charset="0"/>
              </a:rPr>
              <a:t>NĂM 1930 ĐẾN NĂM 1945</a:t>
            </a:r>
            <a:endParaRPr lang="en-US" sz="3600" dirty="0"/>
          </a:p>
        </p:txBody>
      </p:sp>
    </p:spTree>
    <p:extLst>
      <p:ext uri="{BB962C8B-B14F-4D97-AF65-F5344CB8AC3E}">
        <p14:creationId xmlns:p14="http://schemas.microsoft.com/office/powerpoint/2010/main" val="4234606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8883" y="221052"/>
            <a:ext cx="10550965" cy="677750"/>
          </a:xfrm>
          <a:prstGeom prst="rect">
            <a:avLst/>
          </a:prstGeom>
        </p:spPr>
        <p:txBody>
          <a:bodyPr wrap="none">
            <a:spAutoFit/>
          </a:bodyPr>
          <a:lstStyle/>
          <a:p>
            <a:pPr marL="342900" lvl="0" indent="-342900" algn="just">
              <a:lnSpc>
                <a:spcPct val="115000"/>
              </a:lnSpc>
              <a:spcAft>
                <a:spcPts val="50"/>
              </a:spcAft>
              <a:buFont typeface="+mj-lt"/>
              <a:buAutoNum type="arabicPeriod"/>
            </a:pPr>
            <a:r>
              <a:rPr lang="en-US" sz="36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Hải</a:t>
            </a:r>
            <a:r>
              <a:rPr lang="en-US" sz="36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Phòng</a:t>
            </a:r>
            <a:r>
              <a:rPr lang="en-US" sz="36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trong</a:t>
            </a:r>
            <a:r>
              <a:rPr lang="en-US" sz="36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phong</a:t>
            </a:r>
            <a:r>
              <a:rPr lang="en-US" sz="36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trào</a:t>
            </a:r>
            <a:r>
              <a:rPr lang="en-US" sz="36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cách</a:t>
            </a:r>
            <a:r>
              <a:rPr lang="en-US" sz="36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mạng</a:t>
            </a:r>
            <a:r>
              <a:rPr lang="en-US" sz="36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1930-1931.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3" name="TextBox 2"/>
          <p:cNvSpPr txBox="1"/>
          <p:nvPr/>
        </p:nvSpPr>
        <p:spPr>
          <a:xfrm>
            <a:off x="759727" y="1514902"/>
            <a:ext cx="4235354" cy="1754326"/>
          </a:xfrm>
          <a:prstGeom prst="rect">
            <a:avLst/>
          </a:prstGeom>
          <a:noFill/>
        </p:spPr>
        <p:txBody>
          <a:bodyPr wrap="square" rtlCol="0">
            <a:spAutoFit/>
          </a:bodyPr>
          <a:lstStyle/>
          <a:p>
            <a:pPr algn="ctr"/>
            <a:r>
              <a:rPr lang="vi-VN" sz="5400" b="1" dirty="0" smtClean="0">
                <a:solidFill>
                  <a:srgbClr val="FF0000"/>
                </a:solidFill>
              </a:rPr>
              <a:t>Trò chơi mảnh ghép </a:t>
            </a:r>
            <a:endParaRPr lang="en-US" sz="5400" b="1" dirty="0">
              <a:solidFill>
                <a:srgbClr val="FF0000"/>
              </a:solidFill>
            </a:endParaRPr>
          </a:p>
        </p:txBody>
      </p:sp>
      <p:graphicFrame>
        <p:nvGraphicFramePr>
          <p:cNvPr id="4" name="Diagram 3"/>
          <p:cNvGraphicFramePr/>
          <p:nvPr>
            <p:extLst>
              <p:ext uri="{D42A27DB-BD31-4B8C-83A1-F6EECF244321}">
                <p14:modId xmlns:p14="http://schemas.microsoft.com/office/powerpoint/2010/main" val="3178870185"/>
              </p:ext>
            </p:extLst>
          </p:nvPr>
        </p:nvGraphicFramePr>
        <p:xfrm>
          <a:off x="6167272" y="1777843"/>
          <a:ext cx="6024728" cy="3668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59809" y="3269228"/>
            <a:ext cx="6523630" cy="2554545"/>
          </a:xfrm>
          <a:prstGeom prst="rect">
            <a:avLst/>
          </a:prstGeom>
          <a:noFill/>
        </p:spPr>
        <p:txBody>
          <a:bodyPr wrap="square" rtlCol="0">
            <a:spAutoFit/>
          </a:bodyPr>
          <a:lstStyle/>
          <a:p>
            <a:r>
              <a:rPr lang="vi-VN" sz="3200" b="1" dirty="0" smtClean="0">
                <a:solidFill>
                  <a:srgbClr val="0070C0"/>
                </a:solidFill>
              </a:rPr>
              <a:t>Luật chơi: </a:t>
            </a:r>
            <a:r>
              <a:rPr lang="vi-VN" sz="3200" dirty="0" smtClean="0"/>
              <a:t>Có 6 mốc thời gian và 6 sự kiện tương ứng. Trong thời </a:t>
            </a:r>
            <a:r>
              <a:rPr lang="vi-VN" sz="3200" smtClean="0"/>
              <a:t>gian </a:t>
            </a:r>
            <a:r>
              <a:rPr lang="en-GB" sz="3200" smtClean="0"/>
              <a:t>3</a:t>
            </a:r>
            <a:r>
              <a:rPr lang="vi-VN" sz="3200" smtClean="0"/>
              <a:t> </a:t>
            </a:r>
            <a:r>
              <a:rPr lang="vi-VN" sz="3200" dirty="0" smtClean="0"/>
              <a:t>phút nhóm nào ghép chính xác và nhanh nhất nhóm đó giành quyền trả lời và ghi điểm.</a:t>
            </a:r>
            <a:endParaRPr lang="en-US" sz="3200" dirty="0"/>
          </a:p>
        </p:txBody>
      </p:sp>
    </p:spTree>
    <p:extLst>
      <p:ext uri="{BB962C8B-B14F-4D97-AF65-F5344CB8AC3E}">
        <p14:creationId xmlns:p14="http://schemas.microsoft.com/office/powerpoint/2010/main" val="1343837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32"/>
          <p:cNvSpPr/>
          <p:nvPr/>
        </p:nvSpPr>
        <p:spPr>
          <a:xfrm rot="5400000">
            <a:off x="4552400" y="4953799"/>
            <a:ext cx="895621" cy="1067702"/>
          </a:xfrm>
          <a:custGeom>
            <a:avLst/>
            <a:gdLst/>
            <a:ahLst/>
            <a:cxnLst/>
            <a:rect l="l" t="t" r="r" b="b"/>
            <a:pathLst>
              <a:path w="895621" h="1067702">
                <a:moveTo>
                  <a:pt x="0" y="1067702"/>
                </a:moveTo>
                <a:lnTo>
                  <a:pt x="895621" y="0"/>
                </a:lnTo>
                <a:lnTo>
                  <a:pt x="895621" y="461505"/>
                </a:lnTo>
                <a:lnTo>
                  <a:pt x="387124" y="1067702"/>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4" name="Parallelogram 3"/>
          <p:cNvSpPr/>
          <p:nvPr/>
        </p:nvSpPr>
        <p:spPr>
          <a:xfrm rot="5400000">
            <a:off x="5098695" y="4235885"/>
            <a:ext cx="1309710" cy="1099849"/>
          </a:xfrm>
          <a:prstGeom prst="parallelogram">
            <a:avLst>
              <a:gd name="adj" fmla="val 8388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 name="Parallelogram 4"/>
          <p:cNvSpPr/>
          <p:nvPr/>
        </p:nvSpPr>
        <p:spPr>
          <a:xfrm rot="5400000">
            <a:off x="6595958" y="2400538"/>
            <a:ext cx="1309710" cy="1099849"/>
          </a:xfrm>
          <a:prstGeom prst="parallelogram">
            <a:avLst>
              <a:gd name="adj" fmla="val 8388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 name="Parallelogram 5"/>
          <p:cNvSpPr/>
          <p:nvPr/>
        </p:nvSpPr>
        <p:spPr>
          <a:xfrm rot="5400000">
            <a:off x="5854132" y="3312638"/>
            <a:ext cx="1309710" cy="1099849"/>
          </a:xfrm>
          <a:prstGeom prst="parallelogram">
            <a:avLst>
              <a:gd name="adj" fmla="val 8388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 name="Text Placeholder 13"/>
          <p:cNvSpPr txBox="1">
            <a:spLocks/>
          </p:cNvSpPr>
          <p:nvPr/>
        </p:nvSpPr>
        <p:spPr>
          <a:xfrm>
            <a:off x="5205906" y="4130954"/>
            <a:ext cx="1853006" cy="386462"/>
          </a:xfrm>
          <a:prstGeom prst="rect">
            <a:avLst/>
          </a:prstGeom>
          <a:solidFill>
            <a:schemeClr val="accent3"/>
          </a:solid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vi-VN" altLang="ko-KR" sz="1600" b="1" dirty="0" smtClean="0">
                <a:solidFill>
                  <a:schemeClr val="tx1">
                    <a:lumMod val="75000"/>
                    <a:lumOff val="25000"/>
                  </a:schemeClr>
                </a:solidFill>
                <a:cs typeface="Arial" pitchFamily="34" charset="0"/>
              </a:rPr>
              <a:t>6-&gt;8/1930</a:t>
            </a:r>
            <a:endParaRPr lang="ko-KR" altLang="en-US" sz="1600" b="1" dirty="0">
              <a:solidFill>
                <a:schemeClr val="tx1">
                  <a:lumMod val="75000"/>
                  <a:lumOff val="25000"/>
                </a:schemeClr>
              </a:solidFill>
              <a:cs typeface="Arial" pitchFamily="34" charset="0"/>
            </a:endParaRPr>
          </a:p>
        </p:txBody>
      </p:sp>
      <p:sp>
        <p:nvSpPr>
          <p:cNvPr id="8" name="Text Placeholder 13"/>
          <p:cNvSpPr txBox="1">
            <a:spLocks/>
          </p:cNvSpPr>
          <p:nvPr/>
        </p:nvSpPr>
        <p:spPr>
          <a:xfrm>
            <a:off x="4466360" y="5043056"/>
            <a:ext cx="1837115" cy="386462"/>
          </a:xfrm>
          <a:prstGeom prst="rect">
            <a:avLst/>
          </a:prstGeom>
          <a:solidFill>
            <a:schemeClr val="accent4"/>
          </a:solid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vi-VN" altLang="ko-KR" sz="1600" b="1" dirty="0" smtClean="0">
                <a:solidFill>
                  <a:schemeClr val="tx1">
                    <a:lumMod val="75000"/>
                    <a:lumOff val="25000"/>
                  </a:schemeClr>
                </a:solidFill>
                <a:cs typeface="Arial" pitchFamily="34" charset="0"/>
              </a:rPr>
              <a:t>05/1930</a:t>
            </a:r>
            <a:endParaRPr lang="en-US" altLang="ko-KR" sz="1600" b="1" dirty="0">
              <a:solidFill>
                <a:schemeClr val="tx1">
                  <a:lumMod val="75000"/>
                  <a:lumOff val="25000"/>
                </a:schemeClr>
              </a:solidFill>
              <a:cs typeface="Arial" pitchFamily="34" charset="0"/>
            </a:endParaRPr>
          </a:p>
        </p:txBody>
      </p:sp>
      <p:sp>
        <p:nvSpPr>
          <p:cNvPr id="9" name="Text Placeholder 13"/>
          <p:cNvSpPr txBox="1">
            <a:spLocks/>
          </p:cNvSpPr>
          <p:nvPr/>
        </p:nvSpPr>
        <p:spPr>
          <a:xfrm rot="41765">
            <a:off x="5961343" y="3218853"/>
            <a:ext cx="1837115" cy="386462"/>
          </a:xfrm>
          <a:prstGeom prst="rect">
            <a:avLst/>
          </a:prstGeom>
          <a:solidFill>
            <a:schemeClr val="accent2"/>
          </a:solid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vi-VN" altLang="ko-KR" sz="1600" b="1" dirty="0" smtClean="0">
                <a:solidFill>
                  <a:schemeClr val="tx1">
                    <a:lumMod val="75000"/>
                    <a:lumOff val="25000"/>
                  </a:schemeClr>
                </a:solidFill>
                <a:cs typeface="Arial" pitchFamily="34" charset="0"/>
              </a:rPr>
              <a:t>9/1930</a:t>
            </a:r>
            <a:endParaRPr lang="en-US" altLang="ko-KR" sz="1600" b="1" dirty="0">
              <a:solidFill>
                <a:schemeClr val="tx1">
                  <a:lumMod val="75000"/>
                  <a:lumOff val="25000"/>
                </a:schemeClr>
              </a:solidFill>
              <a:cs typeface="Arial" pitchFamily="34" charset="0"/>
            </a:endParaRPr>
          </a:p>
        </p:txBody>
      </p:sp>
      <p:sp>
        <p:nvSpPr>
          <p:cNvPr id="10" name="Text Placeholder 13"/>
          <p:cNvSpPr txBox="1">
            <a:spLocks/>
          </p:cNvSpPr>
          <p:nvPr/>
        </p:nvSpPr>
        <p:spPr>
          <a:xfrm rot="41765">
            <a:off x="6700888" y="2306752"/>
            <a:ext cx="1837115" cy="386462"/>
          </a:xfrm>
          <a:prstGeom prst="rect">
            <a:avLst/>
          </a:prstGeom>
          <a:solidFill>
            <a:schemeClr val="accent1"/>
          </a:solid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vi-VN" altLang="ko-KR" sz="1600" b="1" dirty="0" smtClean="0">
                <a:solidFill>
                  <a:schemeClr val="tx1">
                    <a:lumMod val="75000"/>
                    <a:lumOff val="25000"/>
                  </a:schemeClr>
                </a:solidFill>
                <a:cs typeface="Arial" pitchFamily="34" charset="0"/>
              </a:rPr>
              <a:t>11/1930</a:t>
            </a:r>
            <a:endParaRPr lang="en-US" altLang="ko-KR" sz="1600" b="1" dirty="0">
              <a:solidFill>
                <a:schemeClr val="tx1">
                  <a:lumMod val="75000"/>
                  <a:lumOff val="25000"/>
                </a:schemeClr>
              </a:solidFill>
              <a:cs typeface="Arial" pitchFamily="34" charset="0"/>
            </a:endParaRPr>
          </a:p>
        </p:txBody>
      </p:sp>
      <p:sp>
        <p:nvSpPr>
          <p:cNvPr id="11" name="Text Placeholder 13"/>
          <p:cNvSpPr txBox="1">
            <a:spLocks/>
          </p:cNvSpPr>
          <p:nvPr/>
        </p:nvSpPr>
        <p:spPr>
          <a:xfrm>
            <a:off x="3696947" y="5923158"/>
            <a:ext cx="1837115" cy="386462"/>
          </a:xfrm>
          <a:prstGeom prst="rect">
            <a:avLst/>
          </a:prstGeom>
          <a:solidFill>
            <a:schemeClr val="accent4"/>
          </a:solid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vi-VN" altLang="ko-KR" sz="1600" b="1" dirty="0" smtClean="0">
                <a:solidFill>
                  <a:schemeClr val="tx1">
                    <a:lumMod val="75000"/>
                    <a:lumOff val="25000"/>
                  </a:schemeClr>
                </a:solidFill>
                <a:cs typeface="Arial" pitchFamily="34" charset="0"/>
              </a:rPr>
              <a:t>04/1930</a:t>
            </a:r>
            <a:endParaRPr lang="en-US" altLang="ko-KR" sz="1600" b="1" dirty="0">
              <a:solidFill>
                <a:schemeClr val="tx1">
                  <a:lumMod val="75000"/>
                  <a:lumOff val="25000"/>
                </a:schemeClr>
              </a:solidFill>
              <a:cs typeface="Arial" pitchFamily="34" charset="0"/>
            </a:endParaRPr>
          </a:p>
        </p:txBody>
      </p:sp>
      <p:sp>
        <p:nvSpPr>
          <p:cNvPr id="13" name="Parallelogram 12"/>
          <p:cNvSpPr/>
          <p:nvPr/>
        </p:nvSpPr>
        <p:spPr>
          <a:xfrm rot="5400000">
            <a:off x="7319448" y="1547276"/>
            <a:ext cx="1309710" cy="1099849"/>
          </a:xfrm>
          <a:prstGeom prst="parallelogram">
            <a:avLst>
              <a:gd name="adj" fmla="val 8388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4" name="Text Placeholder 13"/>
          <p:cNvSpPr txBox="1">
            <a:spLocks/>
          </p:cNvSpPr>
          <p:nvPr/>
        </p:nvSpPr>
        <p:spPr>
          <a:xfrm>
            <a:off x="7426659" y="1442345"/>
            <a:ext cx="1853006" cy="386462"/>
          </a:xfrm>
          <a:prstGeom prst="rect">
            <a:avLst/>
          </a:prstGeom>
          <a:solidFill>
            <a:schemeClr val="accent3"/>
          </a:solid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vi-VN" altLang="ko-KR" sz="1600" b="1" dirty="0" smtClean="0">
                <a:solidFill>
                  <a:schemeClr val="tx1">
                    <a:lumMod val="75000"/>
                    <a:lumOff val="25000"/>
                  </a:schemeClr>
                </a:solidFill>
                <a:cs typeface="Arial" pitchFamily="34" charset="0"/>
              </a:rPr>
              <a:t>1931</a:t>
            </a:r>
            <a:endParaRPr lang="ko-KR" altLang="en-US" sz="1600" b="1" dirty="0">
              <a:solidFill>
                <a:schemeClr val="tx1">
                  <a:lumMod val="75000"/>
                  <a:lumOff val="25000"/>
                </a:schemeClr>
              </a:solidFill>
              <a:cs typeface="Arial" pitchFamily="34" charset="0"/>
            </a:endParaRPr>
          </a:p>
        </p:txBody>
      </p:sp>
      <p:sp>
        <p:nvSpPr>
          <p:cNvPr id="15" name="Rectangle 14"/>
          <p:cNvSpPr/>
          <p:nvPr/>
        </p:nvSpPr>
        <p:spPr>
          <a:xfrm>
            <a:off x="856926" y="162900"/>
            <a:ext cx="10550965" cy="677750"/>
          </a:xfrm>
          <a:prstGeom prst="rect">
            <a:avLst/>
          </a:prstGeom>
        </p:spPr>
        <p:txBody>
          <a:bodyPr wrap="none">
            <a:spAutoFit/>
          </a:bodyPr>
          <a:lstStyle/>
          <a:p>
            <a:pPr marL="342900" lvl="0" indent="-342900" algn="just">
              <a:lnSpc>
                <a:spcPct val="115000"/>
              </a:lnSpc>
              <a:spcAft>
                <a:spcPts val="50"/>
              </a:spcAft>
              <a:buFont typeface="+mj-lt"/>
              <a:buAutoNum type="arabicPeriod"/>
            </a:pPr>
            <a:r>
              <a:rPr lang="en-US" sz="36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Hải</a:t>
            </a:r>
            <a:r>
              <a:rPr lang="en-US" sz="36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Phòng</a:t>
            </a:r>
            <a:r>
              <a:rPr lang="en-US" sz="36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trong</a:t>
            </a:r>
            <a:r>
              <a:rPr lang="en-US" sz="36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phong</a:t>
            </a:r>
            <a:r>
              <a:rPr lang="en-US" sz="36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trào</a:t>
            </a:r>
            <a:r>
              <a:rPr lang="en-US" sz="36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cách</a:t>
            </a:r>
            <a:r>
              <a:rPr lang="en-US" sz="36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6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mạng</a:t>
            </a:r>
            <a:r>
              <a:rPr lang="en-US" sz="36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1930-1931.</a:t>
            </a:r>
            <a:endParaRPr lang="en-US" sz="2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16" name="Rectangle 15"/>
          <p:cNvSpPr/>
          <p:nvPr/>
        </p:nvSpPr>
        <p:spPr>
          <a:xfrm>
            <a:off x="5753550" y="5847985"/>
            <a:ext cx="4871847" cy="461665"/>
          </a:xfrm>
          <a:prstGeom prst="rect">
            <a:avLst/>
          </a:prstGeom>
          <a:solidFill>
            <a:schemeClr val="bg2">
              <a:lumMod val="75000"/>
            </a:schemeClr>
          </a:solidFill>
        </p:spPr>
        <p:txBody>
          <a:bodyPr wrap="none">
            <a:spAutoFit/>
          </a:bodyPr>
          <a:lstStyle/>
          <a:p>
            <a:r>
              <a:rPr lang="vi-VN" sz="2400" dirty="0" smtClean="0">
                <a:latin typeface="Times New Roman" panose="02020603050405020304" pitchFamily="18" charset="0"/>
                <a:ea typeface="Arial" panose="020B0604020202020204" pitchFamily="34" charset="0"/>
                <a:cs typeface="Times New Roman" panose="02020603050405020304" pitchFamily="18" charset="0"/>
              </a:rPr>
              <a:t>Đấu tranh của công nhân các nhà máy</a:t>
            </a:r>
            <a:endParaRPr lang="en-US" sz="2400" dirty="0">
              <a:latin typeface="Times New Roman" panose="02020603050405020304" pitchFamily="18" charset="0"/>
              <a:cs typeface="Times New Roman" panose="02020603050405020304" pitchFamily="18" charset="0"/>
            </a:endParaRPr>
          </a:p>
        </p:txBody>
      </p:sp>
      <p:sp>
        <p:nvSpPr>
          <p:cNvPr id="17" name="Rectangle 16"/>
          <p:cNvSpPr/>
          <p:nvPr/>
        </p:nvSpPr>
        <p:spPr>
          <a:xfrm>
            <a:off x="6493722" y="4905863"/>
            <a:ext cx="5075905" cy="830997"/>
          </a:xfrm>
          <a:prstGeom prst="rect">
            <a:avLst/>
          </a:prstGeom>
          <a:solidFill>
            <a:schemeClr val="accent5">
              <a:lumMod val="40000"/>
              <a:lumOff val="60000"/>
            </a:schemeClr>
          </a:solidFill>
        </p:spPr>
        <p:txBody>
          <a:bodyPr wrap="square">
            <a:spAutoFit/>
          </a:bodyPr>
          <a:lstStyle/>
          <a:p>
            <a:r>
              <a:rPr lang="vi-VN" sz="2400" dirty="0">
                <a:latin typeface="Times New Roman" panose="02020603050405020304" pitchFamily="18" charset="0"/>
                <a:cs typeface="Times New Roman" panose="02020603050405020304" pitchFamily="18" charset="0"/>
              </a:rPr>
              <a:t>Đ</a:t>
            </a:r>
            <a:r>
              <a:rPr lang="vi-VN" sz="2400" dirty="0" smtClean="0">
                <a:latin typeface="Times New Roman" panose="02020603050405020304" pitchFamily="18" charset="0"/>
                <a:cs typeface="Times New Roman" panose="02020603050405020304" pitchFamily="18" charset="0"/>
              </a:rPr>
              <a:t>ấu </a:t>
            </a:r>
            <a:r>
              <a:rPr lang="vi-VN" sz="2400" dirty="0">
                <a:latin typeface="Times New Roman" panose="02020603050405020304" pitchFamily="18" charset="0"/>
                <a:cs typeface="Times New Roman" panose="02020603050405020304" pitchFamily="18" charset="0"/>
              </a:rPr>
              <a:t>tranh kỉ niệm ngày Quốc tế Lao </a:t>
            </a:r>
            <a:r>
              <a:rPr lang="vi-VN" sz="2400" dirty="0" smtClean="0">
                <a:latin typeface="Times New Roman" panose="02020603050405020304" pitchFamily="18" charset="0"/>
                <a:cs typeface="Times New Roman" panose="02020603050405020304" pitchFamily="18" charset="0"/>
              </a:rPr>
              <a:t>động</a:t>
            </a:r>
            <a:endParaRPr lang="en-US" sz="2400" dirty="0">
              <a:latin typeface="Times New Roman" panose="02020603050405020304" pitchFamily="18" charset="0"/>
              <a:cs typeface="Times New Roman" panose="02020603050405020304" pitchFamily="18" charset="0"/>
            </a:endParaRPr>
          </a:p>
        </p:txBody>
      </p:sp>
      <p:sp>
        <p:nvSpPr>
          <p:cNvPr id="18" name="Rectangle 17"/>
          <p:cNvSpPr/>
          <p:nvPr/>
        </p:nvSpPr>
        <p:spPr>
          <a:xfrm>
            <a:off x="860228" y="3979358"/>
            <a:ext cx="4153150" cy="830997"/>
          </a:xfrm>
          <a:prstGeom prst="rect">
            <a:avLst/>
          </a:prstGeom>
          <a:solidFill>
            <a:schemeClr val="accent3">
              <a:lumMod val="90000"/>
            </a:schemeClr>
          </a:solidFill>
        </p:spPr>
        <p:txBody>
          <a:bodyPr wrap="square">
            <a:spAutoFit/>
          </a:bodyPr>
          <a:lstStyle/>
          <a:p>
            <a:r>
              <a:rPr lang="vi-VN" sz="2400" dirty="0">
                <a:latin typeface="Times New Roman" panose="02020603050405020304" pitchFamily="18" charset="0"/>
                <a:ea typeface="Arial" panose="020B0604020202020204" pitchFamily="34" charset="0"/>
                <a:cs typeface="Times New Roman" panose="02020603050405020304" pitchFamily="18" charset="0"/>
              </a:rPr>
              <a:t>Đ</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ấu </a:t>
            </a:r>
            <a:r>
              <a:rPr lang="vi-VN" sz="2400" dirty="0">
                <a:latin typeface="Times New Roman" panose="02020603050405020304" pitchFamily="18" charset="0"/>
                <a:ea typeface="Arial" panose="020B0604020202020204" pitchFamily="34" charset="0"/>
                <a:cs typeface="Times New Roman" panose="02020603050405020304" pitchFamily="18" charset="0"/>
              </a:rPr>
              <a:t>tranh của công nhân Nhà máy Xi măng </a:t>
            </a:r>
            <a:endParaRPr lang="en-US" sz="2400" dirty="0">
              <a:latin typeface="Times New Roman" panose="02020603050405020304" pitchFamily="18" charset="0"/>
              <a:cs typeface="Times New Roman" panose="02020603050405020304" pitchFamily="18" charset="0"/>
            </a:endParaRPr>
          </a:p>
        </p:txBody>
      </p:sp>
      <p:sp>
        <p:nvSpPr>
          <p:cNvPr id="19" name="Rectangle 18"/>
          <p:cNvSpPr/>
          <p:nvPr/>
        </p:nvSpPr>
        <p:spPr>
          <a:xfrm>
            <a:off x="918821" y="3104534"/>
            <a:ext cx="4972197" cy="830997"/>
          </a:xfrm>
          <a:prstGeom prst="rect">
            <a:avLst/>
          </a:prstGeom>
          <a:solidFill>
            <a:schemeClr val="accent2">
              <a:lumMod val="40000"/>
              <a:lumOff val="60000"/>
            </a:schemeClr>
          </a:solidFill>
        </p:spPr>
        <p:txBody>
          <a:bodyPr wrap="square">
            <a:spAutoFit/>
          </a:bodyPr>
          <a:lstStyle/>
          <a:p>
            <a:r>
              <a:rPr lang="vi-VN" sz="2400" dirty="0" smtClean="0">
                <a:latin typeface="Times New Roman" panose="02020603050405020304" pitchFamily="18" charset="0"/>
                <a:ea typeface="Arial" panose="020B0604020202020204" pitchFamily="34" charset="0"/>
                <a:cs typeface="Times New Roman" panose="02020603050405020304" pitchFamily="18" charset="0"/>
              </a:rPr>
              <a:t>Phong </a:t>
            </a:r>
            <a:r>
              <a:rPr lang="vi-VN" sz="2400" dirty="0">
                <a:latin typeface="Times New Roman" panose="02020603050405020304" pitchFamily="18" charset="0"/>
                <a:ea typeface="Arial" panose="020B0604020202020204" pitchFamily="34" charset="0"/>
                <a:cs typeface="Times New Roman" panose="02020603050405020304" pitchFamily="18" charset="0"/>
              </a:rPr>
              <a:t>trào cách mạng của công nhân, nông dân, nhân dân Hải Phòng </a:t>
            </a:r>
            <a:endParaRPr lang="en-US" sz="2400" dirty="0">
              <a:latin typeface="Times New Roman" panose="02020603050405020304" pitchFamily="18" charset="0"/>
              <a:cs typeface="Times New Roman" panose="02020603050405020304" pitchFamily="18" charset="0"/>
            </a:endParaRPr>
          </a:p>
        </p:txBody>
      </p:sp>
      <p:sp>
        <p:nvSpPr>
          <p:cNvPr id="20" name="Rectangle 19"/>
          <p:cNvSpPr/>
          <p:nvPr/>
        </p:nvSpPr>
        <p:spPr>
          <a:xfrm>
            <a:off x="918821" y="2251375"/>
            <a:ext cx="5574901" cy="830997"/>
          </a:xfrm>
          <a:prstGeom prst="rect">
            <a:avLst/>
          </a:prstGeom>
          <a:solidFill>
            <a:schemeClr val="accent5">
              <a:lumMod val="60000"/>
              <a:lumOff val="40000"/>
            </a:schemeClr>
          </a:solidFill>
        </p:spPr>
        <p:txBody>
          <a:bodyPr wrap="square">
            <a:spAutoFit/>
          </a:bodyPr>
          <a:lstStyle/>
          <a:p>
            <a:r>
              <a:rPr lang="vi-VN" sz="2400" dirty="0" smtClean="0">
                <a:latin typeface="Times New Roman" panose="02020603050405020304" pitchFamily="18" charset="0"/>
                <a:ea typeface="Arial" panose="020B0604020202020204" pitchFamily="34" charset="0"/>
                <a:cs typeface="Times New Roman" panose="02020603050405020304" pitchFamily="18" charset="0"/>
              </a:rPr>
              <a:t>Thành </a:t>
            </a:r>
            <a:r>
              <a:rPr lang="vi-VN" sz="2400" dirty="0">
                <a:latin typeface="Times New Roman" panose="02020603050405020304" pitchFamily="18" charset="0"/>
                <a:ea typeface="Arial" panose="020B0604020202020204" pitchFamily="34" charset="0"/>
                <a:cs typeface="Times New Roman" panose="02020603050405020304" pitchFamily="18" charset="0"/>
              </a:rPr>
              <a:t>lập đội Tự vệ Đỏ làm nhiệm vụ bảo vệ các cuộc đấu </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tranh.</a:t>
            </a:r>
            <a:endParaRPr lang="en-US" sz="2400" dirty="0">
              <a:latin typeface="Times New Roman" panose="02020603050405020304" pitchFamily="18" charset="0"/>
              <a:cs typeface="Times New Roman" panose="02020603050405020304" pitchFamily="18" charset="0"/>
            </a:endParaRPr>
          </a:p>
        </p:txBody>
      </p:sp>
      <p:sp>
        <p:nvSpPr>
          <p:cNvPr id="21" name="Rectangle 20"/>
          <p:cNvSpPr/>
          <p:nvPr/>
        </p:nvSpPr>
        <p:spPr>
          <a:xfrm>
            <a:off x="935081" y="1372360"/>
            <a:ext cx="6096000" cy="830997"/>
          </a:xfrm>
          <a:prstGeom prst="rect">
            <a:avLst/>
          </a:prstGeom>
          <a:solidFill>
            <a:schemeClr val="accent3"/>
          </a:solidFill>
        </p:spPr>
        <p:txBody>
          <a:bodyPr>
            <a:spAutoFit/>
          </a:bodyPr>
          <a:lstStyle/>
          <a:p>
            <a:r>
              <a:rPr lang="vi-VN" sz="2400" dirty="0" smtClean="0">
                <a:latin typeface="Times New Roman" panose="02020603050405020304" pitchFamily="18" charset="0"/>
                <a:ea typeface="Arial" panose="020B0604020202020204" pitchFamily="34" charset="0"/>
                <a:cs typeface="Times New Roman" panose="02020603050405020304" pitchFamily="18" charset="0"/>
              </a:rPr>
              <a:t>Phong </a:t>
            </a:r>
            <a:r>
              <a:rPr lang="vi-VN" sz="2400" dirty="0">
                <a:latin typeface="Times New Roman" panose="02020603050405020304" pitchFamily="18" charset="0"/>
                <a:ea typeface="Arial" panose="020B0604020202020204" pitchFamily="34" charset="0"/>
                <a:cs typeface="Times New Roman" panose="02020603050405020304" pitchFamily="18" charset="0"/>
              </a:rPr>
              <a:t>trào đấu tranh của công nhân, nhân dân lao động Hải Phòng tiếp tục diễn ra khá sôi nổi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9088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1+#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0-#ppt_w/2"/>
                                          </p:val>
                                        </p:tav>
                                        <p:tav tm="100000">
                                          <p:val>
                                            <p:strVal val="#ppt_x"/>
                                          </p:val>
                                        </p:tav>
                                      </p:tavLst>
                                    </p:anim>
                                    <p:anim calcmode="lin" valueType="num">
                                      <p:cBhvr additive="base">
                                        <p:cTn id="2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0-#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0-#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5" name="图片 4" descr="5a094962eca1e">
            <a:extLst>
              <a:ext uri="{FF2B5EF4-FFF2-40B4-BE49-F238E27FC236}">
                <a16:creationId xmlns:a16="http://schemas.microsoft.com/office/drawing/2014/main" id="{D085C0EB-B5EE-4A75-85DC-43037C40FF52}"/>
              </a:ext>
            </a:extLst>
          </p:cNvPr>
          <p:cNvPicPr>
            <a:picLocks noChangeAspect="1"/>
          </p:cNvPicPr>
          <p:nvPr/>
        </p:nvPicPr>
        <p:blipFill rotWithShape="1">
          <a:blip r:embed="rId4"/>
          <a:srcRect l="16101" t="26300" b="3324"/>
          <a:stretch/>
        </p:blipFill>
        <p:spPr>
          <a:xfrm>
            <a:off x="-466842" y="4337993"/>
            <a:ext cx="3004253" cy="2520007"/>
          </a:xfrm>
          <a:custGeom>
            <a:avLst/>
            <a:gdLst>
              <a:gd name="connsiteX0" fmla="*/ 5769261 w 5769261"/>
              <a:gd name="connsiteY0" fmla="*/ 0 h 6647815"/>
              <a:gd name="connsiteX1" fmla="*/ 3256093 w 5769261"/>
              <a:gd name="connsiteY1" fmla="*/ 0 h 6647815"/>
              <a:gd name="connsiteX2" fmla="*/ 0 w 5769261"/>
              <a:gd name="connsiteY2" fmla="*/ 6647815 h 6647815"/>
              <a:gd name="connsiteX3" fmla="*/ 5769261 w 5769261"/>
              <a:gd name="connsiteY3" fmla="*/ 6647815 h 6647815"/>
            </a:gdLst>
            <a:ahLst/>
            <a:cxnLst>
              <a:cxn ang="0">
                <a:pos x="connsiteX0" y="connsiteY0"/>
              </a:cxn>
              <a:cxn ang="0">
                <a:pos x="connsiteX1" y="connsiteY1"/>
              </a:cxn>
              <a:cxn ang="0">
                <a:pos x="connsiteX2" y="connsiteY2"/>
              </a:cxn>
              <a:cxn ang="0">
                <a:pos x="connsiteX3" y="connsiteY3"/>
              </a:cxn>
            </a:cxnLst>
            <a:rect l="l" t="t" r="r" b="b"/>
            <a:pathLst>
              <a:path w="5769261" h="6647815">
                <a:moveTo>
                  <a:pt x="5769261" y="0"/>
                </a:moveTo>
                <a:lnTo>
                  <a:pt x="3256093" y="0"/>
                </a:lnTo>
                <a:lnTo>
                  <a:pt x="0" y="6647815"/>
                </a:lnTo>
                <a:lnTo>
                  <a:pt x="5769261" y="6647815"/>
                </a:lnTo>
                <a:close/>
              </a:path>
            </a:pathLst>
          </a:custGeom>
        </p:spPr>
      </p:pic>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descr="http://media.anhp.vn:8081/files/2023/08Khoa_1908.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38841" y="791369"/>
            <a:ext cx="11118438" cy="43176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rot="10800000" flipV="1">
            <a:off x="538841" y="5443198"/>
            <a:ext cx="1060994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sz="2000" b="0" i="1" u="none" strike="noStrike" cap="none" normalizeH="0" baseline="0" dirty="0" smtClean="0">
                <a:ln>
                  <a:noFill/>
                </a:ln>
                <a:solidFill>
                  <a:srgbClr val="484848"/>
                </a:solidFill>
                <a:effectLst/>
                <a:latin typeface="Arial" panose="020B0604020202020204" pitchFamily="34" charset="0"/>
                <a:ea typeface="Arial" panose="020B0604020202020204" pitchFamily="34" charset="0"/>
                <a:cs typeface="Arial" panose="020B0604020202020204" pitchFamily="34" charset="0"/>
              </a:rPr>
              <a:t>Cuộc mít tinh khởi nghĩa giành chính quyền tại Nhà hát lớn Hải Phòng, ngày 23-8-1945 </a:t>
            </a:r>
            <a:endParaRPr kumimoji="0" lang="en-US" sz="20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vi-VN" sz="2000" b="0" i="1" u="none" strike="noStrike" cap="none" normalizeH="0" baseline="0" dirty="0" smtClean="0">
                <a:ln>
                  <a:noFill/>
                </a:ln>
                <a:solidFill>
                  <a:srgbClr val="484848"/>
                </a:solidFill>
                <a:effectLst/>
                <a:latin typeface="Arial" panose="020B0604020202020204" pitchFamily="34" charset="0"/>
                <a:ea typeface="Arial" panose="020B0604020202020204" pitchFamily="34" charset="0"/>
                <a:cs typeface="Arial" panose="020B0604020202020204" pitchFamily="34" charset="0"/>
              </a:rPr>
              <a:t>(Ảnh: Bảo tàng Hải Phòng)</a:t>
            </a:r>
            <a:endParaRPr kumimoji="0" lang="vi-VN" sz="3600" b="0" i="0" u="none" strike="noStrike" cap="none" normalizeH="0" baseline="0" dirty="0" smtClean="0">
              <a:ln>
                <a:noFill/>
              </a:ln>
              <a:solidFill>
                <a:schemeClr val="tx1"/>
              </a:solidFill>
              <a:effectLst/>
              <a:latin typeface="Arial" panose="020B0604020202020204" pitchFamily="34" charset="0"/>
            </a:endParaRPr>
          </a:p>
        </p:txBody>
      </p:sp>
      <p:sp>
        <p:nvSpPr>
          <p:cNvPr id="7" name="TextBox 6"/>
          <p:cNvSpPr txBox="1"/>
          <p:nvPr/>
        </p:nvSpPr>
        <p:spPr>
          <a:xfrm>
            <a:off x="2537411" y="134034"/>
            <a:ext cx="8271616" cy="646331"/>
          </a:xfrm>
          <a:prstGeom prst="rect">
            <a:avLst/>
          </a:prstGeom>
          <a:noFill/>
        </p:spPr>
        <p:txBody>
          <a:bodyPr wrap="square" rtlCol="0">
            <a:spAutoFit/>
          </a:bodyPr>
          <a:lstStyle/>
          <a:p>
            <a:r>
              <a:rPr lang="vi-VN" sz="3600" b="1" dirty="0" smtClean="0"/>
              <a:t>TRÒ CHƠI GHI NHỚ THÔNG TIN</a:t>
            </a:r>
            <a:endParaRPr lang="en-US" sz="3600" b="1" dirty="0"/>
          </a:p>
        </p:txBody>
      </p:sp>
    </p:spTree>
    <p:extLst>
      <p:ext uri="{BB962C8B-B14F-4D97-AF65-F5344CB8AC3E}">
        <p14:creationId xmlns:p14="http://schemas.microsoft.com/office/powerpoint/2010/main" val="1379443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2031" y="261995"/>
            <a:ext cx="11236089" cy="742832"/>
          </a:xfrm>
          <a:prstGeom prst="rect">
            <a:avLst/>
          </a:prstGeom>
        </p:spPr>
        <p:txBody>
          <a:bodyPr wrap="none">
            <a:spAutoFit/>
          </a:bodyPr>
          <a:lstStyle/>
          <a:p>
            <a:pPr lvl="0" algn="just">
              <a:lnSpc>
                <a:spcPct val="115000"/>
              </a:lnSpc>
              <a:spcAft>
                <a:spcPts val="50"/>
              </a:spcAft>
            </a:pPr>
            <a:r>
              <a:rPr lang="vi-VN" sz="40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2. </a:t>
            </a:r>
            <a:r>
              <a:rPr lang="en-US" sz="4000" b="1"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Hải</a:t>
            </a:r>
            <a:r>
              <a:rPr lang="en-US" sz="40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Phòng</a:t>
            </a:r>
            <a:r>
              <a:rPr lang="en-US" sz="40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trong</a:t>
            </a:r>
            <a:r>
              <a:rPr lang="en-US" sz="40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phong</a:t>
            </a:r>
            <a:r>
              <a:rPr lang="en-US" sz="40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trào</a:t>
            </a:r>
            <a:r>
              <a:rPr lang="en-US" sz="40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dân</a:t>
            </a:r>
            <a:r>
              <a:rPr lang="en-US" sz="40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chủ</a:t>
            </a:r>
            <a:r>
              <a:rPr lang="en-US" sz="40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1936-1939.</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3" name="Rectangle 2"/>
          <p:cNvSpPr/>
          <p:nvPr/>
        </p:nvSpPr>
        <p:spPr>
          <a:xfrm>
            <a:off x="791570" y="1411188"/>
            <a:ext cx="10304059" cy="4832092"/>
          </a:xfrm>
          <a:prstGeom prst="rect">
            <a:avLst/>
          </a:prstGeom>
        </p:spPr>
        <p:txBody>
          <a:bodyPr wrap="square">
            <a:spAutoFit/>
          </a:bodyPr>
          <a:lstStyle/>
          <a:p>
            <a:pPr marL="342900" lvl="0" indent="-342900" algn="just">
              <a:lnSpc>
                <a:spcPct val="110000"/>
              </a:lnSpc>
              <a:spcAft>
                <a:spcPts val="0"/>
              </a:spcAft>
              <a:buClr>
                <a:srgbClr val="000000"/>
              </a:buClr>
              <a:buSzPts val="1200"/>
              <a:buFont typeface="Symbol" panose="05050102010706020507" pitchFamily="18" charset="2"/>
              <a:buChar char="-"/>
            </a:pP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10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1930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Đảng</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CS VN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ĐCS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Dương</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0000"/>
              </a:lnSpc>
              <a:spcAft>
                <a:spcPts val="0"/>
              </a:spcAft>
              <a:buClr>
                <a:srgbClr val="000000"/>
              </a:buClr>
              <a:buSzPts val="1200"/>
              <a:buFont typeface="Symbol" panose="05050102010706020507" pitchFamily="18" charset="2"/>
              <a:buChar char="-"/>
            </a:pP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6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1936,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trận</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do ĐC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nắm</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tiến</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Nam. </a:t>
            </a:r>
            <a:endParaRPr lang="en-US"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0000"/>
              </a:lnSpc>
              <a:spcAft>
                <a:spcPts val="0"/>
              </a:spcAft>
              <a:buClr>
                <a:srgbClr val="000000"/>
              </a:buClr>
              <a:buSzPts val="1200"/>
              <a:buFont typeface="Symbol" panose="05050102010706020507" pitchFamily="18" charset="2"/>
              <a:buChar char="-"/>
            </a:pP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30,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xít</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Đức</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Italia-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Nhật</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nắm</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tranh</a:t>
            </a:r>
            <a:endParaRPr lang="en-US"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0000"/>
              </a:lnSpc>
              <a:spcAft>
                <a:spcPts val="0"/>
              </a:spcAft>
              <a:buFont typeface="Wingdings" panose="05000000000000000000" pitchFamily="2" charset="2"/>
              <a:buChar char=""/>
            </a:pPr>
            <a:r>
              <a:rPr lang="en-US" sz="2800" b="1" i="1" dirty="0" err="1">
                <a:solidFill>
                  <a:srgbClr val="0070C0"/>
                </a:solidFill>
                <a:latin typeface="Times New Roman" panose="02020603050405020304" pitchFamily="18" charset="0"/>
                <a:ea typeface="Segoe UI" panose="020B0502040204020203" pitchFamily="34" charset="0"/>
                <a:cs typeface="Times New Roman" panose="02020603050405020304" pitchFamily="18" charset="0"/>
              </a:rPr>
              <a:t>tất</a:t>
            </a:r>
            <a:r>
              <a:rPr lang="en-US" sz="2800" b="1" i="1" dirty="0">
                <a:solidFill>
                  <a:srgbClr val="0070C0"/>
                </a:solidFill>
                <a:latin typeface="Times New Roman" panose="02020603050405020304" pitchFamily="18" charset="0"/>
                <a:ea typeface="Segoe UI" panose="020B0502040204020203" pitchFamily="34" charset="0"/>
                <a:cs typeface="Times New Roman" panose="02020603050405020304" pitchFamily="18" charset="0"/>
              </a:rPr>
              <a:t> </a:t>
            </a:r>
            <a:r>
              <a:rPr lang="en-US" sz="2800" b="1" i="1" dirty="0" err="1">
                <a:solidFill>
                  <a:srgbClr val="0070C0"/>
                </a:solidFill>
                <a:latin typeface="Times New Roman" panose="02020603050405020304" pitchFamily="18" charset="0"/>
                <a:ea typeface="Segoe UI" panose="020B0502040204020203" pitchFamily="34" charset="0"/>
                <a:cs typeface="Times New Roman" panose="02020603050405020304" pitchFamily="18" charset="0"/>
              </a:rPr>
              <a:t>cả</a:t>
            </a:r>
            <a:r>
              <a:rPr lang="en-US" sz="2800" b="1" i="1" dirty="0">
                <a:solidFill>
                  <a:srgbClr val="0070C0"/>
                </a:solidFill>
                <a:latin typeface="Times New Roman" panose="02020603050405020304" pitchFamily="18" charset="0"/>
                <a:ea typeface="Segoe UI" panose="020B0502040204020203" pitchFamily="34" charset="0"/>
                <a:cs typeface="Times New Roman" panose="02020603050405020304" pitchFamily="18" charset="0"/>
              </a:rPr>
              <a:t> </a:t>
            </a:r>
            <a:r>
              <a:rPr lang="en-US" sz="2800" b="1" i="1" dirty="0" err="1">
                <a:solidFill>
                  <a:srgbClr val="0070C0"/>
                </a:solidFill>
                <a:latin typeface="Times New Roman" panose="02020603050405020304" pitchFamily="18" charset="0"/>
                <a:ea typeface="Segoe UI" panose="020B0502040204020203" pitchFamily="34" charset="0"/>
                <a:cs typeface="Times New Roman" panose="02020603050405020304" pitchFamily="18" charset="0"/>
              </a:rPr>
              <a:t>những</a:t>
            </a:r>
            <a:r>
              <a:rPr lang="en-US" sz="2800" b="1" i="1" dirty="0">
                <a:solidFill>
                  <a:srgbClr val="0070C0"/>
                </a:solidFill>
                <a:latin typeface="Times New Roman" panose="02020603050405020304" pitchFamily="18" charset="0"/>
                <a:ea typeface="Segoe UI" panose="020B0502040204020203" pitchFamily="34" charset="0"/>
                <a:cs typeface="Times New Roman" panose="02020603050405020304" pitchFamily="18" charset="0"/>
              </a:rPr>
              <a:t> </a:t>
            </a:r>
            <a:r>
              <a:rPr lang="en-US" sz="2800" b="1" i="1" dirty="0" err="1">
                <a:solidFill>
                  <a:srgbClr val="0070C0"/>
                </a:solidFill>
                <a:latin typeface="Times New Roman" panose="02020603050405020304" pitchFamily="18" charset="0"/>
                <a:ea typeface="Segoe UI" panose="020B0502040204020203" pitchFamily="34" charset="0"/>
                <a:cs typeface="Times New Roman" panose="02020603050405020304" pitchFamily="18" charset="0"/>
              </a:rPr>
              <a:t>điều</a:t>
            </a:r>
            <a:r>
              <a:rPr lang="en-US" sz="2800" b="1" i="1" dirty="0">
                <a:solidFill>
                  <a:srgbClr val="0070C0"/>
                </a:solidFill>
                <a:latin typeface="Times New Roman" panose="02020603050405020304" pitchFamily="18" charset="0"/>
                <a:ea typeface="Segoe UI" panose="020B0502040204020203" pitchFamily="34" charset="0"/>
                <a:cs typeface="Times New Roman" panose="02020603050405020304" pitchFamily="18" charset="0"/>
              </a:rPr>
              <a:t> </a:t>
            </a:r>
            <a:r>
              <a:rPr lang="en-US" sz="2800" b="1" i="1" dirty="0" err="1">
                <a:solidFill>
                  <a:srgbClr val="0070C0"/>
                </a:solidFill>
                <a:latin typeface="Times New Roman" panose="02020603050405020304" pitchFamily="18" charset="0"/>
                <a:ea typeface="Segoe UI" panose="020B0502040204020203" pitchFamily="34" charset="0"/>
                <a:cs typeface="Times New Roman" panose="02020603050405020304" pitchFamily="18" charset="0"/>
              </a:rPr>
              <a:t>kiện</a:t>
            </a:r>
            <a:r>
              <a:rPr lang="en-US" sz="2800" b="1" i="1" dirty="0">
                <a:solidFill>
                  <a:srgbClr val="0070C0"/>
                </a:solidFill>
                <a:latin typeface="Times New Roman" panose="02020603050405020304" pitchFamily="18" charset="0"/>
                <a:ea typeface="Segoe UI" panose="020B0502040204020203" pitchFamily="34" charset="0"/>
                <a:cs typeface="Times New Roman" panose="02020603050405020304" pitchFamily="18" charset="0"/>
              </a:rPr>
              <a:t> </a:t>
            </a:r>
            <a:r>
              <a:rPr lang="en-US" sz="2800" b="1" i="1" dirty="0" err="1">
                <a:solidFill>
                  <a:srgbClr val="0070C0"/>
                </a:solidFill>
                <a:latin typeface="Times New Roman" panose="02020603050405020304" pitchFamily="18" charset="0"/>
                <a:ea typeface="Segoe UI" panose="020B0502040204020203" pitchFamily="34" charset="0"/>
                <a:cs typeface="Times New Roman" panose="02020603050405020304" pitchFamily="18" charset="0"/>
              </a:rPr>
              <a:t>trên</a:t>
            </a:r>
            <a:r>
              <a:rPr lang="en-US" sz="2800" b="1" i="1" dirty="0">
                <a:solidFill>
                  <a:srgbClr val="0070C0"/>
                </a:solidFill>
                <a:latin typeface="Times New Roman" panose="02020603050405020304" pitchFamily="18" charset="0"/>
                <a:ea typeface="Segoe UI" panose="020B0502040204020203" pitchFamily="34" charset="0"/>
                <a:cs typeface="Times New Roman" panose="02020603050405020304" pitchFamily="18" charset="0"/>
              </a:rPr>
              <a:t> </a:t>
            </a:r>
            <a:r>
              <a:rPr lang="en-US" sz="2800" b="1" i="1" dirty="0" err="1">
                <a:solidFill>
                  <a:srgbClr val="0070C0"/>
                </a:solidFill>
                <a:latin typeface="Times New Roman" panose="02020603050405020304" pitchFamily="18" charset="0"/>
                <a:ea typeface="Segoe UI" panose="020B0502040204020203" pitchFamily="34" charset="0"/>
                <a:cs typeface="Times New Roman" panose="02020603050405020304" pitchFamily="18" charset="0"/>
              </a:rPr>
              <a:t>đã</a:t>
            </a:r>
            <a:r>
              <a:rPr lang="en-US" sz="2800" b="1" i="1" dirty="0">
                <a:solidFill>
                  <a:srgbClr val="0070C0"/>
                </a:solidFill>
                <a:latin typeface="Times New Roman" panose="02020603050405020304" pitchFamily="18" charset="0"/>
                <a:ea typeface="Segoe UI" panose="020B0502040204020203" pitchFamily="34" charset="0"/>
                <a:cs typeface="Times New Roman" panose="02020603050405020304" pitchFamily="18" charset="0"/>
              </a:rPr>
              <a:t> </a:t>
            </a:r>
            <a:r>
              <a:rPr lang="en-US" sz="2800" b="1" i="1" dirty="0" err="1">
                <a:solidFill>
                  <a:srgbClr val="0070C0"/>
                </a:solidFill>
                <a:latin typeface="Times New Roman" panose="02020603050405020304" pitchFamily="18" charset="0"/>
                <a:ea typeface="Segoe UI" panose="020B0502040204020203" pitchFamily="34" charset="0"/>
                <a:cs typeface="Times New Roman" panose="02020603050405020304" pitchFamily="18" charset="0"/>
              </a:rPr>
              <a:t>tác</a:t>
            </a:r>
            <a:r>
              <a:rPr lang="en-US" sz="2800" b="1" i="1" dirty="0">
                <a:solidFill>
                  <a:srgbClr val="0070C0"/>
                </a:solidFill>
                <a:latin typeface="Times New Roman" panose="02020603050405020304" pitchFamily="18" charset="0"/>
                <a:ea typeface="Segoe UI" panose="020B0502040204020203" pitchFamily="34" charset="0"/>
                <a:cs typeface="Times New Roman" panose="02020603050405020304" pitchFamily="18" charset="0"/>
              </a:rPr>
              <a:t> </a:t>
            </a:r>
            <a:r>
              <a:rPr lang="en-US" sz="2800" b="1" i="1" dirty="0" err="1">
                <a:solidFill>
                  <a:srgbClr val="0070C0"/>
                </a:solidFill>
                <a:latin typeface="Times New Roman" panose="02020603050405020304" pitchFamily="18" charset="0"/>
                <a:ea typeface="Segoe UI" panose="020B0502040204020203" pitchFamily="34" charset="0"/>
                <a:cs typeface="Times New Roman" panose="02020603050405020304" pitchFamily="18" charset="0"/>
              </a:rPr>
              <a:t>động</a:t>
            </a:r>
            <a:r>
              <a:rPr lang="en-US" sz="2800" b="1" i="1" dirty="0">
                <a:solidFill>
                  <a:srgbClr val="0070C0"/>
                </a:solidFill>
                <a:latin typeface="Times New Roman" panose="02020603050405020304" pitchFamily="18" charset="0"/>
                <a:ea typeface="Segoe UI" panose="020B0502040204020203" pitchFamily="34" charset="0"/>
                <a:cs typeface="Times New Roman" panose="02020603050405020304" pitchFamily="18" charset="0"/>
              </a:rPr>
              <a:t> </a:t>
            </a:r>
            <a:r>
              <a:rPr lang="en-US" sz="2800" b="1" i="1" dirty="0" err="1">
                <a:solidFill>
                  <a:srgbClr val="0070C0"/>
                </a:solidFill>
                <a:latin typeface="Times New Roman" panose="02020603050405020304" pitchFamily="18" charset="0"/>
                <a:ea typeface="Segoe UI" panose="020B0502040204020203" pitchFamily="34" charset="0"/>
                <a:cs typeface="Times New Roman" panose="02020603050405020304" pitchFamily="18" charset="0"/>
              </a:rPr>
              <a:t>đến</a:t>
            </a:r>
            <a:r>
              <a:rPr lang="en-US" sz="2800" b="1" i="1" dirty="0">
                <a:solidFill>
                  <a:srgbClr val="0070C0"/>
                </a:solidFill>
                <a:latin typeface="Times New Roman" panose="02020603050405020304" pitchFamily="18" charset="0"/>
                <a:ea typeface="Segoe UI" panose="020B0502040204020203" pitchFamily="34" charset="0"/>
                <a:cs typeface="Times New Roman" panose="02020603050405020304" pitchFamily="18" charset="0"/>
              </a:rPr>
              <a:t> </a:t>
            </a:r>
            <a:r>
              <a:rPr lang="en-US" sz="2800" b="1" i="1" dirty="0" err="1">
                <a:solidFill>
                  <a:srgbClr val="0070C0"/>
                </a:solidFill>
                <a:latin typeface="Times New Roman" panose="02020603050405020304" pitchFamily="18" charset="0"/>
                <a:ea typeface="Segoe UI" panose="020B0502040204020203" pitchFamily="34" charset="0"/>
                <a:cs typeface="Times New Roman" panose="02020603050405020304" pitchFamily="18" charset="0"/>
              </a:rPr>
              <a:t>cách</a:t>
            </a:r>
            <a:r>
              <a:rPr lang="en-US" sz="2800" b="1" i="1" dirty="0">
                <a:solidFill>
                  <a:srgbClr val="0070C0"/>
                </a:solidFill>
                <a:latin typeface="Times New Roman" panose="02020603050405020304" pitchFamily="18" charset="0"/>
                <a:ea typeface="Segoe UI" panose="020B0502040204020203" pitchFamily="34" charset="0"/>
                <a:cs typeface="Times New Roman" panose="02020603050405020304" pitchFamily="18" charset="0"/>
              </a:rPr>
              <a:t> </a:t>
            </a:r>
            <a:r>
              <a:rPr lang="en-US" sz="2800" b="1" i="1" dirty="0" err="1">
                <a:solidFill>
                  <a:srgbClr val="0070C0"/>
                </a:solidFill>
                <a:latin typeface="Times New Roman" panose="02020603050405020304" pitchFamily="18" charset="0"/>
                <a:ea typeface="Segoe UI" panose="020B0502040204020203" pitchFamily="34" charset="0"/>
                <a:cs typeface="Times New Roman" panose="02020603050405020304" pitchFamily="18" charset="0"/>
              </a:rPr>
              <a:t>mạng</a:t>
            </a:r>
            <a:r>
              <a:rPr lang="en-US" sz="2800" b="1" i="1" dirty="0">
                <a:solidFill>
                  <a:srgbClr val="0070C0"/>
                </a:solidFill>
                <a:latin typeface="Times New Roman" panose="02020603050405020304" pitchFamily="18" charset="0"/>
                <a:ea typeface="Segoe UI" panose="020B0502040204020203" pitchFamily="34" charset="0"/>
                <a:cs typeface="Times New Roman" panose="02020603050405020304" pitchFamily="18" charset="0"/>
              </a:rPr>
              <a:t> </a:t>
            </a:r>
            <a:r>
              <a:rPr lang="en-US" sz="2800" b="1" i="1" dirty="0" err="1">
                <a:solidFill>
                  <a:srgbClr val="0070C0"/>
                </a:solidFill>
                <a:latin typeface="Times New Roman" panose="02020603050405020304" pitchFamily="18" charset="0"/>
                <a:ea typeface="Segoe UI" panose="020B0502040204020203" pitchFamily="34" charset="0"/>
                <a:cs typeface="Times New Roman" panose="02020603050405020304" pitchFamily="18" charset="0"/>
              </a:rPr>
              <a:t>Việt</a:t>
            </a:r>
            <a:r>
              <a:rPr lang="en-US" sz="2800" b="1" i="1" dirty="0">
                <a:solidFill>
                  <a:srgbClr val="0070C0"/>
                </a:solidFill>
                <a:latin typeface="Times New Roman" panose="02020603050405020304" pitchFamily="18" charset="0"/>
                <a:ea typeface="Segoe UI" panose="020B0502040204020203" pitchFamily="34" charset="0"/>
                <a:cs typeface="Times New Roman" panose="02020603050405020304" pitchFamily="18" charset="0"/>
              </a:rPr>
              <a:t> Nam </a:t>
            </a:r>
            <a:r>
              <a:rPr lang="en-US" sz="2800" b="1" i="1" dirty="0" err="1">
                <a:solidFill>
                  <a:srgbClr val="0070C0"/>
                </a:solidFill>
                <a:latin typeface="Times New Roman" panose="02020603050405020304" pitchFamily="18" charset="0"/>
                <a:ea typeface="Segoe UI" panose="020B0502040204020203" pitchFamily="34" charset="0"/>
                <a:cs typeface="Times New Roman" panose="02020603050405020304" pitchFamily="18" charset="0"/>
              </a:rPr>
              <a:t>trong</a:t>
            </a:r>
            <a:r>
              <a:rPr lang="en-US" sz="2800" b="1" i="1" dirty="0">
                <a:solidFill>
                  <a:srgbClr val="0070C0"/>
                </a:solidFill>
                <a:latin typeface="Times New Roman" panose="02020603050405020304" pitchFamily="18" charset="0"/>
                <a:ea typeface="Segoe UI" panose="020B0502040204020203" pitchFamily="34" charset="0"/>
                <a:cs typeface="Times New Roman" panose="02020603050405020304" pitchFamily="18" charset="0"/>
              </a:rPr>
              <a:t> </a:t>
            </a:r>
            <a:r>
              <a:rPr lang="en-US" sz="2800" b="1" i="1" dirty="0" err="1">
                <a:solidFill>
                  <a:srgbClr val="0070C0"/>
                </a:solidFill>
                <a:latin typeface="Times New Roman" panose="02020603050405020304" pitchFamily="18" charset="0"/>
                <a:ea typeface="Segoe UI" panose="020B0502040204020203" pitchFamily="34" charset="0"/>
                <a:cs typeface="Times New Roman" panose="02020603050405020304" pitchFamily="18" charset="0"/>
              </a:rPr>
              <a:t>đó</a:t>
            </a:r>
            <a:r>
              <a:rPr lang="en-US" sz="2800" b="1" i="1" dirty="0">
                <a:solidFill>
                  <a:srgbClr val="0070C0"/>
                </a:solidFill>
                <a:latin typeface="Times New Roman" panose="02020603050405020304" pitchFamily="18" charset="0"/>
                <a:ea typeface="Segoe UI" panose="020B0502040204020203" pitchFamily="34" charset="0"/>
                <a:cs typeface="Times New Roman" panose="02020603050405020304" pitchFamily="18" charset="0"/>
              </a:rPr>
              <a:t> </a:t>
            </a:r>
            <a:r>
              <a:rPr lang="en-US" sz="2800" b="1" i="1" dirty="0" err="1">
                <a:solidFill>
                  <a:srgbClr val="0070C0"/>
                </a:solidFill>
                <a:latin typeface="Times New Roman" panose="02020603050405020304" pitchFamily="18" charset="0"/>
                <a:ea typeface="Segoe UI" panose="020B0502040204020203" pitchFamily="34" charset="0"/>
                <a:cs typeface="Times New Roman" panose="02020603050405020304" pitchFamily="18" charset="0"/>
              </a:rPr>
              <a:t>có</a:t>
            </a:r>
            <a:r>
              <a:rPr lang="en-US" sz="2800" b="1" i="1" dirty="0">
                <a:solidFill>
                  <a:srgbClr val="0070C0"/>
                </a:solidFill>
                <a:latin typeface="Times New Roman" panose="02020603050405020304" pitchFamily="18" charset="0"/>
                <a:ea typeface="Segoe UI" panose="020B0502040204020203" pitchFamily="34" charset="0"/>
                <a:cs typeface="Times New Roman" panose="02020603050405020304" pitchFamily="18" charset="0"/>
              </a:rPr>
              <a:t> </a:t>
            </a:r>
            <a:r>
              <a:rPr lang="en-US" sz="2800" b="1" i="1" dirty="0" err="1">
                <a:solidFill>
                  <a:srgbClr val="0070C0"/>
                </a:solidFill>
                <a:latin typeface="Times New Roman" panose="02020603050405020304" pitchFamily="18" charset="0"/>
                <a:ea typeface="Segoe UI" panose="020B0502040204020203" pitchFamily="34" charset="0"/>
                <a:cs typeface="Times New Roman" panose="02020603050405020304" pitchFamily="18" charset="0"/>
              </a:rPr>
              <a:t>Hải</a:t>
            </a:r>
            <a:r>
              <a:rPr lang="en-US" sz="2800" b="1" i="1" dirty="0">
                <a:solidFill>
                  <a:srgbClr val="0070C0"/>
                </a:solidFill>
                <a:latin typeface="Times New Roman" panose="02020603050405020304" pitchFamily="18" charset="0"/>
                <a:ea typeface="Segoe UI" panose="020B0502040204020203" pitchFamily="34" charset="0"/>
                <a:cs typeface="Times New Roman" panose="02020603050405020304" pitchFamily="18" charset="0"/>
              </a:rPr>
              <a:t> </a:t>
            </a:r>
            <a:r>
              <a:rPr lang="en-US" sz="2800" b="1" i="1" dirty="0" err="1" smtClean="0">
                <a:solidFill>
                  <a:srgbClr val="0070C0"/>
                </a:solidFill>
                <a:latin typeface="Times New Roman" panose="02020603050405020304" pitchFamily="18" charset="0"/>
                <a:ea typeface="Segoe UI" panose="020B0502040204020203" pitchFamily="34" charset="0"/>
                <a:cs typeface="Times New Roman" panose="02020603050405020304" pitchFamily="18" charset="0"/>
              </a:rPr>
              <a:t>Phòng</a:t>
            </a:r>
            <a:r>
              <a:rPr lang="vi-VN" sz="2800" b="1" i="1" dirty="0" smtClean="0">
                <a:solidFill>
                  <a:srgbClr val="0070C0"/>
                </a:solidFill>
                <a:latin typeface="Times New Roman" panose="02020603050405020304" pitchFamily="18" charset="0"/>
                <a:ea typeface="Segoe UI" panose="020B0502040204020203" pitchFamily="34" charset="0"/>
                <a:cs typeface="Times New Roman" panose="02020603050405020304" pitchFamily="18" charset="0"/>
              </a:rPr>
              <a:t>. Vậy hoàn cảnh, </a:t>
            </a:r>
            <a:r>
              <a:rPr lang="vi-VN" sz="2800" b="1" i="1" smtClean="0">
                <a:solidFill>
                  <a:srgbClr val="0070C0"/>
                </a:solidFill>
                <a:latin typeface="Times New Roman" panose="02020603050405020304" pitchFamily="18" charset="0"/>
                <a:ea typeface="Segoe UI" panose="020B0502040204020203" pitchFamily="34" charset="0"/>
                <a:cs typeface="Times New Roman" panose="02020603050405020304" pitchFamily="18" charset="0"/>
              </a:rPr>
              <a:t>diễn </a:t>
            </a:r>
            <a:r>
              <a:rPr lang="vi-VN" sz="2800" b="1" i="1" smtClean="0">
                <a:solidFill>
                  <a:srgbClr val="0070C0"/>
                </a:solidFill>
                <a:latin typeface="Times New Roman" panose="02020603050405020304" pitchFamily="18" charset="0"/>
                <a:ea typeface="Segoe UI" panose="020B0502040204020203" pitchFamily="34" charset="0"/>
                <a:cs typeface="Times New Roman" panose="02020603050405020304" pitchFamily="18" charset="0"/>
              </a:rPr>
              <a:t>biế</a:t>
            </a:r>
            <a:r>
              <a:rPr lang="en-GB" sz="2800" b="1" i="1" smtClean="0">
                <a:solidFill>
                  <a:srgbClr val="0070C0"/>
                </a:solidFill>
                <a:latin typeface="Times New Roman" panose="02020603050405020304" pitchFamily="18" charset="0"/>
                <a:ea typeface="Segoe UI" panose="020B0502040204020203" pitchFamily="34" charset="0"/>
                <a:cs typeface="Times New Roman" panose="02020603050405020304" pitchFamily="18" charset="0"/>
              </a:rPr>
              <a:t>n</a:t>
            </a:r>
            <a:r>
              <a:rPr lang="vi-VN" sz="2800" b="1" i="1" smtClean="0">
                <a:solidFill>
                  <a:srgbClr val="0070C0"/>
                </a:solidFill>
                <a:latin typeface="Times New Roman" panose="02020603050405020304" pitchFamily="18" charset="0"/>
                <a:ea typeface="Segoe UI" panose="020B0502040204020203" pitchFamily="34" charset="0"/>
                <a:cs typeface="Times New Roman" panose="02020603050405020304" pitchFamily="18" charset="0"/>
              </a:rPr>
              <a:t>, </a:t>
            </a:r>
            <a:r>
              <a:rPr lang="vi-VN" sz="2800" b="1" i="1" dirty="0" smtClean="0">
                <a:solidFill>
                  <a:srgbClr val="0070C0"/>
                </a:solidFill>
                <a:latin typeface="Times New Roman" panose="02020603050405020304" pitchFamily="18" charset="0"/>
                <a:ea typeface="Segoe UI" panose="020B0502040204020203" pitchFamily="34" charset="0"/>
                <a:cs typeface="Times New Roman" panose="02020603050405020304" pitchFamily="18" charset="0"/>
              </a:rPr>
              <a:t>kết quả ý nghĩa của các phong trào này ở HP như thế nào chúng ta cùng tham gia trò chơi « Ngược dòng lịch sử»</a:t>
            </a:r>
            <a:endParaRPr lang="en-US" sz="2000" b="1" dirty="0">
              <a:solidFill>
                <a:srgbClr val="0070C0"/>
              </a:solidFill>
              <a:effectLst/>
              <a:latin typeface="Segoe UI" panose="020B0502040204020203" pitchFamily="34" charset="0"/>
              <a:ea typeface="Segoe U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2737628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9000" y1="29762" x2="23667" y2="99405"/>
                        <a14:foregroundMark x1="24667" y1="27381" x2="4667" y2="99405"/>
                        <a14:foregroundMark x1="94667" y1="57738" x2="96667" y2="97024"/>
                        <a14:foregroundMark x1="78667" y1="57143" x2="96667" y2="98214"/>
                        <a14:foregroundMark x1="57667" y1="60714" x2="58333" y2="69643"/>
                        <a14:foregroundMark x1="41000" y1="52976" x2="41000" y2="58333"/>
                        <a14:foregroundMark x1="45333" y1="50595" x2="41333" y2="54167"/>
                        <a14:foregroundMark x1="39667" y1="38095" x2="32333" y2="46429"/>
                        <a14:foregroundMark x1="11667" y1="27976" x2="12000" y2="35714"/>
                        <a14:foregroundMark x1="69667" y1="64881" x2="64333" y2="74405"/>
                        <a14:backgroundMark x1="49333" y1="1190" x2="70000" y2="55952"/>
                        <a14:backgroundMark x1="52667" y1="42857" x2="66000" y2="56548"/>
                        <a14:backgroundMark x1="53667" y1="55952" x2="59333" y2="47024"/>
                      </a14:backgroundRemoval>
                    </a14:imgEffect>
                  </a14:imgLayer>
                </a14:imgProps>
              </a:ext>
            </a:extLst>
          </a:blip>
          <a:stretch>
            <a:fillRect/>
          </a:stretch>
        </p:blipFill>
        <p:spPr>
          <a:xfrm>
            <a:off x="1228298" y="1889852"/>
            <a:ext cx="10208524" cy="4968148"/>
          </a:xfrm>
          <a:prstGeom prst="rect">
            <a:avLst/>
          </a:prstGeom>
        </p:spPr>
      </p:pic>
      <p:sp>
        <p:nvSpPr>
          <p:cNvPr id="3" name="Rectangle 2"/>
          <p:cNvSpPr/>
          <p:nvPr/>
        </p:nvSpPr>
        <p:spPr>
          <a:xfrm>
            <a:off x="736460" y="255271"/>
            <a:ext cx="10878299" cy="845040"/>
          </a:xfrm>
          <a:prstGeom prst="rect">
            <a:avLst/>
          </a:prstGeom>
        </p:spPr>
        <p:txBody>
          <a:bodyPr wrap="none">
            <a:spAutoFit/>
          </a:bodyPr>
          <a:lstStyle/>
          <a:p>
            <a:pPr lvl="0" algn="just">
              <a:lnSpc>
                <a:spcPct val="110000"/>
              </a:lnSpc>
              <a:spcAft>
                <a:spcPts val="0"/>
              </a:spcAft>
            </a:pPr>
            <a:r>
              <a:rPr lang="vi-VN" sz="4800" b="1" dirty="0" smtClean="0">
                <a:solidFill>
                  <a:srgbClr val="C00000"/>
                </a:solidFill>
                <a:latin typeface="Times New Roman" panose="02020603050405020304" pitchFamily="18" charset="0"/>
                <a:ea typeface="Segoe UI" panose="020B0502040204020203" pitchFamily="34" charset="0"/>
                <a:cs typeface="Times New Roman" panose="02020603050405020304" pitchFamily="18" charset="0"/>
              </a:rPr>
              <a:t>TRÒ CHƠI:  NGƯỢC DÒNG LỊCH SỬ</a:t>
            </a:r>
            <a:endParaRPr lang="en-US" sz="4000" b="1" dirty="0">
              <a:solidFill>
                <a:srgbClr val="C00000"/>
              </a:solidFill>
              <a:latin typeface="Segoe UI" panose="020B0502040204020203" pitchFamily="34" charset="0"/>
              <a:ea typeface="Segoe UI" panose="020B0502040204020203" pitchFamily="34" charset="0"/>
              <a:cs typeface="Times New Roman" panose="02020603050405020304" pitchFamily="18" charset="0"/>
            </a:endParaRPr>
          </a:p>
        </p:txBody>
      </p:sp>
      <p:sp>
        <p:nvSpPr>
          <p:cNvPr id="4" name="TextBox 3"/>
          <p:cNvSpPr txBox="1"/>
          <p:nvPr/>
        </p:nvSpPr>
        <p:spPr>
          <a:xfrm>
            <a:off x="1637731" y="1392072"/>
            <a:ext cx="9389659" cy="1938992"/>
          </a:xfrm>
          <a:prstGeom prst="rect">
            <a:avLst/>
          </a:prstGeom>
          <a:noFill/>
        </p:spPr>
        <p:txBody>
          <a:bodyPr wrap="square" rtlCol="0">
            <a:spAutoFit/>
          </a:bodyPr>
          <a:lstStyle/>
          <a:p>
            <a:r>
              <a:rPr lang="vi-VN" sz="2400" b="1" dirty="0" smtClean="0">
                <a:solidFill>
                  <a:srgbClr val="0070C0"/>
                </a:solidFill>
              </a:rPr>
              <a:t>Luật chơi: </a:t>
            </a:r>
            <a:r>
              <a:rPr lang="vi-VN" sz="2400" dirty="0" smtClean="0"/>
              <a:t>Có 10 câu hỏi trắc nghiệm lựa chọn 1 đáp án đúng nhất. Thời gian cho mỗi câu trả lời là 20 giây. </a:t>
            </a:r>
          </a:p>
          <a:p>
            <a:r>
              <a:rPr lang="vi-VN" sz="2400" dirty="0" smtClean="0"/>
              <a:t>HS ghi đáp án ra giấy theo thứ tự từ 1 đến 10. Sau mỗi câu trả lời giơ đáp án. Bạn bên cạnh sẽ tích điểm đúng hoặc sai sau khi có đáp án. Bạn trả lời đúng bao nhiêu câu sẽ được bấy nhiêu điểm.</a:t>
            </a:r>
            <a:endParaRPr lang="en-US" sz="2400" dirty="0"/>
          </a:p>
        </p:txBody>
      </p:sp>
    </p:spTree>
    <p:extLst>
      <p:ext uri="{BB962C8B-B14F-4D97-AF65-F5344CB8AC3E}">
        <p14:creationId xmlns:p14="http://schemas.microsoft.com/office/powerpoint/2010/main" val="3858551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514718" y="136478"/>
            <a:ext cx="11154118" cy="1678674"/>
          </a:xfrm>
          <a:prstGeom prst="snip2DiagRect">
            <a:avLst/>
          </a:prstGeom>
          <a:solidFill>
            <a:srgbClr val="F2F1E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70C0"/>
                </a:solidFill>
                <a:latin typeface="Times New Roman" panose="02020603050405020304" pitchFamily="18" charset="0"/>
                <a:cs typeface="Times New Roman" panose="02020603050405020304" pitchFamily="18" charset="0"/>
              </a:rPr>
              <a:t>Câu 1: </a:t>
            </a:r>
            <a:endParaRPr lang="vi-VN" sz="2800" b="1" dirty="0" smtClean="0">
              <a:solidFill>
                <a:srgbClr val="0070C0"/>
              </a:solidFill>
              <a:latin typeface="Times New Roman" panose="02020603050405020304" pitchFamily="18" charset="0"/>
              <a:cs typeface="Times New Roman" panose="02020603050405020304" pitchFamily="18" charset="0"/>
            </a:endParaRPr>
          </a:p>
          <a:p>
            <a:pPr algn="ctr"/>
            <a:r>
              <a:rPr lang="en-US" sz="2800" b="1" dirty="0" err="1">
                <a:solidFill>
                  <a:srgbClr val="0070C0"/>
                </a:solidFill>
              </a:rPr>
              <a:t>Đảng</a:t>
            </a:r>
            <a:r>
              <a:rPr lang="en-US" sz="2800" b="1" dirty="0">
                <a:solidFill>
                  <a:srgbClr val="0070C0"/>
                </a:solidFill>
              </a:rPr>
              <a:t> </a:t>
            </a:r>
            <a:r>
              <a:rPr lang="en-US" sz="2800" b="1" dirty="0" err="1">
                <a:solidFill>
                  <a:srgbClr val="0070C0"/>
                </a:solidFill>
              </a:rPr>
              <a:t>Cộng</a:t>
            </a:r>
            <a:r>
              <a:rPr lang="en-US" sz="2800" b="1" dirty="0">
                <a:solidFill>
                  <a:srgbClr val="0070C0"/>
                </a:solidFill>
              </a:rPr>
              <a:t> </a:t>
            </a:r>
            <a:r>
              <a:rPr lang="en-US" sz="2800" b="1" dirty="0" err="1">
                <a:solidFill>
                  <a:srgbClr val="0070C0"/>
                </a:solidFill>
              </a:rPr>
              <a:t>sản</a:t>
            </a:r>
            <a:r>
              <a:rPr lang="en-US" sz="2800" b="1" dirty="0">
                <a:solidFill>
                  <a:srgbClr val="0070C0"/>
                </a:solidFill>
              </a:rPr>
              <a:t> </a:t>
            </a:r>
            <a:r>
              <a:rPr lang="en-US" sz="2800" b="1" dirty="0" err="1">
                <a:solidFill>
                  <a:srgbClr val="0070C0"/>
                </a:solidFill>
              </a:rPr>
              <a:t>Đông</a:t>
            </a:r>
            <a:r>
              <a:rPr lang="en-US" sz="2800" b="1" dirty="0">
                <a:solidFill>
                  <a:srgbClr val="0070C0"/>
                </a:solidFill>
              </a:rPr>
              <a:t> </a:t>
            </a:r>
            <a:r>
              <a:rPr lang="en-US" sz="2800" b="1" dirty="0" err="1">
                <a:solidFill>
                  <a:srgbClr val="0070C0"/>
                </a:solidFill>
              </a:rPr>
              <a:t>Dương</a:t>
            </a:r>
            <a:r>
              <a:rPr lang="en-US" sz="2800" b="1" dirty="0">
                <a:solidFill>
                  <a:srgbClr val="0070C0"/>
                </a:solidFill>
              </a:rPr>
              <a:t> </a:t>
            </a:r>
            <a:r>
              <a:rPr lang="en-US" sz="2800" b="1" dirty="0" err="1">
                <a:solidFill>
                  <a:srgbClr val="0070C0"/>
                </a:solidFill>
              </a:rPr>
              <a:t>chuyển</a:t>
            </a:r>
            <a:r>
              <a:rPr lang="en-US" sz="2800" b="1" dirty="0">
                <a:solidFill>
                  <a:srgbClr val="0070C0"/>
                </a:solidFill>
              </a:rPr>
              <a:t> </a:t>
            </a:r>
            <a:r>
              <a:rPr lang="en-US" sz="2800" b="1" dirty="0" err="1">
                <a:solidFill>
                  <a:srgbClr val="0070C0"/>
                </a:solidFill>
              </a:rPr>
              <a:t>hướng</a:t>
            </a:r>
            <a:r>
              <a:rPr lang="en-US" sz="2800" b="1" dirty="0">
                <a:solidFill>
                  <a:srgbClr val="0070C0"/>
                </a:solidFill>
              </a:rPr>
              <a:t> </a:t>
            </a:r>
            <a:r>
              <a:rPr lang="en-US" sz="2800" b="1" dirty="0" err="1">
                <a:solidFill>
                  <a:srgbClr val="0070C0"/>
                </a:solidFill>
              </a:rPr>
              <a:t>chỉ</a:t>
            </a:r>
            <a:r>
              <a:rPr lang="en-US" sz="2800" b="1" dirty="0">
                <a:solidFill>
                  <a:srgbClr val="0070C0"/>
                </a:solidFill>
              </a:rPr>
              <a:t> </a:t>
            </a:r>
            <a:r>
              <a:rPr lang="en-US" sz="2800" b="1" dirty="0" err="1">
                <a:solidFill>
                  <a:srgbClr val="0070C0"/>
                </a:solidFill>
              </a:rPr>
              <a:t>đạo</a:t>
            </a:r>
            <a:r>
              <a:rPr lang="en-US" sz="2800" b="1" dirty="0">
                <a:solidFill>
                  <a:srgbClr val="0070C0"/>
                </a:solidFill>
              </a:rPr>
              <a:t> </a:t>
            </a:r>
            <a:r>
              <a:rPr lang="en-US" sz="2800" b="1" dirty="0" err="1">
                <a:solidFill>
                  <a:srgbClr val="0070C0"/>
                </a:solidFill>
              </a:rPr>
              <a:t>sách</a:t>
            </a:r>
            <a:r>
              <a:rPr lang="en-US" sz="2800" b="1" dirty="0">
                <a:solidFill>
                  <a:srgbClr val="0070C0"/>
                </a:solidFill>
              </a:rPr>
              <a:t> </a:t>
            </a:r>
            <a:r>
              <a:rPr lang="en-US" sz="2800" b="1" dirty="0" err="1">
                <a:solidFill>
                  <a:srgbClr val="0070C0"/>
                </a:solidFill>
              </a:rPr>
              <a:t>lược</a:t>
            </a:r>
            <a:r>
              <a:rPr lang="en-US" sz="2800" b="1" dirty="0">
                <a:solidFill>
                  <a:srgbClr val="0070C0"/>
                </a:solidFill>
              </a:rPr>
              <a:t> </a:t>
            </a:r>
            <a:r>
              <a:rPr lang="en-US" sz="2800" b="1" dirty="0" err="1">
                <a:solidFill>
                  <a:srgbClr val="0070C0"/>
                </a:solidFill>
              </a:rPr>
              <a:t>trong</a:t>
            </a:r>
            <a:r>
              <a:rPr lang="en-US" sz="2800" b="1" dirty="0">
                <a:solidFill>
                  <a:srgbClr val="0070C0"/>
                </a:solidFill>
              </a:rPr>
              <a:t> </a:t>
            </a:r>
            <a:r>
              <a:rPr lang="en-US" sz="2800" b="1" dirty="0" err="1">
                <a:solidFill>
                  <a:srgbClr val="0070C0"/>
                </a:solidFill>
              </a:rPr>
              <a:t>thời</a:t>
            </a:r>
            <a:r>
              <a:rPr lang="en-US" sz="2800" b="1" dirty="0">
                <a:solidFill>
                  <a:srgbClr val="0070C0"/>
                </a:solidFill>
              </a:rPr>
              <a:t> </a:t>
            </a:r>
            <a:r>
              <a:rPr lang="en-US" sz="2800" b="1" dirty="0" err="1">
                <a:solidFill>
                  <a:srgbClr val="0070C0"/>
                </a:solidFill>
              </a:rPr>
              <a:t>kỳ</a:t>
            </a:r>
            <a:r>
              <a:rPr lang="en-US" sz="2800" b="1" dirty="0">
                <a:solidFill>
                  <a:srgbClr val="0070C0"/>
                </a:solidFill>
              </a:rPr>
              <a:t> 1936-1939 </a:t>
            </a:r>
            <a:r>
              <a:rPr lang="en-US" sz="2800" b="1" dirty="0" err="1">
                <a:solidFill>
                  <a:srgbClr val="0070C0"/>
                </a:solidFill>
              </a:rPr>
              <a:t>dựa</a:t>
            </a:r>
            <a:r>
              <a:rPr lang="en-US" sz="2800" b="1" dirty="0">
                <a:solidFill>
                  <a:srgbClr val="0070C0"/>
                </a:solidFill>
              </a:rPr>
              <a:t> </a:t>
            </a:r>
            <a:r>
              <a:rPr lang="en-US" sz="2800" b="1" dirty="0" err="1">
                <a:solidFill>
                  <a:srgbClr val="0070C0"/>
                </a:solidFill>
              </a:rPr>
              <a:t>trên</a:t>
            </a:r>
            <a:r>
              <a:rPr lang="en-US" sz="2800" b="1" dirty="0">
                <a:solidFill>
                  <a:srgbClr val="0070C0"/>
                </a:solidFill>
              </a:rPr>
              <a:t> </a:t>
            </a:r>
            <a:r>
              <a:rPr lang="en-US" sz="2800" b="1" dirty="0" err="1">
                <a:solidFill>
                  <a:srgbClr val="0070C0"/>
                </a:solidFill>
              </a:rPr>
              <a:t>cơ</a:t>
            </a:r>
            <a:r>
              <a:rPr lang="en-US" sz="2800" b="1" dirty="0">
                <a:solidFill>
                  <a:srgbClr val="0070C0"/>
                </a:solidFill>
              </a:rPr>
              <a:t> </a:t>
            </a:r>
            <a:r>
              <a:rPr lang="en-US" sz="2800" b="1" dirty="0" err="1">
                <a:solidFill>
                  <a:srgbClr val="0070C0"/>
                </a:solidFill>
              </a:rPr>
              <a:t>sở</a:t>
            </a:r>
            <a:r>
              <a:rPr lang="en-US" sz="2800" b="1" dirty="0">
                <a:solidFill>
                  <a:srgbClr val="0070C0"/>
                </a:solidFill>
              </a:rPr>
              <a:t> </a:t>
            </a:r>
            <a:r>
              <a:rPr lang="en-US" sz="2800" b="1" dirty="0" err="1">
                <a:solidFill>
                  <a:srgbClr val="0070C0"/>
                </a:solidFill>
              </a:rPr>
              <a:t>nào</a:t>
            </a:r>
            <a:r>
              <a:rPr lang="en-US" sz="2800" b="1" dirty="0">
                <a:solidFill>
                  <a:srgbClr val="0070C0"/>
                </a:solidFill>
              </a:rPr>
              <a:t>?</a:t>
            </a:r>
            <a:endParaRPr lang="en-US" sz="2800" dirty="0">
              <a:solidFill>
                <a:srgbClr val="0070C0"/>
              </a:solidFill>
            </a:endParaRPr>
          </a:p>
          <a:p>
            <a:pPr algn="ctr"/>
            <a:endParaRPr lang="en-SG" sz="2800" b="1" dirty="0">
              <a:solidFill>
                <a:srgbClr val="0070C0"/>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1064524" y="2129051"/>
            <a:ext cx="4757684" cy="2019868"/>
          </a:xfrm>
          <a:prstGeom prst="round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rPr>
              <a:t>A. </a:t>
            </a:r>
            <a:r>
              <a:rPr lang="en-US" sz="2800" dirty="0" err="1">
                <a:solidFill>
                  <a:srgbClr val="FF0000"/>
                </a:solidFill>
              </a:rPr>
              <a:t>Tình</a:t>
            </a:r>
            <a:r>
              <a:rPr lang="en-US" sz="2800" dirty="0">
                <a:solidFill>
                  <a:srgbClr val="FF0000"/>
                </a:solidFill>
              </a:rPr>
              <a:t> </a:t>
            </a:r>
            <a:r>
              <a:rPr lang="en-US" sz="2800" dirty="0" err="1">
                <a:solidFill>
                  <a:srgbClr val="FF0000"/>
                </a:solidFill>
              </a:rPr>
              <a:t>hình</a:t>
            </a:r>
            <a:r>
              <a:rPr lang="en-US" sz="2800" dirty="0">
                <a:solidFill>
                  <a:srgbClr val="FF0000"/>
                </a:solidFill>
              </a:rPr>
              <a:t> </a:t>
            </a:r>
            <a:r>
              <a:rPr lang="en-US" sz="2800" dirty="0" err="1">
                <a:solidFill>
                  <a:srgbClr val="FF0000"/>
                </a:solidFill>
              </a:rPr>
              <a:t>thực</a:t>
            </a:r>
            <a:r>
              <a:rPr lang="en-US" sz="2800" dirty="0">
                <a:solidFill>
                  <a:srgbClr val="FF0000"/>
                </a:solidFill>
              </a:rPr>
              <a:t> </a:t>
            </a:r>
            <a:r>
              <a:rPr lang="en-US" sz="2800" dirty="0" err="1">
                <a:solidFill>
                  <a:srgbClr val="FF0000"/>
                </a:solidFill>
              </a:rPr>
              <a:t>tiến</a:t>
            </a:r>
            <a:r>
              <a:rPr lang="en-US" sz="2800" dirty="0">
                <a:solidFill>
                  <a:srgbClr val="FF0000"/>
                </a:solidFill>
              </a:rPr>
              <a:t> </a:t>
            </a:r>
            <a:r>
              <a:rPr lang="en-US" sz="2800" dirty="0" err="1">
                <a:solidFill>
                  <a:srgbClr val="FF0000"/>
                </a:solidFill>
              </a:rPr>
              <a:t>cách</a:t>
            </a:r>
            <a:r>
              <a:rPr lang="en-US" sz="2800" dirty="0">
                <a:solidFill>
                  <a:srgbClr val="FF0000"/>
                </a:solidFill>
              </a:rPr>
              <a:t> </a:t>
            </a:r>
            <a:r>
              <a:rPr lang="en-US" sz="2800" dirty="0" err="1">
                <a:solidFill>
                  <a:srgbClr val="FF0000"/>
                </a:solidFill>
              </a:rPr>
              <a:t>mạng</a:t>
            </a:r>
            <a:r>
              <a:rPr lang="en-US" sz="2800" dirty="0">
                <a:solidFill>
                  <a:srgbClr val="FF0000"/>
                </a:solidFill>
              </a:rPr>
              <a:t> </a:t>
            </a:r>
            <a:r>
              <a:rPr lang="en-US" sz="2800" dirty="0" err="1">
                <a:solidFill>
                  <a:srgbClr val="FF0000"/>
                </a:solidFill>
              </a:rPr>
              <a:t>Việt</a:t>
            </a:r>
            <a:r>
              <a:rPr lang="en-US" sz="2800" dirty="0">
                <a:solidFill>
                  <a:srgbClr val="FF0000"/>
                </a:solidFill>
              </a:rPr>
              <a:t> Nam.</a:t>
            </a:r>
          </a:p>
        </p:txBody>
      </p:sp>
      <p:sp>
        <p:nvSpPr>
          <p:cNvPr id="12" name="Rounded Rectangle 11"/>
          <p:cNvSpPr/>
          <p:nvPr/>
        </p:nvSpPr>
        <p:spPr>
          <a:xfrm>
            <a:off x="6332561" y="2129051"/>
            <a:ext cx="4844955" cy="2019868"/>
          </a:xfrm>
          <a:prstGeom prst="round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FF0000"/>
                </a:solidFill>
              </a:rPr>
              <a:t>B. Tình hình thế giới và Việt Nam có nhiều thay đổi.</a:t>
            </a:r>
          </a:p>
        </p:txBody>
      </p:sp>
      <p:sp>
        <p:nvSpPr>
          <p:cNvPr id="13" name="Rounded Rectangle 12"/>
          <p:cNvSpPr/>
          <p:nvPr/>
        </p:nvSpPr>
        <p:spPr>
          <a:xfrm>
            <a:off x="6332561" y="4299045"/>
            <a:ext cx="4844955" cy="2019868"/>
          </a:xfrm>
          <a:prstGeom prst="round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FF0000"/>
                </a:solidFill>
              </a:rPr>
              <a:t>D. Đảng Cộng sản Đông Dương phục hồi và hoạt động mạnh.</a:t>
            </a:r>
          </a:p>
        </p:txBody>
      </p:sp>
      <p:sp>
        <p:nvSpPr>
          <p:cNvPr id="14" name="Rounded Rectangle 13"/>
          <p:cNvSpPr/>
          <p:nvPr/>
        </p:nvSpPr>
        <p:spPr>
          <a:xfrm>
            <a:off x="1064524" y="4299045"/>
            <a:ext cx="4757684" cy="2019868"/>
          </a:xfrm>
          <a:prstGeom prst="round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FF0000"/>
                </a:solidFill>
              </a:rPr>
              <a:t>C. Chủ nghĩa phát xít lên nắm quyền ở một số nước.</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5210" y="2853519"/>
            <a:ext cx="1333500" cy="1295400"/>
          </a:xfrm>
          <a:prstGeom prst="rect">
            <a:avLst/>
          </a:prstGeom>
        </p:spPr>
      </p:pic>
    </p:spTree>
    <p:extLst>
      <p:ext uri="{BB962C8B-B14F-4D97-AF65-F5344CB8AC3E}">
        <p14:creationId xmlns:p14="http://schemas.microsoft.com/office/powerpoint/2010/main" val="592677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514718" y="136478"/>
            <a:ext cx="11154118" cy="1678674"/>
          </a:xfrm>
          <a:prstGeom prst="snip2DiagRect">
            <a:avLst/>
          </a:prstGeom>
          <a:solidFill>
            <a:srgbClr val="F2F1E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70C0"/>
                </a:solidFill>
                <a:latin typeface="Times New Roman" panose="02020603050405020304" pitchFamily="18" charset="0"/>
                <a:cs typeface="Times New Roman" panose="02020603050405020304" pitchFamily="18" charset="0"/>
              </a:rPr>
              <a:t>Câu 2</a:t>
            </a:r>
            <a:r>
              <a:rPr lang="vi-VN" sz="3200" b="1" dirty="0" smtClean="0">
                <a:solidFill>
                  <a:srgbClr val="0070C0"/>
                </a:solidFill>
                <a:latin typeface="Times New Roman" panose="02020603050405020304" pitchFamily="18" charset="0"/>
                <a:cs typeface="Times New Roman" panose="02020603050405020304" pitchFamily="18" charset="0"/>
              </a:rPr>
              <a:t>:</a:t>
            </a:r>
            <a:r>
              <a:rPr lang="vi-VN" sz="3200" b="1" dirty="0">
                <a:solidFill>
                  <a:srgbClr val="0070C0"/>
                </a:solidFill>
                <a:latin typeface="Times New Roman" panose="02020603050405020304" pitchFamily="18" charset="0"/>
                <a:cs typeface="Times New Roman" panose="02020603050405020304" pitchFamily="18" charset="0"/>
              </a:rPr>
              <a:t> </a:t>
            </a:r>
            <a:endParaRPr lang="vi-VN" sz="3200" b="1" dirty="0" smtClean="0">
              <a:solidFill>
                <a:srgbClr val="0070C0"/>
              </a:solidFill>
              <a:latin typeface="Times New Roman" panose="02020603050405020304" pitchFamily="18" charset="0"/>
              <a:cs typeface="Times New Roman" panose="02020603050405020304" pitchFamily="18" charset="0"/>
            </a:endParaRPr>
          </a:p>
          <a:p>
            <a:pPr algn="ctr"/>
            <a:r>
              <a:rPr lang="en-US" sz="3200" dirty="0" err="1">
                <a:solidFill>
                  <a:srgbClr val="0070C0"/>
                </a:solidFill>
              </a:rPr>
              <a:t>Năm</a:t>
            </a:r>
            <a:r>
              <a:rPr lang="en-US" sz="3200" dirty="0">
                <a:solidFill>
                  <a:srgbClr val="0070C0"/>
                </a:solidFill>
              </a:rPr>
              <a:t> 1936 </a:t>
            </a:r>
            <a:r>
              <a:rPr lang="en-US" sz="3200" dirty="0" err="1">
                <a:solidFill>
                  <a:srgbClr val="0070C0"/>
                </a:solidFill>
              </a:rPr>
              <a:t>Đảng</a:t>
            </a:r>
            <a:r>
              <a:rPr lang="en-US" sz="3200" dirty="0">
                <a:solidFill>
                  <a:srgbClr val="0070C0"/>
                </a:solidFill>
              </a:rPr>
              <a:t> ta </a:t>
            </a:r>
            <a:r>
              <a:rPr lang="en-US" sz="3200" dirty="0" err="1">
                <a:solidFill>
                  <a:srgbClr val="0070C0"/>
                </a:solidFill>
              </a:rPr>
              <a:t>chủ</a:t>
            </a:r>
            <a:r>
              <a:rPr lang="en-US" sz="3200" dirty="0">
                <a:solidFill>
                  <a:srgbClr val="0070C0"/>
                </a:solidFill>
              </a:rPr>
              <a:t> </a:t>
            </a:r>
            <a:r>
              <a:rPr lang="en-US" sz="3200" dirty="0" err="1">
                <a:solidFill>
                  <a:srgbClr val="0070C0"/>
                </a:solidFill>
              </a:rPr>
              <a:t>trương</a:t>
            </a:r>
            <a:r>
              <a:rPr lang="en-US" sz="3200" dirty="0">
                <a:solidFill>
                  <a:srgbClr val="0070C0"/>
                </a:solidFill>
              </a:rPr>
              <a:t> </a:t>
            </a:r>
            <a:r>
              <a:rPr lang="en-US" sz="3200" dirty="0" err="1">
                <a:solidFill>
                  <a:srgbClr val="0070C0"/>
                </a:solidFill>
              </a:rPr>
              <a:t>thành</a:t>
            </a:r>
            <a:r>
              <a:rPr lang="en-US" sz="3200" dirty="0">
                <a:solidFill>
                  <a:srgbClr val="0070C0"/>
                </a:solidFill>
              </a:rPr>
              <a:t> </a:t>
            </a:r>
            <a:r>
              <a:rPr lang="en-US" sz="3200" dirty="0" err="1">
                <a:solidFill>
                  <a:srgbClr val="0070C0"/>
                </a:solidFill>
              </a:rPr>
              <a:t>lập</a:t>
            </a:r>
            <a:r>
              <a:rPr lang="en-US" sz="3200" dirty="0">
                <a:solidFill>
                  <a:srgbClr val="0070C0"/>
                </a:solidFill>
              </a:rPr>
              <a:t> </a:t>
            </a:r>
            <a:r>
              <a:rPr lang="en-US" sz="3200" dirty="0" err="1">
                <a:solidFill>
                  <a:srgbClr val="0070C0"/>
                </a:solidFill>
              </a:rPr>
              <a:t>mặt</a:t>
            </a:r>
            <a:r>
              <a:rPr lang="en-US" sz="3200" dirty="0">
                <a:solidFill>
                  <a:srgbClr val="0070C0"/>
                </a:solidFill>
              </a:rPr>
              <a:t> </a:t>
            </a:r>
            <a:r>
              <a:rPr lang="en-US" sz="3200" dirty="0" err="1">
                <a:solidFill>
                  <a:srgbClr val="0070C0"/>
                </a:solidFill>
              </a:rPr>
              <a:t>trận</a:t>
            </a:r>
            <a:r>
              <a:rPr lang="en-US" sz="3200" dirty="0">
                <a:solidFill>
                  <a:srgbClr val="0070C0"/>
                </a:solidFill>
              </a:rPr>
              <a:t> </a:t>
            </a:r>
            <a:r>
              <a:rPr lang="en-US" sz="3200" dirty="0" err="1">
                <a:solidFill>
                  <a:srgbClr val="0070C0"/>
                </a:solidFill>
              </a:rPr>
              <a:t>gì</a:t>
            </a:r>
            <a:r>
              <a:rPr lang="en-US" sz="3200" dirty="0" smtClean="0">
                <a:solidFill>
                  <a:srgbClr val="0070C0"/>
                </a:solidFill>
              </a:rPr>
              <a:t>?</a:t>
            </a:r>
            <a:endParaRPr lang="en-US" sz="2800" dirty="0">
              <a:solidFill>
                <a:srgbClr val="0070C0"/>
              </a:solidFill>
            </a:endParaRPr>
          </a:p>
          <a:p>
            <a:pPr algn="ctr"/>
            <a:endParaRPr lang="en-SG" sz="2800" b="1" dirty="0">
              <a:solidFill>
                <a:srgbClr val="0070C0"/>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1064524" y="2129051"/>
            <a:ext cx="4757684" cy="2019868"/>
          </a:xfrm>
          <a:prstGeom prst="round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rPr>
              <a:t>A. </a:t>
            </a:r>
            <a:r>
              <a:rPr lang="en-US" sz="2800" dirty="0" smtClean="0">
                <a:solidFill>
                  <a:srgbClr val="FF0000"/>
                </a:solidFill>
              </a:rPr>
              <a:t> </a:t>
            </a:r>
            <a:r>
              <a:rPr lang="en-US" sz="2800" dirty="0" err="1">
                <a:solidFill>
                  <a:srgbClr val="FF0000"/>
                </a:solidFill>
              </a:rPr>
              <a:t>Mặt</a:t>
            </a:r>
            <a:r>
              <a:rPr lang="en-US" sz="2800" dirty="0">
                <a:solidFill>
                  <a:srgbClr val="FF0000"/>
                </a:solidFill>
              </a:rPr>
              <a:t> </a:t>
            </a:r>
            <a:r>
              <a:rPr lang="en-US" sz="2800" dirty="0" err="1">
                <a:solidFill>
                  <a:srgbClr val="FF0000"/>
                </a:solidFill>
              </a:rPr>
              <a:t>trận</a:t>
            </a:r>
            <a:r>
              <a:rPr lang="en-US" sz="2800" dirty="0">
                <a:solidFill>
                  <a:srgbClr val="FF0000"/>
                </a:solidFill>
              </a:rPr>
              <a:t> </a:t>
            </a:r>
            <a:r>
              <a:rPr lang="en-US" sz="2800" dirty="0" err="1">
                <a:solidFill>
                  <a:srgbClr val="FF0000"/>
                </a:solidFill>
              </a:rPr>
              <a:t>nhân</a:t>
            </a:r>
            <a:r>
              <a:rPr lang="en-US" sz="2800" dirty="0">
                <a:solidFill>
                  <a:srgbClr val="FF0000"/>
                </a:solidFill>
              </a:rPr>
              <a:t> </a:t>
            </a:r>
            <a:r>
              <a:rPr lang="en-US" sz="2800" dirty="0" err="1">
                <a:solidFill>
                  <a:srgbClr val="FF0000"/>
                </a:solidFill>
              </a:rPr>
              <a:t>dân</a:t>
            </a:r>
            <a:r>
              <a:rPr lang="en-US" sz="2800" dirty="0">
                <a:solidFill>
                  <a:srgbClr val="FF0000"/>
                </a:solidFill>
              </a:rPr>
              <a:t> </a:t>
            </a:r>
            <a:r>
              <a:rPr lang="en-US" sz="2800" dirty="0" err="1">
                <a:solidFill>
                  <a:srgbClr val="FF0000"/>
                </a:solidFill>
              </a:rPr>
              <a:t>phản</a:t>
            </a:r>
            <a:r>
              <a:rPr lang="en-US" sz="2800" dirty="0">
                <a:solidFill>
                  <a:srgbClr val="FF0000"/>
                </a:solidFill>
              </a:rPr>
              <a:t> </a:t>
            </a:r>
            <a:r>
              <a:rPr lang="en-US" sz="2800" dirty="0" err="1">
                <a:solidFill>
                  <a:srgbClr val="FF0000"/>
                </a:solidFill>
              </a:rPr>
              <a:t>đế</a:t>
            </a:r>
            <a:r>
              <a:rPr lang="en-US" sz="2800" dirty="0">
                <a:solidFill>
                  <a:srgbClr val="FF0000"/>
                </a:solidFill>
              </a:rPr>
              <a:t> </a:t>
            </a:r>
            <a:r>
              <a:rPr lang="en-US" sz="2800" dirty="0" err="1">
                <a:solidFill>
                  <a:srgbClr val="FF0000"/>
                </a:solidFill>
              </a:rPr>
              <a:t>Đông</a:t>
            </a:r>
            <a:r>
              <a:rPr lang="en-US" sz="2800" dirty="0">
                <a:solidFill>
                  <a:srgbClr val="FF0000"/>
                </a:solidFill>
              </a:rPr>
              <a:t> </a:t>
            </a:r>
            <a:r>
              <a:rPr lang="en-US" sz="2800" dirty="0" err="1">
                <a:solidFill>
                  <a:srgbClr val="FF0000"/>
                </a:solidFill>
              </a:rPr>
              <a:t>Dương</a:t>
            </a:r>
            <a:r>
              <a:rPr lang="en-US" sz="2800" dirty="0">
                <a:solidFill>
                  <a:srgbClr val="FF0000"/>
                </a:solidFill>
              </a:rPr>
              <a:t>.</a:t>
            </a:r>
          </a:p>
        </p:txBody>
      </p:sp>
      <p:sp>
        <p:nvSpPr>
          <p:cNvPr id="12" name="Rounded Rectangle 11"/>
          <p:cNvSpPr/>
          <p:nvPr/>
        </p:nvSpPr>
        <p:spPr>
          <a:xfrm>
            <a:off x="6332561" y="2129051"/>
            <a:ext cx="4844955" cy="2019868"/>
          </a:xfrm>
          <a:prstGeom prst="round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rPr>
              <a:t>B</a:t>
            </a:r>
            <a:r>
              <a:rPr lang="en-US" sz="2800" dirty="0" smtClean="0">
                <a:solidFill>
                  <a:srgbClr val="FF0000"/>
                </a:solidFill>
              </a:rPr>
              <a:t>. </a:t>
            </a:r>
            <a:r>
              <a:rPr lang="en-US" sz="2800" dirty="0" err="1">
                <a:solidFill>
                  <a:srgbClr val="FF0000"/>
                </a:solidFill>
              </a:rPr>
              <a:t>Mặt</a:t>
            </a:r>
            <a:r>
              <a:rPr lang="en-US" sz="2800" dirty="0">
                <a:solidFill>
                  <a:srgbClr val="FF0000"/>
                </a:solidFill>
              </a:rPr>
              <a:t> </a:t>
            </a:r>
            <a:r>
              <a:rPr lang="en-US" sz="2800" dirty="0" err="1">
                <a:solidFill>
                  <a:srgbClr val="FF0000"/>
                </a:solidFill>
              </a:rPr>
              <a:t>trận</a:t>
            </a:r>
            <a:r>
              <a:rPr lang="en-US" sz="2800" dirty="0">
                <a:solidFill>
                  <a:srgbClr val="FF0000"/>
                </a:solidFill>
              </a:rPr>
              <a:t> </a:t>
            </a:r>
            <a:r>
              <a:rPr lang="en-US" sz="2800" dirty="0" err="1">
                <a:solidFill>
                  <a:srgbClr val="FF0000"/>
                </a:solidFill>
              </a:rPr>
              <a:t>Dân</a:t>
            </a:r>
            <a:r>
              <a:rPr lang="en-US" sz="2800" dirty="0">
                <a:solidFill>
                  <a:srgbClr val="FF0000"/>
                </a:solidFill>
              </a:rPr>
              <a:t> </a:t>
            </a:r>
            <a:r>
              <a:rPr lang="en-US" sz="2800" dirty="0" err="1">
                <a:solidFill>
                  <a:srgbClr val="FF0000"/>
                </a:solidFill>
              </a:rPr>
              <a:t>chủ</a:t>
            </a:r>
            <a:r>
              <a:rPr lang="en-US" sz="2800" dirty="0">
                <a:solidFill>
                  <a:srgbClr val="FF0000"/>
                </a:solidFill>
              </a:rPr>
              <a:t> </a:t>
            </a:r>
            <a:r>
              <a:rPr lang="en-US" sz="2800" dirty="0" err="1">
                <a:solidFill>
                  <a:srgbClr val="FF0000"/>
                </a:solidFill>
              </a:rPr>
              <a:t>Đông</a:t>
            </a:r>
            <a:r>
              <a:rPr lang="en-US" sz="2800" dirty="0">
                <a:solidFill>
                  <a:srgbClr val="FF0000"/>
                </a:solidFill>
              </a:rPr>
              <a:t> </a:t>
            </a:r>
            <a:r>
              <a:rPr lang="en-US" sz="2800" dirty="0" err="1">
                <a:solidFill>
                  <a:srgbClr val="FF0000"/>
                </a:solidFill>
              </a:rPr>
              <a:t>Dương</a:t>
            </a:r>
            <a:r>
              <a:rPr lang="en-US" sz="2800" dirty="0">
                <a:solidFill>
                  <a:srgbClr val="FF0000"/>
                </a:solidFill>
              </a:rPr>
              <a:t>.</a:t>
            </a:r>
          </a:p>
        </p:txBody>
      </p:sp>
      <p:sp>
        <p:nvSpPr>
          <p:cNvPr id="13" name="Rounded Rectangle 12"/>
          <p:cNvSpPr/>
          <p:nvPr/>
        </p:nvSpPr>
        <p:spPr>
          <a:xfrm>
            <a:off x="6332561" y="4299045"/>
            <a:ext cx="4844955" cy="2019868"/>
          </a:xfrm>
          <a:prstGeom prst="round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rPr>
              <a:t>D. </a:t>
            </a:r>
            <a:r>
              <a:rPr lang="en-US" sz="2800" dirty="0" err="1">
                <a:solidFill>
                  <a:srgbClr val="FF0000"/>
                </a:solidFill>
              </a:rPr>
              <a:t>Mặt</a:t>
            </a:r>
            <a:r>
              <a:rPr lang="en-US" sz="2800" dirty="0">
                <a:solidFill>
                  <a:srgbClr val="FF0000"/>
                </a:solidFill>
              </a:rPr>
              <a:t> </a:t>
            </a:r>
            <a:r>
              <a:rPr lang="en-US" sz="2800" dirty="0" err="1">
                <a:solidFill>
                  <a:srgbClr val="FF0000"/>
                </a:solidFill>
              </a:rPr>
              <a:t>trận</a:t>
            </a:r>
            <a:r>
              <a:rPr lang="en-US" sz="2800" dirty="0">
                <a:solidFill>
                  <a:srgbClr val="FF0000"/>
                </a:solidFill>
              </a:rPr>
              <a:t> </a:t>
            </a:r>
            <a:r>
              <a:rPr lang="en-US" sz="2800" dirty="0" err="1">
                <a:solidFill>
                  <a:srgbClr val="FF0000"/>
                </a:solidFill>
              </a:rPr>
              <a:t>nhân</a:t>
            </a:r>
            <a:r>
              <a:rPr lang="en-US" sz="2800" dirty="0">
                <a:solidFill>
                  <a:srgbClr val="FF0000"/>
                </a:solidFill>
              </a:rPr>
              <a:t> </a:t>
            </a:r>
            <a:r>
              <a:rPr lang="en-US" sz="2800" dirty="0" err="1">
                <a:solidFill>
                  <a:srgbClr val="FF0000"/>
                </a:solidFill>
              </a:rPr>
              <a:t>dân</a:t>
            </a:r>
            <a:r>
              <a:rPr lang="en-US" sz="2800" dirty="0">
                <a:solidFill>
                  <a:srgbClr val="FF0000"/>
                </a:solidFill>
              </a:rPr>
              <a:t> </a:t>
            </a:r>
            <a:r>
              <a:rPr lang="en-US" sz="2800" dirty="0" err="1">
                <a:solidFill>
                  <a:srgbClr val="FF0000"/>
                </a:solidFill>
              </a:rPr>
              <a:t>Đông</a:t>
            </a:r>
            <a:r>
              <a:rPr lang="en-US" sz="2800" dirty="0">
                <a:solidFill>
                  <a:srgbClr val="FF0000"/>
                </a:solidFill>
              </a:rPr>
              <a:t> </a:t>
            </a:r>
            <a:r>
              <a:rPr lang="en-US" sz="2800" dirty="0" err="1">
                <a:solidFill>
                  <a:srgbClr val="FF0000"/>
                </a:solidFill>
              </a:rPr>
              <a:t>Dương</a:t>
            </a:r>
            <a:r>
              <a:rPr lang="en-US" sz="2800" dirty="0">
                <a:solidFill>
                  <a:srgbClr val="FF0000"/>
                </a:solidFill>
              </a:rPr>
              <a:t>.</a:t>
            </a:r>
          </a:p>
        </p:txBody>
      </p:sp>
      <p:sp>
        <p:nvSpPr>
          <p:cNvPr id="14" name="Rounded Rectangle 13"/>
          <p:cNvSpPr/>
          <p:nvPr/>
        </p:nvSpPr>
        <p:spPr>
          <a:xfrm>
            <a:off x="1064524" y="4299045"/>
            <a:ext cx="4757684" cy="2019868"/>
          </a:xfrm>
          <a:prstGeom prst="round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rPr>
              <a:t>C. </a:t>
            </a:r>
            <a:r>
              <a:rPr lang="en-US" sz="2800" dirty="0" err="1">
                <a:solidFill>
                  <a:srgbClr val="FF0000"/>
                </a:solidFill>
              </a:rPr>
              <a:t>Mặt</a:t>
            </a:r>
            <a:r>
              <a:rPr lang="en-US" sz="2800" dirty="0">
                <a:solidFill>
                  <a:srgbClr val="FF0000"/>
                </a:solidFill>
              </a:rPr>
              <a:t> </a:t>
            </a:r>
            <a:r>
              <a:rPr lang="en-US" sz="2800" dirty="0" err="1">
                <a:solidFill>
                  <a:srgbClr val="FF0000"/>
                </a:solidFill>
              </a:rPr>
              <a:t>trận</a:t>
            </a:r>
            <a:r>
              <a:rPr lang="en-US" sz="2800" dirty="0">
                <a:solidFill>
                  <a:srgbClr val="FF0000"/>
                </a:solidFill>
              </a:rPr>
              <a:t> </a:t>
            </a:r>
            <a:r>
              <a:rPr lang="en-US" sz="2800" dirty="0" err="1">
                <a:solidFill>
                  <a:srgbClr val="FF0000"/>
                </a:solidFill>
              </a:rPr>
              <a:t>Dân</a:t>
            </a:r>
            <a:r>
              <a:rPr lang="en-US" sz="2800" dirty="0">
                <a:solidFill>
                  <a:srgbClr val="FF0000"/>
                </a:solidFill>
              </a:rPr>
              <a:t> </a:t>
            </a:r>
            <a:r>
              <a:rPr lang="en-US" sz="2800" dirty="0" err="1">
                <a:solidFill>
                  <a:srgbClr val="FF0000"/>
                </a:solidFill>
              </a:rPr>
              <a:t>chủ</a:t>
            </a:r>
            <a:r>
              <a:rPr lang="en-US" sz="2800" dirty="0">
                <a:solidFill>
                  <a:srgbClr val="FF0000"/>
                </a:solidFill>
              </a:rPr>
              <a:t> </a:t>
            </a:r>
            <a:r>
              <a:rPr lang="en-US" sz="2800" dirty="0" err="1">
                <a:solidFill>
                  <a:srgbClr val="FF0000"/>
                </a:solidFill>
              </a:rPr>
              <a:t>thống</a:t>
            </a:r>
            <a:r>
              <a:rPr lang="en-US" sz="2800" dirty="0">
                <a:solidFill>
                  <a:srgbClr val="FF0000"/>
                </a:solidFill>
              </a:rPr>
              <a:t> </a:t>
            </a:r>
            <a:r>
              <a:rPr lang="en-US" sz="2800" dirty="0" err="1">
                <a:solidFill>
                  <a:srgbClr val="FF0000"/>
                </a:solidFill>
              </a:rPr>
              <a:t>nhất</a:t>
            </a:r>
            <a:r>
              <a:rPr lang="en-US" sz="2800" dirty="0">
                <a:solidFill>
                  <a:srgbClr val="FF0000"/>
                </a:solidFill>
              </a:rPr>
              <a:t> </a:t>
            </a:r>
            <a:r>
              <a:rPr lang="en-US" sz="2800" dirty="0" err="1">
                <a:solidFill>
                  <a:srgbClr val="FF0000"/>
                </a:solidFill>
              </a:rPr>
              <a:t>Đông</a:t>
            </a:r>
            <a:r>
              <a:rPr lang="en-US" sz="2800" dirty="0">
                <a:solidFill>
                  <a:srgbClr val="FF0000"/>
                </a:solidFill>
              </a:rPr>
              <a:t> </a:t>
            </a:r>
            <a:r>
              <a:rPr lang="en-US" sz="2800" dirty="0" err="1">
                <a:solidFill>
                  <a:srgbClr val="FF0000"/>
                </a:solidFill>
              </a:rPr>
              <a:t>Dương</a:t>
            </a:r>
            <a:r>
              <a:rPr lang="en-US" sz="2800" dirty="0">
                <a:solidFill>
                  <a:srgbClr val="FF0000"/>
                </a:solidFill>
              </a:rPr>
              <a: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9377" y="2853519"/>
            <a:ext cx="1333500" cy="1295400"/>
          </a:xfrm>
          <a:prstGeom prst="rect">
            <a:avLst/>
          </a:prstGeom>
        </p:spPr>
      </p:pic>
    </p:spTree>
    <p:extLst>
      <p:ext uri="{BB962C8B-B14F-4D97-AF65-F5344CB8AC3E}">
        <p14:creationId xmlns:p14="http://schemas.microsoft.com/office/powerpoint/2010/main" val="3987890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569309" y="286603"/>
            <a:ext cx="11154118" cy="1815152"/>
          </a:xfrm>
          <a:prstGeom prst="snip2DiagRect">
            <a:avLst/>
          </a:prstGeom>
          <a:solidFill>
            <a:srgbClr val="F2F1E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70C0"/>
                </a:solidFill>
                <a:latin typeface="Times New Roman" panose="02020603050405020304" pitchFamily="18" charset="0"/>
                <a:cs typeface="Times New Roman" panose="02020603050405020304" pitchFamily="18" charset="0"/>
              </a:rPr>
              <a:t>Câu </a:t>
            </a:r>
            <a:r>
              <a:rPr lang="vi-VN" sz="2800" b="1" dirty="0" smtClean="0">
                <a:solidFill>
                  <a:srgbClr val="0070C0"/>
                </a:solidFill>
                <a:latin typeface="Times New Roman" panose="02020603050405020304" pitchFamily="18" charset="0"/>
                <a:cs typeface="Times New Roman" panose="02020603050405020304" pitchFamily="18" charset="0"/>
              </a:rPr>
              <a:t>3:</a:t>
            </a:r>
            <a:r>
              <a:rPr lang="vi-VN" sz="2800" b="1" dirty="0">
                <a:solidFill>
                  <a:srgbClr val="0070C0"/>
                </a:solidFill>
                <a:latin typeface="Times New Roman" panose="02020603050405020304" pitchFamily="18" charset="0"/>
                <a:cs typeface="Times New Roman" panose="02020603050405020304" pitchFamily="18" charset="0"/>
              </a:rPr>
              <a:t> </a:t>
            </a:r>
            <a:endParaRPr lang="vi-VN" sz="2800" b="1" dirty="0" smtClean="0">
              <a:solidFill>
                <a:srgbClr val="0070C0"/>
              </a:solidFill>
              <a:latin typeface="Times New Roman" panose="02020603050405020304" pitchFamily="18" charset="0"/>
              <a:cs typeface="Times New Roman" panose="02020603050405020304" pitchFamily="18" charset="0"/>
            </a:endParaRPr>
          </a:p>
          <a:p>
            <a:pPr algn="ctr"/>
            <a:r>
              <a:rPr lang="en-US" sz="3200" dirty="0" err="1">
                <a:solidFill>
                  <a:srgbClr val="0070C0"/>
                </a:solidFill>
              </a:rPr>
              <a:t>Hội</a:t>
            </a:r>
            <a:r>
              <a:rPr lang="en-US" sz="3200" dirty="0">
                <a:solidFill>
                  <a:srgbClr val="0070C0"/>
                </a:solidFill>
              </a:rPr>
              <a:t> </a:t>
            </a:r>
            <a:r>
              <a:rPr lang="en-US" sz="3200" dirty="0" err="1">
                <a:solidFill>
                  <a:srgbClr val="0070C0"/>
                </a:solidFill>
              </a:rPr>
              <a:t>nghị</a:t>
            </a:r>
            <a:r>
              <a:rPr lang="en-US" sz="3200" dirty="0">
                <a:solidFill>
                  <a:srgbClr val="0070C0"/>
                </a:solidFill>
              </a:rPr>
              <a:t> Ban </a:t>
            </a:r>
            <a:r>
              <a:rPr lang="en-US" sz="3200" dirty="0" err="1">
                <a:solidFill>
                  <a:srgbClr val="0070C0"/>
                </a:solidFill>
              </a:rPr>
              <a:t>Chấp</a:t>
            </a:r>
            <a:r>
              <a:rPr lang="en-US" sz="3200" dirty="0">
                <a:solidFill>
                  <a:srgbClr val="0070C0"/>
                </a:solidFill>
              </a:rPr>
              <a:t> </a:t>
            </a:r>
            <a:r>
              <a:rPr lang="en-US" sz="3200" dirty="0" err="1">
                <a:solidFill>
                  <a:srgbClr val="0070C0"/>
                </a:solidFill>
              </a:rPr>
              <a:t>hành</a:t>
            </a:r>
            <a:r>
              <a:rPr lang="en-US" sz="3200" dirty="0">
                <a:solidFill>
                  <a:srgbClr val="0070C0"/>
                </a:solidFill>
              </a:rPr>
              <a:t> </a:t>
            </a:r>
            <a:r>
              <a:rPr lang="en-US" sz="3200" dirty="0" err="1">
                <a:solidFill>
                  <a:srgbClr val="0070C0"/>
                </a:solidFill>
              </a:rPr>
              <a:t>Trung</a:t>
            </a:r>
            <a:r>
              <a:rPr lang="en-US" sz="3200" dirty="0">
                <a:solidFill>
                  <a:srgbClr val="0070C0"/>
                </a:solidFill>
              </a:rPr>
              <a:t> </a:t>
            </a:r>
            <a:r>
              <a:rPr lang="en-US" sz="3200" dirty="0" err="1">
                <a:solidFill>
                  <a:srgbClr val="0070C0"/>
                </a:solidFill>
              </a:rPr>
              <a:t>ương</a:t>
            </a:r>
            <a:r>
              <a:rPr lang="en-US" sz="3200" dirty="0">
                <a:solidFill>
                  <a:srgbClr val="0070C0"/>
                </a:solidFill>
              </a:rPr>
              <a:t> </a:t>
            </a:r>
            <a:r>
              <a:rPr lang="en-US" sz="3200" dirty="0" err="1">
                <a:solidFill>
                  <a:srgbClr val="0070C0"/>
                </a:solidFill>
              </a:rPr>
              <a:t>Đảng</a:t>
            </a:r>
            <a:r>
              <a:rPr lang="en-US" sz="3200" dirty="0">
                <a:solidFill>
                  <a:srgbClr val="0070C0"/>
                </a:solidFill>
              </a:rPr>
              <a:t> </a:t>
            </a:r>
            <a:r>
              <a:rPr lang="en-US" sz="3200" dirty="0" err="1">
                <a:solidFill>
                  <a:srgbClr val="0070C0"/>
                </a:solidFill>
              </a:rPr>
              <a:t>Cộng</a:t>
            </a:r>
            <a:r>
              <a:rPr lang="en-US" sz="3200" dirty="0">
                <a:solidFill>
                  <a:srgbClr val="0070C0"/>
                </a:solidFill>
              </a:rPr>
              <a:t> </a:t>
            </a:r>
            <a:r>
              <a:rPr lang="en-US" sz="3200" dirty="0" err="1">
                <a:solidFill>
                  <a:srgbClr val="0070C0"/>
                </a:solidFill>
              </a:rPr>
              <a:t>sản</a:t>
            </a:r>
            <a:r>
              <a:rPr lang="en-US" sz="3200" dirty="0">
                <a:solidFill>
                  <a:srgbClr val="0070C0"/>
                </a:solidFill>
              </a:rPr>
              <a:t> </a:t>
            </a:r>
            <a:r>
              <a:rPr lang="en-US" sz="3200" dirty="0" err="1">
                <a:solidFill>
                  <a:srgbClr val="0070C0"/>
                </a:solidFill>
              </a:rPr>
              <a:t>Đông</a:t>
            </a:r>
            <a:r>
              <a:rPr lang="en-US" sz="3200" dirty="0">
                <a:solidFill>
                  <a:srgbClr val="0070C0"/>
                </a:solidFill>
              </a:rPr>
              <a:t> </a:t>
            </a:r>
            <a:r>
              <a:rPr lang="en-US" sz="3200" dirty="0" err="1">
                <a:solidFill>
                  <a:srgbClr val="0070C0"/>
                </a:solidFill>
              </a:rPr>
              <a:t>Dương</a:t>
            </a:r>
            <a:r>
              <a:rPr lang="en-US" sz="3200" dirty="0">
                <a:solidFill>
                  <a:srgbClr val="0070C0"/>
                </a:solidFill>
              </a:rPr>
              <a:t> </a:t>
            </a:r>
            <a:r>
              <a:rPr lang="en-US" sz="3200" dirty="0" err="1">
                <a:solidFill>
                  <a:srgbClr val="0070C0"/>
                </a:solidFill>
              </a:rPr>
              <a:t>được</a:t>
            </a:r>
            <a:r>
              <a:rPr lang="en-US" sz="3200" dirty="0">
                <a:solidFill>
                  <a:srgbClr val="0070C0"/>
                </a:solidFill>
              </a:rPr>
              <a:t> </a:t>
            </a:r>
            <a:r>
              <a:rPr lang="en-US" sz="3200" dirty="0" err="1">
                <a:solidFill>
                  <a:srgbClr val="0070C0"/>
                </a:solidFill>
              </a:rPr>
              <a:t>tổ</a:t>
            </a:r>
            <a:r>
              <a:rPr lang="en-US" sz="3200" dirty="0">
                <a:solidFill>
                  <a:srgbClr val="0070C0"/>
                </a:solidFill>
              </a:rPr>
              <a:t> </a:t>
            </a:r>
            <a:r>
              <a:rPr lang="en-US" sz="3200" dirty="0" err="1">
                <a:solidFill>
                  <a:srgbClr val="0070C0"/>
                </a:solidFill>
              </a:rPr>
              <a:t>chức</a:t>
            </a:r>
            <a:r>
              <a:rPr lang="en-US" sz="3200" dirty="0">
                <a:solidFill>
                  <a:srgbClr val="0070C0"/>
                </a:solidFill>
              </a:rPr>
              <a:t> </a:t>
            </a:r>
            <a:r>
              <a:rPr lang="en-US" sz="3200" dirty="0" err="1">
                <a:solidFill>
                  <a:srgbClr val="0070C0"/>
                </a:solidFill>
              </a:rPr>
              <a:t>vào</a:t>
            </a:r>
            <a:r>
              <a:rPr lang="en-US" sz="3200" dirty="0">
                <a:solidFill>
                  <a:srgbClr val="0070C0"/>
                </a:solidFill>
              </a:rPr>
              <a:t> </a:t>
            </a:r>
            <a:r>
              <a:rPr lang="en-US" sz="3200" dirty="0" err="1">
                <a:solidFill>
                  <a:srgbClr val="0070C0"/>
                </a:solidFill>
              </a:rPr>
              <a:t>thời</a:t>
            </a:r>
            <a:r>
              <a:rPr lang="en-US" sz="3200" dirty="0">
                <a:solidFill>
                  <a:srgbClr val="0070C0"/>
                </a:solidFill>
              </a:rPr>
              <a:t> </a:t>
            </a:r>
            <a:r>
              <a:rPr lang="en-US" sz="3200" dirty="0" err="1">
                <a:solidFill>
                  <a:srgbClr val="0070C0"/>
                </a:solidFill>
              </a:rPr>
              <a:t>gian</a:t>
            </a:r>
            <a:r>
              <a:rPr lang="en-US" sz="3200" dirty="0">
                <a:solidFill>
                  <a:srgbClr val="0070C0"/>
                </a:solidFill>
              </a:rPr>
              <a:t> </a:t>
            </a:r>
            <a:r>
              <a:rPr lang="en-US" sz="3200" dirty="0" err="1">
                <a:solidFill>
                  <a:srgbClr val="0070C0"/>
                </a:solidFill>
              </a:rPr>
              <a:t>nào</a:t>
            </a:r>
            <a:r>
              <a:rPr lang="en-US" sz="3200" dirty="0" smtClean="0">
                <a:solidFill>
                  <a:srgbClr val="0070C0"/>
                </a:solidFill>
              </a:rPr>
              <a:t>?</a:t>
            </a:r>
            <a:endParaRPr lang="en-US" sz="3200" dirty="0">
              <a:solidFill>
                <a:srgbClr val="0070C0"/>
              </a:solidFill>
            </a:endParaRPr>
          </a:p>
          <a:p>
            <a:pPr algn="ctr"/>
            <a:endParaRPr lang="en-SG" sz="2800" b="1" dirty="0">
              <a:solidFill>
                <a:srgbClr val="0070C0"/>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1064524" y="2129051"/>
            <a:ext cx="4757684" cy="2019868"/>
          </a:xfrm>
          <a:prstGeom prst="round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a:solidFill>
                  <a:srgbClr val="FF0000"/>
                </a:solidFill>
              </a:rPr>
              <a:t>A. </a:t>
            </a:r>
            <a:r>
              <a:rPr lang="en-US" sz="3200" dirty="0" err="1">
                <a:solidFill>
                  <a:srgbClr val="FF0000"/>
                </a:solidFill>
              </a:rPr>
              <a:t>Tháng</a:t>
            </a:r>
            <a:r>
              <a:rPr lang="en-US" sz="3200" dirty="0">
                <a:solidFill>
                  <a:srgbClr val="FF0000"/>
                </a:solidFill>
              </a:rPr>
              <a:t> 7-1935</a:t>
            </a:r>
          </a:p>
        </p:txBody>
      </p:sp>
      <p:sp>
        <p:nvSpPr>
          <p:cNvPr id="12" name="Rounded Rectangle 11"/>
          <p:cNvSpPr/>
          <p:nvPr/>
        </p:nvSpPr>
        <p:spPr>
          <a:xfrm>
            <a:off x="6332561" y="2129051"/>
            <a:ext cx="4844955" cy="2019868"/>
          </a:xfrm>
          <a:prstGeom prst="round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a:solidFill>
                  <a:srgbClr val="FF0000"/>
                </a:solidFill>
              </a:rPr>
              <a:t>B. </a:t>
            </a:r>
            <a:r>
              <a:rPr lang="en-US" sz="3200" dirty="0" err="1">
                <a:solidFill>
                  <a:srgbClr val="FF0000"/>
                </a:solidFill>
              </a:rPr>
              <a:t>Tháng</a:t>
            </a:r>
            <a:r>
              <a:rPr lang="en-US" sz="3200" dirty="0">
                <a:solidFill>
                  <a:srgbClr val="FF0000"/>
                </a:solidFill>
              </a:rPr>
              <a:t> 6-1936</a:t>
            </a:r>
          </a:p>
        </p:txBody>
      </p:sp>
      <p:sp>
        <p:nvSpPr>
          <p:cNvPr id="13" name="Rounded Rectangle 12"/>
          <p:cNvSpPr/>
          <p:nvPr/>
        </p:nvSpPr>
        <p:spPr>
          <a:xfrm>
            <a:off x="6332561" y="4299045"/>
            <a:ext cx="4844955" cy="2019868"/>
          </a:xfrm>
          <a:prstGeom prst="round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a:solidFill>
                  <a:srgbClr val="FF0000"/>
                </a:solidFill>
              </a:rPr>
              <a:t>D. </a:t>
            </a:r>
            <a:r>
              <a:rPr lang="en-US" sz="3200" dirty="0" err="1">
                <a:solidFill>
                  <a:srgbClr val="FF0000"/>
                </a:solidFill>
              </a:rPr>
              <a:t>Tháng</a:t>
            </a:r>
            <a:r>
              <a:rPr lang="en-US" sz="3200" dirty="0">
                <a:solidFill>
                  <a:srgbClr val="FF0000"/>
                </a:solidFill>
              </a:rPr>
              <a:t> </a:t>
            </a:r>
            <a:r>
              <a:rPr lang="en-US" sz="3200" dirty="0" smtClean="0">
                <a:solidFill>
                  <a:srgbClr val="FF0000"/>
                </a:solidFill>
              </a:rPr>
              <a:t>7-193</a:t>
            </a:r>
            <a:r>
              <a:rPr lang="vi-VN" sz="3200" dirty="0" smtClean="0">
                <a:solidFill>
                  <a:srgbClr val="FF0000"/>
                </a:solidFill>
              </a:rPr>
              <a:t>7</a:t>
            </a:r>
            <a:endParaRPr lang="en-US" sz="3200" dirty="0">
              <a:solidFill>
                <a:srgbClr val="FF0000"/>
              </a:solidFill>
            </a:endParaRPr>
          </a:p>
        </p:txBody>
      </p:sp>
      <p:sp>
        <p:nvSpPr>
          <p:cNvPr id="14" name="Rounded Rectangle 13"/>
          <p:cNvSpPr/>
          <p:nvPr/>
        </p:nvSpPr>
        <p:spPr>
          <a:xfrm>
            <a:off x="1064524" y="4299045"/>
            <a:ext cx="4757684" cy="2019868"/>
          </a:xfrm>
          <a:prstGeom prst="round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a:solidFill>
                  <a:srgbClr val="FF0000"/>
                </a:solidFill>
              </a:rPr>
              <a:t>C. </a:t>
            </a:r>
            <a:r>
              <a:rPr lang="en-US" sz="3200" dirty="0" err="1">
                <a:solidFill>
                  <a:srgbClr val="FF0000"/>
                </a:solidFill>
              </a:rPr>
              <a:t>Tháng</a:t>
            </a:r>
            <a:r>
              <a:rPr lang="en-US" sz="3200" dirty="0">
                <a:solidFill>
                  <a:srgbClr val="FF0000"/>
                </a:solidFill>
              </a:rPr>
              <a:t> 7-1936</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8708" y="5023513"/>
            <a:ext cx="1333500" cy="1295400"/>
          </a:xfrm>
          <a:prstGeom prst="rect">
            <a:avLst/>
          </a:prstGeom>
        </p:spPr>
      </p:pic>
    </p:spTree>
    <p:extLst>
      <p:ext uri="{BB962C8B-B14F-4D97-AF65-F5344CB8AC3E}">
        <p14:creationId xmlns:p14="http://schemas.microsoft.com/office/powerpoint/2010/main" val="2035243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419184" y="136478"/>
            <a:ext cx="11345186" cy="1992573"/>
          </a:xfrm>
          <a:prstGeom prst="snip2DiagRect">
            <a:avLst/>
          </a:prstGeom>
          <a:solidFill>
            <a:srgbClr val="F2F1E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70C0"/>
                </a:solidFill>
                <a:latin typeface="Times New Roman" panose="02020603050405020304" pitchFamily="18" charset="0"/>
                <a:cs typeface="Times New Roman" panose="02020603050405020304" pitchFamily="18" charset="0"/>
              </a:rPr>
              <a:t>Câu </a:t>
            </a:r>
            <a:r>
              <a:rPr lang="vi-VN" sz="2800" b="1" dirty="0" smtClean="0">
                <a:solidFill>
                  <a:srgbClr val="0070C0"/>
                </a:solidFill>
                <a:latin typeface="Times New Roman" panose="02020603050405020304" pitchFamily="18" charset="0"/>
                <a:cs typeface="Times New Roman" panose="02020603050405020304" pitchFamily="18" charset="0"/>
              </a:rPr>
              <a:t>4:</a:t>
            </a:r>
            <a:r>
              <a:rPr lang="vi-VN" sz="2800" b="1" dirty="0">
                <a:solidFill>
                  <a:srgbClr val="0070C0"/>
                </a:solidFill>
                <a:latin typeface="Times New Roman" panose="02020603050405020304" pitchFamily="18" charset="0"/>
                <a:cs typeface="Times New Roman" panose="02020603050405020304" pitchFamily="18" charset="0"/>
              </a:rPr>
              <a:t> </a:t>
            </a:r>
            <a:endParaRPr lang="vi-VN" sz="2800" b="1" dirty="0" smtClean="0">
              <a:solidFill>
                <a:srgbClr val="0070C0"/>
              </a:solidFill>
              <a:latin typeface="Times New Roman" panose="02020603050405020304" pitchFamily="18" charset="0"/>
              <a:cs typeface="Times New Roman" panose="02020603050405020304" pitchFamily="18" charset="0"/>
            </a:endParaRPr>
          </a:p>
          <a:p>
            <a:r>
              <a:rPr lang="en-US" sz="2800" dirty="0" err="1">
                <a:solidFill>
                  <a:srgbClr val="0070C0"/>
                </a:solidFill>
              </a:rPr>
              <a:t>Hội</a:t>
            </a:r>
            <a:r>
              <a:rPr lang="en-US" sz="2800" dirty="0">
                <a:solidFill>
                  <a:srgbClr val="0070C0"/>
                </a:solidFill>
              </a:rPr>
              <a:t> </a:t>
            </a:r>
            <a:r>
              <a:rPr lang="en-US" sz="2800" dirty="0" err="1">
                <a:solidFill>
                  <a:srgbClr val="0070C0"/>
                </a:solidFill>
              </a:rPr>
              <a:t>nghị</a:t>
            </a:r>
            <a:r>
              <a:rPr lang="en-US" sz="2800" dirty="0">
                <a:solidFill>
                  <a:srgbClr val="0070C0"/>
                </a:solidFill>
              </a:rPr>
              <a:t> Ban </a:t>
            </a:r>
            <a:r>
              <a:rPr lang="en-US" sz="2800" dirty="0" err="1">
                <a:solidFill>
                  <a:srgbClr val="0070C0"/>
                </a:solidFill>
              </a:rPr>
              <a:t>Chấp</a:t>
            </a:r>
            <a:r>
              <a:rPr lang="en-US" sz="2800" dirty="0">
                <a:solidFill>
                  <a:srgbClr val="0070C0"/>
                </a:solidFill>
              </a:rPr>
              <a:t> </a:t>
            </a:r>
            <a:r>
              <a:rPr lang="en-US" sz="2800" dirty="0" err="1">
                <a:solidFill>
                  <a:srgbClr val="0070C0"/>
                </a:solidFill>
              </a:rPr>
              <a:t>hành</a:t>
            </a:r>
            <a:r>
              <a:rPr lang="en-US" sz="2800" dirty="0">
                <a:solidFill>
                  <a:srgbClr val="0070C0"/>
                </a:solidFill>
              </a:rPr>
              <a:t> </a:t>
            </a:r>
            <a:r>
              <a:rPr lang="en-US" sz="2800" dirty="0" err="1">
                <a:solidFill>
                  <a:srgbClr val="0070C0"/>
                </a:solidFill>
              </a:rPr>
              <a:t>Trung</a:t>
            </a:r>
            <a:r>
              <a:rPr lang="en-US" sz="2800" dirty="0">
                <a:solidFill>
                  <a:srgbClr val="0070C0"/>
                </a:solidFill>
              </a:rPr>
              <a:t> </a:t>
            </a:r>
            <a:r>
              <a:rPr lang="en-US" sz="2800" dirty="0" err="1">
                <a:solidFill>
                  <a:srgbClr val="0070C0"/>
                </a:solidFill>
              </a:rPr>
              <a:t>ương</a:t>
            </a:r>
            <a:r>
              <a:rPr lang="en-US" sz="2800" dirty="0">
                <a:solidFill>
                  <a:srgbClr val="0070C0"/>
                </a:solidFill>
              </a:rPr>
              <a:t> </a:t>
            </a:r>
            <a:r>
              <a:rPr lang="en-US" sz="2800" dirty="0" err="1">
                <a:solidFill>
                  <a:srgbClr val="0070C0"/>
                </a:solidFill>
              </a:rPr>
              <a:t>Đảng</a:t>
            </a:r>
            <a:r>
              <a:rPr lang="en-US" sz="2800" dirty="0">
                <a:solidFill>
                  <a:srgbClr val="0070C0"/>
                </a:solidFill>
              </a:rPr>
              <a:t> </a:t>
            </a:r>
            <a:r>
              <a:rPr lang="en-US" sz="2800" dirty="0" err="1">
                <a:solidFill>
                  <a:srgbClr val="0070C0"/>
                </a:solidFill>
              </a:rPr>
              <a:t>Cộng</a:t>
            </a:r>
            <a:r>
              <a:rPr lang="en-US" sz="2800" dirty="0">
                <a:solidFill>
                  <a:srgbClr val="0070C0"/>
                </a:solidFill>
              </a:rPr>
              <a:t> </a:t>
            </a:r>
            <a:r>
              <a:rPr lang="en-US" sz="2800" dirty="0" err="1">
                <a:solidFill>
                  <a:srgbClr val="0070C0"/>
                </a:solidFill>
              </a:rPr>
              <a:t>sản</a:t>
            </a:r>
            <a:r>
              <a:rPr lang="en-US" sz="2800" dirty="0">
                <a:solidFill>
                  <a:srgbClr val="0070C0"/>
                </a:solidFill>
              </a:rPr>
              <a:t> </a:t>
            </a:r>
            <a:r>
              <a:rPr lang="en-US" sz="2800" dirty="0" err="1">
                <a:solidFill>
                  <a:srgbClr val="0070C0"/>
                </a:solidFill>
              </a:rPr>
              <a:t>Đông</a:t>
            </a:r>
            <a:r>
              <a:rPr lang="en-US" sz="2800" dirty="0">
                <a:solidFill>
                  <a:srgbClr val="0070C0"/>
                </a:solidFill>
              </a:rPr>
              <a:t> </a:t>
            </a:r>
            <a:r>
              <a:rPr lang="en-US" sz="2800" dirty="0" err="1">
                <a:solidFill>
                  <a:srgbClr val="0070C0"/>
                </a:solidFill>
              </a:rPr>
              <a:t>Dương</a:t>
            </a:r>
            <a:r>
              <a:rPr lang="en-US" sz="2800" dirty="0">
                <a:solidFill>
                  <a:srgbClr val="0070C0"/>
                </a:solidFill>
              </a:rPr>
              <a:t> </a:t>
            </a:r>
            <a:r>
              <a:rPr lang="en-US" sz="2800" dirty="0" err="1">
                <a:solidFill>
                  <a:srgbClr val="0070C0"/>
                </a:solidFill>
              </a:rPr>
              <a:t>đã</a:t>
            </a:r>
            <a:r>
              <a:rPr lang="en-US" sz="2800" dirty="0">
                <a:solidFill>
                  <a:srgbClr val="0070C0"/>
                </a:solidFill>
              </a:rPr>
              <a:t> </a:t>
            </a:r>
            <a:r>
              <a:rPr lang="en-US" sz="2800" dirty="0" err="1">
                <a:solidFill>
                  <a:srgbClr val="0070C0"/>
                </a:solidFill>
              </a:rPr>
              <a:t>xác</a:t>
            </a:r>
            <a:r>
              <a:rPr lang="en-US" sz="2800" dirty="0">
                <a:solidFill>
                  <a:srgbClr val="0070C0"/>
                </a:solidFill>
              </a:rPr>
              <a:t> </a:t>
            </a:r>
            <a:r>
              <a:rPr lang="en-US" sz="2800" dirty="0" err="1">
                <a:solidFill>
                  <a:srgbClr val="0070C0"/>
                </a:solidFill>
              </a:rPr>
              <a:t>định</a:t>
            </a:r>
            <a:r>
              <a:rPr lang="en-US" sz="2800" dirty="0">
                <a:solidFill>
                  <a:srgbClr val="0070C0"/>
                </a:solidFill>
              </a:rPr>
              <a:t> </a:t>
            </a:r>
            <a:r>
              <a:rPr lang="en-US" sz="2800" dirty="0" err="1">
                <a:solidFill>
                  <a:srgbClr val="0070C0"/>
                </a:solidFill>
              </a:rPr>
              <a:t>nhiệm</a:t>
            </a:r>
            <a:r>
              <a:rPr lang="en-US" sz="2800" dirty="0">
                <a:solidFill>
                  <a:srgbClr val="0070C0"/>
                </a:solidFill>
              </a:rPr>
              <a:t> </a:t>
            </a:r>
            <a:r>
              <a:rPr lang="en-US" sz="2800" dirty="0" err="1">
                <a:solidFill>
                  <a:srgbClr val="0070C0"/>
                </a:solidFill>
              </a:rPr>
              <a:t>vụ</a:t>
            </a:r>
            <a:r>
              <a:rPr lang="en-US" sz="2800" dirty="0">
                <a:solidFill>
                  <a:srgbClr val="0070C0"/>
                </a:solidFill>
              </a:rPr>
              <a:t> </a:t>
            </a:r>
            <a:r>
              <a:rPr lang="en-US" sz="2800" dirty="0" err="1">
                <a:solidFill>
                  <a:srgbClr val="0070C0"/>
                </a:solidFill>
              </a:rPr>
              <a:t>trước</a:t>
            </a:r>
            <a:r>
              <a:rPr lang="en-US" sz="2800" dirty="0">
                <a:solidFill>
                  <a:srgbClr val="0070C0"/>
                </a:solidFill>
              </a:rPr>
              <a:t> </a:t>
            </a:r>
            <a:r>
              <a:rPr lang="en-US" sz="2800" dirty="0" err="1">
                <a:solidFill>
                  <a:srgbClr val="0070C0"/>
                </a:solidFill>
              </a:rPr>
              <a:t>mắt</a:t>
            </a:r>
            <a:r>
              <a:rPr lang="en-US" sz="2800" dirty="0">
                <a:solidFill>
                  <a:srgbClr val="0070C0"/>
                </a:solidFill>
              </a:rPr>
              <a:t> </a:t>
            </a:r>
            <a:r>
              <a:rPr lang="en-US" sz="2800" dirty="0" err="1">
                <a:solidFill>
                  <a:srgbClr val="0070C0"/>
                </a:solidFill>
              </a:rPr>
              <a:t>của</a:t>
            </a:r>
            <a:r>
              <a:rPr lang="en-US" sz="2800" dirty="0">
                <a:solidFill>
                  <a:srgbClr val="0070C0"/>
                </a:solidFill>
              </a:rPr>
              <a:t> </a:t>
            </a:r>
            <a:r>
              <a:rPr lang="en-US" sz="2800" dirty="0" err="1">
                <a:solidFill>
                  <a:srgbClr val="0070C0"/>
                </a:solidFill>
              </a:rPr>
              <a:t>cách</a:t>
            </a:r>
            <a:r>
              <a:rPr lang="en-US" sz="2800" dirty="0">
                <a:solidFill>
                  <a:srgbClr val="0070C0"/>
                </a:solidFill>
              </a:rPr>
              <a:t> </a:t>
            </a:r>
            <a:r>
              <a:rPr lang="en-US" sz="2800" dirty="0" err="1">
                <a:solidFill>
                  <a:srgbClr val="0070C0"/>
                </a:solidFill>
              </a:rPr>
              <a:t>mạng</a:t>
            </a:r>
            <a:r>
              <a:rPr lang="en-US" sz="2800" dirty="0">
                <a:solidFill>
                  <a:srgbClr val="0070C0"/>
                </a:solidFill>
              </a:rPr>
              <a:t> </a:t>
            </a:r>
            <a:r>
              <a:rPr lang="en-US" sz="2800" dirty="0" err="1">
                <a:solidFill>
                  <a:srgbClr val="0070C0"/>
                </a:solidFill>
              </a:rPr>
              <a:t>Đông</a:t>
            </a:r>
            <a:r>
              <a:rPr lang="en-US" sz="2800" dirty="0">
                <a:solidFill>
                  <a:srgbClr val="0070C0"/>
                </a:solidFill>
              </a:rPr>
              <a:t> </a:t>
            </a:r>
            <a:r>
              <a:rPr lang="en-US" sz="2800" dirty="0" err="1">
                <a:solidFill>
                  <a:srgbClr val="0070C0"/>
                </a:solidFill>
              </a:rPr>
              <a:t>Dương</a:t>
            </a:r>
            <a:r>
              <a:rPr lang="en-US" sz="2800" dirty="0">
                <a:solidFill>
                  <a:srgbClr val="0070C0"/>
                </a:solidFill>
              </a:rPr>
              <a:t> </a:t>
            </a:r>
            <a:r>
              <a:rPr lang="en-US" sz="2800" dirty="0" err="1">
                <a:solidFill>
                  <a:srgbClr val="0070C0"/>
                </a:solidFill>
              </a:rPr>
              <a:t>là</a:t>
            </a:r>
            <a:r>
              <a:rPr lang="en-US" sz="2800" dirty="0">
                <a:solidFill>
                  <a:srgbClr val="0070C0"/>
                </a:solidFill>
              </a:rPr>
              <a:t> </a:t>
            </a:r>
            <a:r>
              <a:rPr lang="en-US" sz="2800" dirty="0" err="1">
                <a:solidFill>
                  <a:srgbClr val="0070C0"/>
                </a:solidFill>
              </a:rPr>
              <a:t>gì</a:t>
            </a:r>
            <a:r>
              <a:rPr lang="en-US" sz="2800" dirty="0" smtClean="0">
                <a:solidFill>
                  <a:srgbClr val="0070C0"/>
                </a:solidFill>
              </a:rPr>
              <a:t>?</a:t>
            </a:r>
            <a:endParaRPr lang="en-US" sz="2800" dirty="0">
              <a:solidFill>
                <a:srgbClr val="0070C0"/>
              </a:solidFill>
            </a:endParaRPr>
          </a:p>
        </p:txBody>
      </p:sp>
      <p:sp>
        <p:nvSpPr>
          <p:cNvPr id="11" name="Rounded Rectangle 10"/>
          <p:cNvSpPr/>
          <p:nvPr/>
        </p:nvSpPr>
        <p:spPr>
          <a:xfrm>
            <a:off x="1064524" y="2129051"/>
            <a:ext cx="4757684" cy="2019868"/>
          </a:xfrm>
          <a:prstGeom prst="round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solidFill>
                  <a:srgbClr val="FF0000"/>
                </a:solidFill>
              </a:rPr>
              <a:t>A. </a:t>
            </a:r>
            <a:r>
              <a:rPr lang="en-US" sz="2400" dirty="0" err="1">
                <a:solidFill>
                  <a:srgbClr val="FF0000"/>
                </a:solidFill>
              </a:rPr>
              <a:t>Đấu</a:t>
            </a:r>
            <a:r>
              <a:rPr lang="en-US" sz="2400" dirty="0">
                <a:solidFill>
                  <a:srgbClr val="FF0000"/>
                </a:solidFill>
              </a:rPr>
              <a:t> </a:t>
            </a:r>
            <a:r>
              <a:rPr lang="en-US" sz="2400" dirty="0" err="1">
                <a:solidFill>
                  <a:srgbClr val="FF0000"/>
                </a:solidFill>
              </a:rPr>
              <a:t>tranh</a:t>
            </a:r>
            <a:r>
              <a:rPr lang="en-US" sz="2400" dirty="0">
                <a:solidFill>
                  <a:srgbClr val="FF0000"/>
                </a:solidFill>
              </a:rPr>
              <a:t> </a:t>
            </a:r>
            <a:r>
              <a:rPr lang="en-US" sz="2400" dirty="0" err="1">
                <a:solidFill>
                  <a:srgbClr val="FF0000"/>
                </a:solidFill>
              </a:rPr>
              <a:t>chống</a:t>
            </a:r>
            <a:r>
              <a:rPr lang="en-US" sz="2400" dirty="0">
                <a:solidFill>
                  <a:srgbClr val="FF0000"/>
                </a:solidFill>
              </a:rPr>
              <a:t> </a:t>
            </a:r>
            <a:r>
              <a:rPr lang="en-US" sz="2400" dirty="0" err="1">
                <a:solidFill>
                  <a:srgbClr val="FF0000"/>
                </a:solidFill>
              </a:rPr>
              <a:t>chế</a:t>
            </a:r>
            <a:r>
              <a:rPr lang="en-US" sz="2400" dirty="0">
                <a:solidFill>
                  <a:srgbClr val="FF0000"/>
                </a:solidFill>
              </a:rPr>
              <a:t> </a:t>
            </a:r>
            <a:r>
              <a:rPr lang="en-US" sz="2400" dirty="0" err="1">
                <a:solidFill>
                  <a:srgbClr val="FF0000"/>
                </a:solidFill>
              </a:rPr>
              <a:t>độ</a:t>
            </a:r>
            <a:r>
              <a:rPr lang="en-US" sz="2400" dirty="0">
                <a:solidFill>
                  <a:srgbClr val="FF0000"/>
                </a:solidFill>
              </a:rPr>
              <a:t> </a:t>
            </a:r>
            <a:r>
              <a:rPr lang="en-US" sz="2400" dirty="0" err="1">
                <a:solidFill>
                  <a:srgbClr val="FF0000"/>
                </a:solidFill>
              </a:rPr>
              <a:t>phản</a:t>
            </a:r>
            <a:r>
              <a:rPr lang="en-US" sz="2400" dirty="0">
                <a:solidFill>
                  <a:srgbClr val="FF0000"/>
                </a:solidFill>
              </a:rPr>
              <a:t> </a:t>
            </a:r>
            <a:r>
              <a:rPr lang="en-US" sz="2400" dirty="0" err="1">
                <a:solidFill>
                  <a:srgbClr val="FF0000"/>
                </a:solidFill>
              </a:rPr>
              <a:t>động</a:t>
            </a:r>
            <a:r>
              <a:rPr lang="en-US" sz="2400" dirty="0">
                <a:solidFill>
                  <a:srgbClr val="FF0000"/>
                </a:solidFill>
              </a:rPr>
              <a:t> </a:t>
            </a:r>
            <a:r>
              <a:rPr lang="en-US" sz="2400" dirty="0" err="1">
                <a:solidFill>
                  <a:srgbClr val="FF0000"/>
                </a:solidFill>
              </a:rPr>
              <a:t>thuộc</a:t>
            </a:r>
            <a:r>
              <a:rPr lang="en-US" sz="2400" dirty="0">
                <a:solidFill>
                  <a:srgbClr val="FF0000"/>
                </a:solidFill>
              </a:rPr>
              <a:t> </a:t>
            </a:r>
            <a:r>
              <a:rPr lang="en-US" sz="2400" dirty="0" err="1">
                <a:solidFill>
                  <a:srgbClr val="FF0000"/>
                </a:solidFill>
              </a:rPr>
              <a:t>địa</a:t>
            </a:r>
            <a:r>
              <a:rPr lang="en-US" sz="2400" dirty="0">
                <a:solidFill>
                  <a:srgbClr val="FF0000"/>
                </a:solidFill>
              </a:rPr>
              <a:t>, </a:t>
            </a:r>
            <a:r>
              <a:rPr lang="en-US" sz="2400" dirty="0" err="1">
                <a:solidFill>
                  <a:srgbClr val="FF0000"/>
                </a:solidFill>
              </a:rPr>
              <a:t>chống</a:t>
            </a:r>
            <a:r>
              <a:rPr lang="en-US" sz="2400" dirty="0">
                <a:solidFill>
                  <a:srgbClr val="FF0000"/>
                </a:solidFill>
              </a:rPr>
              <a:t> </a:t>
            </a:r>
            <a:r>
              <a:rPr lang="en-US" sz="2400" dirty="0" err="1">
                <a:solidFill>
                  <a:srgbClr val="FF0000"/>
                </a:solidFill>
              </a:rPr>
              <a:t>phát</a:t>
            </a:r>
            <a:r>
              <a:rPr lang="en-US" sz="2400" dirty="0">
                <a:solidFill>
                  <a:srgbClr val="FF0000"/>
                </a:solidFill>
              </a:rPr>
              <a:t> </a:t>
            </a:r>
            <a:r>
              <a:rPr lang="en-US" sz="2400" dirty="0" err="1">
                <a:solidFill>
                  <a:srgbClr val="FF0000"/>
                </a:solidFill>
              </a:rPr>
              <a:t>xít</a:t>
            </a:r>
            <a:r>
              <a:rPr lang="en-US" sz="2400" dirty="0">
                <a:solidFill>
                  <a:srgbClr val="FF0000"/>
                </a:solidFill>
              </a:rPr>
              <a:t>, </a:t>
            </a:r>
            <a:r>
              <a:rPr lang="en-US" sz="2400" dirty="0" err="1">
                <a:solidFill>
                  <a:srgbClr val="FF0000"/>
                </a:solidFill>
              </a:rPr>
              <a:t>chống</a:t>
            </a:r>
            <a:r>
              <a:rPr lang="en-US" sz="2400" dirty="0">
                <a:solidFill>
                  <a:srgbClr val="FF0000"/>
                </a:solidFill>
              </a:rPr>
              <a:t> </a:t>
            </a:r>
            <a:r>
              <a:rPr lang="en-US" sz="2400" dirty="0" err="1">
                <a:solidFill>
                  <a:srgbClr val="FF0000"/>
                </a:solidFill>
              </a:rPr>
              <a:t>nguy</a:t>
            </a:r>
            <a:r>
              <a:rPr lang="en-US" sz="2400" dirty="0">
                <a:solidFill>
                  <a:srgbClr val="FF0000"/>
                </a:solidFill>
              </a:rPr>
              <a:t> </a:t>
            </a:r>
            <a:r>
              <a:rPr lang="en-US" sz="2400" dirty="0" err="1">
                <a:solidFill>
                  <a:srgbClr val="FF0000"/>
                </a:solidFill>
              </a:rPr>
              <a:t>cơ</a:t>
            </a:r>
            <a:r>
              <a:rPr lang="en-US" sz="2400" dirty="0">
                <a:solidFill>
                  <a:srgbClr val="FF0000"/>
                </a:solidFill>
              </a:rPr>
              <a:t> </a:t>
            </a:r>
            <a:r>
              <a:rPr lang="en-US" sz="2400" dirty="0" err="1">
                <a:solidFill>
                  <a:srgbClr val="FF0000"/>
                </a:solidFill>
              </a:rPr>
              <a:t>chiến</a:t>
            </a:r>
            <a:r>
              <a:rPr lang="en-US" sz="2400" dirty="0">
                <a:solidFill>
                  <a:srgbClr val="FF0000"/>
                </a:solidFill>
              </a:rPr>
              <a:t> </a:t>
            </a:r>
            <a:r>
              <a:rPr lang="en-US" sz="2400" dirty="0" err="1">
                <a:solidFill>
                  <a:srgbClr val="FF0000"/>
                </a:solidFill>
              </a:rPr>
              <a:t>tranh</a:t>
            </a:r>
            <a:r>
              <a:rPr lang="en-US" sz="2400" dirty="0">
                <a:solidFill>
                  <a:srgbClr val="FF0000"/>
                </a:solidFill>
              </a:rPr>
              <a:t>; </a:t>
            </a:r>
            <a:r>
              <a:rPr lang="en-US" sz="2400" dirty="0" err="1">
                <a:solidFill>
                  <a:srgbClr val="FF0000"/>
                </a:solidFill>
              </a:rPr>
              <a:t>đòi</a:t>
            </a:r>
            <a:r>
              <a:rPr lang="en-US" sz="2400" dirty="0">
                <a:solidFill>
                  <a:srgbClr val="FF0000"/>
                </a:solidFill>
              </a:rPr>
              <a:t> </a:t>
            </a:r>
            <a:r>
              <a:rPr lang="en-US" sz="2400" dirty="0" err="1">
                <a:solidFill>
                  <a:srgbClr val="FF0000"/>
                </a:solidFill>
              </a:rPr>
              <a:t>tự</a:t>
            </a:r>
            <a:r>
              <a:rPr lang="en-US" sz="2400" dirty="0">
                <a:solidFill>
                  <a:srgbClr val="FF0000"/>
                </a:solidFill>
              </a:rPr>
              <a:t> do, </a:t>
            </a:r>
            <a:r>
              <a:rPr lang="en-US" sz="2400" dirty="0" err="1">
                <a:solidFill>
                  <a:srgbClr val="FF0000"/>
                </a:solidFill>
              </a:rPr>
              <a:t>dân</a:t>
            </a:r>
            <a:r>
              <a:rPr lang="en-US" sz="2400" dirty="0">
                <a:solidFill>
                  <a:srgbClr val="FF0000"/>
                </a:solidFill>
              </a:rPr>
              <a:t> </a:t>
            </a:r>
            <a:r>
              <a:rPr lang="en-US" sz="2400" dirty="0" err="1">
                <a:solidFill>
                  <a:srgbClr val="FF0000"/>
                </a:solidFill>
              </a:rPr>
              <a:t>sinh</a:t>
            </a:r>
            <a:r>
              <a:rPr lang="en-US" sz="2400" dirty="0">
                <a:solidFill>
                  <a:srgbClr val="FF0000"/>
                </a:solidFill>
              </a:rPr>
              <a:t>, </a:t>
            </a:r>
            <a:r>
              <a:rPr lang="en-US" sz="2400" dirty="0" err="1">
                <a:solidFill>
                  <a:srgbClr val="FF0000"/>
                </a:solidFill>
              </a:rPr>
              <a:t>dân</a:t>
            </a:r>
            <a:r>
              <a:rPr lang="en-US" sz="2400" dirty="0">
                <a:solidFill>
                  <a:srgbClr val="FF0000"/>
                </a:solidFill>
              </a:rPr>
              <a:t> </a:t>
            </a:r>
            <a:r>
              <a:rPr lang="en-US" sz="2400" dirty="0" err="1">
                <a:solidFill>
                  <a:srgbClr val="FF0000"/>
                </a:solidFill>
              </a:rPr>
              <a:t>chủ</a:t>
            </a:r>
            <a:r>
              <a:rPr lang="en-US" sz="2400" dirty="0">
                <a:solidFill>
                  <a:srgbClr val="FF0000"/>
                </a:solidFill>
              </a:rPr>
              <a:t>, </a:t>
            </a:r>
            <a:r>
              <a:rPr lang="en-US" sz="2400" dirty="0" err="1">
                <a:solidFill>
                  <a:srgbClr val="FF0000"/>
                </a:solidFill>
              </a:rPr>
              <a:t>cơm</a:t>
            </a:r>
            <a:r>
              <a:rPr lang="en-US" sz="2400" dirty="0">
                <a:solidFill>
                  <a:srgbClr val="FF0000"/>
                </a:solidFill>
              </a:rPr>
              <a:t> </a:t>
            </a:r>
            <a:r>
              <a:rPr lang="en-US" sz="2400" dirty="0" err="1">
                <a:solidFill>
                  <a:srgbClr val="FF0000"/>
                </a:solidFill>
              </a:rPr>
              <a:t>áo</a:t>
            </a:r>
            <a:r>
              <a:rPr lang="en-US" sz="2400" dirty="0">
                <a:solidFill>
                  <a:srgbClr val="FF0000"/>
                </a:solidFill>
              </a:rPr>
              <a:t> </a:t>
            </a:r>
            <a:r>
              <a:rPr lang="en-US" sz="2400" dirty="0" err="1">
                <a:solidFill>
                  <a:srgbClr val="FF0000"/>
                </a:solidFill>
              </a:rPr>
              <a:t>và</a:t>
            </a:r>
            <a:r>
              <a:rPr lang="en-US" sz="2400" dirty="0">
                <a:solidFill>
                  <a:srgbClr val="FF0000"/>
                </a:solidFill>
              </a:rPr>
              <a:t> </a:t>
            </a:r>
            <a:r>
              <a:rPr lang="en-US" sz="2400" dirty="0" err="1">
                <a:solidFill>
                  <a:srgbClr val="FF0000"/>
                </a:solidFill>
              </a:rPr>
              <a:t>hòa</a:t>
            </a:r>
            <a:r>
              <a:rPr lang="en-US" sz="2400" dirty="0">
                <a:solidFill>
                  <a:srgbClr val="FF0000"/>
                </a:solidFill>
              </a:rPr>
              <a:t> </a:t>
            </a:r>
            <a:r>
              <a:rPr lang="en-US" sz="2400" dirty="0" err="1">
                <a:solidFill>
                  <a:srgbClr val="FF0000"/>
                </a:solidFill>
              </a:rPr>
              <a:t>bình</a:t>
            </a:r>
            <a:r>
              <a:rPr lang="en-US" sz="2400" dirty="0">
                <a:solidFill>
                  <a:srgbClr val="FF0000"/>
                </a:solidFill>
              </a:rPr>
              <a:t>.</a:t>
            </a:r>
          </a:p>
        </p:txBody>
      </p:sp>
      <p:sp>
        <p:nvSpPr>
          <p:cNvPr id="12" name="Rounded Rectangle 11"/>
          <p:cNvSpPr/>
          <p:nvPr/>
        </p:nvSpPr>
        <p:spPr>
          <a:xfrm>
            <a:off x="6332561" y="2129051"/>
            <a:ext cx="4844955" cy="2019868"/>
          </a:xfrm>
          <a:prstGeom prst="round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solidFill>
                  <a:srgbClr val="FF0000"/>
                </a:solidFill>
              </a:rPr>
              <a:t>B. </a:t>
            </a:r>
            <a:r>
              <a:rPr lang="en-US" sz="2400" dirty="0" err="1">
                <a:solidFill>
                  <a:srgbClr val="FF0000"/>
                </a:solidFill>
              </a:rPr>
              <a:t>Đấu</a:t>
            </a:r>
            <a:r>
              <a:rPr lang="en-US" sz="2400" dirty="0">
                <a:solidFill>
                  <a:srgbClr val="FF0000"/>
                </a:solidFill>
              </a:rPr>
              <a:t> </a:t>
            </a:r>
            <a:r>
              <a:rPr lang="en-US" sz="2400" dirty="0" err="1">
                <a:solidFill>
                  <a:srgbClr val="FF0000"/>
                </a:solidFill>
              </a:rPr>
              <a:t>tranh</a:t>
            </a:r>
            <a:r>
              <a:rPr lang="en-US" sz="2400" dirty="0">
                <a:solidFill>
                  <a:srgbClr val="FF0000"/>
                </a:solidFill>
              </a:rPr>
              <a:t> </a:t>
            </a:r>
            <a:r>
              <a:rPr lang="en-US" sz="2400" dirty="0" err="1">
                <a:solidFill>
                  <a:srgbClr val="FF0000"/>
                </a:solidFill>
              </a:rPr>
              <a:t>chống</a:t>
            </a:r>
            <a:r>
              <a:rPr lang="en-US" sz="2400" dirty="0">
                <a:solidFill>
                  <a:srgbClr val="FF0000"/>
                </a:solidFill>
              </a:rPr>
              <a:t> </a:t>
            </a:r>
            <a:r>
              <a:rPr lang="en-US" sz="2400" dirty="0" err="1">
                <a:solidFill>
                  <a:srgbClr val="FF0000"/>
                </a:solidFill>
              </a:rPr>
              <a:t>chế</a:t>
            </a:r>
            <a:r>
              <a:rPr lang="en-US" sz="2400" dirty="0">
                <a:solidFill>
                  <a:srgbClr val="FF0000"/>
                </a:solidFill>
              </a:rPr>
              <a:t> </a:t>
            </a:r>
            <a:r>
              <a:rPr lang="en-US" sz="2400" dirty="0" err="1">
                <a:solidFill>
                  <a:srgbClr val="FF0000"/>
                </a:solidFill>
              </a:rPr>
              <a:t>độ</a:t>
            </a:r>
            <a:r>
              <a:rPr lang="en-US" sz="2400" dirty="0">
                <a:solidFill>
                  <a:srgbClr val="FF0000"/>
                </a:solidFill>
              </a:rPr>
              <a:t> </a:t>
            </a:r>
            <a:r>
              <a:rPr lang="en-US" sz="2400" dirty="0" err="1">
                <a:solidFill>
                  <a:srgbClr val="FF0000"/>
                </a:solidFill>
              </a:rPr>
              <a:t>bóc</a:t>
            </a:r>
            <a:r>
              <a:rPr lang="en-US" sz="2400" dirty="0">
                <a:solidFill>
                  <a:srgbClr val="FF0000"/>
                </a:solidFill>
              </a:rPr>
              <a:t> </a:t>
            </a:r>
            <a:r>
              <a:rPr lang="en-US" sz="2400" dirty="0" err="1">
                <a:solidFill>
                  <a:srgbClr val="FF0000"/>
                </a:solidFill>
              </a:rPr>
              <a:t>lột</a:t>
            </a:r>
            <a:r>
              <a:rPr lang="en-US" sz="2400" dirty="0">
                <a:solidFill>
                  <a:srgbClr val="FF0000"/>
                </a:solidFill>
              </a:rPr>
              <a:t> </a:t>
            </a:r>
            <a:r>
              <a:rPr lang="en-US" sz="2400" dirty="0" err="1">
                <a:solidFill>
                  <a:srgbClr val="FF0000"/>
                </a:solidFill>
              </a:rPr>
              <a:t>thuộc</a:t>
            </a:r>
            <a:r>
              <a:rPr lang="en-US" sz="2400" dirty="0">
                <a:solidFill>
                  <a:srgbClr val="FF0000"/>
                </a:solidFill>
              </a:rPr>
              <a:t> </a:t>
            </a:r>
            <a:r>
              <a:rPr lang="en-US" sz="2400" dirty="0" err="1">
                <a:solidFill>
                  <a:srgbClr val="FF0000"/>
                </a:solidFill>
              </a:rPr>
              <a:t>địa</a:t>
            </a:r>
            <a:r>
              <a:rPr lang="en-US" sz="2400" dirty="0">
                <a:solidFill>
                  <a:srgbClr val="FF0000"/>
                </a:solidFill>
              </a:rPr>
              <a:t>, </a:t>
            </a:r>
            <a:r>
              <a:rPr lang="en-US" sz="2400" dirty="0" err="1">
                <a:solidFill>
                  <a:srgbClr val="FF0000"/>
                </a:solidFill>
              </a:rPr>
              <a:t>chống</a:t>
            </a:r>
            <a:r>
              <a:rPr lang="en-US" sz="2400" dirty="0">
                <a:solidFill>
                  <a:srgbClr val="FF0000"/>
                </a:solidFill>
              </a:rPr>
              <a:t> </a:t>
            </a:r>
            <a:r>
              <a:rPr lang="en-US" sz="2400" dirty="0" err="1">
                <a:solidFill>
                  <a:srgbClr val="FF0000"/>
                </a:solidFill>
              </a:rPr>
              <a:t>phát</a:t>
            </a:r>
            <a:r>
              <a:rPr lang="en-US" sz="2400" dirty="0">
                <a:solidFill>
                  <a:srgbClr val="FF0000"/>
                </a:solidFill>
              </a:rPr>
              <a:t> </a:t>
            </a:r>
            <a:r>
              <a:rPr lang="en-US" sz="2400" dirty="0" err="1">
                <a:solidFill>
                  <a:srgbClr val="FF0000"/>
                </a:solidFill>
              </a:rPr>
              <a:t>xít</a:t>
            </a:r>
            <a:r>
              <a:rPr lang="en-US" sz="2400" dirty="0">
                <a:solidFill>
                  <a:srgbClr val="FF0000"/>
                </a:solidFill>
              </a:rPr>
              <a:t>, </a:t>
            </a:r>
            <a:r>
              <a:rPr lang="en-US" sz="2400" dirty="0" err="1">
                <a:solidFill>
                  <a:srgbClr val="FF0000"/>
                </a:solidFill>
              </a:rPr>
              <a:t>chống</a:t>
            </a:r>
            <a:r>
              <a:rPr lang="en-US" sz="2400" dirty="0">
                <a:solidFill>
                  <a:srgbClr val="FF0000"/>
                </a:solidFill>
              </a:rPr>
              <a:t> </a:t>
            </a:r>
            <a:r>
              <a:rPr lang="en-US" sz="2400" dirty="0" err="1">
                <a:solidFill>
                  <a:srgbClr val="FF0000"/>
                </a:solidFill>
              </a:rPr>
              <a:t>nguy</a:t>
            </a:r>
            <a:r>
              <a:rPr lang="en-US" sz="2400" dirty="0">
                <a:solidFill>
                  <a:srgbClr val="FF0000"/>
                </a:solidFill>
              </a:rPr>
              <a:t> </a:t>
            </a:r>
            <a:r>
              <a:rPr lang="en-US" sz="2400" dirty="0" err="1">
                <a:solidFill>
                  <a:srgbClr val="FF0000"/>
                </a:solidFill>
              </a:rPr>
              <a:t>cơ</a:t>
            </a:r>
            <a:r>
              <a:rPr lang="en-US" sz="2400" dirty="0">
                <a:solidFill>
                  <a:srgbClr val="FF0000"/>
                </a:solidFill>
              </a:rPr>
              <a:t> </a:t>
            </a:r>
            <a:r>
              <a:rPr lang="en-US" sz="2400" dirty="0" err="1">
                <a:solidFill>
                  <a:srgbClr val="FF0000"/>
                </a:solidFill>
              </a:rPr>
              <a:t>chiến</a:t>
            </a:r>
            <a:r>
              <a:rPr lang="en-US" sz="2400" dirty="0">
                <a:solidFill>
                  <a:srgbClr val="FF0000"/>
                </a:solidFill>
              </a:rPr>
              <a:t> </a:t>
            </a:r>
            <a:r>
              <a:rPr lang="en-US" sz="2400" dirty="0" err="1">
                <a:solidFill>
                  <a:srgbClr val="FF0000"/>
                </a:solidFill>
              </a:rPr>
              <a:t>tranh</a:t>
            </a:r>
            <a:r>
              <a:rPr lang="en-US" sz="2400" dirty="0">
                <a:solidFill>
                  <a:srgbClr val="FF0000"/>
                </a:solidFill>
              </a:rPr>
              <a:t>, </a:t>
            </a:r>
            <a:r>
              <a:rPr lang="en-US" sz="2400" dirty="0" err="1">
                <a:solidFill>
                  <a:srgbClr val="FF0000"/>
                </a:solidFill>
              </a:rPr>
              <a:t>đòi</a:t>
            </a:r>
            <a:r>
              <a:rPr lang="en-US" sz="2400" dirty="0">
                <a:solidFill>
                  <a:srgbClr val="FF0000"/>
                </a:solidFill>
              </a:rPr>
              <a:t> </a:t>
            </a:r>
            <a:r>
              <a:rPr lang="en-US" sz="2400" dirty="0" err="1">
                <a:solidFill>
                  <a:srgbClr val="FF0000"/>
                </a:solidFill>
              </a:rPr>
              <a:t>tự</a:t>
            </a:r>
            <a:r>
              <a:rPr lang="en-US" sz="2400" dirty="0">
                <a:solidFill>
                  <a:srgbClr val="FF0000"/>
                </a:solidFill>
              </a:rPr>
              <a:t> do, </a:t>
            </a:r>
            <a:r>
              <a:rPr lang="en-US" sz="2400" dirty="0" err="1">
                <a:solidFill>
                  <a:srgbClr val="FF0000"/>
                </a:solidFill>
              </a:rPr>
              <a:t>dân</a:t>
            </a:r>
            <a:r>
              <a:rPr lang="en-US" sz="2400" dirty="0">
                <a:solidFill>
                  <a:srgbClr val="FF0000"/>
                </a:solidFill>
              </a:rPr>
              <a:t> </a:t>
            </a:r>
            <a:r>
              <a:rPr lang="en-US" sz="2400" dirty="0" err="1">
                <a:solidFill>
                  <a:srgbClr val="FF0000"/>
                </a:solidFill>
              </a:rPr>
              <a:t>sinh</a:t>
            </a:r>
            <a:r>
              <a:rPr lang="en-US" sz="2400" dirty="0">
                <a:solidFill>
                  <a:srgbClr val="FF0000"/>
                </a:solidFill>
              </a:rPr>
              <a:t>, </a:t>
            </a:r>
            <a:r>
              <a:rPr lang="en-US" sz="2400" dirty="0" err="1">
                <a:solidFill>
                  <a:srgbClr val="FF0000"/>
                </a:solidFill>
              </a:rPr>
              <a:t>dân</a:t>
            </a:r>
            <a:r>
              <a:rPr lang="en-US" sz="2400" dirty="0">
                <a:solidFill>
                  <a:srgbClr val="FF0000"/>
                </a:solidFill>
              </a:rPr>
              <a:t> </a:t>
            </a:r>
            <a:r>
              <a:rPr lang="en-US" sz="2400" dirty="0" err="1">
                <a:solidFill>
                  <a:srgbClr val="FF0000"/>
                </a:solidFill>
              </a:rPr>
              <a:t>chủ</a:t>
            </a:r>
            <a:r>
              <a:rPr lang="en-US" sz="2400" dirty="0">
                <a:solidFill>
                  <a:srgbClr val="FF0000"/>
                </a:solidFill>
              </a:rPr>
              <a:t>.</a:t>
            </a:r>
          </a:p>
        </p:txBody>
      </p:sp>
      <p:sp>
        <p:nvSpPr>
          <p:cNvPr id="13" name="Rounded Rectangle 12"/>
          <p:cNvSpPr/>
          <p:nvPr/>
        </p:nvSpPr>
        <p:spPr>
          <a:xfrm>
            <a:off x="6332561" y="4299045"/>
            <a:ext cx="4844955" cy="2019868"/>
          </a:xfrm>
          <a:prstGeom prst="round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solidFill>
                  <a:srgbClr val="FF0000"/>
                </a:solidFill>
              </a:rPr>
              <a:t>D. </a:t>
            </a:r>
            <a:r>
              <a:rPr lang="en-US" sz="2400" dirty="0" err="1">
                <a:solidFill>
                  <a:srgbClr val="FF0000"/>
                </a:solidFill>
              </a:rPr>
              <a:t>Đấu</a:t>
            </a:r>
            <a:r>
              <a:rPr lang="en-US" sz="2400" dirty="0">
                <a:solidFill>
                  <a:srgbClr val="FF0000"/>
                </a:solidFill>
              </a:rPr>
              <a:t> </a:t>
            </a:r>
            <a:r>
              <a:rPr lang="en-US" sz="2400" dirty="0" err="1">
                <a:solidFill>
                  <a:srgbClr val="FF0000"/>
                </a:solidFill>
              </a:rPr>
              <a:t>tranh</a:t>
            </a:r>
            <a:r>
              <a:rPr lang="en-US" sz="2400" dirty="0">
                <a:solidFill>
                  <a:srgbClr val="FF0000"/>
                </a:solidFill>
              </a:rPr>
              <a:t> </a:t>
            </a:r>
            <a:r>
              <a:rPr lang="en-US" sz="2400" dirty="0" err="1">
                <a:solidFill>
                  <a:srgbClr val="FF0000"/>
                </a:solidFill>
              </a:rPr>
              <a:t>chống</a:t>
            </a:r>
            <a:r>
              <a:rPr lang="en-US" sz="2400" dirty="0">
                <a:solidFill>
                  <a:srgbClr val="FF0000"/>
                </a:solidFill>
              </a:rPr>
              <a:t> </a:t>
            </a:r>
            <a:r>
              <a:rPr lang="en-US" sz="2400" dirty="0" err="1">
                <a:solidFill>
                  <a:srgbClr val="FF0000"/>
                </a:solidFill>
              </a:rPr>
              <a:t>thực</a:t>
            </a:r>
            <a:r>
              <a:rPr lang="en-US" sz="2400" dirty="0">
                <a:solidFill>
                  <a:srgbClr val="FF0000"/>
                </a:solidFill>
              </a:rPr>
              <a:t> </a:t>
            </a:r>
            <a:r>
              <a:rPr lang="en-US" sz="2400" dirty="0" err="1">
                <a:solidFill>
                  <a:srgbClr val="FF0000"/>
                </a:solidFill>
              </a:rPr>
              <a:t>dân</a:t>
            </a:r>
            <a:r>
              <a:rPr lang="en-US" sz="2400" dirty="0">
                <a:solidFill>
                  <a:srgbClr val="FF0000"/>
                </a:solidFill>
              </a:rPr>
              <a:t> </a:t>
            </a:r>
            <a:r>
              <a:rPr lang="en-US" sz="2400" dirty="0" err="1">
                <a:solidFill>
                  <a:srgbClr val="FF0000"/>
                </a:solidFill>
              </a:rPr>
              <a:t>phát</a:t>
            </a:r>
            <a:r>
              <a:rPr lang="en-US" sz="2400" dirty="0">
                <a:solidFill>
                  <a:srgbClr val="FF0000"/>
                </a:solidFill>
              </a:rPr>
              <a:t> </a:t>
            </a:r>
            <a:r>
              <a:rPr lang="en-US" sz="2400" dirty="0" err="1">
                <a:solidFill>
                  <a:srgbClr val="FF0000"/>
                </a:solidFill>
              </a:rPr>
              <a:t>xít</a:t>
            </a:r>
            <a:r>
              <a:rPr lang="en-US" sz="2400" dirty="0">
                <a:solidFill>
                  <a:srgbClr val="FF0000"/>
                </a:solidFill>
              </a:rPr>
              <a:t>  </a:t>
            </a:r>
            <a:r>
              <a:rPr lang="en-US" sz="2400" dirty="0" err="1">
                <a:solidFill>
                  <a:srgbClr val="FF0000"/>
                </a:solidFill>
              </a:rPr>
              <a:t>bóc</a:t>
            </a:r>
            <a:r>
              <a:rPr lang="en-US" sz="2400" dirty="0">
                <a:solidFill>
                  <a:srgbClr val="FF0000"/>
                </a:solidFill>
              </a:rPr>
              <a:t> </a:t>
            </a:r>
            <a:r>
              <a:rPr lang="en-US" sz="2400" dirty="0" err="1">
                <a:solidFill>
                  <a:srgbClr val="FF0000"/>
                </a:solidFill>
              </a:rPr>
              <a:t>lột</a:t>
            </a:r>
            <a:r>
              <a:rPr lang="en-US" sz="2400" dirty="0">
                <a:solidFill>
                  <a:srgbClr val="FF0000"/>
                </a:solidFill>
              </a:rPr>
              <a:t>, </a:t>
            </a:r>
            <a:r>
              <a:rPr lang="en-US" sz="2400" dirty="0" err="1">
                <a:solidFill>
                  <a:srgbClr val="FF0000"/>
                </a:solidFill>
              </a:rPr>
              <a:t>đòi</a:t>
            </a:r>
            <a:r>
              <a:rPr lang="en-US" sz="2400" dirty="0">
                <a:solidFill>
                  <a:srgbClr val="FF0000"/>
                </a:solidFill>
              </a:rPr>
              <a:t> </a:t>
            </a:r>
            <a:r>
              <a:rPr lang="en-US" sz="2400" dirty="0" err="1">
                <a:solidFill>
                  <a:srgbClr val="FF0000"/>
                </a:solidFill>
              </a:rPr>
              <a:t>tự</a:t>
            </a:r>
            <a:r>
              <a:rPr lang="en-US" sz="2400" dirty="0">
                <a:solidFill>
                  <a:srgbClr val="FF0000"/>
                </a:solidFill>
              </a:rPr>
              <a:t> do </a:t>
            </a:r>
            <a:r>
              <a:rPr lang="en-US" sz="2400" dirty="0" err="1">
                <a:solidFill>
                  <a:srgbClr val="FF0000"/>
                </a:solidFill>
              </a:rPr>
              <a:t>dân</a:t>
            </a:r>
            <a:r>
              <a:rPr lang="en-US" sz="2400" dirty="0">
                <a:solidFill>
                  <a:srgbClr val="FF0000"/>
                </a:solidFill>
              </a:rPr>
              <a:t> </a:t>
            </a:r>
            <a:r>
              <a:rPr lang="en-US" sz="2400" dirty="0" err="1">
                <a:solidFill>
                  <a:srgbClr val="FF0000"/>
                </a:solidFill>
              </a:rPr>
              <a:t>chủ</a:t>
            </a:r>
            <a:r>
              <a:rPr lang="en-US" sz="2400" dirty="0">
                <a:solidFill>
                  <a:srgbClr val="FF0000"/>
                </a:solidFill>
              </a:rPr>
              <a:t> </a:t>
            </a:r>
            <a:r>
              <a:rPr lang="en-US" sz="2400" dirty="0" err="1">
                <a:solidFill>
                  <a:srgbClr val="FF0000"/>
                </a:solidFill>
              </a:rPr>
              <a:t>hòa</a:t>
            </a:r>
            <a:r>
              <a:rPr lang="en-US" sz="2400" dirty="0">
                <a:solidFill>
                  <a:srgbClr val="FF0000"/>
                </a:solidFill>
              </a:rPr>
              <a:t> </a:t>
            </a:r>
            <a:r>
              <a:rPr lang="en-US" sz="2400" dirty="0" err="1">
                <a:solidFill>
                  <a:srgbClr val="FF0000"/>
                </a:solidFill>
              </a:rPr>
              <a:t>bình</a:t>
            </a:r>
            <a:r>
              <a:rPr lang="en-US" sz="2400" dirty="0">
                <a:solidFill>
                  <a:srgbClr val="FF0000"/>
                </a:solidFill>
              </a:rPr>
              <a:t>.</a:t>
            </a:r>
          </a:p>
        </p:txBody>
      </p:sp>
      <p:sp>
        <p:nvSpPr>
          <p:cNvPr id="14" name="Rounded Rectangle 13"/>
          <p:cNvSpPr/>
          <p:nvPr/>
        </p:nvSpPr>
        <p:spPr>
          <a:xfrm>
            <a:off x="1064524" y="4299045"/>
            <a:ext cx="4757684" cy="2019868"/>
          </a:xfrm>
          <a:prstGeom prst="round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solidFill>
                  <a:srgbClr val="FF0000"/>
                </a:solidFill>
              </a:rPr>
              <a:t>C. </a:t>
            </a:r>
            <a:r>
              <a:rPr lang="en-US" sz="2400" dirty="0" err="1">
                <a:solidFill>
                  <a:srgbClr val="FF0000"/>
                </a:solidFill>
              </a:rPr>
              <a:t>Đấu</a:t>
            </a:r>
            <a:r>
              <a:rPr lang="en-US" sz="2400" dirty="0">
                <a:solidFill>
                  <a:srgbClr val="FF0000"/>
                </a:solidFill>
              </a:rPr>
              <a:t> </a:t>
            </a:r>
            <a:r>
              <a:rPr lang="en-US" sz="2400" dirty="0" err="1">
                <a:solidFill>
                  <a:srgbClr val="FF0000"/>
                </a:solidFill>
              </a:rPr>
              <a:t>tranh</a:t>
            </a:r>
            <a:r>
              <a:rPr lang="en-US" sz="2400" dirty="0">
                <a:solidFill>
                  <a:srgbClr val="FF0000"/>
                </a:solidFill>
              </a:rPr>
              <a:t> </a:t>
            </a:r>
            <a:r>
              <a:rPr lang="en-US" sz="2400" dirty="0" err="1">
                <a:solidFill>
                  <a:srgbClr val="FF0000"/>
                </a:solidFill>
              </a:rPr>
              <a:t>chống</a:t>
            </a:r>
            <a:r>
              <a:rPr lang="en-US" sz="2400" dirty="0">
                <a:solidFill>
                  <a:srgbClr val="FF0000"/>
                </a:solidFill>
              </a:rPr>
              <a:t> </a:t>
            </a:r>
            <a:r>
              <a:rPr lang="en-US" sz="2400" dirty="0" err="1">
                <a:solidFill>
                  <a:srgbClr val="FF0000"/>
                </a:solidFill>
              </a:rPr>
              <a:t>thực</a:t>
            </a:r>
            <a:r>
              <a:rPr lang="en-US" sz="2400" dirty="0">
                <a:solidFill>
                  <a:srgbClr val="FF0000"/>
                </a:solidFill>
              </a:rPr>
              <a:t> </a:t>
            </a:r>
            <a:r>
              <a:rPr lang="en-US" sz="2400" dirty="0" err="1">
                <a:solidFill>
                  <a:srgbClr val="FF0000"/>
                </a:solidFill>
              </a:rPr>
              <a:t>dân</a:t>
            </a:r>
            <a:r>
              <a:rPr lang="en-US" sz="2400" dirty="0">
                <a:solidFill>
                  <a:srgbClr val="FF0000"/>
                </a:solidFill>
              </a:rPr>
              <a:t> </a:t>
            </a:r>
            <a:r>
              <a:rPr lang="en-US" sz="2400" dirty="0" err="1">
                <a:solidFill>
                  <a:srgbClr val="FF0000"/>
                </a:solidFill>
              </a:rPr>
              <a:t>phong</a:t>
            </a:r>
            <a:r>
              <a:rPr lang="en-US" sz="2400" dirty="0">
                <a:solidFill>
                  <a:srgbClr val="FF0000"/>
                </a:solidFill>
              </a:rPr>
              <a:t> </a:t>
            </a:r>
            <a:r>
              <a:rPr lang="en-US" sz="2400" dirty="0" err="1">
                <a:solidFill>
                  <a:srgbClr val="FF0000"/>
                </a:solidFill>
              </a:rPr>
              <a:t>kiến</a:t>
            </a:r>
            <a:r>
              <a:rPr lang="en-US" sz="2400" dirty="0">
                <a:solidFill>
                  <a:srgbClr val="FF0000"/>
                </a:solidFill>
              </a:rPr>
              <a:t> </a:t>
            </a:r>
            <a:r>
              <a:rPr lang="en-US" sz="2400" dirty="0" err="1">
                <a:solidFill>
                  <a:srgbClr val="FF0000"/>
                </a:solidFill>
              </a:rPr>
              <a:t>bóc</a:t>
            </a:r>
            <a:r>
              <a:rPr lang="en-US" sz="2400" dirty="0">
                <a:solidFill>
                  <a:srgbClr val="FF0000"/>
                </a:solidFill>
              </a:rPr>
              <a:t> </a:t>
            </a:r>
            <a:r>
              <a:rPr lang="en-US" sz="2400" dirty="0" err="1">
                <a:solidFill>
                  <a:srgbClr val="FF0000"/>
                </a:solidFill>
              </a:rPr>
              <a:t>lột</a:t>
            </a:r>
            <a:r>
              <a:rPr lang="en-US" sz="2400" dirty="0">
                <a:solidFill>
                  <a:srgbClr val="FF0000"/>
                </a:solidFill>
              </a:rPr>
              <a:t>, </a:t>
            </a:r>
            <a:r>
              <a:rPr lang="en-US" sz="2400" dirty="0" err="1">
                <a:solidFill>
                  <a:srgbClr val="FF0000"/>
                </a:solidFill>
              </a:rPr>
              <a:t>đòi</a:t>
            </a:r>
            <a:r>
              <a:rPr lang="en-US" sz="2400" dirty="0">
                <a:solidFill>
                  <a:srgbClr val="FF0000"/>
                </a:solidFill>
              </a:rPr>
              <a:t> </a:t>
            </a:r>
            <a:r>
              <a:rPr lang="en-US" sz="2400" dirty="0" err="1">
                <a:solidFill>
                  <a:srgbClr val="FF0000"/>
                </a:solidFill>
              </a:rPr>
              <a:t>tự</a:t>
            </a:r>
            <a:r>
              <a:rPr lang="en-US" sz="2400" dirty="0">
                <a:solidFill>
                  <a:srgbClr val="FF0000"/>
                </a:solidFill>
              </a:rPr>
              <a:t> do </a:t>
            </a:r>
            <a:r>
              <a:rPr lang="en-US" sz="2400" dirty="0" err="1">
                <a:solidFill>
                  <a:srgbClr val="FF0000"/>
                </a:solidFill>
              </a:rPr>
              <a:t>dân</a:t>
            </a:r>
            <a:r>
              <a:rPr lang="en-US" sz="2400" dirty="0">
                <a:solidFill>
                  <a:srgbClr val="FF0000"/>
                </a:solidFill>
              </a:rPr>
              <a:t> </a:t>
            </a:r>
            <a:r>
              <a:rPr lang="en-US" sz="2400" dirty="0" err="1">
                <a:solidFill>
                  <a:srgbClr val="FF0000"/>
                </a:solidFill>
              </a:rPr>
              <a:t>chủ</a:t>
            </a:r>
            <a:r>
              <a:rPr lang="en-US" sz="2400" dirty="0">
                <a:solidFill>
                  <a:srgbClr val="FF0000"/>
                </a:solidFill>
              </a:rPr>
              <a:t> </a:t>
            </a:r>
            <a:r>
              <a:rPr lang="en-US" sz="2400" dirty="0" err="1">
                <a:solidFill>
                  <a:srgbClr val="FF0000"/>
                </a:solidFill>
              </a:rPr>
              <a:t>hòa</a:t>
            </a:r>
            <a:r>
              <a:rPr lang="en-US" sz="2400" dirty="0">
                <a:solidFill>
                  <a:srgbClr val="FF0000"/>
                </a:solidFill>
              </a:rPr>
              <a:t> </a:t>
            </a:r>
            <a:r>
              <a:rPr lang="en-US" sz="2400" dirty="0" err="1">
                <a:solidFill>
                  <a:srgbClr val="FF0000"/>
                </a:solidFill>
              </a:rPr>
              <a:t>bình</a:t>
            </a:r>
            <a:r>
              <a:rPr lang="en-US" sz="2400" dirty="0">
                <a:solidFill>
                  <a:srgbClr val="FF0000"/>
                </a:solidFill>
              </a:rPr>
              <a: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885" y="2853519"/>
            <a:ext cx="1333500" cy="1295400"/>
          </a:xfrm>
          <a:prstGeom prst="rect">
            <a:avLst/>
          </a:prstGeom>
        </p:spPr>
      </p:pic>
    </p:spTree>
    <p:extLst>
      <p:ext uri="{BB962C8B-B14F-4D97-AF65-F5344CB8AC3E}">
        <p14:creationId xmlns:p14="http://schemas.microsoft.com/office/powerpoint/2010/main" val="3953213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514718" y="136477"/>
            <a:ext cx="11154118" cy="2183641"/>
          </a:xfrm>
          <a:prstGeom prst="snip2DiagRect">
            <a:avLst/>
          </a:prstGeom>
          <a:solidFill>
            <a:srgbClr val="F2F1E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70C0"/>
                </a:solidFill>
                <a:latin typeface="Times New Roman" panose="02020603050405020304" pitchFamily="18" charset="0"/>
                <a:cs typeface="Times New Roman" panose="02020603050405020304" pitchFamily="18" charset="0"/>
              </a:rPr>
              <a:t>Câu </a:t>
            </a:r>
            <a:r>
              <a:rPr lang="vi-VN" sz="3200" b="1" dirty="0" smtClean="0">
                <a:solidFill>
                  <a:srgbClr val="0070C0"/>
                </a:solidFill>
                <a:latin typeface="Times New Roman" panose="02020603050405020304" pitchFamily="18" charset="0"/>
                <a:cs typeface="Times New Roman" panose="02020603050405020304" pitchFamily="18" charset="0"/>
              </a:rPr>
              <a:t>5:</a:t>
            </a:r>
            <a:r>
              <a:rPr lang="vi-VN" sz="3200" b="1" dirty="0">
                <a:solidFill>
                  <a:srgbClr val="0070C0"/>
                </a:solidFill>
                <a:latin typeface="Times New Roman" panose="02020603050405020304" pitchFamily="18" charset="0"/>
                <a:cs typeface="Times New Roman" panose="02020603050405020304" pitchFamily="18" charset="0"/>
              </a:rPr>
              <a:t> </a:t>
            </a:r>
            <a:endParaRPr lang="vi-VN" sz="3200" b="1" dirty="0" smtClean="0">
              <a:solidFill>
                <a:srgbClr val="0070C0"/>
              </a:solidFill>
              <a:latin typeface="Times New Roman" panose="02020603050405020304" pitchFamily="18" charset="0"/>
              <a:cs typeface="Times New Roman" panose="02020603050405020304" pitchFamily="18" charset="0"/>
            </a:endParaRPr>
          </a:p>
          <a:p>
            <a:pPr algn="ctr"/>
            <a:r>
              <a:rPr lang="en-US" sz="3200" dirty="0" err="1">
                <a:solidFill>
                  <a:srgbClr val="0070C0"/>
                </a:solidFill>
              </a:rPr>
              <a:t>Phong</a:t>
            </a:r>
            <a:r>
              <a:rPr lang="en-US" sz="3200" dirty="0">
                <a:solidFill>
                  <a:srgbClr val="0070C0"/>
                </a:solidFill>
              </a:rPr>
              <a:t> </a:t>
            </a:r>
            <a:r>
              <a:rPr lang="en-US" sz="3200" dirty="0" err="1">
                <a:solidFill>
                  <a:srgbClr val="0070C0"/>
                </a:solidFill>
              </a:rPr>
              <a:t>trào</a:t>
            </a:r>
            <a:r>
              <a:rPr lang="en-US" sz="3200" dirty="0">
                <a:solidFill>
                  <a:srgbClr val="0070C0"/>
                </a:solidFill>
              </a:rPr>
              <a:t> </a:t>
            </a:r>
            <a:r>
              <a:rPr lang="en-US" sz="3200" dirty="0" err="1">
                <a:solidFill>
                  <a:srgbClr val="0070C0"/>
                </a:solidFill>
              </a:rPr>
              <a:t>cách</a:t>
            </a:r>
            <a:r>
              <a:rPr lang="en-US" sz="3200" dirty="0">
                <a:solidFill>
                  <a:srgbClr val="0070C0"/>
                </a:solidFill>
              </a:rPr>
              <a:t> </a:t>
            </a:r>
            <a:r>
              <a:rPr lang="en-US" sz="3200" dirty="0" err="1">
                <a:solidFill>
                  <a:srgbClr val="0070C0"/>
                </a:solidFill>
              </a:rPr>
              <a:t>mạng</a:t>
            </a:r>
            <a:r>
              <a:rPr lang="en-US" sz="3200" dirty="0">
                <a:solidFill>
                  <a:srgbClr val="0070C0"/>
                </a:solidFill>
              </a:rPr>
              <a:t> ở </a:t>
            </a:r>
            <a:r>
              <a:rPr lang="en-US" sz="3200" dirty="0" err="1">
                <a:solidFill>
                  <a:srgbClr val="0070C0"/>
                </a:solidFill>
              </a:rPr>
              <a:t>Hải</a:t>
            </a:r>
            <a:r>
              <a:rPr lang="en-US" sz="3200" dirty="0">
                <a:solidFill>
                  <a:srgbClr val="0070C0"/>
                </a:solidFill>
              </a:rPr>
              <a:t> </a:t>
            </a:r>
            <a:r>
              <a:rPr lang="en-US" sz="3200" dirty="0" err="1">
                <a:solidFill>
                  <a:srgbClr val="0070C0"/>
                </a:solidFill>
              </a:rPr>
              <a:t>Phòng</a:t>
            </a:r>
            <a:r>
              <a:rPr lang="en-US" sz="3200" dirty="0">
                <a:solidFill>
                  <a:srgbClr val="0070C0"/>
                </a:solidFill>
              </a:rPr>
              <a:t> </a:t>
            </a:r>
            <a:r>
              <a:rPr lang="en-US" sz="3200" dirty="0" err="1">
                <a:solidFill>
                  <a:srgbClr val="0070C0"/>
                </a:solidFill>
              </a:rPr>
              <a:t>trong</a:t>
            </a:r>
            <a:r>
              <a:rPr lang="en-US" sz="3200" dirty="0">
                <a:solidFill>
                  <a:srgbClr val="0070C0"/>
                </a:solidFill>
              </a:rPr>
              <a:t> </a:t>
            </a:r>
            <a:r>
              <a:rPr lang="en-US" sz="3200" dirty="0" err="1">
                <a:solidFill>
                  <a:srgbClr val="0070C0"/>
                </a:solidFill>
              </a:rPr>
              <a:t>những</a:t>
            </a:r>
            <a:r>
              <a:rPr lang="en-US" sz="3200" dirty="0">
                <a:solidFill>
                  <a:srgbClr val="0070C0"/>
                </a:solidFill>
              </a:rPr>
              <a:t> </a:t>
            </a:r>
            <a:r>
              <a:rPr lang="en-US" sz="3200" dirty="0" err="1">
                <a:solidFill>
                  <a:srgbClr val="0070C0"/>
                </a:solidFill>
              </a:rPr>
              <a:t>năm</a:t>
            </a:r>
            <a:r>
              <a:rPr lang="en-US" sz="3200" dirty="0">
                <a:solidFill>
                  <a:srgbClr val="0070C0"/>
                </a:solidFill>
              </a:rPr>
              <a:t> 1936-1939 </a:t>
            </a:r>
            <a:r>
              <a:rPr lang="en-US" sz="3200" dirty="0" err="1">
                <a:solidFill>
                  <a:srgbClr val="0070C0"/>
                </a:solidFill>
              </a:rPr>
              <a:t>diễn</a:t>
            </a:r>
            <a:r>
              <a:rPr lang="en-US" sz="3200" dirty="0">
                <a:solidFill>
                  <a:srgbClr val="0070C0"/>
                </a:solidFill>
              </a:rPr>
              <a:t> </a:t>
            </a:r>
            <a:r>
              <a:rPr lang="en-US" sz="3200" dirty="0" err="1">
                <a:solidFill>
                  <a:srgbClr val="0070C0"/>
                </a:solidFill>
              </a:rPr>
              <a:t>biến</a:t>
            </a:r>
            <a:r>
              <a:rPr lang="en-US" sz="3200" dirty="0">
                <a:solidFill>
                  <a:srgbClr val="0070C0"/>
                </a:solidFill>
              </a:rPr>
              <a:t> </a:t>
            </a:r>
            <a:r>
              <a:rPr lang="en-US" sz="3200" dirty="0" err="1">
                <a:solidFill>
                  <a:srgbClr val="0070C0"/>
                </a:solidFill>
              </a:rPr>
              <a:t>và</a:t>
            </a:r>
            <a:r>
              <a:rPr lang="en-US" sz="3200" dirty="0">
                <a:solidFill>
                  <a:srgbClr val="0070C0"/>
                </a:solidFill>
              </a:rPr>
              <a:t> </a:t>
            </a:r>
            <a:r>
              <a:rPr lang="en-US" sz="3200" dirty="0" err="1">
                <a:solidFill>
                  <a:srgbClr val="0070C0"/>
                </a:solidFill>
              </a:rPr>
              <a:t>phát</a:t>
            </a:r>
            <a:r>
              <a:rPr lang="en-US" sz="3200" dirty="0">
                <a:solidFill>
                  <a:srgbClr val="0070C0"/>
                </a:solidFill>
              </a:rPr>
              <a:t> </a:t>
            </a:r>
            <a:r>
              <a:rPr lang="en-US" sz="3200" dirty="0" err="1">
                <a:solidFill>
                  <a:srgbClr val="0070C0"/>
                </a:solidFill>
              </a:rPr>
              <a:t>triển</a:t>
            </a:r>
            <a:r>
              <a:rPr lang="en-US" sz="3200" dirty="0">
                <a:solidFill>
                  <a:srgbClr val="0070C0"/>
                </a:solidFill>
              </a:rPr>
              <a:t> </a:t>
            </a:r>
            <a:r>
              <a:rPr lang="en-US" sz="3200" dirty="0" err="1">
                <a:solidFill>
                  <a:srgbClr val="0070C0"/>
                </a:solidFill>
              </a:rPr>
              <a:t>theo</a:t>
            </a:r>
            <a:r>
              <a:rPr lang="en-US" sz="3200" dirty="0">
                <a:solidFill>
                  <a:srgbClr val="0070C0"/>
                </a:solidFill>
              </a:rPr>
              <a:t> </a:t>
            </a:r>
            <a:r>
              <a:rPr lang="en-US" sz="3200" dirty="0" err="1">
                <a:solidFill>
                  <a:srgbClr val="0070C0"/>
                </a:solidFill>
              </a:rPr>
              <a:t>đường</a:t>
            </a:r>
            <a:r>
              <a:rPr lang="en-US" sz="3200" dirty="0">
                <a:solidFill>
                  <a:srgbClr val="0070C0"/>
                </a:solidFill>
              </a:rPr>
              <a:t> </a:t>
            </a:r>
            <a:r>
              <a:rPr lang="en-US" sz="3200" dirty="0" err="1">
                <a:solidFill>
                  <a:srgbClr val="0070C0"/>
                </a:solidFill>
              </a:rPr>
              <a:t>lối</a:t>
            </a:r>
            <a:r>
              <a:rPr lang="en-US" sz="3200" dirty="0">
                <a:solidFill>
                  <a:srgbClr val="0070C0"/>
                </a:solidFill>
              </a:rPr>
              <a:t> </a:t>
            </a:r>
            <a:r>
              <a:rPr lang="en-US" sz="3200" dirty="0" err="1">
                <a:solidFill>
                  <a:srgbClr val="0070C0"/>
                </a:solidFill>
              </a:rPr>
              <a:t>chỉ</a:t>
            </a:r>
            <a:r>
              <a:rPr lang="en-US" sz="3200" dirty="0">
                <a:solidFill>
                  <a:srgbClr val="0070C0"/>
                </a:solidFill>
              </a:rPr>
              <a:t> </a:t>
            </a:r>
            <a:r>
              <a:rPr lang="en-US" sz="3200" dirty="0" err="1">
                <a:solidFill>
                  <a:srgbClr val="0070C0"/>
                </a:solidFill>
              </a:rPr>
              <a:t>đạo</a:t>
            </a:r>
            <a:r>
              <a:rPr lang="en-US" sz="3200" dirty="0">
                <a:solidFill>
                  <a:srgbClr val="0070C0"/>
                </a:solidFill>
              </a:rPr>
              <a:t> </a:t>
            </a:r>
            <a:r>
              <a:rPr lang="en-US" sz="3200" dirty="0" err="1">
                <a:solidFill>
                  <a:srgbClr val="0070C0"/>
                </a:solidFill>
              </a:rPr>
              <a:t>của</a:t>
            </a:r>
            <a:r>
              <a:rPr lang="en-US" sz="3200" dirty="0">
                <a:solidFill>
                  <a:srgbClr val="0070C0"/>
                </a:solidFill>
              </a:rPr>
              <a:t> </a:t>
            </a:r>
            <a:r>
              <a:rPr lang="en-US" sz="3200" dirty="0" err="1" smtClean="0">
                <a:solidFill>
                  <a:srgbClr val="0070C0"/>
                </a:solidFill>
              </a:rPr>
              <a:t>Đảng</a:t>
            </a:r>
            <a:r>
              <a:rPr lang="vi-VN" sz="3200" dirty="0" smtClean="0">
                <a:solidFill>
                  <a:srgbClr val="0070C0"/>
                </a:solidFill>
              </a:rPr>
              <a:t>.</a:t>
            </a:r>
            <a:endParaRPr lang="en-US" sz="2800" dirty="0">
              <a:solidFill>
                <a:srgbClr val="0070C0"/>
              </a:solidFill>
            </a:endParaRPr>
          </a:p>
          <a:p>
            <a:pPr algn="ctr"/>
            <a:endParaRPr lang="en-SG" sz="2800" b="1" dirty="0">
              <a:solidFill>
                <a:srgbClr val="0070C0"/>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1064524" y="2129051"/>
            <a:ext cx="4757684" cy="2019868"/>
          </a:xfrm>
          <a:prstGeom prst="round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rPr>
              <a:t>A. </a:t>
            </a:r>
            <a:r>
              <a:rPr lang="en-US" sz="2800" dirty="0" smtClean="0">
                <a:solidFill>
                  <a:srgbClr val="FF0000"/>
                </a:solidFill>
              </a:rPr>
              <a:t> </a:t>
            </a:r>
            <a:r>
              <a:rPr lang="vi-VN" sz="2800" dirty="0" smtClean="0">
                <a:solidFill>
                  <a:srgbClr val="FF0000"/>
                </a:solidFill>
              </a:rPr>
              <a:t>Đúng</a:t>
            </a:r>
            <a:endParaRPr lang="en-US" sz="2800" dirty="0">
              <a:solidFill>
                <a:srgbClr val="FF0000"/>
              </a:solidFill>
            </a:endParaRPr>
          </a:p>
        </p:txBody>
      </p:sp>
      <p:sp>
        <p:nvSpPr>
          <p:cNvPr id="12" name="Rounded Rectangle 11"/>
          <p:cNvSpPr/>
          <p:nvPr/>
        </p:nvSpPr>
        <p:spPr>
          <a:xfrm>
            <a:off x="6332561" y="2129051"/>
            <a:ext cx="4844955" cy="2019868"/>
          </a:xfrm>
          <a:prstGeom prst="round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rPr>
              <a:t>B</a:t>
            </a:r>
            <a:r>
              <a:rPr lang="en-US" sz="2800" dirty="0" smtClean="0">
                <a:solidFill>
                  <a:srgbClr val="FF0000"/>
                </a:solidFill>
              </a:rPr>
              <a:t>. </a:t>
            </a:r>
            <a:r>
              <a:rPr lang="vi-VN" sz="2800" dirty="0" smtClean="0">
                <a:solidFill>
                  <a:srgbClr val="FF0000"/>
                </a:solidFill>
              </a:rPr>
              <a:t>Sai.</a:t>
            </a:r>
            <a:endParaRPr lang="en-US" sz="2800" dirty="0">
              <a:solidFill>
                <a:srgbClr val="FF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3467" y="2694863"/>
            <a:ext cx="1333500" cy="1295400"/>
          </a:xfrm>
          <a:prstGeom prst="rect">
            <a:avLst/>
          </a:prstGeom>
        </p:spPr>
      </p:pic>
    </p:spTree>
    <p:extLst>
      <p:ext uri="{BB962C8B-B14F-4D97-AF65-F5344CB8AC3E}">
        <p14:creationId xmlns:p14="http://schemas.microsoft.com/office/powerpoint/2010/main" val="2491699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569309" y="286603"/>
            <a:ext cx="11154118" cy="1842448"/>
          </a:xfrm>
          <a:prstGeom prst="snip2DiagRect">
            <a:avLst/>
          </a:prstGeom>
          <a:solidFill>
            <a:srgbClr val="F2F1E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70C0"/>
                </a:solidFill>
                <a:latin typeface="Times New Roman" panose="02020603050405020304" pitchFamily="18" charset="0"/>
                <a:cs typeface="Times New Roman" panose="02020603050405020304" pitchFamily="18" charset="0"/>
              </a:rPr>
              <a:t>Câu 6</a:t>
            </a:r>
            <a:r>
              <a:rPr lang="vi-VN" sz="2800" b="1" dirty="0" smtClean="0">
                <a:solidFill>
                  <a:srgbClr val="0070C0"/>
                </a:solidFill>
                <a:latin typeface="Times New Roman" panose="02020603050405020304" pitchFamily="18" charset="0"/>
                <a:cs typeface="Times New Roman" panose="02020603050405020304" pitchFamily="18" charset="0"/>
              </a:rPr>
              <a:t>:</a:t>
            </a:r>
            <a:r>
              <a:rPr lang="vi-VN" sz="2800" b="1" dirty="0">
                <a:solidFill>
                  <a:srgbClr val="0070C0"/>
                </a:solidFill>
                <a:latin typeface="Times New Roman" panose="02020603050405020304" pitchFamily="18" charset="0"/>
                <a:cs typeface="Times New Roman" panose="02020603050405020304" pitchFamily="18" charset="0"/>
              </a:rPr>
              <a:t> </a:t>
            </a:r>
            <a:endParaRPr lang="vi-VN" sz="2800" b="1" dirty="0" smtClean="0">
              <a:solidFill>
                <a:srgbClr val="0070C0"/>
              </a:solidFill>
              <a:latin typeface="Times New Roman" panose="02020603050405020304" pitchFamily="18" charset="0"/>
              <a:cs typeface="Times New Roman" panose="02020603050405020304" pitchFamily="18" charset="0"/>
            </a:endParaRPr>
          </a:p>
          <a:p>
            <a:r>
              <a:rPr lang="en-US" sz="3200" dirty="0" err="1">
                <a:solidFill>
                  <a:srgbClr val="0070C0"/>
                </a:solidFill>
              </a:rPr>
              <a:t>Năm</a:t>
            </a:r>
            <a:r>
              <a:rPr lang="en-US" sz="3200" dirty="0">
                <a:solidFill>
                  <a:srgbClr val="0070C0"/>
                </a:solidFill>
              </a:rPr>
              <a:t> 1936 </a:t>
            </a:r>
            <a:r>
              <a:rPr lang="en-US" sz="3200" dirty="0" err="1">
                <a:solidFill>
                  <a:srgbClr val="0070C0"/>
                </a:solidFill>
              </a:rPr>
              <a:t>Diễn</a:t>
            </a:r>
            <a:r>
              <a:rPr lang="en-US" sz="3200" dirty="0">
                <a:solidFill>
                  <a:srgbClr val="0070C0"/>
                </a:solidFill>
              </a:rPr>
              <a:t> </a:t>
            </a:r>
            <a:r>
              <a:rPr lang="en-US" sz="3200" dirty="0" err="1">
                <a:solidFill>
                  <a:srgbClr val="0070C0"/>
                </a:solidFill>
              </a:rPr>
              <a:t>ra</a:t>
            </a:r>
            <a:r>
              <a:rPr lang="en-US" sz="3200" dirty="0">
                <a:solidFill>
                  <a:srgbClr val="0070C0"/>
                </a:solidFill>
              </a:rPr>
              <a:t> </a:t>
            </a:r>
            <a:r>
              <a:rPr lang="en-US" sz="3200" dirty="0" err="1">
                <a:solidFill>
                  <a:srgbClr val="0070C0"/>
                </a:solidFill>
              </a:rPr>
              <a:t>nhiều</a:t>
            </a:r>
            <a:r>
              <a:rPr lang="en-US" sz="3200" dirty="0">
                <a:solidFill>
                  <a:srgbClr val="0070C0"/>
                </a:solidFill>
              </a:rPr>
              <a:t> </a:t>
            </a:r>
            <a:r>
              <a:rPr lang="en-US" sz="3200" dirty="0" err="1">
                <a:solidFill>
                  <a:srgbClr val="0070C0"/>
                </a:solidFill>
              </a:rPr>
              <a:t>cuộc</a:t>
            </a:r>
            <a:r>
              <a:rPr lang="en-US" sz="3200" dirty="0">
                <a:solidFill>
                  <a:srgbClr val="0070C0"/>
                </a:solidFill>
              </a:rPr>
              <a:t> </a:t>
            </a:r>
            <a:r>
              <a:rPr lang="en-US" sz="3200" dirty="0" err="1">
                <a:solidFill>
                  <a:srgbClr val="0070C0"/>
                </a:solidFill>
              </a:rPr>
              <a:t>đấu</a:t>
            </a:r>
            <a:r>
              <a:rPr lang="en-US" sz="3200" dirty="0">
                <a:solidFill>
                  <a:srgbClr val="0070C0"/>
                </a:solidFill>
              </a:rPr>
              <a:t> </a:t>
            </a:r>
            <a:r>
              <a:rPr lang="en-US" sz="3200" dirty="0" err="1">
                <a:solidFill>
                  <a:srgbClr val="0070C0"/>
                </a:solidFill>
              </a:rPr>
              <a:t>tranh</a:t>
            </a:r>
            <a:r>
              <a:rPr lang="en-US" sz="3200" dirty="0">
                <a:solidFill>
                  <a:srgbClr val="0070C0"/>
                </a:solidFill>
              </a:rPr>
              <a:t> </a:t>
            </a:r>
            <a:r>
              <a:rPr lang="en-US" sz="3200" dirty="0" err="1">
                <a:solidFill>
                  <a:srgbClr val="0070C0"/>
                </a:solidFill>
              </a:rPr>
              <a:t>của</a:t>
            </a:r>
            <a:r>
              <a:rPr lang="en-US" sz="3200" dirty="0">
                <a:solidFill>
                  <a:srgbClr val="0070C0"/>
                </a:solidFill>
              </a:rPr>
              <a:t> </a:t>
            </a:r>
            <a:r>
              <a:rPr lang="en-US" sz="3200" dirty="0" err="1">
                <a:solidFill>
                  <a:srgbClr val="0070C0"/>
                </a:solidFill>
              </a:rPr>
              <a:t>công</a:t>
            </a:r>
            <a:r>
              <a:rPr lang="en-US" sz="3200" dirty="0">
                <a:solidFill>
                  <a:srgbClr val="0070C0"/>
                </a:solidFill>
              </a:rPr>
              <a:t> </a:t>
            </a:r>
            <a:r>
              <a:rPr lang="en-US" sz="3200" dirty="0" err="1">
                <a:solidFill>
                  <a:srgbClr val="0070C0"/>
                </a:solidFill>
              </a:rPr>
              <a:t>nhân</a:t>
            </a:r>
            <a:r>
              <a:rPr lang="en-US" sz="3200" dirty="0">
                <a:solidFill>
                  <a:srgbClr val="0070C0"/>
                </a:solidFill>
              </a:rPr>
              <a:t> </a:t>
            </a:r>
            <a:r>
              <a:rPr lang="en-US" sz="3200" dirty="0" err="1">
                <a:solidFill>
                  <a:srgbClr val="0070C0"/>
                </a:solidFill>
              </a:rPr>
              <a:t>và</a:t>
            </a:r>
            <a:r>
              <a:rPr lang="en-US" sz="3200" dirty="0">
                <a:solidFill>
                  <a:srgbClr val="0070C0"/>
                </a:solidFill>
              </a:rPr>
              <a:t> </a:t>
            </a:r>
            <a:r>
              <a:rPr lang="en-US" sz="3200" dirty="0" err="1">
                <a:solidFill>
                  <a:srgbClr val="0070C0"/>
                </a:solidFill>
              </a:rPr>
              <a:t>nhân</a:t>
            </a:r>
            <a:r>
              <a:rPr lang="en-US" sz="3200" dirty="0">
                <a:solidFill>
                  <a:srgbClr val="0070C0"/>
                </a:solidFill>
              </a:rPr>
              <a:t> </a:t>
            </a:r>
            <a:r>
              <a:rPr lang="en-US" sz="3200" dirty="0" err="1">
                <a:solidFill>
                  <a:srgbClr val="0070C0"/>
                </a:solidFill>
              </a:rPr>
              <a:t>dân</a:t>
            </a:r>
            <a:r>
              <a:rPr lang="en-US" sz="3200" dirty="0">
                <a:solidFill>
                  <a:srgbClr val="0070C0"/>
                </a:solidFill>
              </a:rPr>
              <a:t> </a:t>
            </a:r>
            <a:r>
              <a:rPr lang="en-US" sz="3200" dirty="0" err="1">
                <a:solidFill>
                  <a:srgbClr val="0070C0"/>
                </a:solidFill>
              </a:rPr>
              <a:t>lao</a:t>
            </a:r>
            <a:r>
              <a:rPr lang="en-US" sz="3200" dirty="0">
                <a:solidFill>
                  <a:srgbClr val="0070C0"/>
                </a:solidFill>
              </a:rPr>
              <a:t> </a:t>
            </a:r>
            <a:r>
              <a:rPr lang="en-US" sz="3200" dirty="0" err="1">
                <a:solidFill>
                  <a:srgbClr val="0070C0"/>
                </a:solidFill>
              </a:rPr>
              <a:t>động</a:t>
            </a:r>
            <a:r>
              <a:rPr lang="en-US" sz="3200" dirty="0">
                <a:solidFill>
                  <a:srgbClr val="0070C0"/>
                </a:solidFill>
              </a:rPr>
              <a:t> </a:t>
            </a:r>
            <a:r>
              <a:rPr lang="en-US" sz="3200" dirty="0" err="1">
                <a:solidFill>
                  <a:srgbClr val="0070C0"/>
                </a:solidFill>
              </a:rPr>
              <a:t>nổ</a:t>
            </a:r>
            <a:r>
              <a:rPr lang="en-US" sz="3200" dirty="0">
                <a:solidFill>
                  <a:srgbClr val="0070C0"/>
                </a:solidFill>
              </a:rPr>
              <a:t> </a:t>
            </a:r>
            <a:r>
              <a:rPr lang="en-US" sz="3200" dirty="0" err="1">
                <a:solidFill>
                  <a:srgbClr val="0070C0"/>
                </a:solidFill>
              </a:rPr>
              <a:t>ra</a:t>
            </a:r>
            <a:r>
              <a:rPr lang="en-US" sz="3200" dirty="0">
                <a:solidFill>
                  <a:srgbClr val="0070C0"/>
                </a:solidFill>
              </a:rPr>
              <a:t> ở </a:t>
            </a:r>
            <a:r>
              <a:rPr lang="en-US" sz="3200" dirty="0" err="1">
                <a:solidFill>
                  <a:srgbClr val="0070C0"/>
                </a:solidFill>
              </a:rPr>
              <a:t>nội</a:t>
            </a:r>
            <a:r>
              <a:rPr lang="en-US" sz="3200" dirty="0">
                <a:solidFill>
                  <a:srgbClr val="0070C0"/>
                </a:solidFill>
              </a:rPr>
              <a:t> </a:t>
            </a:r>
            <a:r>
              <a:rPr lang="en-US" sz="3200" dirty="0" err="1">
                <a:solidFill>
                  <a:srgbClr val="0070C0"/>
                </a:solidFill>
              </a:rPr>
              <a:t>thành</a:t>
            </a:r>
            <a:r>
              <a:rPr lang="en-US" sz="3200" dirty="0">
                <a:solidFill>
                  <a:srgbClr val="0070C0"/>
                </a:solidFill>
              </a:rPr>
              <a:t> </a:t>
            </a:r>
            <a:r>
              <a:rPr lang="en-US" sz="3200" dirty="0" err="1">
                <a:solidFill>
                  <a:srgbClr val="0070C0"/>
                </a:solidFill>
              </a:rPr>
              <a:t>Hải</a:t>
            </a:r>
            <a:r>
              <a:rPr lang="en-US" sz="3200" dirty="0">
                <a:solidFill>
                  <a:srgbClr val="0070C0"/>
                </a:solidFill>
              </a:rPr>
              <a:t> </a:t>
            </a:r>
            <a:r>
              <a:rPr lang="en-US" sz="3200" dirty="0" err="1">
                <a:solidFill>
                  <a:srgbClr val="0070C0"/>
                </a:solidFill>
              </a:rPr>
              <a:t>Phòng</a:t>
            </a:r>
            <a:r>
              <a:rPr lang="en-US" sz="3200" dirty="0">
                <a:solidFill>
                  <a:srgbClr val="0070C0"/>
                </a:solidFill>
              </a:rPr>
              <a:t>, </a:t>
            </a:r>
            <a:r>
              <a:rPr lang="en-US" sz="3200" dirty="0" err="1">
                <a:solidFill>
                  <a:srgbClr val="0070C0"/>
                </a:solidFill>
              </a:rPr>
              <a:t>tập</a:t>
            </a:r>
            <a:r>
              <a:rPr lang="en-US" sz="3200" dirty="0">
                <a:solidFill>
                  <a:srgbClr val="0070C0"/>
                </a:solidFill>
              </a:rPr>
              <a:t> </a:t>
            </a:r>
            <a:r>
              <a:rPr lang="en-US" sz="3200" dirty="0" err="1">
                <a:solidFill>
                  <a:srgbClr val="0070C0"/>
                </a:solidFill>
              </a:rPr>
              <a:t>trung</a:t>
            </a:r>
            <a:r>
              <a:rPr lang="en-US" sz="3200" dirty="0">
                <a:solidFill>
                  <a:srgbClr val="0070C0"/>
                </a:solidFill>
              </a:rPr>
              <a:t> </a:t>
            </a:r>
            <a:r>
              <a:rPr lang="en-US" sz="3200" dirty="0" err="1">
                <a:solidFill>
                  <a:srgbClr val="0070C0"/>
                </a:solidFill>
              </a:rPr>
              <a:t>vào</a:t>
            </a:r>
            <a:r>
              <a:rPr lang="en-US" sz="3200" dirty="0">
                <a:solidFill>
                  <a:srgbClr val="0070C0"/>
                </a:solidFill>
              </a:rPr>
              <a:t> </a:t>
            </a:r>
            <a:r>
              <a:rPr lang="en-US" sz="3200" dirty="0" err="1">
                <a:solidFill>
                  <a:srgbClr val="0070C0"/>
                </a:solidFill>
              </a:rPr>
              <a:t>đòi</a:t>
            </a:r>
            <a:r>
              <a:rPr lang="en-US" sz="3200" dirty="0">
                <a:solidFill>
                  <a:srgbClr val="0070C0"/>
                </a:solidFill>
              </a:rPr>
              <a:t>  </a:t>
            </a:r>
            <a:r>
              <a:rPr lang="en-US" sz="3200" dirty="0" err="1">
                <a:solidFill>
                  <a:srgbClr val="0070C0"/>
                </a:solidFill>
              </a:rPr>
              <a:t>các</a:t>
            </a:r>
            <a:r>
              <a:rPr lang="en-US" sz="3200" dirty="0">
                <a:solidFill>
                  <a:srgbClr val="0070C0"/>
                </a:solidFill>
              </a:rPr>
              <a:t> </a:t>
            </a:r>
            <a:r>
              <a:rPr lang="en-US" sz="3200" dirty="0" err="1">
                <a:solidFill>
                  <a:srgbClr val="0070C0"/>
                </a:solidFill>
              </a:rPr>
              <a:t>quyền</a:t>
            </a:r>
            <a:r>
              <a:rPr lang="en-US" sz="3200" dirty="0">
                <a:solidFill>
                  <a:srgbClr val="0070C0"/>
                </a:solidFill>
              </a:rPr>
              <a:t> </a:t>
            </a:r>
            <a:r>
              <a:rPr lang="en-US" sz="3200" dirty="0" err="1">
                <a:solidFill>
                  <a:srgbClr val="0070C0"/>
                </a:solidFill>
              </a:rPr>
              <a:t>lợi</a:t>
            </a:r>
            <a:r>
              <a:rPr lang="en-US" sz="3200" dirty="0">
                <a:solidFill>
                  <a:srgbClr val="0070C0"/>
                </a:solidFill>
              </a:rPr>
              <a:t> </a:t>
            </a:r>
            <a:r>
              <a:rPr lang="en-US" sz="3200" dirty="0" err="1">
                <a:solidFill>
                  <a:srgbClr val="0070C0"/>
                </a:solidFill>
              </a:rPr>
              <a:t>như</a:t>
            </a:r>
            <a:r>
              <a:rPr lang="en-US" sz="3200" dirty="0" smtClean="0">
                <a:solidFill>
                  <a:srgbClr val="0070C0"/>
                </a:solidFill>
              </a:rPr>
              <a:t>:</a:t>
            </a:r>
            <a:endParaRPr lang="en-US" sz="3200" dirty="0">
              <a:solidFill>
                <a:srgbClr val="0070C0"/>
              </a:solidFill>
            </a:endParaRPr>
          </a:p>
        </p:txBody>
      </p:sp>
      <p:sp>
        <p:nvSpPr>
          <p:cNvPr id="11" name="Rounded Rectangle 10"/>
          <p:cNvSpPr/>
          <p:nvPr/>
        </p:nvSpPr>
        <p:spPr>
          <a:xfrm>
            <a:off x="1121110" y="2279177"/>
            <a:ext cx="4757684" cy="2019868"/>
          </a:xfrm>
          <a:prstGeom prst="round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a:solidFill>
                  <a:srgbClr val="FF0000"/>
                </a:solidFill>
              </a:rPr>
              <a:t> </a:t>
            </a:r>
            <a:r>
              <a:rPr lang="vi-VN" sz="3200" dirty="0" smtClean="0">
                <a:solidFill>
                  <a:srgbClr val="FF0000"/>
                </a:solidFill>
              </a:rPr>
              <a:t>A. </a:t>
            </a:r>
            <a:r>
              <a:rPr lang="en-US" sz="3200" dirty="0" err="1" smtClean="0">
                <a:solidFill>
                  <a:srgbClr val="FF0000"/>
                </a:solidFill>
              </a:rPr>
              <a:t>đòi</a:t>
            </a:r>
            <a:r>
              <a:rPr lang="en-US" sz="3200" dirty="0" smtClean="0">
                <a:solidFill>
                  <a:srgbClr val="FF0000"/>
                </a:solidFill>
              </a:rPr>
              <a:t> </a:t>
            </a:r>
            <a:r>
              <a:rPr lang="en-US" sz="3200" dirty="0" err="1">
                <a:solidFill>
                  <a:srgbClr val="FF0000"/>
                </a:solidFill>
              </a:rPr>
              <a:t>tự</a:t>
            </a:r>
            <a:r>
              <a:rPr lang="en-US" sz="3200" dirty="0">
                <a:solidFill>
                  <a:srgbClr val="FF0000"/>
                </a:solidFill>
              </a:rPr>
              <a:t> do </a:t>
            </a:r>
            <a:r>
              <a:rPr lang="en-US" sz="3200" dirty="0" err="1">
                <a:solidFill>
                  <a:srgbClr val="FF0000"/>
                </a:solidFill>
              </a:rPr>
              <a:t>dân</a:t>
            </a:r>
            <a:r>
              <a:rPr lang="en-US" sz="3200" dirty="0">
                <a:solidFill>
                  <a:srgbClr val="FF0000"/>
                </a:solidFill>
              </a:rPr>
              <a:t> </a:t>
            </a:r>
            <a:r>
              <a:rPr lang="en-US" sz="3200" dirty="0" err="1">
                <a:solidFill>
                  <a:srgbClr val="FF0000"/>
                </a:solidFill>
              </a:rPr>
              <a:t>chủ</a:t>
            </a:r>
            <a:r>
              <a:rPr lang="en-US" sz="3200" dirty="0">
                <a:solidFill>
                  <a:srgbClr val="FF0000"/>
                </a:solidFill>
              </a:rPr>
              <a:t>, </a:t>
            </a:r>
            <a:r>
              <a:rPr lang="en-US" sz="3200" dirty="0" err="1">
                <a:solidFill>
                  <a:srgbClr val="FF0000"/>
                </a:solidFill>
              </a:rPr>
              <a:t>hòa</a:t>
            </a:r>
            <a:r>
              <a:rPr lang="en-US" sz="3200" dirty="0">
                <a:solidFill>
                  <a:srgbClr val="FF0000"/>
                </a:solidFill>
              </a:rPr>
              <a:t> </a:t>
            </a:r>
            <a:r>
              <a:rPr lang="en-US" sz="3200" dirty="0" err="1">
                <a:solidFill>
                  <a:srgbClr val="FF0000"/>
                </a:solidFill>
              </a:rPr>
              <a:t>bình</a:t>
            </a:r>
            <a:endParaRPr lang="en-US" sz="3200" dirty="0">
              <a:solidFill>
                <a:srgbClr val="FF0000"/>
              </a:solidFill>
            </a:endParaRPr>
          </a:p>
        </p:txBody>
      </p:sp>
      <p:sp>
        <p:nvSpPr>
          <p:cNvPr id="12" name="Rounded Rectangle 11"/>
          <p:cNvSpPr/>
          <p:nvPr/>
        </p:nvSpPr>
        <p:spPr>
          <a:xfrm>
            <a:off x="6332561" y="2279177"/>
            <a:ext cx="4844955" cy="2019868"/>
          </a:xfrm>
          <a:prstGeom prst="round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a:solidFill>
                  <a:srgbClr val="FF0000"/>
                </a:solidFill>
              </a:rPr>
              <a:t>B. </a:t>
            </a:r>
            <a:r>
              <a:rPr lang="en-US" sz="3200" dirty="0" err="1">
                <a:solidFill>
                  <a:srgbClr val="FF0000"/>
                </a:solidFill>
              </a:rPr>
              <a:t>đòi</a:t>
            </a:r>
            <a:r>
              <a:rPr lang="en-US" sz="3200" dirty="0">
                <a:solidFill>
                  <a:srgbClr val="FF0000"/>
                </a:solidFill>
              </a:rPr>
              <a:t> </a:t>
            </a:r>
            <a:r>
              <a:rPr lang="en-US" sz="3200" dirty="0" err="1">
                <a:solidFill>
                  <a:srgbClr val="FF0000"/>
                </a:solidFill>
              </a:rPr>
              <a:t>tăng</a:t>
            </a:r>
            <a:r>
              <a:rPr lang="en-US" sz="3200" dirty="0">
                <a:solidFill>
                  <a:srgbClr val="FF0000"/>
                </a:solidFill>
              </a:rPr>
              <a:t> </a:t>
            </a:r>
            <a:r>
              <a:rPr lang="en-US" sz="3200" dirty="0" err="1">
                <a:solidFill>
                  <a:srgbClr val="FF0000"/>
                </a:solidFill>
              </a:rPr>
              <a:t>lương</a:t>
            </a:r>
            <a:r>
              <a:rPr lang="en-US" sz="3200" dirty="0">
                <a:solidFill>
                  <a:srgbClr val="FF0000"/>
                </a:solidFill>
              </a:rPr>
              <a:t>, </a:t>
            </a:r>
            <a:r>
              <a:rPr lang="en-US" sz="3200" dirty="0" err="1">
                <a:solidFill>
                  <a:srgbClr val="FF0000"/>
                </a:solidFill>
              </a:rPr>
              <a:t>giảm</a:t>
            </a:r>
            <a:r>
              <a:rPr lang="en-US" sz="3200" dirty="0">
                <a:solidFill>
                  <a:srgbClr val="FF0000"/>
                </a:solidFill>
              </a:rPr>
              <a:t> </a:t>
            </a:r>
            <a:r>
              <a:rPr lang="en-US" sz="3200" dirty="0" err="1">
                <a:solidFill>
                  <a:srgbClr val="FF0000"/>
                </a:solidFill>
              </a:rPr>
              <a:t>giờ</a:t>
            </a:r>
            <a:r>
              <a:rPr lang="en-US" sz="3200" dirty="0">
                <a:solidFill>
                  <a:srgbClr val="FF0000"/>
                </a:solidFill>
              </a:rPr>
              <a:t> </a:t>
            </a:r>
            <a:r>
              <a:rPr lang="en-US" sz="3200" dirty="0" err="1" smtClean="0">
                <a:solidFill>
                  <a:srgbClr val="FF0000"/>
                </a:solidFill>
              </a:rPr>
              <a:t>làm</a:t>
            </a:r>
            <a:r>
              <a:rPr lang="vi-VN" sz="3200" dirty="0">
                <a:solidFill>
                  <a:srgbClr val="FF0000"/>
                </a:solidFill>
              </a:rPr>
              <a:t>.</a:t>
            </a:r>
            <a:endParaRPr lang="en-US" sz="3200" dirty="0">
              <a:solidFill>
                <a:srgbClr val="FF0000"/>
              </a:solidFill>
            </a:endParaRPr>
          </a:p>
        </p:txBody>
      </p:sp>
      <p:sp>
        <p:nvSpPr>
          <p:cNvPr id="13" name="Rounded Rectangle 12"/>
          <p:cNvSpPr/>
          <p:nvPr/>
        </p:nvSpPr>
        <p:spPr>
          <a:xfrm>
            <a:off x="6332561" y="4449171"/>
            <a:ext cx="4844955" cy="2019868"/>
          </a:xfrm>
          <a:prstGeom prst="round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a:solidFill>
                  <a:srgbClr val="FF0000"/>
                </a:solidFill>
              </a:rPr>
              <a:t>D. </a:t>
            </a:r>
            <a:r>
              <a:rPr lang="en-US" sz="3200" dirty="0" err="1">
                <a:solidFill>
                  <a:srgbClr val="FF0000"/>
                </a:solidFill>
              </a:rPr>
              <a:t>đòi</a:t>
            </a:r>
            <a:r>
              <a:rPr lang="en-US" sz="3200" dirty="0">
                <a:solidFill>
                  <a:srgbClr val="FF0000"/>
                </a:solidFill>
              </a:rPr>
              <a:t> </a:t>
            </a:r>
            <a:r>
              <a:rPr lang="en-US" sz="3200" dirty="0" err="1">
                <a:solidFill>
                  <a:srgbClr val="FF0000"/>
                </a:solidFill>
              </a:rPr>
              <a:t>tăng</a:t>
            </a:r>
            <a:r>
              <a:rPr lang="en-US" sz="3200" dirty="0">
                <a:solidFill>
                  <a:srgbClr val="FF0000"/>
                </a:solidFill>
              </a:rPr>
              <a:t> </a:t>
            </a:r>
            <a:r>
              <a:rPr lang="en-US" sz="3200" dirty="0" err="1">
                <a:solidFill>
                  <a:srgbClr val="FF0000"/>
                </a:solidFill>
              </a:rPr>
              <a:t>lương</a:t>
            </a:r>
            <a:r>
              <a:rPr lang="en-US" sz="3200" dirty="0">
                <a:solidFill>
                  <a:srgbClr val="FF0000"/>
                </a:solidFill>
              </a:rPr>
              <a:t>, </a:t>
            </a:r>
            <a:r>
              <a:rPr lang="en-US" sz="3200" dirty="0" err="1">
                <a:solidFill>
                  <a:srgbClr val="FF0000"/>
                </a:solidFill>
              </a:rPr>
              <a:t>chống</a:t>
            </a:r>
            <a:r>
              <a:rPr lang="en-US" sz="3200" dirty="0">
                <a:solidFill>
                  <a:srgbClr val="FF0000"/>
                </a:solidFill>
              </a:rPr>
              <a:t> </a:t>
            </a:r>
            <a:r>
              <a:rPr lang="en-US" sz="3200" dirty="0" err="1">
                <a:solidFill>
                  <a:srgbClr val="FF0000"/>
                </a:solidFill>
              </a:rPr>
              <a:t>tăng</a:t>
            </a:r>
            <a:r>
              <a:rPr lang="en-US" sz="3200" dirty="0">
                <a:solidFill>
                  <a:srgbClr val="FF0000"/>
                </a:solidFill>
              </a:rPr>
              <a:t> </a:t>
            </a:r>
            <a:r>
              <a:rPr lang="en-US" sz="3200" dirty="0" err="1">
                <a:solidFill>
                  <a:srgbClr val="FF0000"/>
                </a:solidFill>
              </a:rPr>
              <a:t>thuế</a:t>
            </a:r>
            <a:r>
              <a:rPr lang="en-US" sz="3200" dirty="0">
                <a:solidFill>
                  <a:srgbClr val="FF0000"/>
                </a:solidFill>
              </a:rPr>
              <a:t>, </a:t>
            </a:r>
            <a:r>
              <a:rPr lang="en-US" sz="3200" dirty="0" err="1">
                <a:solidFill>
                  <a:srgbClr val="FF0000"/>
                </a:solidFill>
              </a:rPr>
              <a:t>chống</a:t>
            </a:r>
            <a:r>
              <a:rPr lang="en-US" sz="3200" dirty="0">
                <a:solidFill>
                  <a:srgbClr val="FF0000"/>
                </a:solidFill>
              </a:rPr>
              <a:t> </a:t>
            </a:r>
            <a:r>
              <a:rPr lang="en-US" sz="3200" dirty="0" err="1">
                <a:solidFill>
                  <a:srgbClr val="FF0000"/>
                </a:solidFill>
              </a:rPr>
              <a:t>đánh</a:t>
            </a:r>
            <a:r>
              <a:rPr lang="en-US" sz="3200" dirty="0">
                <a:solidFill>
                  <a:srgbClr val="FF0000"/>
                </a:solidFill>
              </a:rPr>
              <a:t> </a:t>
            </a:r>
            <a:r>
              <a:rPr lang="en-US" sz="3200" dirty="0" err="1">
                <a:solidFill>
                  <a:srgbClr val="FF0000"/>
                </a:solidFill>
              </a:rPr>
              <a:t>đập</a:t>
            </a:r>
            <a:r>
              <a:rPr lang="en-US" sz="3200" dirty="0">
                <a:solidFill>
                  <a:srgbClr val="FF0000"/>
                </a:solidFill>
              </a:rPr>
              <a:t> </a:t>
            </a:r>
            <a:r>
              <a:rPr lang="en-US" sz="3200" dirty="0" err="1">
                <a:solidFill>
                  <a:srgbClr val="FF0000"/>
                </a:solidFill>
              </a:rPr>
              <a:t>thợ</a:t>
            </a:r>
            <a:r>
              <a:rPr lang="en-US" sz="3200" dirty="0">
                <a:solidFill>
                  <a:srgbClr val="FF0000"/>
                </a:solidFill>
              </a:rPr>
              <a:t>. </a:t>
            </a:r>
          </a:p>
        </p:txBody>
      </p:sp>
      <p:sp>
        <p:nvSpPr>
          <p:cNvPr id="14" name="Rounded Rectangle 13"/>
          <p:cNvSpPr/>
          <p:nvPr/>
        </p:nvSpPr>
        <p:spPr>
          <a:xfrm>
            <a:off x="1121110" y="4449171"/>
            <a:ext cx="4757684" cy="2019868"/>
          </a:xfrm>
          <a:prstGeom prst="round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a:solidFill>
                  <a:srgbClr val="FF0000"/>
                </a:solidFill>
              </a:rPr>
              <a:t>C. </a:t>
            </a:r>
            <a:r>
              <a:rPr lang="en-US" sz="3200" dirty="0" err="1">
                <a:solidFill>
                  <a:srgbClr val="FF0000"/>
                </a:solidFill>
              </a:rPr>
              <a:t>đòi</a:t>
            </a:r>
            <a:r>
              <a:rPr lang="en-US" sz="3200" dirty="0">
                <a:solidFill>
                  <a:srgbClr val="FF0000"/>
                </a:solidFill>
              </a:rPr>
              <a:t> </a:t>
            </a:r>
            <a:r>
              <a:rPr lang="en-US" sz="3200" dirty="0" err="1">
                <a:solidFill>
                  <a:srgbClr val="FF0000"/>
                </a:solidFill>
              </a:rPr>
              <a:t>tăng</a:t>
            </a:r>
            <a:r>
              <a:rPr lang="en-US" sz="3200" dirty="0">
                <a:solidFill>
                  <a:srgbClr val="FF0000"/>
                </a:solidFill>
              </a:rPr>
              <a:t> </a:t>
            </a:r>
            <a:r>
              <a:rPr lang="en-US" sz="3200" dirty="0" err="1">
                <a:solidFill>
                  <a:srgbClr val="FF0000"/>
                </a:solidFill>
              </a:rPr>
              <a:t>lương,giảm</a:t>
            </a:r>
            <a:r>
              <a:rPr lang="en-US" sz="3200" dirty="0">
                <a:solidFill>
                  <a:srgbClr val="FF0000"/>
                </a:solidFill>
              </a:rPr>
              <a:t> </a:t>
            </a:r>
            <a:r>
              <a:rPr lang="en-US" sz="3200" dirty="0" err="1">
                <a:solidFill>
                  <a:srgbClr val="FF0000"/>
                </a:solidFill>
              </a:rPr>
              <a:t>giờ</a:t>
            </a:r>
            <a:r>
              <a:rPr lang="en-US" sz="3200" dirty="0">
                <a:solidFill>
                  <a:srgbClr val="FF0000"/>
                </a:solidFill>
              </a:rPr>
              <a:t> </a:t>
            </a:r>
            <a:r>
              <a:rPr lang="en-US" sz="3200" dirty="0" err="1">
                <a:solidFill>
                  <a:srgbClr val="FF0000"/>
                </a:solidFill>
              </a:rPr>
              <a:t>làm</a:t>
            </a:r>
            <a:r>
              <a:rPr lang="en-US" sz="3200" dirty="0">
                <a:solidFill>
                  <a:srgbClr val="FF0000"/>
                </a:solidFill>
              </a:rPr>
              <a:t>, </a:t>
            </a:r>
            <a:r>
              <a:rPr lang="en-US" sz="3200" dirty="0" err="1">
                <a:solidFill>
                  <a:srgbClr val="FF0000"/>
                </a:solidFill>
              </a:rPr>
              <a:t>chống</a:t>
            </a:r>
            <a:r>
              <a:rPr lang="en-US" sz="3200" dirty="0">
                <a:solidFill>
                  <a:srgbClr val="FF0000"/>
                </a:solidFill>
              </a:rPr>
              <a:t> </a:t>
            </a:r>
            <a:r>
              <a:rPr lang="en-US" sz="3200" dirty="0" err="1">
                <a:solidFill>
                  <a:srgbClr val="FF0000"/>
                </a:solidFill>
              </a:rPr>
              <a:t>đánh</a:t>
            </a:r>
            <a:r>
              <a:rPr lang="en-US" sz="3200" dirty="0">
                <a:solidFill>
                  <a:srgbClr val="FF0000"/>
                </a:solidFill>
              </a:rPr>
              <a:t> </a:t>
            </a:r>
            <a:r>
              <a:rPr lang="en-US" sz="3200" dirty="0" err="1">
                <a:solidFill>
                  <a:srgbClr val="FF0000"/>
                </a:solidFill>
              </a:rPr>
              <a:t>đập</a:t>
            </a:r>
            <a:r>
              <a:rPr lang="en-US" sz="3200" dirty="0">
                <a:solidFill>
                  <a:srgbClr val="FF0000"/>
                </a:solidFill>
              </a:rPr>
              <a:t> </a:t>
            </a:r>
            <a:r>
              <a:rPr lang="en-US" sz="3200" dirty="0" err="1">
                <a:solidFill>
                  <a:srgbClr val="FF0000"/>
                </a:solidFill>
              </a:rPr>
              <a:t>thợ</a:t>
            </a:r>
            <a:r>
              <a:rPr lang="en-US" sz="3200" dirty="0">
                <a:solidFill>
                  <a:srgbClr val="FF0000"/>
                </a:solidFill>
              </a:rPr>
              <a:t>.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1437" y="5173639"/>
            <a:ext cx="1333500" cy="1295400"/>
          </a:xfrm>
          <a:prstGeom prst="rect">
            <a:avLst/>
          </a:prstGeom>
        </p:spPr>
      </p:pic>
    </p:spTree>
    <p:extLst>
      <p:ext uri="{BB962C8B-B14F-4D97-AF65-F5344CB8AC3E}">
        <p14:creationId xmlns:p14="http://schemas.microsoft.com/office/powerpoint/2010/main" val="4056537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514718" y="136477"/>
            <a:ext cx="11154118" cy="1992573"/>
          </a:xfrm>
          <a:prstGeom prst="snip2DiagRect">
            <a:avLst/>
          </a:prstGeom>
          <a:solidFill>
            <a:srgbClr val="F2F1E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70C0"/>
                </a:solidFill>
                <a:latin typeface="Times New Roman" panose="02020603050405020304" pitchFamily="18" charset="0"/>
                <a:cs typeface="Times New Roman" panose="02020603050405020304" pitchFamily="18" charset="0"/>
              </a:rPr>
              <a:t>Câu </a:t>
            </a:r>
            <a:r>
              <a:rPr lang="vi-VN" sz="2800" b="1" dirty="0" smtClean="0">
                <a:solidFill>
                  <a:srgbClr val="0070C0"/>
                </a:solidFill>
                <a:latin typeface="Times New Roman" panose="02020603050405020304" pitchFamily="18" charset="0"/>
                <a:cs typeface="Times New Roman" panose="02020603050405020304" pitchFamily="18" charset="0"/>
              </a:rPr>
              <a:t>7:</a:t>
            </a:r>
            <a:r>
              <a:rPr lang="vi-VN" sz="2800" b="1" dirty="0">
                <a:solidFill>
                  <a:srgbClr val="0070C0"/>
                </a:solidFill>
                <a:latin typeface="Times New Roman" panose="02020603050405020304" pitchFamily="18" charset="0"/>
                <a:cs typeface="Times New Roman" panose="02020603050405020304" pitchFamily="18" charset="0"/>
              </a:rPr>
              <a:t> </a:t>
            </a:r>
            <a:endParaRPr lang="vi-VN" sz="2800" b="1" dirty="0" smtClean="0">
              <a:solidFill>
                <a:srgbClr val="0070C0"/>
              </a:solidFill>
              <a:latin typeface="Times New Roman" panose="02020603050405020304" pitchFamily="18" charset="0"/>
              <a:cs typeface="Times New Roman" panose="02020603050405020304" pitchFamily="18" charset="0"/>
            </a:endParaRPr>
          </a:p>
          <a:p>
            <a:pPr algn="ctr"/>
            <a:r>
              <a:rPr lang="en-US" sz="2800" dirty="0" err="1">
                <a:solidFill>
                  <a:srgbClr val="0070C0"/>
                </a:solidFill>
              </a:rPr>
              <a:t>Một</a:t>
            </a:r>
            <a:r>
              <a:rPr lang="en-US" sz="2800" dirty="0">
                <a:solidFill>
                  <a:srgbClr val="0070C0"/>
                </a:solidFill>
              </a:rPr>
              <a:t> </a:t>
            </a:r>
            <a:r>
              <a:rPr lang="en-US" sz="2800" dirty="0" err="1">
                <a:solidFill>
                  <a:srgbClr val="0070C0"/>
                </a:solidFill>
              </a:rPr>
              <a:t>số</a:t>
            </a:r>
            <a:r>
              <a:rPr lang="en-US" sz="2800" dirty="0">
                <a:solidFill>
                  <a:srgbClr val="0070C0"/>
                </a:solidFill>
              </a:rPr>
              <a:t> </a:t>
            </a:r>
            <a:r>
              <a:rPr lang="en-US" sz="2800" dirty="0" err="1">
                <a:solidFill>
                  <a:srgbClr val="0070C0"/>
                </a:solidFill>
              </a:rPr>
              <a:t>cuộc</a:t>
            </a:r>
            <a:r>
              <a:rPr lang="en-US" sz="2800" dirty="0">
                <a:solidFill>
                  <a:srgbClr val="0070C0"/>
                </a:solidFill>
              </a:rPr>
              <a:t> </a:t>
            </a:r>
            <a:r>
              <a:rPr lang="en-US" sz="2800" dirty="0" err="1">
                <a:solidFill>
                  <a:srgbClr val="0070C0"/>
                </a:solidFill>
              </a:rPr>
              <a:t>đấu</a:t>
            </a:r>
            <a:r>
              <a:rPr lang="en-US" sz="2800" dirty="0">
                <a:solidFill>
                  <a:srgbClr val="0070C0"/>
                </a:solidFill>
              </a:rPr>
              <a:t> </a:t>
            </a:r>
            <a:r>
              <a:rPr lang="en-US" sz="2800" dirty="0" err="1">
                <a:solidFill>
                  <a:srgbClr val="0070C0"/>
                </a:solidFill>
              </a:rPr>
              <a:t>tranh</a:t>
            </a:r>
            <a:r>
              <a:rPr lang="en-US" sz="2800" dirty="0">
                <a:solidFill>
                  <a:srgbClr val="0070C0"/>
                </a:solidFill>
              </a:rPr>
              <a:t> </a:t>
            </a:r>
            <a:r>
              <a:rPr lang="en-US" sz="2800" dirty="0" err="1">
                <a:solidFill>
                  <a:srgbClr val="0070C0"/>
                </a:solidFill>
              </a:rPr>
              <a:t>lớn</a:t>
            </a:r>
            <a:r>
              <a:rPr lang="en-US" sz="2800" dirty="0">
                <a:solidFill>
                  <a:srgbClr val="0070C0"/>
                </a:solidFill>
              </a:rPr>
              <a:t> </a:t>
            </a:r>
            <a:r>
              <a:rPr lang="en-US" sz="2800" dirty="0" err="1">
                <a:solidFill>
                  <a:srgbClr val="0070C0"/>
                </a:solidFill>
              </a:rPr>
              <a:t>của</a:t>
            </a:r>
            <a:r>
              <a:rPr lang="en-US" sz="2800" dirty="0">
                <a:solidFill>
                  <a:srgbClr val="0070C0"/>
                </a:solidFill>
              </a:rPr>
              <a:t> </a:t>
            </a:r>
            <a:r>
              <a:rPr lang="en-US" sz="2800" dirty="0" err="1">
                <a:solidFill>
                  <a:srgbClr val="0070C0"/>
                </a:solidFill>
              </a:rPr>
              <a:t>công</a:t>
            </a:r>
            <a:r>
              <a:rPr lang="en-US" sz="2800" dirty="0">
                <a:solidFill>
                  <a:srgbClr val="0070C0"/>
                </a:solidFill>
              </a:rPr>
              <a:t> </a:t>
            </a:r>
            <a:r>
              <a:rPr lang="en-US" sz="2800" dirty="0" err="1">
                <a:solidFill>
                  <a:srgbClr val="0070C0"/>
                </a:solidFill>
              </a:rPr>
              <a:t>nhân</a:t>
            </a:r>
            <a:r>
              <a:rPr lang="en-US" sz="2800" dirty="0">
                <a:solidFill>
                  <a:srgbClr val="0070C0"/>
                </a:solidFill>
              </a:rPr>
              <a:t> </a:t>
            </a:r>
            <a:r>
              <a:rPr lang="en-US" sz="2800" dirty="0" err="1">
                <a:solidFill>
                  <a:srgbClr val="0070C0"/>
                </a:solidFill>
              </a:rPr>
              <a:t>Nhà</a:t>
            </a:r>
            <a:r>
              <a:rPr lang="en-US" sz="2800" dirty="0">
                <a:solidFill>
                  <a:srgbClr val="0070C0"/>
                </a:solidFill>
              </a:rPr>
              <a:t> </a:t>
            </a:r>
            <a:r>
              <a:rPr lang="en-US" sz="2800" dirty="0" err="1">
                <a:solidFill>
                  <a:srgbClr val="0070C0"/>
                </a:solidFill>
              </a:rPr>
              <a:t>máy</a:t>
            </a:r>
            <a:r>
              <a:rPr lang="en-US" sz="2800" dirty="0">
                <a:solidFill>
                  <a:srgbClr val="0070C0"/>
                </a:solidFill>
              </a:rPr>
              <a:t> </a:t>
            </a:r>
            <a:r>
              <a:rPr lang="en-US" sz="2800" dirty="0" err="1">
                <a:solidFill>
                  <a:srgbClr val="0070C0"/>
                </a:solidFill>
              </a:rPr>
              <a:t>Tơ</a:t>
            </a:r>
            <a:r>
              <a:rPr lang="en-US" sz="2800" dirty="0">
                <a:solidFill>
                  <a:srgbClr val="0070C0"/>
                </a:solidFill>
              </a:rPr>
              <a:t>, </a:t>
            </a:r>
            <a:r>
              <a:rPr lang="en-US" sz="2800" dirty="0" err="1">
                <a:solidFill>
                  <a:srgbClr val="0070C0"/>
                </a:solidFill>
              </a:rPr>
              <a:t>Nhà</a:t>
            </a:r>
            <a:r>
              <a:rPr lang="en-US" sz="2800" dirty="0">
                <a:solidFill>
                  <a:srgbClr val="0070C0"/>
                </a:solidFill>
              </a:rPr>
              <a:t> </a:t>
            </a:r>
            <a:r>
              <a:rPr lang="en-US" sz="2800" dirty="0" err="1">
                <a:solidFill>
                  <a:srgbClr val="0070C0"/>
                </a:solidFill>
              </a:rPr>
              <a:t>máy</a:t>
            </a:r>
            <a:r>
              <a:rPr lang="en-US" sz="2800" dirty="0">
                <a:solidFill>
                  <a:srgbClr val="0070C0"/>
                </a:solidFill>
              </a:rPr>
              <a:t> </a:t>
            </a:r>
            <a:r>
              <a:rPr lang="en-US" sz="2800" dirty="0" err="1">
                <a:solidFill>
                  <a:srgbClr val="0070C0"/>
                </a:solidFill>
              </a:rPr>
              <a:t>Chỉ</a:t>
            </a:r>
            <a:r>
              <a:rPr lang="en-US" sz="2800" dirty="0">
                <a:solidFill>
                  <a:srgbClr val="0070C0"/>
                </a:solidFill>
              </a:rPr>
              <a:t> </a:t>
            </a:r>
            <a:r>
              <a:rPr lang="en-US" sz="2800" dirty="0" err="1">
                <a:solidFill>
                  <a:srgbClr val="0070C0"/>
                </a:solidFill>
              </a:rPr>
              <a:t>Thảm</a:t>
            </a:r>
            <a:r>
              <a:rPr lang="en-US" sz="2800" dirty="0">
                <a:solidFill>
                  <a:srgbClr val="0070C0"/>
                </a:solidFill>
              </a:rPr>
              <a:t> </a:t>
            </a:r>
            <a:r>
              <a:rPr lang="en-US" sz="2800" dirty="0" err="1">
                <a:solidFill>
                  <a:srgbClr val="0070C0"/>
                </a:solidFill>
              </a:rPr>
              <a:t>len</a:t>
            </a:r>
            <a:r>
              <a:rPr lang="en-US" sz="2800" dirty="0">
                <a:solidFill>
                  <a:srgbClr val="0070C0"/>
                </a:solidFill>
              </a:rPr>
              <a:t>... </a:t>
            </a:r>
            <a:r>
              <a:rPr lang="en-US" sz="2800" dirty="0" err="1">
                <a:solidFill>
                  <a:srgbClr val="0070C0"/>
                </a:solidFill>
              </a:rPr>
              <a:t>đòi</a:t>
            </a:r>
            <a:r>
              <a:rPr lang="en-US" sz="2800" dirty="0">
                <a:solidFill>
                  <a:srgbClr val="0070C0"/>
                </a:solidFill>
              </a:rPr>
              <a:t> </a:t>
            </a:r>
            <a:r>
              <a:rPr lang="en-US" sz="2800" dirty="0" err="1">
                <a:solidFill>
                  <a:srgbClr val="0070C0"/>
                </a:solidFill>
              </a:rPr>
              <a:t>tăng</a:t>
            </a:r>
            <a:r>
              <a:rPr lang="en-US" sz="2800" dirty="0">
                <a:solidFill>
                  <a:srgbClr val="0070C0"/>
                </a:solidFill>
              </a:rPr>
              <a:t> </a:t>
            </a:r>
            <a:r>
              <a:rPr lang="en-US" sz="2800" dirty="0" err="1">
                <a:solidFill>
                  <a:srgbClr val="0070C0"/>
                </a:solidFill>
              </a:rPr>
              <a:t>lương</a:t>
            </a:r>
            <a:r>
              <a:rPr lang="en-US" sz="2800" dirty="0">
                <a:solidFill>
                  <a:srgbClr val="0070C0"/>
                </a:solidFill>
              </a:rPr>
              <a:t>, </a:t>
            </a:r>
            <a:r>
              <a:rPr lang="en-US" sz="2800" dirty="0" err="1">
                <a:solidFill>
                  <a:srgbClr val="0070C0"/>
                </a:solidFill>
              </a:rPr>
              <a:t>giảm</a:t>
            </a:r>
            <a:r>
              <a:rPr lang="en-US" sz="2800" dirty="0">
                <a:solidFill>
                  <a:srgbClr val="0070C0"/>
                </a:solidFill>
              </a:rPr>
              <a:t> </a:t>
            </a:r>
            <a:r>
              <a:rPr lang="en-US" sz="2800" dirty="0" err="1">
                <a:solidFill>
                  <a:srgbClr val="0070C0"/>
                </a:solidFill>
              </a:rPr>
              <a:t>giờ</a:t>
            </a:r>
            <a:r>
              <a:rPr lang="en-US" sz="2800" dirty="0">
                <a:solidFill>
                  <a:srgbClr val="0070C0"/>
                </a:solidFill>
              </a:rPr>
              <a:t> </a:t>
            </a:r>
            <a:r>
              <a:rPr lang="en-US" sz="2800" dirty="0" err="1">
                <a:solidFill>
                  <a:srgbClr val="0070C0"/>
                </a:solidFill>
              </a:rPr>
              <a:t>làm</a:t>
            </a:r>
            <a:r>
              <a:rPr lang="en-US" sz="2800" dirty="0">
                <a:solidFill>
                  <a:srgbClr val="0070C0"/>
                </a:solidFill>
              </a:rPr>
              <a:t>; </a:t>
            </a:r>
            <a:r>
              <a:rPr lang="en-US" sz="2800" dirty="0" err="1">
                <a:solidFill>
                  <a:srgbClr val="0070C0"/>
                </a:solidFill>
              </a:rPr>
              <a:t>cuộc</a:t>
            </a:r>
            <a:r>
              <a:rPr lang="en-US" sz="2800" dirty="0">
                <a:solidFill>
                  <a:srgbClr val="0070C0"/>
                </a:solidFill>
              </a:rPr>
              <a:t> </a:t>
            </a:r>
            <a:r>
              <a:rPr lang="en-US" sz="2800" dirty="0" err="1">
                <a:solidFill>
                  <a:srgbClr val="0070C0"/>
                </a:solidFill>
              </a:rPr>
              <a:t>đấu</a:t>
            </a:r>
            <a:r>
              <a:rPr lang="en-US" sz="2800" dirty="0">
                <a:solidFill>
                  <a:srgbClr val="0070C0"/>
                </a:solidFill>
              </a:rPr>
              <a:t> </a:t>
            </a:r>
            <a:r>
              <a:rPr lang="en-US" sz="2800" dirty="0" err="1">
                <a:solidFill>
                  <a:srgbClr val="0070C0"/>
                </a:solidFill>
              </a:rPr>
              <a:t>tranh</a:t>
            </a:r>
            <a:r>
              <a:rPr lang="en-US" sz="2800" dirty="0">
                <a:solidFill>
                  <a:srgbClr val="0070C0"/>
                </a:solidFill>
              </a:rPr>
              <a:t> </a:t>
            </a:r>
            <a:r>
              <a:rPr lang="en-US" sz="2800" dirty="0" err="1">
                <a:solidFill>
                  <a:srgbClr val="0070C0"/>
                </a:solidFill>
              </a:rPr>
              <a:t>chống</a:t>
            </a:r>
            <a:r>
              <a:rPr lang="en-US" sz="2800" dirty="0">
                <a:solidFill>
                  <a:srgbClr val="0070C0"/>
                </a:solidFill>
              </a:rPr>
              <a:t> </a:t>
            </a:r>
            <a:r>
              <a:rPr lang="en-US" sz="2800" dirty="0" err="1">
                <a:solidFill>
                  <a:srgbClr val="0070C0"/>
                </a:solidFill>
              </a:rPr>
              <a:t>thuế</a:t>
            </a:r>
            <a:r>
              <a:rPr lang="en-US" sz="2800" dirty="0">
                <a:solidFill>
                  <a:srgbClr val="0070C0"/>
                </a:solidFill>
              </a:rPr>
              <a:t> </a:t>
            </a:r>
            <a:r>
              <a:rPr lang="en-US" sz="2800" dirty="0" err="1">
                <a:solidFill>
                  <a:srgbClr val="0070C0"/>
                </a:solidFill>
              </a:rPr>
              <a:t>của</a:t>
            </a:r>
            <a:r>
              <a:rPr lang="en-US" sz="2800" dirty="0">
                <a:solidFill>
                  <a:srgbClr val="0070C0"/>
                </a:solidFill>
              </a:rPr>
              <a:t> </a:t>
            </a:r>
            <a:r>
              <a:rPr lang="en-US" sz="2800" dirty="0" err="1">
                <a:solidFill>
                  <a:srgbClr val="0070C0"/>
                </a:solidFill>
              </a:rPr>
              <a:t>tiểu</a:t>
            </a:r>
            <a:r>
              <a:rPr lang="en-US" sz="2800" dirty="0">
                <a:solidFill>
                  <a:srgbClr val="0070C0"/>
                </a:solidFill>
              </a:rPr>
              <a:t> </a:t>
            </a:r>
            <a:r>
              <a:rPr lang="en-US" sz="2800" dirty="0" err="1">
                <a:solidFill>
                  <a:srgbClr val="0070C0"/>
                </a:solidFill>
              </a:rPr>
              <a:t>thương</a:t>
            </a:r>
            <a:r>
              <a:rPr lang="en-US" sz="2800" dirty="0">
                <a:solidFill>
                  <a:srgbClr val="0070C0"/>
                </a:solidFill>
              </a:rPr>
              <a:t> </a:t>
            </a:r>
            <a:r>
              <a:rPr lang="en-US" sz="2800" dirty="0" err="1">
                <a:solidFill>
                  <a:srgbClr val="0070C0"/>
                </a:solidFill>
              </a:rPr>
              <a:t>chợ</a:t>
            </a:r>
            <a:r>
              <a:rPr lang="en-US" sz="2800" dirty="0">
                <a:solidFill>
                  <a:srgbClr val="0070C0"/>
                </a:solidFill>
              </a:rPr>
              <a:t> </a:t>
            </a:r>
            <a:r>
              <a:rPr lang="en-US" sz="2800" dirty="0" err="1">
                <a:solidFill>
                  <a:srgbClr val="0070C0"/>
                </a:solidFill>
              </a:rPr>
              <a:t>Sắt</a:t>
            </a:r>
            <a:r>
              <a:rPr lang="en-US" sz="2800" dirty="0">
                <a:solidFill>
                  <a:srgbClr val="0070C0"/>
                </a:solidFill>
              </a:rPr>
              <a:t>.. </a:t>
            </a:r>
            <a:r>
              <a:rPr lang="en-US" sz="2800" dirty="0" err="1">
                <a:solidFill>
                  <a:srgbClr val="0070C0"/>
                </a:solidFill>
              </a:rPr>
              <a:t>nổ</a:t>
            </a:r>
            <a:r>
              <a:rPr lang="en-US" sz="2800" dirty="0">
                <a:solidFill>
                  <a:srgbClr val="0070C0"/>
                </a:solidFill>
              </a:rPr>
              <a:t> </a:t>
            </a:r>
            <a:r>
              <a:rPr lang="en-US" sz="2800" dirty="0" err="1">
                <a:solidFill>
                  <a:srgbClr val="0070C0"/>
                </a:solidFill>
              </a:rPr>
              <a:t>ra</a:t>
            </a:r>
            <a:r>
              <a:rPr lang="en-US" sz="2800" dirty="0">
                <a:solidFill>
                  <a:srgbClr val="0070C0"/>
                </a:solidFill>
              </a:rPr>
              <a:t> </a:t>
            </a:r>
            <a:r>
              <a:rPr lang="en-US" sz="2800" dirty="0" err="1">
                <a:solidFill>
                  <a:srgbClr val="0070C0"/>
                </a:solidFill>
              </a:rPr>
              <a:t>vào</a:t>
            </a:r>
            <a:r>
              <a:rPr lang="en-US" sz="2800" dirty="0">
                <a:solidFill>
                  <a:srgbClr val="0070C0"/>
                </a:solidFill>
              </a:rPr>
              <a:t> </a:t>
            </a:r>
            <a:r>
              <a:rPr lang="en-US" sz="2800" dirty="0" err="1">
                <a:solidFill>
                  <a:srgbClr val="0070C0"/>
                </a:solidFill>
              </a:rPr>
              <a:t>thời</a:t>
            </a:r>
            <a:r>
              <a:rPr lang="en-US" sz="2800" dirty="0">
                <a:solidFill>
                  <a:srgbClr val="0070C0"/>
                </a:solidFill>
              </a:rPr>
              <a:t> </a:t>
            </a:r>
            <a:r>
              <a:rPr lang="en-US" sz="2800" dirty="0" err="1">
                <a:solidFill>
                  <a:srgbClr val="0070C0"/>
                </a:solidFill>
              </a:rPr>
              <a:t>gian</a:t>
            </a:r>
            <a:r>
              <a:rPr lang="en-US" sz="2800" dirty="0">
                <a:solidFill>
                  <a:srgbClr val="0070C0"/>
                </a:solidFill>
              </a:rPr>
              <a:t> </a:t>
            </a:r>
            <a:r>
              <a:rPr lang="en-US" sz="2800" dirty="0" err="1">
                <a:solidFill>
                  <a:srgbClr val="0070C0"/>
                </a:solidFill>
              </a:rPr>
              <a:t>nào</a:t>
            </a:r>
            <a:r>
              <a:rPr lang="en-US" sz="2800" dirty="0" smtClean="0">
                <a:solidFill>
                  <a:srgbClr val="0070C0"/>
                </a:solidFill>
              </a:rPr>
              <a:t>?</a:t>
            </a:r>
            <a:endParaRPr lang="en-US" sz="2400" dirty="0">
              <a:solidFill>
                <a:srgbClr val="0070C0"/>
              </a:solidFill>
            </a:endParaRPr>
          </a:p>
          <a:p>
            <a:pPr algn="ctr"/>
            <a:endParaRPr lang="en-SG" sz="2400" b="1" dirty="0">
              <a:solidFill>
                <a:srgbClr val="0070C0"/>
              </a:solidFill>
              <a:latin typeface="Times New Roman" panose="02020603050405020304" pitchFamily="18" charset="0"/>
              <a:cs typeface="Times New Roman" panose="02020603050405020304" pitchFamily="18" charset="0"/>
            </a:endParaRPr>
          </a:p>
        </p:txBody>
      </p:sp>
      <p:sp>
        <p:nvSpPr>
          <p:cNvPr id="11" name="Rounded Rectangle 10"/>
          <p:cNvSpPr/>
          <p:nvPr/>
        </p:nvSpPr>
        <p:spPr>
          <a:xfrm>
            <a:off x="1064524" y="2129051"/>
            <a:ext cx="4757684" cy="2019868"/>
          </a:xfrm>
          <a:prstGeom prst="round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a:solidFill>
                  <a:srgbClr val="FF0000"/>
                </a:solidFill>
              </a:rPr>
              <a:t>A. </a:t>
            </a:r>
            <a:r>
              <a:rPr lang="en-US" sz="3200" dirty="0" err="1">
                <a:solidFill>
                  <a:srgbClr val="FF0000"/>
                </a:solidFill>
              </a:rPr>
              <a:t>Cuối</a:t>
            </a:r>
            <a:r>
              <a:rPr lang="en-US" sz="3200" dirty="0">
                <a:solidFill>
                  <a:srgbClr val="FF0000"/>
                </a:solidFill>
              </a:rPr>
              <a:t> </a:t>
            </a:r>
            <a:r>
              <a:rPr lang="en-US" sz="3200" dirty="0" err="1">
                <a:solidFill>
                  <a:srgbClr val="FF0000"/>
                </a:solidFill>
              </a:rPr>
              <a:t>năm</a:t>
            </a:r>
            <a:r>
              <a:rPr lang="en-US" sz="3200" dirty="0">
                <a:solidFill>
                  <a:srgbClr val="FF0000"/>
                </a:solidFill>
              </a:rPr>
              <a:t> 1936</a:t>
            </a:r>
          </a:p>
        </p:txBody>
      </p:sp>
      <p:sp>
        <p:nvSpPr>
          <p:cNvPr id="12" name="Rounded Rectangle 11"/>
          <p:cNvSpPr/>
          <p:nvPr/>
        </p:nvSpPr>
        <p:spPr>
          <a:xfrm>
            <a:off x="6332561" y="2129051"/>
            <a:ext cx="4844955" cy="2019868"/>
          </a:xfrm>
          <a:prstGeom prst="round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a:solidFill>
                  <a:srgbClr val="FF0000"/>
                </a:solidFill>
              </a:rPr>
              <a:t>B</a:t>
            </a:r>
            <a:r>
              <a:rPr lang="en-US" sz="3200" dirty="0" smtClean="0">
                <a:solidFill>
                  <a:srgbClr val="FF0000"/>
                </a:solidFill>
              </a:rPr>
              <a:t>. </a:t>
            </a:r>
            <a:r>
              <a:rPr lang="en-US" sz="3200" dirty="0" err="1">
                <a:solidFill>
                  <a:srgbClr val="FF0000"/>
                </a:solidFill>
              </a:rPr>
              <a:t>Đầu</a:t>
            </a:r>
            <a:r>
              <a:rPr lang="en-US" sz="3200" dirty="0">
                <a:solidFill>
                  <a:srgbClr val="FF0000"/>
                </a:solidFill>
              </a:rPr>
              <a:t> </a:t>
            </a:r>
            <a:r>
              <a:rPr lang="en-US" sz="3200" dirty="0" err="1">
                <a:solidFill>
                  <a:srgbClr val="FF0000"/>
                </a:solidFill>
              </a:rPr>
              <a:t>năm</a:t>
            </a:r>
            <a:r>
              <a:rPr lang="en-US" sz="3200" dirty="0">
                <a:solidFill>
                  <a:srgbClr val="FF0000"/>
                </a:solidFill>
              </a:rPr>
              <a:t> 1937</a:t>
            </a:r>
          </a:p>
        </p:txBody>
      </p:sp>
      <p:sp>
        <p:nvSpPr>
          <p:cNvPr id="13" name="Rounded Rectangle 12"/>
          <p:cNvSpPr/>
          <p:nvPr/>
        </p:nvSpPr>
        <p:spPr>
          <a:xfrm>
            <a:off x="6332561" y="4299045"/>
            <a:ext cx="4844955" cy="2019868"/>
          </a:xfrm>
          <a:prstGeom prst="round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a:solidFill>
                  <a:srgbClr val="FF0000"/>
                </a:solidFill>
              </a:rPr>
              <a:t>D. </a:t>
            </a:r>
            <a:r>
              <a:rPr lang="en-US" sz="3200" dirty="0" err="1">
                <a:solidFill>
                  <a:srgbClr val="FF0000"/>
                </a:solidFill>
              </a:rPr>
              <a:t>Giữa</a:t>
            </a:r>
            <a:r>
              <a:rPr lang="en-US" sz="3200" dirty="0">
                <a:solidFill>
                  <a:srgbClr val="FF0000"/>
                </a:solidFill>
              </a:rPr>
              <a:t> </a:t>
            </a:r>
            <a:r>
              <a:rPr lang="en-US" sz="3200" dirty="0" err="1">
                <a:solidFill>
                  <a:srgbClr val="FF0000"/>
                </a:solidFill>
              </a:rPr>
              <a:t>năm</a:t>
            </a:r>
            <a:r>
              <a:rPr lang="en-US" sz="3200" dirty="0">
                <a:solidFill>
                  <a:srgbClr val="FF0000"/>
                </a:solidFill>
              </a:rPr>
              <a:t> 1937</a:t>
            </a:r>
          </a:p>
        </p:txBody>
      </p:sp>
      <p:sp>
        <p:nvSpPr>
          <p:cNvPr id="14" name="Rounded Rectangle 13"/>
          <p:cNvSpPr/>
          <p:nvPr/>
        </p:nvSpPr>
        <p:spPr>
          <a:xfrm>
            <a:off x="1064524" y="4299045"/>
            <a:ext cx="4757684" cy="2019868"/>
          </a:xfrm>
          <a:prstGeom prst="round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a:solidFill>
                  <a:srgbClr val="FF0000"/>
                </a:solidFill>
              </a:rPr>
              <a:t>C. </a:t>
            </a:r>
            <a:r>
              <a:rPr lang="en-US" sz="3200" dirty="0" err="1">
                <a:solidFill>
                  <a:srgbClr val="FF0000"/>
                </a:solidFill>
              </a:rPr>
              <a:t>Cuối</a:t>
            </a:r>
            <a:r>
              <a:rPr lang="en-US" sz="3200" dirty="0">
                <a:solidFill>
                  <a:srgbClr val="FF0000"/>
                </a:solidFill>
              </a:rPr>
              <a:t> </a:t>
            </a:r>
            <a:r>
              <a:rPr lang="en-US" sz="3200" dirty="0" err="1">
                <a:solidFill>
                  <a:srgbClr val="FF0000"/>
                </a:solidFill>
              </a:rPr>
              <a:t>năm</a:t>
            </a:r>
            <a:r>
              <a:rPr lang="en-US" sz="3200" dirty="0">
                <a:solidFill>
                  <a:srgbClr val="FF0000"/>
                </a:solidFill>
              </a:rPr>
              <a:t> 1937</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4016" y="2667567"/>
            <a:ext cx="1333500" cy="1295400"/>
          </a:xfrm>
          <a:prstGeom prst="rect">
            <a:avLst/>
          </a:prstGeom>
        </p:spPr>
      </p:pic>
    </p:spTree>
    <p:extLst>
      <p:ext uri="{BB962C8B-B14F-4D97-AF65-F5344CB8AC3E}">
        <p14:creationId xmlns:p14="http://schemas.microsoft.com/office/powerpoint/2010/main" val="3422007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569309" y="286603"/>
            <a:ext cx="11154118" cy="1815152"/>
          </a:xfrm>
          <a:prstGeom prst="snip2DiagRect">
            <a:avLst/>
          </a:prstGeom>
          <a:solidFill>
            <a:srgbClr val="F2F1E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70C0"/>
                </a:solidFill>
                <a:latin typeface="Times New Roman" panose="02020603050405020304" pitchFamily="18" charset="0"/>
                <a:cs typeface="Times New Roman" panose="02020603050405020304" pitchFamily="18" charset="0"/>
              </a:rPr>
              <a:t>Câu 8</a:t>
            </a:r>
            <a:r>
              <a:rPr lang="vi-VN" sz="2800" b="1" dirty="0" smtClean="0">
                <a:solidFill>
                  <a:srgbClr val="0070C0"/>
                </a:solidFill>
                <a:latin typeface="Times New Roman" panose="02020603050405020304" pitchFamily="18" charset="0"/>
                <a:cs typeface="Times New Roman" panose="02020603050405020304" pitchFamily="18" charset="0"/>
              </a:rPr>
              <a:t>:</a:t>
            </a:r>
            <a:r>
              <a:rPr lang="vi-VN" sz="2800" b="1" dirty="0">
                <a:solidFill>
                  <a:srgbClr val="0070C0"/>
                </a:solidFill>
                <a:latin typeface="Times New Roman" panose="02020603050405020304" pitchFamily="18" charset="0"/>
                <a:cs typeface="Times New Roman" panose="02020603050405020304" pitchFamily="18" charset="0"/>
              </a:rPr>
              <a:t> </a:t>
            </a:r>
            <a:endParaRPr lang="vi-VN" sz="2800" b="1" dirty="0" smtClean="0">
              <a:solidFill>
                <a:srgbClr val="0070C0"/>
              </a:solidFill>
              <a:latin typeface="Times New Roman" panose="02020603050405020304" pitchFamily="18" charset="0"/>
              <a:cs typeface="Times New Roman" panose="02020603050405020304" pitchFamily="18" charset="0"/>
            </a:endParaRPr>
          </a:p>
          <a:p>
            <a:r>
              <a:rPr lang="en-US" sz="2800" dirty="0" err="1">
                <a:solidFill>
                  <a:srgbClr val="0070C0"/>
                </a:solidFill>
              </a:rPr>
              <a:t>Các</a:t>
            </a:r>
            <a:r>
              <a:rPr lang="en-US" sz="2800" dirty="0">
                <a:solidFill>
                  <a:srgbClr val="0070C0"/>
                </a:solidFill>
              </a:rPr>
              <a:t> </a:t>
            </a:r>
            <a:r>
              <a:rPr lang="en-US" sz="2800" dirty="0" err="1">
                <a:solidFill>
                  <a:srgbClr val="0070C0"/>
                </a:solidFill>
              </a:rPr>
              <a:t>cuộc</a:t>
            </a:r>
            <a:r>
              <a:rPr lang="en-US" sz="2800" dirty="0">
                <a:solidFill>
                  <a:srgbClr val="0070C0"/>
                </a:solidFill>
              </a:rPr>
              <a:t> </a:t>
            </a:r>
            <a:r>
              <a:rPr lang="en-US" sz="2800" dirty="0" err="1">
                <a:solidFill>
                  <a:srgbClr val="0070C0"/>
                </a:solidFill>
              </a:rPr>
              <a:t>đấu</a:t>
            </a:r>
            <a:r>
              <a:rPr lang="en-US" sz="2800" dirty="0">
                <a:solidFill>
                  <a:srgbClr val="0070C0"/>
                </a:solidFill>
              </a:rPr>
              <a:t> </a:t>
            </a:r>
            <a:r>
              <a:rPr lang="en-US" sz="2800" dirty="0" err="1">
                <a:solidFill>
                  <a:srgbClr val="0070C0"/>
                </a:solidFill>
              </a:rPr>
              <a:t>tranh</a:t>
            </a:r>
            <a:r>
              <a:rPr lang="en-US" sz="2800" dirty="0">
                <a:solidFill>
                  <a:srgbClr val="0070C0"/>
                </a:solidFill>
              </a:rPr>
              <a:t> </a:t>
            </a:r>
            <a:r>
              <a:rPr lang="en-US" sz="2800" dirty="0" err="1">
                <a:solidFill>
                  <a:srgbClr val="0070C0"/>
                </a:solidFill>
              </a:rPr>
              <a:t>lớn</a:t>
            </a:r>
            <a:r>
              <a:rPr lang="en-US" sz="2800" dirty="0">
                <a:solidFill>
                  <a:srgbClr val="0070C0"/>
                </a:solidFill>
              </a:rPr>
              <a:t> </a:t>
            </a:r>
            <a:r>
              <a:rPr lang="en-US" sz="2800" dirty="0" err="1">
                <a:solidFill>
                  <a:srgbClr val="0070C0"/>
                </a:solidFill>
              </a:rPr>
              <a:t>của</a:t>
            </a:r>
            <a:r>
              <a:rPr lang="en-US" sz="2800" dirty="0">
                <a:solidFill>
                  <a:srgbClr val="0070C0"/>
                </a:solidFill>
              </a:rPr>
              <a:t> </a:t>
            </a:r>
            <a:r>
              <a:rPr lang="en-US" sz="2800" dirty="0" err="1">
                <a:solidFill>
                  <a:srgbClr val="0070C0"/>
                </a:solidFill>
              </a:rPr>
              <a:t>công</a:t>
            </a:r>
            <a:r>
              <a:rPr lang="en-US" sz="2800" dirty="0">
                <a:solidFill>
                  <a:srgbClr val="0070C0"/>
                </a:solidFill>
              </a:rPr>
              <a:t> </a:t>
            </a:r>
            <a:r>
              <a:rPr lang="en-US" sz="2800" dirty="0" err="1">
                <a:solidFill>
                  <a:srgbClr val="0070C0"/>
                </a:solidFill>
              </a:rPr>
              <a:t>nhân</a:t>
            </a:r>
            <a:r>
              <a:rPr lang="en-US" sz="2800" dirty="0">
                <a:solidFill>
                  <a:srgbClr val="0070C0"/>
                </a:solidFill>
              </a:rPr>
              <a:t> </a:t>
            </a:r>
            <a:r>
              <a:rPr lang="en-US" sz="2800" dirty="0" err="1">
                <a:solidFill>
                  <a:srgbClr val="0070C0"/>
                </a:solidFill>
              </a:rPr>
              <a:t>Nhà</a:t>
            </a:r>
            <a:r>
              <a:rPr lang="en-US" sz="2800" dirty="0">
                <a:solidFill>
                  <a:srgbClr val="0070C0"/>
                </a:solidFill>
              </a:rPr>
              <a:t> </a:t>
            </a:r>
            <a:r>
              <a:rPr lang="en-US" sz="2800" dirty="0" err="1">
                <a:solidFill>
                  <a:srgbClr val="0070C0"/>
                </a:solidFill>
              </a:rPr>
              <a:t>máy</a:t>
            </a:r>
            <a:r>
              <a:rPr lang="en-US" sz="2800" dirty="0">
                <a:solidFill>
                  <a:srgbClr val="0070C0"/>
                </a:solidFill>
              </a:rPr>
              <a:t> </a:t>
            </a:r>
            <a:r>
              <a:rPr lang="en-US" sz="2800" dirty="0" err="1">
                <a:solidFill>
                  <a:srgbClr val="0070C0"/>
                </a:solidFill>
              </a:rPr>
              <a:t>Tơ</a:t>
            </a:r>
            <a:r>
              <a:rPr lang="en-US" sz="2800" dirty="0">
                <a:solidFill>
                  <a:srgbClr val="0070C0"/>
                </a:solidFill>
              </a:rPr>
              <a:t>, </a:t>
            </a:r>
            <a:r>
              <a:rPr lang="en-US" sz="2800" dirty="0" err="1">
                <a:solidFill>
                  <a:srgbClr val="0070C0"/>
                </a:solidFill>
              </a:rPr>
              <a:t>Nhà</a:t>
            </a:r>
            <a:r>
              <a:rPr lang="en-US" sz="2800" dirty="0">
                <a:solidFill>
                  <a:srgbClr val="0070C0"/>
                </a:solidFill>
              </a:rPr>
              <a:t> </a:t>
            </a:r>
            <a:r>
              <a:rPr lang="en-US" sz="2800" dirty="0" err="1">
                <a:solidFill>
                  <a:srgbClr val="0070C0"/>
                </a:solidFill>
              </a:rPr>
              <a:t>máy</a:t>
            </a:r>
            <a:r>
              <a:rPr lang="en-US" sz="2800" dirty="0">
                <a:solidFill>
                  <a:srgbClr val="0070C0"/>
                </a:solidFill>
              </a:rPr>
              <a:t> </a:t>
            </a:r>
            <a:r>
              <a:rPr lang="en-US" sz="2800" dirty="0" err="1">
                <a:solidFill>
                  <a:srgbClr val="0070C0"/>
                </a:solidFill>
              </a:rPr>
              <a:t>Chỉ</a:t>
            </a:r>
            <a:r>
              <a:rPr lang="en-US" sz="2800" dirty="0">
                <a:solidFill>
                  <a:srgbClr val="0070C0"/>
                </a:solidFill>
              </a:rPr>
              <a:t> </a:t>
            </a:r>
            <a:r>
              <a:rPr lang="en-US" sz="2800" dirty="0" err="1">
                <a:solidFill>
                  <a:srgbClr val="0070C0"/>
                </a:solidFill>
              </a:rPr>
              <a:t>Thảm</a:t>
            </a:r>
            <a:r>
              <a:rPr lang="en-US" sz="2800" dirty="0">
                <a:solidFill>
                  <a:srgbClr val="0070C0"/>
                </a:solidFill>
              </a:rPr>
              <a:t> </a:t>
            </a:r>
            <a:r>
              <a:rPr lang="en-US" sz="2800" dirty="0" err="1">
                <a:solidFill>
                  <a:srgbClr val="0070C0"/>
                </a:solidFill>
              </a:rPr>
              <a:t>len</a:t>
            </a:r>
            <a:r>
              <a:rPr lang="en-US" sz="2800" dirty="0">
                <a:solidFill>
                  <a:srgbClr val="0070C0"/>
                </a:solidFill>
              </a:rPr>
              <a:t>... </a:t>
            </a:r>
            <a:r>
              <a:rPr lang="en-US" sz="2800" dirty="0" err="1">
                <a:solidFill>
                  <a:srgbClr val="0070C0"/>
                </a:solidFill>
              </a:rPr>
              <a:t>đòi</a:t>
            </a:r>
            <a:r>
              <a:rPr lang="en-US" sz="2800" dirty="0">
                <a:solidFill>
                  <a:srgbClr val="0070C0"/>
                </a:solidFill>
              </a:rPr>
              <a:t> </a:t>
            </a:r>
            <a:r>
              <a:rPr lang="en-US" sz="2800" dirty="0" err="1">
                <a:solidFill>
                  <a:srgbClr val="0070C0"/>
                </a:solidFill>
              </a:rPr>
              <a:t>tăng</a:t>
            </a:r>
            <a:r>
              <a:rPr lang="en-US" sz="2800" dirty="0">
                <a:solidFill>
                  <a:srgbClr val="0070C0"/>
                </a:solidFill>
              </a:rPr>
              <a:t> </a:t>
            </a:r>
            <a:r>
              <a:rPr lang="en-US" sz="2800" dirty="0" err="1">
                <a:solidFill>
                  <a:srgbClr val="0070C0"/>
                </a:solidFill>
              </a:rPr>
              <a:t>lương</a:t>
            </a:r>
            <a:r>
              <a:rPr lang="en-US" sz="2800" dirty="0">
                <a:solidFill>
                  <a:srgbClr val="0070C0"/>
                </a:solidFill>
              </a:rPr>
              <a:t>, </a:t>
            </a:r>
            <a:r>
              <a:rPr lang="en-US" sz="2800" dirty="0" err="1">
                <a:solidFill>
                  <a:srgbClr val="0070C0"/>
                </a:solidFill>
              </a:rPr>
              <a:t>giảm</a:t>
            </a:r>
            <a:r>
              <a:rPr lang="en-US" sz="2800" dirty="0">
                <a:solidFill>
                  <a:srgbClr val="0070C0"/>
                </a:solidFill>
              </a:rPr>
              <a:t> </a:t>
            </a:r>
            <a:r>
              <a:rPr lang="en-US" sz="2800" dirty="0" err="1">
                <a:solidFill>
                  <a:srgbClr val="0070C0"/>
                </a:solidFill>
              </a:rPr>
              <a:t>giờ</a:t>
            </a:r>
            <a:r>
              <a:rPr lang="en-US" sz="2800" dirty="0">
                <a:solidFill>
                  <a:srgbClr val="0070C0"/>
                </a:solidFill>
              </a:rPr>
              <a:t> </a:t>
            </a:r>
            <a:r>
              <a:rPr lang="en-US" sz="2800" dirty="0" err="1">
                <a:solidFill>
                  <a:srgbClr val="0070C0"/>
                </a:solidFill>
              </a:rPr>
              <a:t>làm</a:t>
            </a:r>
            <a:r>
              <a:rPr lang="en-US" sz="2800" dirty="0">
                <a:solidFill>
                  <a:srgbClr val="0070C0"/>
                </a:solidFill>
              </a:rPr>
              <a:t>; </a:t>
            </a:r>
            <a:r>
              <a:rPr lang="en-US" sz="2800" dirty="0" err="1">
                <a:solidFill>
                  <a:srgbClr val="0070C0"/>
                </a:solidFill>
              </a:rPr>
              <a:t>cuộc</a:t>
            </a:r>
            <a:r>
              <a:rPr lang="en-US" sz="2800" dirty="0">
                <a:solidFill>
                  <a:srgbClr val="0070C0"/>
                </a:solidFill>
              </a:rPr>
              <a:t> </a:t>
            </a:r>
            <a:r>
              <a:rPr lang="en-US" sz="2800" dirty="0" err="1">
                <a:solidFill>
                  <a:srgbClr val="0070C0"/>
                </a:solidFill>
              </a:rPr>
              <a:t>đấu</a:t>
            </a:r>
            <a:r>
              <a:rPr lang="en-US" sz="2800" dirty="0">
                <a:solidFill>
                  <a:srgbClr val="0070C0"/>
                </a:solidFill>
              </a:rPr>
              <a:t> </a:t>
            </a:r>
            <a:r>
              <a:rPr lang="en-US" sz="2800" dirty="0" err="1">
                <a:solidFill>
                  <a:srgbClr val="0070C0"/>
                </a:solidFill>
              </a:rPr>
              <a:t>tranh</a:t>
            </a:r>
            <a:r>
              <a:rPr lang="en-US" sz="2800" dirty="0">
                <a:solidFill>
                  <a:srgbClr val="0070C0"/>
                </a:solidFill>
              </a:rPr>
              <a:t> </a:t>
            </a:r>
            <a:r>
              <a:rPr lang="en-US" sz="2800" dirty="0" err="1">
                <a:solidFill>
                  <a:srgbClr val="0070C0"/>
                </a:solidFill>
              </a:rPr>
              <a:t>chống</a:t>
            </a:r>
            <a:r>
              <a:rPr lang="en-US" sz="2800" dirty="0">
                <a:solidFill>
                  <a:srgbClr val="0070C0"/>
                </a:solidFill>
              </a:rPr>
              <a:t> </a:t>
            </a:r>
            <a:r>
              <a:rPr lang="en-US" sz="2800" dirty="0" err="1">
                <a:solidFill>
                  <a:srgbClr val="0070C0"/>
                </a:solidFill>
              </a:rPr>
              <a:t>thuế</a:t>
            </a:r>
            <a:r>
              <a:rPr lang="en-US" sz="2800" dirty="0">
                <a:solidFill>
                  <a:srgbClr val="0070C0"/>
                </a:solidFill>
              </a:rPr>
              <a:t> </a:t>
            </a:r>
            <a:r>
              <a:rPr lang="en-US" sz="2800" dirty="0" err="1">
                <a:solidFill>
                  <a:srgbClr val="0070C0"/>
                </a:solidFill>
              </a:rPr>
              <a:t>của</a:t>
            </a:r>
            <a:r>
              <a:rPr lang="en-US" sz="2800" dirty="0">
                <a:solidFill>
                  <a:srgbClr val="0070C0"/>
                </a:solidFill>
              </a:rPr>
              <a:t> </a:t>
            </a:r>
            <a:r>
              <a:rPr lang="en-US" sz="2800" dirty="0" err="1">
                <a:solidFill>
                  <a:srgbClr val="0070C0"/>
                </a:solidFill>
              </a:rPr>
              <a:t>tiểu</a:t>
            </a:r>
            <a:r>
              <a:rPr lang="en-US" sz="2800" dirty="0">
                <a:solidFill>
                  <a:srgbClr val="0070C0"/>
                </a:solidFill>
              </a:rPr>
              <a:t> </a:t>
            </a:r>
            <a:r>
              <a:rPr lang="en-US" sz="2800" dirty="0" err="1">
                <a:solidFill>
                  <a:srgbClr val="0070C0"/>
                </a:solidFill>
              </a:rPr>
              <a:t>thương</a:t>
            </a:r>
            <a:r>
              <a:rPr lang="en-US" sz="2800" dirty="0">
                <a:solidFill>
                  <a:srgbClr val="0070C0"/>
                </a:solidFill>
              </a:rPr>
              <a:t> </a:t>
            </a:r>
            <a:r>
              <a:rPr lang="en-US" sz="2800" dirty="0" err="1">
                <a:solidFill>
                  <a:srgbClr val="0070C0"/>
                </a:solidFill>
              </a:rPr>
              <a:t>chợ</a:t>
            </a:r>
            <a:r>
              <a:rPr lang="en-US" sz="2800" dirty="0">
                <a:solidFill>
                  <a:srgbClr val="0070C0"/>
                </a:solidFill>
              </a:rPr>
              <a:t> </a:t>
            </a:r>
            <a:r>
              <a:rPr lang="en-US" sz="2800" dirty="0" err="1">
                <a:solidFill>
                  <a:srgbClr val="0070C0"/>
                </a:solidFill>
              </a:rPr>
              <a:t>Sắt</a:t>
            </a:r>
            <a:r>
              <a:rPr lang="en-US" sz="2800" dirty="0">
                <a:solidFill>
                  <a:srgbClr val="0070C0"/>
                </a:solidFill>
              </a:rPr>
              <a:t> </a:t>
            </a:r>
            <a:r>
              <a:rPr lang="en-US" sz="2800" dirty="0" err="1">
                <a:solidFill>
                  <a:srgbClr val="0070C0"/>
                </a:solidFill>
              </a:rPr>
              <a:t>đạt</a:t>
            </a:r>
            <a:r>
              <a:rPr lang="en-US" sz="2800" dirty="0">
                <a:solidFill>
                  <a:srgbClr val="0070C0"/>
                </a:solidFill>
              </a:rPr>
              <a:t> </a:t>
            </a:r>
            <a:r>
              <a:rPr lang="en-US" sz="2800" dirty="0" err="1">
                <a:solidFill>
                  <a:srgbClr val="0070C0"/>
                </a:solidFill>
              </a:rPr>
              <a:t>kết</a:t>
            </a:r>
            <a:r>
              <a:rPr lang="en-US" sz="2800" dirty="0">
                <a:solidFill>
                  <a:srgbClr val="0070C0"/>
                </a:solidFill>
              </a:rPr>
              <a:t> </a:t>
            </a:r>
            <a:r>
              <a:rPr lang="en-US" sz="2800" dirty="0" err="1">
                <a:solidFill>
                  <a:srgbClr val="0070C0"/>
                </a:solidFill>
              </a:rPr>
              <a:t>quả</a:t>
            </a:r>
            <a:r>
              <a:rPr lang="en-US" sz="2800" dirty="0">
                <a:solidFill>
                  <a:srgbClr val="0070C0"/>
                </a:solidFill>
              </a:rPr>
              <a:t> </a:t>
            </a:r>
            <a:r>
              <a:rPr lang="en-US" sz="2800" dirty="0" err="1">
                <a:solidFill>
                  <a:srgbClr val="0070C0"/>
                </a:solidFill>
              </a:rPr>
              <a:t>như</a:t>
            </a:r>
            <a:r>
              <a:rPr lang="en-US" sz="2800" dirty="0">
                <a:solidFill>
                  <a:srgbClr val="0070C0"/>
                </a:solidFill>
              </a:rPr>
              <a:t> </a:t>
            </a:r>
            <a:r>
              <a:rPr lang="en-US" sz="2800" dirty="0" err="1">
                <a:solidFill>
                  <a:srgbClr val="0070C0"/>
                </a:solidFill>
              </a:rPr>
              <a:t>thế</a:t>
            </a:r>
            <a:r>
              <a:rPr lang="en-US" sz="2800" dirty="0">
                <a:solidFill>
                  <a:srgbClr val="0070C0"/>
                </a:solidFill>
              </a:rPr>
              <a:t> </a:t>
            </a:r>
            <a:r>
              <a:rPr lang="en-US" sz="2800" dirty="0" err="1">
                <a:solidFill>
                  <a:srgbClr val="0070C0"/>
                </a:solidFill>
              </a:rPr>
              <a:t>nào</a:t>
            </a:r>
            <a:r>
              <a:rPr lang="en-US" sz="2800" dirty="0" smtClean="0">
                <a:solidFill>
                  <a:srgbClr val="0070C0"/>
                </a:solidFill>
              </a:rPr>
              <a:t>?</a:t>
            </a:r>
            <a:endParaRPr lang="en-US" sz="2800" dirty="0">
              <a:solidFill>
                <a:srgbClr val="0070C0"/>
              </a:solidFill>
            </a:endParaRPr>
          </a:p>
        </p:txBody>
      </p:sp>
      <p:sp>
        <p:nvSpPr>
          <p:cNvPr id="11" name="Rounded Rectangle 10"/>
          <p:cNvSpPr/>
          <p:nvPr/>
        </p:nvSpPr>
        <p:spPr>
          <a:xfrm>
            <a:off x="984634" y="2797791"/>
            <a:ext cx="4921456" cy="2019868"/>
          </a:xfrm>
          <a:prstGeom prst="round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a:solidFill>
                  <a:srgbClr val="FF0000"/>
                </a:solidFill>
              </a:rPr>
              <a:t>A. </a:t>
            </a:r>
            <a:r>
              <a:rPr lang="en-US" sz="3200" dirty="0" err="1">
                <a:solidFill>
                  <a:srgbClr val="FF0000"/>
                </a:solidFill>
              </a:rPr>
              <a:t>Hầu</a:t>
            </a:r>
            <a:r>
              <a:rPr lang="en-US" sz="3200" dirty="0">
                <a:solidFill>
                  <a:srgbClr val="FF0000"/>
                </a:solidFill>
              </a:rPr>
              <a:t> </a:t>
            </a:r>
            <a:r>
              <a:rPr lang="en-US" sz="3200" dirty="0" err="1">
                <a:solidFill>
                  <a:srgbClr val="FF0000"/>
                </a:solidFill>
              </a:rPr>
              <a:t>hết</a:t>
            </a:r>
            <a:r>
              <a:rPr lang="en-US" sz="3200" dirty="0">
                <a:solidFill>
                  <a:srgbClr val="FF0000"/>
                </a:solidFill>
              </a:rPr>
              <a:t> </a:t>
            </a:r>
            <a:r>
              <a:rPr lang="en-US" sz="3200" dirty="0" err="1">
                <a:solidFill>
                  <a:srgbClr val="FF0000"/>
                </a:solidFill>
              </a:rPr>
              <a:t>các</a:t>
            </a:r>
            <a:r>
              <a:rPr lang="en-US" sz="3200" dirty="0">
                <a:solidFill>
                  <a:srgbClr val="FF0000"/>
                </a:solidFill>
              </a:rPr>
              <a:t> </a:t>
            </a:r>
            <a:r>
              <a:rPr lang="en-US" sz="3200" dirty="0" err="1">
                <a:solidFill>
                  <a:srgbClr val="FF0000"/>
                </a:solidFill>
              </a:rPr>
              <a:t>cuộc</a:t>
            </a:r>
            <a:r>
              <a:rPr lang="en-US" sz="3200" dirty="0">
                <a:solidFill>
                  <a:srgbClr val="FF0000"/>
                </a:solidFill>
              </a:rPr>
              <a:t> </a:t>
            </a:r>
            <a:r>
              <a:rPr lang="en-US" sz="3200" dirty="0" err="1">
                <a:solidFill>
                  <a:srgbClr val="FF0000"/>
                </a:solidFill>
              </a:rPr>
              <a:t>đấu</a:t>
            </a:r>
            <a:r>
              <a:rPr lang="en-US" sz="3200" dirty="0">
                <a:solidFill>
                  <a:srgbClr val="FF0000"/>
                </a:solidFill>
              </a:rPr>
              <a:t> </a:t>
            </a:r>
            <a:r>
              <a:rPr lang="en-US" sz="3200" dirty="0" err="1">
                <a:solidFill>
                  <a:srgbClr val="FF0000"/>
                </a:solidFill>
              </a:rPr>
              <a:t>tranh</a:t>
            </a:r>
            <a:r>
              <a:rPr lang="en-US" sz="3200" dirty="0">
                <a:solidFill>
                  <a:srgbClr val="FF0000"/>
                </a:solidFill>
              </a:rPr>
              <a:t> </a:t>
            </a:r>
            <a:r>
              <a:rPr lang="en-US" sz="3200" dirty="0" err="1">
                <a:solidFill>
                  <a:srgbClr val="FF0000"/>
                </a:solidFill>
              </a:rPr>
              <a:t>này</a:t>
            </a:r>
            <a:r>
              <a:rPr lang="en-US" sz="3200" dirty="0">
                <a:solidFill>
                  <a:srgbClr val="FF0000"/>
                </a:solidFill>
              </a:rPr>
              <a:t> </a:t>
            </a:r>
            <a:r>
              <a:rPr lang="en-US" sz="3200" dirty="0" err="1">
                <a:solidFill>
                  <a:srgbClr val="FF0000"/>
                </a:solidFill>
              </a:rPr>
              <a:t>đều</a:t>
            </a:r>
            <a:r>
              <a:rPr lang="en-US" sz="3200" dirty="0">
                <a:solidFill>
                  <a:srgbClr val="FF0000"/>
                </a:solidFill>
              </a:rPr>
              <a:t> </a:t>
            </a:r>
            <a:r>
              <a:rPr lang="en-US" sz="3200" dirty="0" err="1">
                <a:solidFill>
                  <a:srgbClr val="FF0000"/>
                </a:solidFill>
              </a:rPr>
              <a:t>thất</a:t>
            </a:r>
            <a:r>
              <a:rPr lang="en-US" sz="3200" dirty="0">
                <a:solidFill>
                  <a:srgbClr val="FF0000"/>
                </a:solidFill>
              </a:rPr>
              <a:t> </a:t>
            </a:r>
            <a:r>
              <a:rPr lang="en-US" sz="3200" dirty="0" err="1" smtClean="0">
                <a:solidFill>
                  <a:srgbClr val="FF0000"/>
                </a:solidFill>
              </a:rPr>
              <a:t>bại</a:t>
            </a:r>
            <a:r>
              <a:rPr lang="vi-VN" sz="3200" dirty="0" smtClean="0">
                <a:solidFill>
                  <a:srgbClr val="FF0000"/>
                </a:solidFill>
              </a:rPr>
              <a:t>.</a:t>
            </a:r>
            <a:endParaRPr lang="en-US" sz="3200" dirty="0">
              <a:solidFill>
                <a:srgbClr val="FF0000"/>
              </a:solidFill>
            </a:endParaRPr>
          </a:p>
        </p:txBody>
      </p:sp>
      <p:sp>
        <p:nvSpPr>
          <p:cNvPr id="12" name="Rounded Rectangle 11"/>
          <p:cNvSpPr/>
          <p:nvPr/>
        </p:nvSpPr>
        <p:spPr>
          <a:xfrm>
            <a:off x="6359857" y="2797791"/>
            <a:ext cx="4844955" cy="2019868"/>
          </a:xfrm>
          <a:prstGeom prst="round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a:solidFill>
                  <a:srgbClr val="FF0000"/>
                </a:solidFill>
              </a:rPr>
              <a:t>B. </a:t>
            </a:r>
            <a:r>
              <a:rPr lang="en-US" sz="3200" dirty="0" err="1">
                <a:solidFill>
                  <a:srgbClr val="FF0000"/>
                </a:solidFill>
              </a:rPr>
              <a:t>Hầu</a:t>
            </a:r>
            <a:r>
              <a:rPr lang="en-US" sz="3200" dirty="0">
                <a:solidFill>
                  <a:srgbClr val="FF0000"/>
                </a:solidFill>
              </a:rPr>
              <a:t> </a:t>
            </a:r>
            <a:r>
              <a:rPr lang="en-US" sz="3200" dirty="0" err="1">
                <a:solidFill>
                  <a:srgbClr val="FF0000"/>
                </a:solidFill>
              </a:rPr>
              <a:t>hết</a:t>
            </a:r>
            <a:r>
              <a:rPr lang="en-US" sz="3200" dirty="0">
                <a:solidFill>
                  <a:srgbClr val="FF0000"/>
                </a:solidFill>
              </a:rPr>
              <a:t> </a:t>
            </a:r>
            <a:r>
              <a:rPr lang="en-US" sz="3200" dirty="0" err="1">
                <a:solidFill>
                  <a:srgbClr val="FF0000"/>
                </a:solidFill>
              </a:rPr>
              <a:t>các</a:t>
            </a:r>
            <a:r>
              <a:rPr lang="en-US" sz="3200" dirty="0">
                <a:solidFill>
                  <a:srgbClr val="FF0000"/>
                </a:solidFill>
              </a:rPr>
              <a:t> </a:t>
            </a:r>
            <a:r>
              <a:rPr lang="en-US" sz="3200" dirty="0" err="1">
                <a:solidFill>
                  <a:srgbClr val="FF0000"/>
                </a:solidFill>
              </a:rPr>
              <a:t>cuộc</a:t>
            </a:r>
            <a:r>
              <a:rPr lang="en-US" sz="3200" dirty="0">
                <a:solidFill>
                  <a:srgbClr val="FF0000"/>
                </a:solidFill>
              </a:rPr>
              <a:t> </a:t>
            </a:r>
            <a:r>
              <a:rPr lang="en-US" sz="3200" dirty="0" err="1">
                <a:solidFill>
                  <a:srgbClr val="FF0000"/>
                </a:solidFill>
              </a:rPr>
              <a:t>đấu</a:t>
            </a:r>
            <a:r>
              <a:rPr lang="en-US" sz="3200" dirty="0">
                <a:solidFill>
                  <a:srgbClr val="FF0000"/>
                </a:solidFill>
              </a:rPr>
              <a:t> </a:t>
            </a:r>
            <a:r>
              <a:rPr lang="en-US" sz="3200" dirty="0" err="1">
                <a:solidFill>
                  <a:srgbClr val="FF0000"/>
                </a:solidFill>
              </a:rPr>
              <a:t>tranh</a:t>
            </a:r>
            <a:r>
              <a:rPr lang="en-US" sz="3200" dirty="0">
                <a:solidFill>
                  <a:srgbClr val="FF0000"/>
                </a:solidFill>
              </a:rPr>
              <a:t> </a:t>
            </a:r>
            <a:r>
              <a:rPr lang="en-US" sz="3200" dirty="0" err="1">
                <a:solidFill>
                  <a:srgbClr val="FF0000"/>
                </a:solidFill>
              </a:rPr>
              <a:t>này</a:t>
            </a:r>
            <a:r>
              <a:rPr lang="en-US" sz="3200" dirty="0">
                <a:solidFill>
                  <a:srgbClr val="FF0000"/>
                </a:solidFill>
              </a:rPr>
              <a:t> </a:t>
            </a:r>
            <a:r>
              <a:rPr lang="en-US" sz="3200" dirty="0" err="1">
                <a:solidFill>
                  <a:srgbClr val="FF0000"/>
                </a:solidFill>
              </a:rPr>
              <a:t>đều</a:t>
            </a:r>
            <a:r>
              <a:rPr lang="en-US" sz="3200" dirty="0">
                <a:solidFill>
                  <a:srgbClr val="FF0000"/>
                </a:solidFill>
              </a:rPr>
              <a:t> </a:t>
            </a:r>
            <a:r>
              <a:rPr lang="en-US" sz="3200" dirty="0" err="1">
                <a:solidFill>
                  <a:srgbClr val="FF0000"/>
                </a:solidFill>
              </a:rPr>
              <a:t>thắng</a:t>
            </a:r>
            <a:r>
              <a:rPr lang="en-US" sz="3200" dirty="0">
                <a:solidFill>
                  <a:srgbClr val="FF0000"/>
                </a:solidFill>
              </a:rPr>
              <a:t> </a:t>
            </a:r>
            <a:r>
              <a:rPr lang="en-US" sz="3200" dirty="0" err="1">
                <a:solidFill>
                  <a:srgbClr val="FF0000"/>
                </a:solidFill>
              </a:rPr>
              <a:t>lợi</a:t>
            </a:r>
            <a:r>
              <a:rPr lang="vi-VN" sz="3200" dirty="0">
                <a:solidFill>
                  <a:srgbClr val="FF0000"/>
                </a:solidFill>
              </a:rPr>
              <a:t>.</a:t>
            </a:r>
            <a:endParaRPr lang="en-US" sz="3200" dirty="0">
              <a:solidFill>
                <a:srgbClr val="FF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8062" y="3807725"/>
            <a:ext cx="1333500" cy="1295400"/>
          </a:xfrm>
          <a:prstGeom prst="rect">
            <a:avLst/>
          </a:prstGeom>
        </p:spPr>
      </p:pic>
    </p:spTree>
    <p:extLst>
      <p:ext uri="{BB962C8B-B14F-4D97-AF65-F5344CB8AC3E}">
        <p14:creationId xmlns:p14="http://schemas.microsoft.com/office/powerpoint/2010/main" val="796161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7411" y="134034"/>
            <a:ext cx="8271616" cy="646331"/>
          </a:xfrm>
          <a:prstGeom prst="rect">
            <a:avLst/>
          </a:prstGeom>
          <a:noFill/>
        </p:spPr>
        <p:txBody>
          <a:bodyPr wrap="square" rtlCol="0">
            <a:spAutoFit/>
          </a:bodyPr>
          <a:lstStyle/>
          <a:p>
            <a:r>
              <a:rPr lang="vi-VN" sz="3600" b="1" dirty="0" smtClean="0"/>
              <a:t>TRÒ CHƠI GHI NHỚ THÔNG TIN</a:t>
            </a:r>
            <a:endParaRPr lang="en-US" sz="3600" b="1" dirty="0"/>
          </a:p>
        </p:txBody>
      </p:sp>
      <p:sp>
        <p:nvSpPr>
          <p:cNvPr id="3" name="TextBox 2"/>
          <p:cNvSpPr txBox="1"/>
          <p:nvPr/>
        </p:nvSpPr>
        <p:spPr>
          <a:xfrm>
            <a:off x="2182568" y="1692322"/>
            <a:ext cx="8312559" cy="3046988"/>
          </a:xfrm>
          <a:prstGeom prst="rect">
            <a:avLst/>
          </a:prstGeom>
          <a:noFill/>
        </p:spPr>
        <p:txBody>
          <a:bodyPr wrap="square" rtlCol="0">
            <a:spAutoFit/>
          </a:bodyPr>
          <a:lstStyle/>
          <a:p>
            <a:r>
              <a:rPr lang="vi-VN" sz="3200" b="1" dirty="0" smtClean="0">
                <a:solidFill>
                  <a:schemeClr val="accent4">
                    <a:lumMod val="75000"/>
                  </a:schemeClr>
                </a:solidFill>
              </a:rPr>
              <a:t>LUẬT CHƠI: </a:t>
            </a:r>
            <a:r>
              <a:rPr lang="vi-VN" sz="3200" dirty="0" smtClean="0"/>
              <a:t>Trong thời gian  phút các bạn quan sát hình ảnh và đọc thông tin, ghi nhớ những thông tin đọc được, nghe được. </a:t>
            </a:r>
            <a:r>
              <a:rPr lang="vi-VN" sz="3200" i="1" dirty="0" smtClean="0">
                <a:solidFill>
                  <a:srgbClr val="FF0000"/>
                </a:solidFill>
              </a:rPr>
              <a:t>Không được ghi chép.  </a:t>
            </a:r>
            <a:r>
              <a:rPr lang="vi-VN" sz="3200" dirty="0" smtClean="0"/>
              <a:t>Sau thông tin sẽ có 5  câu hỏi bạn nào trả lời đúng được thông tin được hỏi sẽ nhận được quà của ban tổ chức</a:t>
            </a:r>
            <a:endParaRPr lang="en-US" sz="3200" dirty="0"/>
          </a:p>
        </p:txBody>
      </p:sp>
    </p:spTree>
    <p:extLst>
      <p:ext uri="{BB962C8B-B14F-4D97-AF65-F5344CB8AC3E}">
        <p14:creationId xmlns:p14="http://schemas.microsoft.com/office/powerpoint/2010/main" val="3240669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514718" y="136477"/>
            <a:ext cx="11154118" cy="1992573"/>
          </a:xfrm>
          <a:prstGeom prst="snip2DiagRect">
            <a:avLst/>
          </a:prstGeom>
          <a:solidFill>
            <a:srgbClr val="F2F1E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70C0"/>
                </a:solidFill>
                <a:latin typeface="Times New Roman" panose="02020603050405020304" pitchFamily="18" charset="0"/>
                <a:cs typeface="Times New Roman" panose="02020603050405020304" pitchFamily="18" charset="0"/>
              </a:rPr>
              <a:t>Câu </a:t>
            </a:r>
            <a:r>
              <a:rPr lang="vi-VN" sz="3200" b="1" dirty="0" smtClean="0">
                <a:solidFill>
                  <a:srgbClr val="0070C0"/>
                </a:solidFill>
                <a:latin typeface="Times New Roman" panose="02020603050405020304" pitchFamily="18" charset="0"/>
                <a:cs typeface="Times New Roman" panose="02020603050405020304" pitchFamily="18" charset="0"/>
              </a:rPr>
              <a:t>9:</a:t>
            </a:r>
            <a:r>
              <a:rPr lang="vi-VN" sz="3200" b="1" dirty="0">
                <a:solidFill>
                  <a:srgbClr val="0070C0"/>
                </a:solidFill>
                <a:latin typeface="Times New Roman" panose="02020603050405020304" pitchFamily="18" charset="0"/>
                <a:cs typeface="Times New Roman" panose="02020603050405020304" pitchFamily="18" charset="0"/>
              </a:rPr>
              <a:t> </a:t>
            </a:r>
            <a:endParaRPr lang="vi-VN" sz="3200" b="1" dirty="0" smtClean="0">
              <a:solidFill>
                <a:srgbClr val="0070C0"/>
              </a:solidFill>
              <a:latin typeface="Times New Roman" panose="02020603050405020304" pitchFamily="18" charset="0"/>
              <a:cs typeface="Times New Roman" panose="02020603050405020304" pitchFamily="18" charset="0"/>
            </a:endParaRPr>
          </a:p>
          <a:p>
            <a:r>
              <a:rPr lang="en-US" sz="3200" dirty="0" err="1">
                <a:solidFill>
                  <a:srgbClr val="0070C0"/>
                </a:solidFill>
              </a:rPr>
              <a:t>Trong</a:t>
            </a:r>
            <a:r>
              <a:rPr lang="en-US" sz="3200" dirty="0">
                <a:solidFill>
                  <a:srgbClr val="0070C0"/>
                </a:solidFill>
              </a:rPr>
              <a:t> </a:t>
            </a:r>
            <a:r>
              <a:rPr lang="en-US" sz="3200" dirty="0" err="1">
                <a:solidFill>
                  <a:srgbClr val="0070C0"/>
                </a:solidFill>
              </a:rPr>
              <a:t>tháng</a:t>
            </a:r>
            <a:r>
              <a:rPr lang="en-US" sz="3200" dirty="0">
                <a:solidFill>
                  <a:srgbClr val="0070C0"/>
                </a:solidFill>
              </a:rPr>
              <a:t> 5 </a:t>
            </a:r>
            <a:r>
              <a:rPr lang="en-US" sz="3200" dirty="0" err="1">
                <a:solidFill>
                  <a:srgbClr val="0070C0"/>
                </a:solidFill>
              </a:rPr>
              <a:t>và</a:t>
            </a:r>
            <a:r>
              <a:rPr lang="en-US" sz="3200" dirty="0">
                <a:solidFill>
                  <a:srgbClr val="0070C0"/>
                </a:solidFill>
              </a:rPr>
              <a:t> </a:t>
            </a:r>
            <a:r>
              <a:rPr lang="en-US" sz="3200" dirty="0" err="1">
                <a:solidFill>
                  <a:srgbClr val="0070C0"/>
                </a:solidFill>
              </a:rPr>
              <a:t>tháng</a:t>
            </a:r>
            <a:r>
              <a:rPr lang="en-US" sz="3200" dirty="0">
                <a:solidFill>
                  <a:srgbClr val="0070C0"/>
                </a:solidFill>
              </a:rPr>
              <a:t> 6-1939, </a:t>
            </a:r>
            <a:r>
              <a:rPr lang="en-US" sz="3200" dirty="0" err="1">
                <a:solidFill>
                  <a:srgbClr val="0070C0"/>
                </a:solidFill>
              </a:rPr>
              <a:t>tại</a:t>
            </a:r>
            <a:r>
              <a:rPr lang="en-US" sz="3200" dirty="0">
                <a:solidFill>
                  <a:srgbClr val="0070C0"/>
                </a:solidFill>
              </a:rPr>
              <a:t> </a:t>
            </a:r>
            <a:r>
              <a:rPr lang="en-US" sz="3200" dirty="0" err="1">
                <a:solidFill>
                  <a:srgbClr val="0070C0"/>
                </a:solidFill>
              </a:rPr>
              <a:t>Hải</a:t>
            </a:r>
            <a:r>
              <a:rPr lang="en-US" sz="3200" dirty="0">
                <a:solidFill>
                  <a:srgbClr val="0070C0"/>
                </a:solidFill>
              </a:rPr>
              <a:t> </a:t>
            </a:r>
            <a:r>
              <a:rPr lang="en-US" sz="3200" dirty="0" err="1">
                <a:solidFill>
                  <a:srgbClr val="0070C0"/>
                </a:solidFill>
              </a:rPr>
              <a:t>Phòng</a:t>
            </a:r>
            <a:r>
              <a:rPr lang="en-US" sz="3200" dirty="0">
                <a:solidFill>
                  <a:srgbClr val="0070C0"/>
                </a:solidFill>
              </a:rPr>
              <a:t> </a:t>
            </a:r>
            <a:r>
              <a:rPr lang="en-US" sz="3200" dirty="0" err="1">
                <a:solidFill>
                  <a:srgbClr val="0070C0"/>
                </a:solidFill>
              </a:rPr>
              <a:t>đã</a:t>
            </a:r>
            <a:r>
              <a:rPr lang="en-US" sz="3200" dirty="0">
                <a:solidFill>
                  <a:srgbClr val="0070C0"/>
                </a:solidFill>
              </a:rPr>
              <a:t> </a:t>
            </a:r>
            <a:r>
              <a:rPr lang="en-US" sz="3200" dirty="0" err="1">
                <a:solidFill>
                  <a:srgbClr val="0070C0"/>
                </a:solidFill>
              </a:rPr>
              <a:t>bùng</a:t>
            </a:r>
            <a:r>
              <a:rPr lang="en-US" sz="3200" dirty="0">
                <a:solidFill>
                  <a:srgbClr val="0070C0"/>
                </a:solidFill>
              </a:rPr>
              <a:t> </a:t>
            </a:r>
            <a:r>
              <a:rPr lang="en-US" sz="3200" dirty="0" err="1">
                <a:solidFill>
                  <a:srgbClr val="0070C0"/>
                </a:solidFill>
              </a:rPr>
              <a:t>nổ</a:t>
            </a:r>
            <a:r>
              <a:rPr lang="en-US" sz="3200" dirty="0">
                <a:solidFill>
                  <a:srgbClr val="0070C0"/>
                </a:solidFill>
              </a:rPr>
              <a:t> </a:t>
            </a:r>
            <a:r>
              <a:rPr lang="en-US" sz="3200" dirty="0" err="1">
                <a:solidFill>
                  <a:srgbClr val="0070C0"/>
                </a:solidFill>
              </a:rPr>
              <a:t>bao</a:t>
            </a:r>
            <a:r>
              <a:rPr lang="en-US" sz="3200" dirty="0">
                <a:solidFill>
                  <a:srgbClr val="0070C0"/>
                </a:solidFill>
              </a:rPr>
              <a:t> </a:t>
            </a:r>
            <a:r>
              <a:rPr lang="en-US" sz="3200" dirty="0" err="1">
                <a:solidFill>
                  <a:srgbClr val="0070C0"/>
                </a:solidFill>
              </a:rPr>
              <a:t>nhiêu</a:t>
            </a:r>
            <a:r>
              <a:rPr lang="en-US" sz="3200" dirty="0">
                <a:solidFill>
                  <a:srgbClr val="0070C0"/>
                </a:solidFill>
              </a:rPr>
              <a:t> </a:t>
            </a:r>
            <a:r>
              <a:rPr lang="en-US" sz="3200" dirty="0" err="1">
                <a:solidFill>
                  <a:srgbClr val="0070C0"/>
                </a:solidFill>
              </a:rPr>
              <a:t>cuộc</a:t>
            </a:r>
            <a:r>
              <a:rPr lang="en-US" sz="3200" dirty="0">
                <a:solidFill>
                  <a:srgbClr val="0070C0"/>
                </a:solidFill>
              </a:rPr>
              <a:t> </a:t>
            </a:r>
            <a:r>
              <a:rPr lang="en-US" sz="3200" dirty="0" err="1">
                <a:solidFill>
                  <a:srgbClr val="0070C0"/>
                </a:solidFill>
              </a:rPr>
              <a:t>bãi</a:t>
            </a:r>
            <a:r>
              <a:rPr lang="en-US" sz="3200" dirty="0">
                <a:solidFill>
                  <a:srgbClr val="0070C0"/>
                </a:solidFill>
              </a:rPr>
              <a:t> </a:t>
            </a:r>
            <a:r>
              <a:rPr lang="en-US" sz="3200" dirty="0" err="1">
                <a:solidFill>
                  <a:srgbClr val="0070C0"/>
                </a:solidFill>
              </a:rPr>
              <a:t>công</a:t>
            </a:r>
            <a:r>
              <a:rPr lang="en-US" sz="3200" dirty="0">
                <a:solidFill>
                  <a:srgbClr val="0070C0"/>
                </a:solidFill>
              </a:rPr>
              <a:t> </a:t>
            </a:r>
            <a:r>
              <a:rPr lang="en-US" sz="3200" dirty="0" err="1">
                <a:solidFill>
                  <a:srgbClr val="0070C0"/>
                </a:solidFill>
              </a:rPr>
              <a:t>của</a:t>
            </a:r>
            <a:r>
              <a:rPr lang="en-US" sz="3200" dirty="0">
                <a:solidFill>
                  <a:srgbClr val="0070C0"/>
                </a:solidFill>
              </a:rPr>
              <a:t> </a:t>
            </a:r>
            <a:r>
              <a:rPr lang="en-US" sz="3200" dirty="0" err="1">
                <a:solidFill>
                  <a:srgbClr val="0070C0"/>
                </a:solidFill>
              </a:rPr>
              <a:t>thợ</a:t>
            </a:r>
            <a:r>
              <a:rPr lang="en-US" sz="3200" dirty="0">
                <a:solidFill>
                  <a:srgbClr val="0070C0"/>
                </a:solidFill>
              </a:rPr>
              <a:t> </a:t>
            </a:r>
            <a:r>
              <a:rPr lang="en-US" sz="3200" dirty="0" err="1">
                <a:solidFill>
                  <a:srgbClr val="0070C0"/>
                </a:solidFill>
              </a:rPr>
              <a:t>thuyền</a:t>
            </a:r>
            <a:r>
              <a:rPr lang="en-US" sz="3200" dirty="0">
                <a:solidFill>
                  <a:srgbClr val="0070C0"/>
                </a:solidFill>
              </a:rPr>
              <a:t> </a:t>
            </a:r>
            <a:r>
              <a:rPr lang="en-US" sz="3200" dirty="0" err="1">
                <a:solidFill>
                  <a:srgbClr val="0070C0"/>
                </a:solidFill>
              </a:rPr>
              <a:t>trong</a:t>
            </a:r>
            <a:r>
              <a:rPr lang="en-US" sz="3200" dirty="0">
                <a:solidFill>
                  <a:srgbClr val="0070C0"/>
                </a:solidFill>
              </a:rPr>
              <a:t> </a:t>
            </a:r>
            <a:r>
              <a:rPr lang="en-US" sz="3200" dirty="0" err="1">
                <a:solidFill>
                  <a:srgbClr val="0070C0"/>
                </a:solidFill>
              </a:rPr>
              <a:t>nhiều</a:t>
            </a:r>
            <a:r>
              <a:rPr lang="en-US" sz="3200" dirty="0">
                <a:solidFill>
                  <a:srgbClr val="0070C0"/>
                </a:solidFill>
              </a:rPr>
              <a:t> </a:t>
            </a:r>
            <a:r>
              <a:rPr lang="en-US" sz="3200" dirty="0" err="1">
                <a:solidFill>
                  <a:srgbClr val="0070C0"/>
                </a:solidFill>
              </a:rPr>
              <a:t>ngành</a:t>
            </a:r>
            <a:r>
              <a:rPr lang="en-US" sz="3200" dirty="0">
                <a:solidFill>
                  <a:srgbClr val="0070C0"/>
                </a:solidFill>
              </a:rPr>
              <a:t> </a:t>
            </a:r>
            <a:r>
              <a:rPr lang="en-US" sz="3200" dirty="0" err="1">
                <a:solidFill>
                  <a:srgbClr val="0070C0"/>
                </a:solidFill>
              </a:rPr>
              <a:t>nghề</a:t>
            </a:r>
            <a:r>
              <a:rPr lang="en-US" sz="3200" dirty="0" smtClean="0">
                <a:solidFill>
                  <a:srgbClr val="0070C0"/>
                </a:solidFill>
              </a:rPr>
              <a:t>?</a:t>
            </a:r>
            <a:endParaRPr lang="en-US" sz="3200" dirty="0">
              <a:solidFill>
                <a:srgbClr val="0070C0"/>
              </a:solidFill>
            </a:endParaRPr>
          </a:p>
        </p:txBody>
      </p:sp>
      <p:sp>
        <p:nvSpPr>
          <p:cNvPr id="11" name="Rounded Rectangle 10"/>
          <p:cNvSpPr/>
          <p:nvPr/>
        </p:nvSpPr>
        <p:spPr>
          <a:xfrm>
            <a:off x="1064524" y="2129051"/>
            <a:ext cx="4757684" cy="2019868"/>
          </a:xfrm>
          <a:prstGeom prst="round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rPr>
              <a:t>A. </a:t>
            </a:r>
            <a:r>
              <a:rPr lang="en-US" sz="2800" dirty="0" smtClean="0">
                <a:solidFill>
                  <a:srgbClr val="FF0000"/>
                </a:solidFill>
              </a:rPr>
              <a:t> </a:t>
            </a:r>
            <a:r>
              <a:rPr lang="vi-VN" sz="2800" dirty="0" smtClean="0">
                <a:solidFill>
                  <a:srgbClr val="FF0000"/>
                </a:solidFill>
              </a:rPr>
              <a:t>10</a:t>
            </a:r>
            <a:endParaRPr lang="en-US" sz="2800" dirty="0">
              <a:solidFill>
                <a:srgbClr val="FF0000"/>
              </a:solidFill>
            </a:endParaRPr>
          </a:p>
        </p:txBody>
      </p:sp>
      <p:sp>
        <p:nvSpPr>
          <p:cNvPr id="12" name="Rounded Rectangle 11"/>
          <p:cNvSpPr/>
          <p:nvPr/>
        </p:nvSpPr>
        <p:spPr>
          <a:xfrm>
            <a:off x="6332561" y="2129051"/>
            <a:ext cx="4844955" cy="2019868"/>
          </a:xfrm>
          <a:prstGeom prst="round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rPr>
              <a:t>B</a:t>
            </a:r>
            <a:r>
              <a:rPr lang="en-US" sz="2800" dirty="0" smtClean="0">
                <a:solidFill>
                  <a:srgbClr val="FF0000"/>
                </a:solidFill>
              </a:rPr>
              <a:t>. </a:t>
            </a:r>
            <a:r>
              <a:rPr lang="vi-VN" sz="2800" dirty="0" smtClean="0">
                <a:solidFill>
                  <a:srgbClr val="FF0000"/>
                </a:solidFill>
              </a:rPr>
              <a:t>11</a:t>
            </a:r>
            <a:endParaRPr lang="en-US" sz="2800" dirty="0">
              <a:solidFill>
                <a:srgbClr val="FF0000"/>
              </a:solidFill>
            </a:endParaRPr>
          </a:p>
        </p:txBody>
      </p:sp>
      <p:sp>
        <p:nvSpPr>
          <p:cNvPr id="13" name="Rounded Rectangle 12"/>
          <p:cNvSpPr/>
          <p:nvPr/>
        </p:nvSpPr>
        <p:spPr>
          <a:xfrm>
            <a:off x="6332561" y="4299045"/>
            <a:ext cx="4844955" cy="2019868"/>
          </a:xfrm>
          <a:prstGeom prst="round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rPr>
              <a:t>D. </a:t>
            </a:r>
            <a:r>
              <a:rPr lang="vi-VN" sz="2800" dirty="0" smtClean="0">
                <a:solidFill>
                  <a:srgbClr val="FF0000"/>
                </a:solidFill>
              </a:rPr>
              <a:t>13</a:t>
            </a:r>
            <a:endParaRPr lang="en-US" sz="2800" dirty="0">
              <a:solidFill>
                <a:srgbClr val="FF0000"/>
              </a:solidFill>
            </a:endParaRPr>
          </a:p>
        </p:txBody>
      </p:sp>
      <p:sp>
        <p:nvSpPr>
          <p:cNvPr id="14" name="Rounded Rectangle 13"/>
          <p:cNvSpPr/>
          <p:nvPr/>
        </p:nvSpPr>
        <p:spPr>
          <a:xfrm>
            <a:off x="1064524" y="4299045"/>
            <a:ext cx="4757684" cy="2019868"/>
          </a:xfrm>
          <a:prstGeom prst="round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rPr>
              <a:t>C. </a:t>
            </a:r>
            <a:r>
              <a:rPr lang="vi-VN" sz="2800" dirty="0" smtClean="0">
                <a:solidFill>
                  <a:srgbClr val="FF0000"/>
                </a:solidFill>
              </a:rPr>
              <a:t>12</a:t>
            </a:r>
            <a:endParaRPr lang="en-US" sz="2800" dirty="0">
              <a:solidFill>
                <a:srgbClr val="FF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1831" y="4851209"/>
            <a:ext cx="1333500" cy="1295400"/>
          </a:xfrm>
          <a:prstGeom prst="rect">
            <a:avLst/>
          </a:prstGeom>
        </p:spPr>
      </p:pic>
    </p:spTree>
    <p:extLst>
      <p:ext uri="{BB962C8B-B14F-4D97-AF65-F5344CB8AC3E}">
        <p14:creationId xmlns:p14="http://schemas.microsoft.com/office/powerpoint/2010/main" val="3883648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569309" y="286603"/>
            <a:ext cx="11154118" cy="1815152"/>
          </a:xfrm>
          <a:prstGeom prst="snip2DiagRect">
            <a:avLst/>
          </a:prstGeom>
          <a:solidFill>
            <a:srgbClr val="F2F1E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70C0"/>
                </a:solidFill>
                <a:latin typeface="Times New Roman" panose="02020603050405020304" pitchFamily="18" charset="0"/>
                <a:cs typeface="Times New Roman" panose="02020603050405020304" pitchFamily="18" charset="0"/>
              </a:rPr>
              <a:t>Câu </a:t>
            </a:r>
            <a:r>
              <a:rPr lang="vi-VN" sz="2800" b="1" dirty="0" smtClean="0">
                <a:solidFill>
                  <a:srgbClr val="0070C0"/>
                </a:solidFill>
                <a:latin typeface="Times New Roman" panose="02020603050405020304" pitchFamily="18" charset="0"/>
                <a:cs typeface="Times New Roman" panose="02020603050405020304" pitchFamily="18" charset="0"/>
              </a:rPr>
              <a:t>10:</a:t>
            </a:r>
            <a:r>
              <a:rPr lang="vi-VN" sz="2800" b="1" dirty="0">
                <a:solidFill>
                  <a:srgbClr val="0070C0"/>
                </a:solidFill>
                <a:latin typeface="Times New Roman" panose="02020603050405020304" pitchFamily="18" charset="0"/>
                <a:cs typeface="Times New Roman" panose="02020603050405020304" pitchFamily="18" charset="0"/>
              </a:rPr>
              <a:t> </a:t>
            </a:r>
            <a:endParaRPr lang="vi-VN" sz="2800" b="1" dirty="0" smtClean="0">
              <a:solidFill>
                <a:srgbClr val="0070C0"/>
              </a:solidFill>
              <a:latin typeface="Times New Roman" panose="02020603050405020304" pitchFamily="18" charset="0"/>
              <a:cs typeface="Times New Roman" panose="02020603050405020304" pitchFamily="18" charset="0"/>
            </a:endParaRPr>
          </a:p>
          <a:p>
            <a:r>
              <a:rPr lang="en-US" sz="3200" dirty="0" err="1">
                <a:solidFill>
                  <a:srgbClr val="0070C0"/>
                </a:solidFill>
              </a:rPr>
              <a:t>Kết</a:t>
            </a:r>
            <a:r>
              <a:rPr lang="en-US" sz="3200" dirty="0">
                <a:solidFill>
                  <a:srgbClr val="0070C0"/>
                </a:solidFill>
              </a:rPr>
              <a:t> </a:t>
            </a:r>
            <a:r>
              <a:rPr lang="en-US" sz="3200" dirty="0" err="1">
                <a:solidFill>
                  <a:srgbClr val="0070C0"/>
                </a:solidFill>
              </a:rPr>
              <a:t>quả</a:t>
            </a:r>
            <a:r>
              <a:rPr lang="en-US" sz="3200" dirty="0">
                <a:solidFill>
                  <a:srgbClr val="0070C0"/>
                </a:solidFill>
              </a:rPr>
              <a:t> </a:t>
            </a:r>
            <a:r>
              <a:rPr lang="en-US" sz="3200" dirty="0" err="1">
                <a:solidFill>
                  <a:srgbClr val="0070C0"/>
                </a:solidFill>
              </a:rPr>
              <a:t>lớn</a:t>
            </a:r>
            <a:r>
              <a:rPr lang="en-US" sz="3200" dirty="0">
                <a:solidFill>
                  <a:srgbClr val="0070C0"/>
                </a:solidFill>
              </a:rPr>
              <a:t> </a:t>
            </a:r>
            <a:r>
              <a:rPr lang="en-US" sz="3200" dirty="0" err="1">
                <a:solidFill>
                  <a:srgbClr val="0070C0"/>
                </a:solidFill>
              </a:rPr>
              <a:t>nhất</a:t>
            </a:r>
            <a:r>
              <a:rPr lang="en-US" sz="3200" dirty="0">
                <a:solidFill>
                  <a:srgbClr val="0070C0"/>
                </a:solidFill>
              </a:rPr>
              <a:t> </a:t>
            </a:r>
            <a:r>
              <a:rPr lang="en-US" sz="3200" dirty="0" err="1">
                <a:solidFill>
                  <a:srgbClr val="0070C0"/>
                </a:solidFill>
              </a:rPr>
              <a:t>của</a:t>
            </a:r>
            <a:r>
              <a:rPr lang="en-US" sz="3200" dirty="0">
                <a:solidFill>
                  <a:srgbClr val="0070C0"/>
                </a:solidFill>
              </a:rPr>
              <a:t> </a:t>
            </a:r>
            <a:r>
              <a:rPr lang="en-US" sz="3200" dirty="0" err="1">
                <a:solidFill>
                  <a:srgbClr val="0070C0"/>
                </a:solidFill>
              </a:rPr>
              <a:t>phong</a:t>
            </a:r>
            <a:r>
              <a:rPr lang="en-US" sz="3200" dirty="0">
                <a:solidFill>
                  <a:srgbClr val="0070C0"/>
                </a:solidFill>
              </a:rPr>
              <a:t> </a:t>
            </a:r>
            <a:r>
              <a:rPr lang="en-US" sz="3200" dirty="0" err="1">
                <a:solidFill>
                  <a:srgbClr val="0070C0"/>
                </a:solidFill>
              </a:rPr>
              <a:t>trào</a:t>
            </a:r>
            <a:r>
              <a:rPr lang="en-US" sz="3200" dirty="0">
                <a:solidFill>
                  <a:srgbClr val="0070C0"/>
                </a:solidFill>
              </a:rPr>
              <a:t> </a:t>
            </a:r>
            <a:r>
              <a:rPr lang="en-US" sz="3200" dirty="0" err="1">
                <a:solidFill>
                  <a:srgbClr val="0070C0"/>
                </a:solidFill>
              </a:rPr>
              <a:t>cách</a:t>
            </a:r>
            <a:r>
              <a:rPr lang="en-US" sz="3200" dirty="0">
                <a:solidFill>
                  <a:srgbClr val="0070C0"/>
                </a:solidFill>
              </a:rPr>
              <a:t> </a:t>
            </a:r>
            <a:r>
              <a:rPr lang="en-US" sz="3200" dirty="0" err="1">
                <a:solidFill>
                  <a:srgbClr val="0070C0"/>
                </a:solidFill>
              </a:rPr>
              <a:t>mạng</a:t>
            </a:r>
            <a:r>
              <a:rPr lang="en-US" sz="3200" dirty="0">
                <a:solidFill>
                  <a:srgbClr val="0070C0"/>
                </a:solidFill>
              </a:rPr>
              <a:t> </a:t>
            </a:r>
            <a:r>
              <a:rPr lang="en-US" sz="3200" dirty="0" err="1">
                <a:solidFill>
                  <a:srgbClr val="0070C0"/>
                </a:solidFill>
              </a:rPr>
              <a:t>dân</a:t>
            </a:r>
            <a:r>
              <a:rPr lang="en-US" sz="3200" dirty="0">
                <a:solidFill>
                  <a:srgbClr val="0070C0"/>
                </a:solidFill>
              </a:rPr>
              <a:t> </a:t>
            </a:r>
            <a:r>
              <a:rPr lang="en-US" sz="3200" dirty="0" err="1">
                <a:solidFill>
                  <a:srgbClr val="0070C0"/>
                </a:solidFill>
              </a:rPr>
              <a:t>chủ</a:t>
            </a:r>
            <a:r>
              <a:rPr lang="en-US" sz="3200" dirty="0">
                <a:solidFill>
                  <a:srgbClr val="0070C0"/>
                </a:solidFill>
              </a:rPr>
              <a:t> 1936- 1939 ở </a:t>
            </a:r>
            <a:r>
              <a:rPr lang="en-US" sz="3200" dirty="0" err="1">
                <a:solidFill>
                  <a:srgbClr val="0070C0"/>
                </a:solidFill>
              </a:rPr>
              <a:t>Hải</a:t>
            </a:r>
            <a:r>
              <a:rPr lang="en-US" sz="3200" dirty="0">
                <a:solidFill>
                  <a:srgbClr val="0070C0"/>
                </a:solidFill>
              </a:rPr>
              <a:t> </a:t>
            </a:r>
            <a:r>
              <a:rPr lang="en-US" sz="3200" dirty="0" err="1">
                <a:solidFill>
                  <a:srgbClr val="0070C0"/>
                </a:solidFill>
              </a:rPr>
              <a:t>Phòng</a:t>
            </a:r>
            <a:r>
              <a:rPr lang="en-US" sz="3200" dirty="0">
                <a:solidFill>
                  <a:srgbClr val="0070C0"/>
                </a:solidFill>
              </a:rPr>
              <a:t> </a:t>
            </a:r>
            <a:r>
              <a:rPr lang="en-US" sz="3200" dirty="0" err="1">
                <a:solidFill>
                  <a:srgbClr val="0070C0"/>
                </a:solidFill>
              </a:rPr>
              <a:t>là</a:t>
            </a:r>
            <a:r>
              <a:rPr lang="en-US" sz="3200" dirty="0">
                <a:solidFill>
                  <a:srgbClr val="0070C0"/>
                </a:solidFill>
              </a:rPr>
              <a:t> </a:t>
            </a:r>
            <a:r>
              <a:rPr lang="en-US" sz="3200" dirty="0" err="1">
                <a:solidFill>
                  <a:srgbClr val="0070C0"/>
                </a:solidFill>
              </a:rPr>
              <a:t>gì</a:t>
            </a:r>
            <a:r>
              <a:rPr lang="en-US" sz="3200" dirty="0" smtClean="0">
                <a:solidFill>
                  <a:srgbClr val="0070C0"/>
                </a:solidFill>
              </a:rPr>
              <a:t>?</a:t>
            </a:r>
            <a:endParaRPr lang="en-US" sz="3200" dirty="0">
              <a:solidFill>
                <a:srgbClr val="0070C0"/>
              </a:solidFill>
            </a:endParaRPr>
          </a:p>
        </p:txBody>
      </p:sp>
      <p:sp>
        <p:nvSpPr>
          <p:cNvPr id="11" name="Rounded Rectangle 10"/>
          <p:cNvSpPr/>
          <p:nvPr/>
        </p:nvSpPr>
        <p:spPr>
          <a:xfrm>
            <a:off x="1064524" y="2047166"/>
            <a:ext cx="4757684" cy="2019868"/>
          </a:xfrm>
          <a:prstGeom prst="round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rPr>
              <a:t>A. </a:t>
            </a:r>
            <a:r>
              <a:rPr lang="vi-VN" sz="2800" dirty="0">
                <a:solidFill>
                  <a:srgbClr val="FF0000"/>
                </a:solidFill>
              </a:rPr>
              <a:t>Chính quyền thực dân phải nhượng bộ, cải thiện một phần quyền dân sinh, dân chủ.</a:t>
            </a:r>
            <a:endParaRPr lang="en-US" sz="2800" dirty="0">
              <a:solidFill>
                <a:srgbClr val="FF0000"/>
              </a:solidFill>
            </a:endParaRPr>
          </a:p>
        </p:txBody>
      </p:sp>
      <p:sp>
        <p:nvSpPr>
          <p:cNvPr id="12" name="Rounded Rectangle 11"/>
          <p:cNvSpPr/>
          <p:nvPr/>
        </p:nvSpPr>
        <p:spPr>
          <a:xfrm>
            <a:off x="6274075" y="2005652"/>
            <a:ext cx="5162749" cy="2019868"/>
          </a:xfrm>
          <a:prstGeom prst="round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a:solidFill>
                  <a:srgbClr val="FF0000"/>
                </a:solidFill>
              </a:rPr>
              <a:t>B. </a:t>
            </a:r>
            <a:r>
              <a:rPr lang="en-US" sz="2800" dirty="0" err="1">
                <a:solidFill>
                  <a:srgbClr val="FF0000"/>
                </a:solidFill>
              </a:rPr>
              <a:t>Quần</a:t>
            </a:r>
            <a:r>
              <a:rPr lang="en-US" sz="2800" dirty="0">
                <a:solidFill>
                  <a:srgbClr val="FF0000"/>
                </a:solidFill>
              </a:rPr>
              <a:t> </a:t>
            </a:r>
            <a:r>
              <a:rPr lang="en-US" sz="2800" dirty="0" err="1">
                <a:solidFill>
                  <a:srgbClr val="FF0000"/>
                </a:solidFill>
              </a:rPr>
              <a:t>chúng</a:t>
            </a:r>
            <a:r>
              <a:rPr lang="en-US" sz="2800" dirty="0">
                <a:solidFill>
                  <a:srgbClr val="FF0000"/>
                </a:solidFill>
              </a:rPr>
              <a:t> </a:t>
            </a:r>
            <a:r>
              <a:rPr lang="en-US" sz="2800" dirty="0" err="1">
                <a:solidFill>
                  <a:srgbClr val="FF0000"/>
                </a:solidFill>
              </a:rPr>
              <a:t>được</a:t>
            </a:r>
            <a:r>
              <a:rPr lang="en-US" sz="2800" dirty="0">
                <a:solidFill>
                  <a:srgbClr val="FF0000"/>
                </a:solidFill>
              </a:rPr>
              <a:t> </a:t>
            </a:r>
            <a:r>
              <a:rPr lang="en-US" sz="2800" dirty="0" err="1">
                <a:solidFill>
                  <a:srgbClr val="FF0000"/>
                </a:solidFill>
              </a:rPr>
              <a:t>tập</a:t>
            </a:r>
            <a:r>
              <a:rPr lang="en-US" sz="2800" dirty="0">
                <a:solidFill>
                  <a:srgbClr val="FF0000"/>
                </a:solidFill>
              </a:rPr>
              <a:t> </a:t>
            </a:r>
            <a:r>
              <a:rPr lang="en-US" sz="2800" dirty="0" err="1">
                <a:solidFill>
                  <a:srgbClr val="FF0000"/>
                </a:solidFill>
              </a:rPr>
              <a:t>dượt</a:t>
            </a:r>
            <a:r>
              <a:rPr lang="en-US" sz="2800" dirty="0">
                <a:solidFill>
                  <a:srgbClr val="FF0000"/>
                </a:solidFill>
              </a:rPr>
              <a:t> </a:t>
            </a:r>
            <a:r>
              <a:rPr lang="en-US" sz="2800" dirty="0" err="1">
                <a:solidFill>
                  <a:srgbClr val="FF0000"/>
                </a:solidFill>
              </a:rPr>
              <a:t>đấu</a:t>
            </a:r>
            <a:r>
              <a:rPr lang="en-US" sz="2800" dirty="0">
                <a:solidFill>
                  <a:srgbClr val="FF0000"/>
                </a:solidFill>
              </a:rPr>
              <a:t> </a:t>
            </a:r>
            <a:r>
              <a:rPr lang="en-US" sz="2800" dirty="0" err="1">
                <a:solidFill>
                  <a:srgbClr val="FF0000"/>
                </a:solidFill>
              </a:rPr>
              <a:t>tranh</a:t>
            </a:r>
            <a:r>
              <a:rPr lang="en-US" sz="2800" dirty="0">
                <a:solidFill>
                  <a:srgbClr val="FF0000"/>
                </a:solidFill>
              </a:rPr>
              <a:t> </a:t>
            </a:r>
            <a:r>
              <a:rPr lang="en-US" sz="2800" dirty="0" err="1">
                <a:solidFill>
                  <a:srgbClr val="FF0000"/>
                </a:solidFill>
              </a:rPr>
              <a:t>dưới</a:t>
            </a:r>
            <a:r>
              <a:rPr lang="en-US" sz="2800" dirty="0">
                <a:solidFill>
                  <a:srgbClr val="FF0000"/>
                </a:solidFill>
              </a:rPr>
              <a:t> </a:t>
            </a:r>
            <a:r>
              <a:rPr lang="en-US" sz="2800" dirty="0" err="1">
                <a:solidFill>
                  <a:srgbClr val="FF0000"/>
                </a:solidFill>
              </a:rPr>
              <a:t>nhiều</a:t>
            </a:r>
            <a:r>
              <a:rPr lang="en-US" sz="2800" dirty="0">
                <a:solidFill>
                  <a:srgbClr val="FF0000"/>
                </a:solidFill>
              </a:rPr>
              <a:t> </a:t>
            </a:r>
            <a:r>
              <a:rPr lang="en-US" sz="2800" dirty="0" err="1">
                <a:solidFill>
                  <a:srgbClr val="FF0000"/>
                </a:solidFill>
              </a:rPr>
              <a:t>hình</a:t>
            </a:r>
            <a:r>
              <a:rPr lang="en-US" sz="2800" dirty="0">
                <a:solidFill>
                  <a:srgbClr val="FF0000"/>
                </a:solidFill>
              </a:rPr>
              <a:t> </a:t>
            </a:r>
            <a:r>
              <a:rPr lang="en-US" sz="2800" dirty="0" err="1">
                <a:solidFill>
                  <a:srgbClr val="FF0000"/>
                </a:solidFill>
              </a:rPr>
              <a:t>thức</a:t>
            </a:r>
            <a:r>
              <a:rPr lang="en-US" sz="2800" dirty="0">
                <a:solidFill>
                  <a:srgbClr val="FF0000"/>
                </a:solidFill>
              </a:rPr>
              <a:t>.</a:t>
            </a:r>
          </a:p>
        </p:txBody>
      </p:sp>
      <p:sp>
        <p:nvSpPr>
          <p:cNvPr id="13" name="Rounded Rectangle 12"/>
          <p:cNvSpPr/>
          <p:nvPr/>
        </p:nvSpPr>
        <p:spPr>
          <a:xfrm>
            <a:off x="6332561" y="4299045"/>
            <a:ext cx="5104263" cy="2019868"/>
          </a:xfrm>
          <a:prstGeom prst="round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a:solidFill>
                  <a:srgbClr val="FF0000"/>
                </a:solidFill>
              </a:rPr>
              <a:t>D. </a:t>
            </a:r>
            <a:r>
              <a:rPr lang="en-US" sz="2800" dirty="0" err="1">
                <a:solidFill>
                  <a:srgbClr val="FF0000"/>
                </a:solidFill>
              </a:rPr>
              <a:t>Quần</a:t>
            </a:r>
            <a:r>
              <a:rPr lang="en-US" sz="2800" dirty="0">
                <a:solidFill>
                  <a:srgbClr val="FF0000"/>
                </a:solidFill>
              </a:rPr>
              <a:t> </a:t>
            </a:r>
            <a:r>
              <a:rPr lang="en-US" sz="2800" dirty="0" err="1">
                <a:solidFill>
                  <a:srgbClr val="FF0000"/>
                </a:solidFill>
              </a:rPr>
              <a:t>chúng</a:t>
            </a:r>
            <a:r>
              <a:rPr lang="en-US" sz="2800" dirty="0">
                <a:solidFill>
                  <a:srgbClr val="FF0000"/>
                </a:solidFill>
              </a:rPr>
              <a:t> </a:t>
            </a:r>
            <a:r>
              <a:rPr lang="en-US" sz="2800" dirty="0" err="1">
                <a:solidFill>
                  <a:srgbClr val="FF0000"/>
                </a:solidFill>
              </a:rPr>
              <a:t>được</a:t>
            </a:r>
            <a:r>
              <a:rPr lang="en-US" sz="2800" dirty="0">
                <a:solidFill>
                  <a:srgbClr val="FF0000"/>
                </a:solidFill>
              </a:rPr>
              <a:t> </a:t>
            </a:r>
            <a:r>
              <a:rPr lang="en-US" sz="2800" dirty="0" err="1">
                <a:solidFill>
                  <a:srgbClr val="FF0000"/>
                </a:solidFill>
              </a:rPr>
              <a:t>tổ</a:t>
            </a:r>
            <a:r>
              <a:rPr lang="en-US" sz="2800" dirty="0">
                <a:solidFill>
                  <a:srgbClr val="FF0000"/>
                </a:solidFill>
              </a:rPr>
              <a:t> </a:t>
            </a:r>
            <a:r>
              <a:rPr lang="en-US" sz="2800" dirty="0" err="1">
                <a:solidFill>
                  <a:srgbClr val="FF0000"/>
                </a:solidFill>
              </a:rPr>
              <a:t>chức</a:t>
            </a:r>
            <a:r>
              <a:rPr lang="en-US" sz="2800" dirty="0">
                <a:solidFill>
                  <a:srgbClr val="FF0000"/>
                </a:solidFill>
              </a:rPr>
              <a:t> </a:t>
            </a:r>
            <a:r>
              <a:rPr lang="en-US" sz="2800" dirty="0" err="1">
                <a:solidFill>
                  <a:srgbClr val="FF0000"/>
                </a:solidFill>
              </a:rPr>
              <a:t>và</a:t>
            </a:r>
            <a:r>
              <a:rPr lang="en-US" sz="2800" dirty="0">
                <a:solidFill>
                  <a:srgbClr val="FF0000"/>
                </a:solidFill>
              </a:rPr>
              <a:t> </a:t>
            </a:r>
            <a:r>
              <a:rPr lang="en-US" sz="2800" dirty="0" err="1">
                <a:solidFill>
                  <a:srgbClr val="FF0000"/>
                </a:solidFill>
              </a:rPr>
              <a:t>giác</a:t>
            </a:r>
            <a:r>
              <a:rPr lang="en-US" sz="2800" dirty="0">
                <a:solidFill>
                  <a:srgbClr val="FF0000"/>
                </a:solidFill>
              </a:rPr>
              <a:t> </a:t>
            </a:r>
            <a:r>
              <a:rPr lang="en-US" sz="2800" dirty="0" err="1">
                <a:solidFill>
                  <a:srgbClr val="FF0000"/>
                </a:solidFill>
              </a:rPr>
              <a:t>ngộ</a:t>
            </a:r>
            <a:r>
              <a:rPr lang="en-US" sz="2800" dirty="0">
                <a:solidFill>
                  <a:srgbClr val="FF0000"/>
                </a:solidFill>
              </a:rPr>
              <a:t>, </a:t>
            </a:r>
            <a:r>
              <a:rPr lang="en-US" sz="2800" dirty="0" err="1">
                <a:solidFill>
                  <a:srgbClr val="FF0000"/>
                </a:solidFill>
              </a:rPr>
              <a:t>Đảng</a:t>
            </a:r>
            <a:r>
              <a:rPr lang="en-US" sz="2800" dirty="0">
                <a:solidFill>
                  <a:srgbClr val="FF0000"/>
                </a:solidFill>
              </a:rPr>
              <a:t> </a:t>
            </a:r>
            <a:r>
              <a:rPr lang="en-US" sz="2800" dirty="0" err="1">
                <a:solidFill>
                  <a:srgbClr val="FF0000"/>
                </a:solidFill>
              </a:rPr>
              <a:t>được</a:t>
            </a:r>
            <a:r>
              <a:rPr lang="en-US" sz="2800" dirty="0">
                <a:solidFill>
                  <a:srgbClr val="FF0000"/>
                </a:solidFill>
              </a:rPr>
              <a:t> </a:t>
            </a:r>
            <a:r>
              <a:rPr lang="en-US" sz="2800" dirty="0" err="1">
                <a:solidFill>
                  <a:srgbClr val="FF0000"/>
                </a:solidFill>
              </a:rPr>
              <a:t>tôi</a:t>
            </a:r>
            <a:r>
              <a:rPr lang="en-US" sz="2800" dirty="0">
                <a:solidFill>
                  <a:srgbClr val="FF0000"/>
                </a:solidFill>
              </a:rPr>
              <a:t> </a:t>
            </a:r>
            <a:r>
              <a:rPr lang="en-US" sz="2800" dirty="0" err="1">
                <a:solidFill>
                  <a:srgbClr val="FF0000"/>
                </a:solidFill>
              </a:rPr>
              <a:t>luyện</a:t>
            </a:r>
            <a:r>
              <a:rPr lang="en-US" sz="2800" dirty="0">
                <a:solidFill>
                  <a:srgbClr val="FF0000"/>
                </a:solidFill>
              </a:rPr>
              <a:t>, </a:t>
            </a:r>
            <a:r>
              <a:rPr lang="en-US" sz="2800" dirty="0" err="1">
                <a:solidFill>
                  <a:srgbClr val="FF0000"/>
                </a:solidFill>
              </a:rPr>
              <a:t>tích</a:t>
            </a:r>
            <a:r>
              <a:rPr lang="en-US" sz="2800" dirty="0">
                <a:solidFill>
                  <a:srgbClr val="FF0000"/>
                </a:solidFill>
              </a:rPr>
              <a:t> </a:t>
            </a:r>
            <a:r>
              <a:rPr lang="en-US" sz="2800" dirty="0" err="1">
                <a:solidFill>
                  <a:srgbClr val="FF0000"/>
                </a:solidFill>
              </a:rPr>
              <a:t>lũy</a:t>
            </a:r>
            <a:r>
              <a:rPr lang="en-US" sz="2800" dirty="0">
                <a:solidFill>
                  <a:srgbClr val="FF0000"/>
                </a:solidFill>
              </a:rPr>
              <a:t> </a:t>
            </a:r>
            <a:r>
              <a:rPr lang="en-US" sz="2800" dirty="0" err="1">
                <a:solidFill>
                  <a:srgbClr val="FF0000"/>
                </a:solidFill>
              </a:rPr>
              <a:t>kinh</a:t>
            </a:r>
            <a:r>
              <a:rPr lang="en-US" sz="2800" dirty="0">
                <a:solidFill>
                  <a:srgbClr val="FF0000"/>
                </a:solidFill>
              </a:rPr>
              <a:t> </a:t>
            </a:r>
            <a:r>
              <a:rPr lang="en-US" sz="2800" dirty="0" err="1">
                <a:solidFill>
                  <a:srgbClr val="FF0000"/>
                </a:solidFill>
              </a:rPr>
              <a:t>nghiệm</a:t>
            </a:r>
            <a:r>
              <a:rPr lang="en-US" sz="2800" dirty="0">
                <a:solidFill>
                  <a:srgbClr val="FF0000"/>
                </a:solidFill>
              </a:rPr>
              <a:t> </a:t>
            </a:r>
            <a:r>
              <a:rPr lang="en-US" sz="2800" dirty="0" err="1">
                <a:solidFill>
                  <a:srgbClr val="FF0000"/>
                </a:solidFill>
              </a:rPr>
              <a:t>xây</a:t>
            </a:r>
            <a:r>
              <a:rPr lang="en-US" sz="2800" dirty="0">
                <a:solidFill>
                  <a:srgbClr val="FF0000"/>
                </a:solidFill>
              </a:rPr>
              <a:t> </a:t>
            </a:r>
            <a:r>
              <a:rPr lang="en-US" sz="2800" dirty="0" err="1">
                <a:solidFill>
                  <a:srgbClr val="FF0000"/>
                </a:solidFill>
              </a:rPr>
              <a:t>dựng</a:t>
            </a:r>
            <a:r>
              <a:rPr lang="en-US" sz="2800" dirty="0">
                <a:solidFill>
                  <a:srgbClr val="FF0000"/>
                </a:solidFill>
              </a:rPr>
              <a:t> </a:t>
            </a:r>
            <a:r>
              <a:rPr lang="en-US" sz="2800" dirty="0" err="1">
                <a:solidFill>
                  <a:srgbClr val="FF0000"/>
                </a:solidFill>
              </a:rPr>
              <a:t>mặt</a:t>
            </a:r>
            <a:r>
              <a:rPr lang="en-US" sz="2800" dirty="0">
                <a:solidFill>
                  <a:srgbClr val="FF0000"/>
                </a:solidFill>
              </a:rPr>
              <a:t> </a:t>
            </a:r>
            <a:r>
              <a:rPr lang="en-US" sz="2800" dirty="0" err="1">
                <a:solidFill>
                  <a:srgbClr val="FF0000"/>
                </a:solidFill>
              </a:rPr>
              <a:t>trận</a:t>
            </a:r>
            <a:r>
              <a:rPr lang="en-US" sz="2800" dirty="0">
                <a:solidFill>
                  <a:srgbClr val="FF0000"/>
                </a:solidFill>
              </a:rPr>
              <a:t> </a:t>
            </a:r>
            <a:r>
              <a:rPr lang="en-US" sz="2800" dirty="0" err="1">
                <a:solidFill>
                  <a:srgbClr val="FF0000"/>
                </a:solidFill>
              </a:rPr>
              <a:t>thống</a:t>
            </a:r>
            <a:r>
              <a:rPr lang="en-US" sz="2800" dirty="0">
                <a:solidFill>
                  <a:srgbClr val="FF0000"/>
                </a:solidFill>
              </a:rPr>
              <a:t> </a:t>
            </a:r>
            <a:r>
              <a:rPr lang="en-US" sz="2800" dirty="0" err="1">
                <a:solidFill>
                  <a:srgbClr val="FF0000"/>
                </a:solidFill>
              </a:rPr>
              <a:t>nhất</a:t>
            </a:r>
            <a:r>
              <a:rPr lang="en-US" sz="2800" dirty="0">
                <a:solidFill>
                  <a:srgbClr val="FF0000"/>
                </a:solidFill>
              </a:rPr>
              <a:t>.</a:t>
            </a:r>
          </a:p>
        </p:txBody>
      </p:sp>
      <p:sp>
        <p:nvSpPr>
          <p:cNvPr id="14" name="Rounded Rectangle 13"/>
          <p:cNvSpPr/>
          <p:nvPr/>
        </p:nvSpPr>
        <p:spPr>
          <a:xfrm>
            <a:off x="1064524" y="4299045"/>
            <a:ext cx="4757684" cy="2019868"/>
          </a:xfrm>
          <a:prstGeom prst="roundRect">
            <a:avLst/>
          </a:prstGeom>
          <a:solidFill>
            <a:schemeClr val="accent4">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a:solidFill>
                  <a:srgbClr val="FF0000"/>
                </a:solidFill>
              </a:rPr>
              <a:t>C. </a:t>
            </a:r>
            <a:r>
              <a:rPr lang="en-US" sz="2800" dirty="0" err="1">
                <a:solidFill>
                  <a:srgbClr val="FF0000"/>
                </a:solidFill>
              </a:rPr>
              <a:t>Thành</a:t>
            </a:r>
            <a:r>
              <a:rPr lang="en-US" sz="2800" dirty="0">
                <a:solidFill>
                  <a:srgbClr val="FF0000"/>
                </a:solidFill>
              </a:rPr>
              <a:t> </a:t>
            </a:r>
            <a:r>
              <a:rPr lang="en-US" sz="2800" dirty="0" err="1">
                <a:solidFill>
                  <a:srgbClr val="FF0000"/>
                </a:solidFill>
              </a:rPr>
              <a:t>lập</a:t>
            </a:r>
            <a:r>
              <a:rPr lang="en-US" sz="2800" dirty="0">
                <a:solidFill>
                  <a:srgbClr val="FF0000"/>
                </a:solidFill>
              </a:rPr>
              <a:t> </a:t>
            </a:r>
            <a:r>
              <a:rPr lang="en-US" sz="2800" dirty="0" err="1">
                <a:solidFill>
                  <a:srgbClr val="FF0000"/>
                </a:solidFill>
              </a:rPr>
              <a:t>Mặt</a:t>
            </a:r>
            <a:r>
              <a:rPr lang="en-US" sz="2800" dirty="0">
                <a:solidFill>
                  <a:srgbClr val="FF0000"/>
                </a:solidFill>
              </a:rPr>
              <a:t> </a:t>
            </a:r>
            <a:r>
              <a:rPr lang="en-US" sz="2800" dirty="0" err="1">
                <a:solidFill>
                  <a:srgbClr val="FF0000"/>
                </a:solidFill>
              </a:rPr>
              <a:t>trận</a:t>
            </a:r>
            <a:r>
              <a:rPr lang="en-US" sz="2800" dirty="0">
                <a:solidFill>
                  <a:srgbClr val="FF0000"/>
                </a:solidFill>
              </a:rPr>
              <a:t> </a:t>
            </a:r>
            <a:r>
              <a:rPr lang="en-US" sz="2800" dirty="0" err="1">
                <a:solidFill>
                  <a:srgbClr val="FF0000"/>
                </a:solidFill>
              </a:rPr>
              <a:t>Dân</a:t>
            </a:r>
            <a:r>
              <a:rPr lang="en-US" sz="2800" dirty="0">
                <a:solidFill>
                  <a:srgbClr val="FF0000"/>
                </a:solidFill>
              </a:rPr>
              <a:t> </a:t>
            </a:r>
            <a:r>
              <a:rPr lang="en-US" sz="2800" dirty="0" err="1">
                <a:solidFill>
                  <a:srgbClr val="FF0000"/>
                </a:solidFill>
              </a:rPr>
              <a:t>chủ</a:t>
            </a:r>
            <a:r>
              <a:rPr lang="en-US" sz="2800" dirty="0">
                <a:solidFill>
                  <a:srgbClr val="FF0000"/>
                </a:solidFill>
              </a:rPr>
              <a:t> </a:t>
            </a:r>
            <a:r>
              <a:rPr lang="en-US" sz="2800" dirty="0" err="1">
                <a:solidFill>
                  <a:srgbClr val="FF0000"/>
                </a:solidFill>
              </a:rPr>
              <a:t>Nhân</a:t>
            </a:r>
            <a:r>
              <a:rPr lang="en-US" sz="2800" dirty="0">
                <a:solidFill>
                  <a:srgbClr val="FF0000"/>
                </a:solidFill>
              </a:rPr>
              <a:t> </a:t>
            </a:r>
            <a:r>
              <a:rPr lang="en-US" sz="2800" dirty="0" err="1">
                <a:solidFill>
                  <a:srgbClr val="FF0000"/>
                </a:solidFill>
              </a:rPr>
              <a:t>dân</a:t>
            </a:r>
            <a:r>
              <a:rPr lang="en-US" sz="2800" dirty="0">
                <a:solidFill>
                  <a:srgbClr val="FF0000"/>
                </a:solidFill>
              </a:rPr>
              <a:t> </a:t>
            </a:r>
            <a:r>
              <a:rPr lang="en-US" sz="2800" dirty="0" err="1">
                <a:solidFill>
                  <a:srgbClr val="FF0000"/>
                </a:solidFill>
              </a:rPr>
              <a:t>đoàn</a:t>
            </a:r>
            <a:r>
              <a:rPr lang="en-US" sz="2800" dirty="0">
                <a:solidFill>
                  <a:srgbClr val="FF0000"/>
                </a:solidFill>
              </a:rPr>
              <a:t> </a:t>
            </a:r>
            <a:r>
              <a:rPr lang="en-US" sz="2800" dirty="0" err="1">
                <a:solidFill>
                  <a:srgbClr val="FF0000"/>
                </a:solidFill>
              </a:rPr>
              <a:t>kết</a:t>
            </a:r>
            <a:r>
              <a:rPr lang="en-US" sz="2800" dirty="0">
                <a:solidFill>
                  <a:srgbClr val="FF0000"/>
                </a:solidFill>
              </a:rPr>
              <a:t> </a:t>
            </a:r>
            <a:r>
              <a:rPr lang="en-US" sz="2800" dirty="0" err="1">
                <a:solidFill>
                  <a:srgbClr val="FF0000"/>
                </a:solidFill>
              </a:rPr>
              <a:t>rộng</a:t>
            </a:r>
            <a:r>
              <a:rPr lang="en-US" sz="2800" dirty="0">
                <a:solidFill>
                  <a:srgbClr val="FF0000"/>
                </a:solidFill>
              </a:rPr>
              <a:t> </a:t>
            </a:r>
            <a:r>
              <a:rPr lang="en-US" sz="2800" dirty="0" err="1">
                <a:solidFill>
                  <a:srgbClr val="FF0000"/>
                </a:solidFill>
              </a:rPr>
              <a:t>rãi</a:t>
            </a:r>
            <a:r>
              <a:rPr lang="en-US" sz="2800" dirty="0">
                <a:solidFill>
                  <a:srgbClr val="FF0000"/>
                </a:solidFill>
              </a:rPr>
              <a:t> </a:t>
            </a:r>
            <a:r>
              <a:rPr lang="en-US" sz="2800" dirty="0" err="1">
                <a:solidFill>
                  <a:srgbClr val="FF0000"/>
                </a:solidFill>
              </a:rPr>
              <a:t>các</a:t>
            </a:r>
            <a:r>
              <a:rPr lang="en-US" sz="2800" dirty="0">
                <a:solidFill>
                  <a:srgbClr val="FF0000"/>
                </a:solidFill>
              </a:rPr>
              <a:t> </a:t>
            </a:r>
            <a:r>
              <a:rPr lang="en-US" sz="2800" dirty="0" err="1">
                <a:solidFill>
                  <a:srgbClr val="FF0000"/>
                </a:solidFill>
              </a:rPr>
              <a:t>tầng</a:t>
            </a:r>
            <a:r>
              <a:rPr lang="en-US" sz="2800" dirty="0">
                <a:solidFill>
                  <a:srgbClr val="FF0000"/>
                </a:solidFill>
              </a:rPr>
              <a:t> </a:t>
            </a:r>
            <a:r>
              <a:rPr lang="en-US" sz="2800" dirty="0" err="1">
                <a:solidFill>
                  <a:srgbClr val="FF0000"/>
                </a:solidFill>
              </a:rPr>
              <a:t>lớp</a:t>
            </a:r>
            <a:r>
              <a:rPr lang="en-US" sz="2800" dirty="0">
                <a:solidFill>
                  <a:srgbClr val="FF0000"/>
                </a:solidFill>
              </a:rPr>
              <a:t> </a:t>
            </a:r>
            <a:r>
              <a:rPr lang="en-US" sz="2800" dirty="0" err="1">
                <a:solidFill>
                  <a:srgbClr val="FF0000"/>
                </a:solidFill>
              </a:rPr>
              <a:t>xã</a:t>
            </a:r>
            <a:r>
              <a:rPr lang="en-US" sz="2800" dirty="0">
                <a:solidFill>
                  <a:srgbClr val="FF0000"/>
                </a:solidFill>
              </a:rPr>
              <a:t> </a:t>
            </a:r>
            <a:r>
              <a:rPr lang="en-US" sz="2800" dirty="0" err="1">
                <a:solidFill>
                  <a:srgbClr val="FF0000"/>
                </a:solidFill>
              </a:rPr>
              <a:t>hội</a:t>
            </a:r>
            <a:r>
              <a:rPr lang="en-US" sz="2800" dirty="0">
                <a:solidFill>
                  <a:srgbClr val="FF0000"/>
                </a:solidFill>
              </a:rPr>
              <a:t>.</a:t>
            </a: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9927" y="5096869"/>
            <a:ext cx="1333500" cy="1295400"/>
          </a:xfrm>
          <a:prstGeom prst="rect">
            <a:avLst/>
          </a:prstGeom>
        </p:spPr>
      </p:pic>
    </p:spTree>
    <p:extLst>
      <p:ext uri="{BB962C8B-B14F-4D97-AF65-F5344CB8AC3E}">
        <p14:creationId xmlns:p14="http://schemas.microsoft.com/office/powerpoint/2010/main" val="3002065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2031" y="261995"/>
            <a:ext cx="11236089" cy="742832"/>
          </a:xfrm>
          <a:prstGeom prst="rect">
            <a:avLst/>
          </a:prstGeom>
        </p:spPr>
        <p:txBody>
          <a:bodyPr wrap="none">
            <a:spAutoFit/>
          </a:bodyPr>
          <a:lstStyle/>
          <a:p>
            <a:pPr lvl="0" algn="just">
              <a:lnSpc>
                <a:spcPct val="115000"/>
              </a:lnSpc>
              <a:spcAft>
                <a:spcPts val="50"/>
              </a:spcAft>
            </a:pPr>
            <a:r>
              <a:rPr lang="vi-VN" sz="40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2. </a:t>
            </a:r>
            <a:r>
              <a:rPr lang="en-US" sz="4000" b="1"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Hải</a:t>
            </a:r>
            <a:r>
              <a:rPr lang="en-US" sz="40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Phòng</a:t>
            </a:r>
            <a:r>
              <a:rPr lang="en-US" sz="40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trong</a:t>
            </a:r>
            <a:r>
              <a:rPr lang="en-US" sz="40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phong</a:t>
            </a:r>
            <a:r>
              <a:rPr lang="en-US" sz="40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trào</a:t>
            </a:r>
            <a:r>
              <a:rPr lang="en-US" sz="40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dân</a:t>
            </a:r>
            <a:r>
              <a:rPr lang="en-US" sz="40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40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chủ</a:t>
            </a:r>
            <a:r>
              <a:rPr lang="en-US" sz="40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1936-1939.</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3" name="TextBox 2"/>
          <p:cNvSpPr txBox="1"/>
          <p:nvPr/>
        </p:nvSpPr>
        <p:spPr>
          <a:xfrm>
            <a:off x="1180735" y="1403031"/>
            <a:ext cx="9798679" cy="1631216"/>
          </a:xfrm>
          <a:prstGeom prst="rect">
            <a:avLst/>
          </a:prstGeom>
          <a:noFill/>
        </p:spPr>
        <p:txBody>
          <a:bodyPr wrap="square" rtlCol="0">
            <a:spAutoFit/>
          </a:bodyPr>
          <a:lstStyle/>
          <a:p>
            <a:pPr marL="457200" lvl="0" indent="-457200" algn="just">
              <a:buAutoNum type="alphaLcPeriod"/>
            </a:pPr>
            <a:r>
              <a:rPr lang="vi-VN" sz="2000" b="1" dirty="0" smtClean="0"/>
              <a:t>Hoàn cảnh:</a:t>
            </a:r>
            <a:r>
              <a:rPr lang="en-US" sz="2000" b="1" dirty="0" smtClean="0"/>
              <a:t> </a:t>
            </a:r>
          </a:p>
          <a:p>
            <a:pPr lvl="0" algn="just"/>
            <a:r>
              <a:rPr lang="en-US" sz="2000" b="1" dirty="0"/>
              <a:t> </a:t>
            </a:r>
            <a:r>
              <a:rPr lang="en-US" sz="2000" dirty="0" smtClean="0"/>
              <a:t>-    </a:t>
            </a:r>
            <a:r>
              <a:rPr lang="en-US" sz="2000" dirty="0" err="1" smtClean="0">
                <a:solidFill>
                  <a:srgbClr val="FF0000"/>
                </a:solidFill>
              </a:rPr>
              <a:t>Tháng</a:t>
            </a:r>
            <a:r>
              <a:rPr lang="en-US" sz="2000" dirty="0" smtClean="0">
                <a:solidFill>
                  <a:srgbClr val="FF0000"/>
                </a:solidFill>
              </a:rPr>
              <a:t> 7 n</a:t>
            </a:r>
            <a:r>
              <a:rPr lang="vi-VN" sz="2000" dirty="0" smtClean="0">
                <a:solidFill>
                  <a:srgbClr val="FF0000"/>
                </a:solidFill>
              </a:rPr>
              <a:t>ă</a:t>
            </a:r>
            <a:r>
              <a:rPr lang="en-US" sz="2000" dirty="0">
                <a:solidFill>
                  <a:srgbClr val="FF0000"/>
                </a:solidFill>
              </a:rPr>
              <a:t>m 1930, </a:t>
            </a:r>
            <a:r>
              <a:rPr lang="en-US" sz="2000" dirty="0" err="1" smtClean="0">
                <a:solidFill>
                  <a:srgbClr val="FF0000"/>
                </a:solidFill>
              </a:rPr>
              <a:t>Đảng</a:t>
            </a:r>
            <a:r>
              <a:rPr lang="en-US" sz="2000" dirty="0">
                <a:solidFill>
                  <a:srgbClr val="FF0000"/>
                </a:solidFill>
              </a:rPr>
              <a:t> CS </a:t>
            </a:r>
            <a:r>
              <a:rPr lang="en-US" sz="2000" dirty="0" err="1" smtClean="0">
                <a:solidFill>
                  <a:srgbClr val="FF0000"/>
                </a:solidFill>
              </a:rPr>
              <a:t>Đông</a:t>
            </a:r>
            <a:r>
              <a:rPr lang="en-US" sz="2000" dirty="0" smtClean="0">
                <a:solidFill>
                  <a:srgbClr val="FF0000"/>
                </a:solidFill>
              </a:rPr>
              <a:t> D</a:t>
            </a:r>
            <a:r>
              <a:rPr lang="vi-VN" sz="2000" dirty="0" smtClean="0">
                <a:solidFill>
                  <a:srgbClr val="FF0000"/>
                </a:solidFill>
              </a:rPr>
              <a:t>ươ</a:t>
            </a:r>
            <a:r>
              <a:rPr lang="en-US" sz="2000" dirty="0" err="1" smtClean="0">
                <a:solidFill>
                  <a:srgbClr val="FF0000"/>
                </a:solidFill>
              </a:rPr>
              <a:t>ng</a:t>
            </a:r>
            <a:r>
              <a:rPr lang="en-US" sz="2000" dirty="0" smtClean="0">
                <a:solidFill>
                  <a:srgbClr val="FF0000"/>
                </a:solidFill>
              </a:rPr>
              <a:t> </a:t>
            </a:r>
            <a:r>
              <a:rPr lang="vi-VN" sz="2000" dirty="0" smtClean="0">
                <a:solidFill>
                  <a:srgbClr val="FF0000"/>
                </a:solidFill>
              </a:rPr>
              <a:t>đã</a:t>
            </a:r>
            <a:r>
              <a:rPr lang="en-US" sz="2000" dirty="0">
                <a:solidFill>
                  <a:srgbClr val="FF0000"/>
                </a:solidFill>
              </a:rPr>
              <a:t> </a:t>
            </a:r>
            <a:r>
              <a:rPr lang="en-US" sz="2000" dirty="0" err="1" smtClean="0">
                <a:solidFill>
                  <a:srgbClr val="FF0000"/>
                </a:solidFill>
              </a:rPr>
              <a:t>xác</a:t>
            </a:r>
            <a:r>
              <a:rPr lang="en-US" sz="2000" dirty="0" smtClean="0">
                <a:solidFill>
                  <a:srgbClr val="FF0000"/>
                </a:solidFill>
              </a:rPr>
              <a:t> </a:t>
            </a:r>
            <a:r>
              <a:rPr lang="vi-VN" sz="2000" dirty="0" smtClean="0">
                <a:solidFill>
                  <a:srgbClr val="FF0000"/>
                </a:solidFill>
              </a:rPr>
              <a:t>định</a:t>
            </a:r>
            <a:r>
              <a:rPr lang="en-US" sz="2000" dirty="0">
                <a:solidFill>
                  <a:srgbClr val="FF0000"/>
                </a:solidFill>
              </a:rPr>
              <a:t> </a:t>
            </a:r>
            <a:r>
              <a:rPr lang="en-US" sz="2000" dirty="0" err="1" smtClean="0">
                <a:solidFill>
                  <a:srgbClr val="FF0000"/>
                </a:solidFill>
              </a:rPr>
              <a:t>nhiệm</a:t>
            </a:r>
            <a:r>
              <a:rPr lang="en-US" sz="2000" dirty="0">
                <a:solidFill>
                  <a:srgbClr val="FF0000"/>
                </a:solidFill>
              </a:rPr>
              <a:t> </a:t>
            </a:r>
            <a:r>
              <a:rPr lang="en-US" sz="2000" dirty="0" err="1" smtClean="0">
                <a:solidFill>
                  <a:srgbClr val="FF0000"/>
                </a:solidFill>
              </a:rPr>
              <a:t>vụ</a:t>
            </a:r>
            <a:r>
              <a:rPr lang="en-US" sz="2000" dirty="0" smtClean="0">
                <a:solidFill>
                  <a:srgbClr val="FF0000"/>
                </a:solidFill>
              </a:rPr>
              <a:t> </a:t>
            </a:r>
            <a:r>
              <a:rPr lang="en-US" sz="2000" dirty="0" err="1" smtClean="0">
                <a:solidFill>
                  <a:srgbClr val="FF0000"/>
                </a:solidFill>
              </a:rPr>
              <a:t>tr</a:t>
            </a:r>
            <a:r>
              <a:rPr lang="vi-VN" sz="2000" dirty="0" smtClean="0">
                <a:solidFill>
                  <a:srgbClr val="FF0000"/>
                </a:solidFill>
              </a:rPr>
              <a:t>ước</a:t>
            </a:r>
            <a:r>
              <a:rPr lang="en-US" sz="2000" dirty="0">
                <a:solidFill>
                  <a:srgbClr val="FF0000"/>
                </a:solidFill>
              </a:rPr>
              <a:t> </a:t>
            </a:r>
            <a:r>
              <a:rPr lang="en-US" sz="2000" dirty="0" err="1" smtClean="0">
                <a:solidFill>
                  <a:srgbClr val="FF0000"/>
                </a:solidFill>
              </a:rPr>
              <a:t>mắt</a:t>
            </a:r>
            <a:r>
              <a:rPr lang="en-US" sz="2000" dirty="0">
                <a:solidFill>
                  <a:srgbClr val="FF0000"/>
                </a:solidFill>
              </a:rPr>
              <a:t> </a:t>
            </a:r>
            <a:r>
              <a:rPr lang="en-US" sz="2000" dirty="0" err="1" smtClean="0">
                <a:solidFill>
                  <a:srgbClr val="FF0000"/>
                </a:solidFill>
              </a:rPr>
              <a:t>của</a:t>
            </a:r>
            <a:r>
              <a:rPr lang="en-US" sz="2000" dirty="0">
                <a:solidFill>
                  <a:srgbClr val="FF0000"/>
                </a:solidFill>
              </a:rPr>
              <a:t> </a:t>
            </a:r>
            <a:r>
              <a:rPr lang="en-US" sz="2000" dirty="0" err="1" smtClean="0">
                <a:solidFill>
                  <a:srgbClr val="FF0000"/>
                </a:solidFill>
              </a:rPr>
              <a:t>cách</a:t>
            </a:r>
            <a:r>
              <a:rPr lang="en-US" sz="2000" dirty="0">
                <a:solidFill>
                  <a:srgbClr val="FF0000"/>
                </a:solidFill>
              </a:rPr>
              <a:t> </a:t>
            </a:r>
            <a:r>
              <a:rPr lang="en-US" sz="2000" dirty="0" err="1">
                <a:solidFill>
                  <a:srgbClr val="FF0000"/>
                </a:solidFill>
              </a:rPr>
              <a:t>mạng</a:t>
            </a:r>
            <a:r>
              <a:rPr lang="en-US" sz="2000" dirty="0">
                <a:solidFill>
                  <a:srgbClr val="FF0000"/>
                </a:solidFill>
              </a:rPr>
              <a:t> </a:t>
            </a:r>
            <a:r>
              <a:rPr lang="en-US" sz="2000" dirty="0" smtClean="0">
                <a:solidFill>
                  <a:srgbClr val="FF0000"/>
                </a:solidFill>
              </a:rPr>
              <a:t>n</a:t>
            </a:r>
            <a:r>
              <a:rPr lang="vi-VN" sz="2000" dirty="0" smtClean="0">
                <a:solidFill>
                  <a:srgbClr val="FF0000"/>
                </a:solidFill>
              </a:rPr>
              <a:t>ước</a:t>
            </a:r>
            <a:r>
              <a:rPr lang="en-US" sz="2000" dirty="0">
                <a:solidFill>
                  <a:srgbClr val="FF0000"/>
                </a:solidFill>
              </a:rPr>
              <a:t> ta</a:t>
            </a:r>
            <a:r>
              <a:rPr lang="en-US" sz="2000" dirty="0"/>
              <a:t> </a:t>
            </a:r>
            <a:r>
              <a:rPr lang="en-US" sz="2000" dirty="0" err="1" smtClean="0"/>
              <a:t>là</a:t>
            </a:r>
            <a:r>
              <a:rPr lang="en-US" sz="2000" dirty="0" smtClean="0"/>
              <a:t>: </a:t>
            </a:r>
            <a:r>
              <a:rPr lang="en-US" sz="2000" dirty="0" err="1"/>
              <a:t>Đấu</a:t>
            </a:r>
            <a:r>
              <a:rPr lang="en-US" sz="2000" dirty="0"/>
              <a:t> </a:t>
            </a:r>
            <a:r>
              <a:rPr lang="en-US" sz="2000" dirty="0" err="1"/>
              <a:t>tranh</a:t>
            </a:r>
            <a:r>
              <a:rPr lang="en-US" sz="2000" dirty="0"/>
              <a:t> </a:t>
            </a:r>
            <a:r>
              <a:rPr lang="en-US" sz="2000" dirty="0" err="1"/>
              <a:t>chống</a:t>
            </a:r>
            <a:r>
              <a:rPr lang="en-US" sz="2000" dirty="0"/>
              <a:t> </a:t>
            </a:r>
            <a:r>
              <a:rPr lang="en-US" sz="2000" dirty="0" err="1"/>
              <a:t>chế</a:t>
            </a:r>
            <a:r>
              <a:rPr lang="en-US" sz="2000" dirty="0"/>
              <a:t> </a:t>
            </a:r>
            <a:r>
              <a:rPr lang="en-US" sz="2000" dirty="0" err="1"/>
              <a:t>độ</a:t>
            </a:r>
            <a:r>
              <a:rPr lang="en-US" sz="2000" dirty="0"/>
              <a:t> </a:t>
            </a:r>
            <a:r>
              <a:rPr lang="en-US" sz="2000" dirty="0" err="1"/>
              <a:t>phản</a:t>
            </a:r>
            <a:r>
              <a:rPr lang="en-US" sz="2000" dirty="0"/>
              <a:t> </a:t>
            </a:r>
            <a:r>
              <a:rPr lang="en-US" sz="2000" dirty="0" err="1"/>
              <a:t>động</a:t>
            </a:r>
            <a:r>
              <a:rPr lang="en-US" sz="2000" dirty="0"/>
              <a:t> </a:t>
            </a:r>
            <a:r>
              <a:rPr lang="en-US" sz="2000" dirty="0" err="1"/>
              <a:t>thuộc</a:t>
            </a:r>
            <a:r>
              <a:rPr lang="en-US" sz="2000" dirty="0"/>
              <a:t> </a:t>
            </a:r>
            <a:r>
              <a:rPr lang="en-US" sz="2000" dirty="0" err="1"/>
              <a:t>địa</a:t>
            </a:r>
            <a:r>
              <a:rPr lang="en-US" sz="2000" dirty="0"/>
              <a:t>, </a:t>
            </a:r>
            <a:r>
              <a:rPr lang="en-US" sz="2000" dirty="0" err="1"/>
              <a:t>chống</a:t>
            </a:r>
            <a:r>
              <a:rPr lang="en-US" sz="2000" dirty="0"/>
              <a:t> </a:t>
            </a:r>
            <a:r>
              <a:rPr lang="en-US" sz="2000" dirty="0" err="1"/>
              <a:t>phát</a:t>
            </a:r>
            <a:r>
              <a:rPr lang="en-US" sz="2000" dirty="0"/>
              <a:t> </a:t>
            </a:r>
            <a:r>
              <a:rPr lang="en-US" sz="2000" dirty="0" err="1"/>
              <a:t>xít</a:t>
            </a:r>
            <a:r>
              <a:rPr lang="en-US" sz="2000" dirty="0"/>
              <a:t>, </a:t>
            </a:r>
            <a:r>
              <a:rPr lang="en-US" sz="2000" dirty="0" err="1"/>
              <a:t>chống</a:t>
            </a:r>
            <a:r>
              <a:rPr lang="en-US" sz="2000" dirty="0"/>
              <a:t> </a:t>
            </a:r>
            <a:r>
              <a:rPr lang="en-US" sz="2000" dirty="0" err="1"/>
              <a:t>nguy</a:t>
            </a:r>
            <a:r>
              <a:rPr lang="en-US" sz="2000" dirty="0"/>
              <a:t> </a:t>
            </a:r>
            <a:r>
              <a:rPr lang="en-US" sz="2000" dirty="0" err="1"/>
              <a:t>cơ</a:t>
            </a:r>
            <a:r>
              <a:rPr lang="en-US" sz="2000" dirty="0"/>
              <a:t> </a:t>
            </a:r>
            <a:r>
              <a:rPr lang="en-US" sz="2000" dirty="0" err="1"/>
              <a:t>chiến</a:t>
            </a:r>
            <a:r>
              <a:rPr lang="en-US" sz="2000" dirty="0"/>
              <a:t> </a:t>
            </a:r>
            <a:r>
              <a:rPr lang="en-US" sz="2000" dirty="0" err="1"/>
              <a:t>tranh</a:t>
            </a:r>
            <a:r>
              <a:rPr lang="en-US" sz="2000" dirty="0"/>
              <a:t>; </a:t>
            </a:r>
            <a:r>
              <a:rPr lang="en-US" sz="2000" dirty="0" err="1"/>
              <a:t>đòi</a:t>
            </a:r>
            <a:r>
              <a:rPr lang="en-US" sz="2000" dirty="0"/>
              <a:t> </a:t>
            </a:r>
            <a:r>
              <a:rPr lang="en-US" sz="2000" dirty="0" err="1"/>
              <a:t>tự</a:t>
            </a:r>
            <a:r>
              <a:rPr lang="en-US" sz="2000" dirty="0"/>
              <a:t> do, </a:t>
            </a:r>
            <a:r>
              <a:rPr lang="en-US" sz="2000" dirty="0" err="1"/>
              <a:t>dân</a:t>
            </a:r>
            <a:r>
              <a:rPr lang="en-US" sz="2000" dirty="0"/>
              <a:t> </a:t>
            </a:r>
            <a:r>
              <a:rPr lang="en-US" sz="2000" dirty="0" err="1"/>
              <a:t>sinh</a:t>
            </a:r>
            <a:r>
              <a:rPr lang="en-US" sz="2000" dirty="0"/>
              <a:t>, </a:t>
            </a:r>
            <a:r>
              <a:rPr lang="en-US" sz="2000" dirty="0" err="1"/>
              <a:t>dân</a:t>
            </a:r>
            <a:r>
              <a:rPr lang="en-US" sz="2000" dirty="0"/>
              <a:t> </a:t>
            </a:r>
            <a:r>
              <a:rPr lang="en-US" sz="2000" dirty="0" err="1"/>
              <a:t>chủ</a:t>
            </a:r>
            <a:r>
              <a:rPr lang="en-US" sz="2000" dirty="0"/>
              <a:t>, </a:t>
            </a:r>
            <a:r>
              <a:rPr lang="en-US" sz="2000" dirty="0" err="1"/>
              <a:t>cơm</a:t>
            </a:r>
            <a:r>
              <a:rPr lang="en-US" sz="2000" dirty="0"/>
              <a:t> </a:t>
            </a:r>
            <a:r>
              <a:rPr lang="en-US" sz="2000" dirty="0" err="1"/>
              <a:t>áo</a:t>
            </a:r>
            <a:r>
              <a:rPr lang="en-US" sz="2000" dirty="0"/>
              <a:t> </a:t>
            </a:r>
            <a:r>
              <a:rPr lang="en-US" sz="2000" dirty="0" err="1"/>
              <a:t>và</a:t>
            </a:r>
            <a:r>
              <a:rPr lang="en-US" sz="2000" dirty="0"/>
              <a:t> </a:t>
            </a:r>
            <a:r>
              <a:rPr lang="en-US" sz="2000" dirty="0" err="1"/>
              <a:t>hòa</a:t>
            </a:r>
            <a:r>
              <a:rPr lang="en-US" sz="2000" dirty="0"/>
              <a:t> </a:t>
            </a:r>
            <a:r>
              <a:rPr lang="en-US" sz="2000" dirty="0" err="1"/>
              <a:t>bình</a:t>
            </a:r>
            <a:r>
              <a:rPr lang="en-US" sz="2000" dirty="0" smtClean="0"/>
              <a:t>. </a:t>
            </a:r>
            <a:endParaRPr lang="en-US" sz="2000" dirty="0"/>
          </a:p>
          <a:p>
            <a:endParaRPr lang="en-US" sz="2000" b="1" dirty="0"/>
          </a:p>
        </p:txBody>
      </p:sp>
      <p:sp>
        <p:nvSpPr>
          <p:cNvPr id="4" name="TextBox 3"/>
          <p:cNvSpPr txBox="1"/>
          <p:nvPr/>
        </p:nvSpPr>
        <p:spPr>
          <a:xfrm>
            <a:off x="1180734" y="2764846"/>
            <a:ext cx="9909515" cy="2246769"/>
          </a:xfrm>
          <a:prstGeom prst="rect">
            <a:avLst/>
          </a:prstGeom>
          <a:noFill/>
        </p:spPr>
        <p:txBody>
          <a:bodyPr wrap="square" rtlCol="0">
            <a:spAutoFit/>
          </a:bodyPr>
          <a:lstStyle/>
          <a:p>
            <a:pPr algn="just"/>
            <a:r>
              <a:rPr lang="vi-VN" sz="2000" b="1" dirty="0"/>
              <a:t>b</a:t>
            </a:r>
            <a:r>
              <a:rPr lang="vi-VN" sz="2000" b="1" dirty="0" smtClean="0"/>
              <a:t>. Diễn biến</a:t>
            </a:r>
            <a:r>
              <a:rPr lang="en-US" sz="2000" b="1" dirty="0" smtClean="0"/>
              <a:t> :</a:t>
            </a:r>
          </a:p>
          <a:p>
            <a:pPr algn="just"/>
            <a:r>
              <a:rPr lang="en-US" sz="2000" b="1" dirty="0" smtClean="0"/>
              <a:t> </a:t>
            </a:r>
            <a:r>
              <a:rPr lang="en-US" sz="2000" dirty="0" smtClean="0"/>
              <a:t>-    </a:t>
            </a:r>
            <a:r>
              <a:rPr lang="en-US" sz="2000" dirty="0" err="1" smtClean="0">
                <a:solidFill>
                  <a:srgbClr val="FF0000"/>
                </a:solidFill>
              </a:rPr>
              <a:t>Phong</a:t>
            </a:r>
            <a:r>
              <a:rPr lang="en-US" sz="2000" dirty="0" smtClean="0">
                <a:solidFill>
                  <a:srgbClr val="FF0000"/>
                </a:solidFill>
              </a:rPr>
              <a:t> </a:t>
            </a:r>
            <a:r>
              <a:rPr lang="en-US" sz="2000" dirty="0" err="1" smtClean="0">
                <a:solidFill>
                  <a:srgbClr val="FF0000"/>
                </a:solidFill>
              </a:rPr>
              <a:t>trào</a:t>
            </a:r>
            <a:r>
              <a:rPr lang="en-US" sz="2000" dirty="0">
                <a:solidFill>
                  <a:srgbClr val="FF0000"/>
                </a:solidFill>
              </a:rPr>
              <a:t> </a:t>
            </a:r>
            <a:r>
              <a:rPr lang="en-US" sz="2000" dirty="0" err="1" smtClean="0">
                <a:solidFill>
                  <a:srgbClr val="FF0000"/>
                </a:solidFill>
              </a:rPr>
              <a:t>công</a:t>
            </a:r>
            <a:r>
              <a:rPr lang="en-US" sz="2000" dirty="0">
                <a:solidFill>
                  <a:srgbClr val="FF0000"/>
                </a:solidFill>
              </a:rPr>
              <a:t> </a:t>
            </a:r>
            <a:r>
              <a:rPr lang="en-US" sz="2000" dirty="0" err="1" smtClean="0">
                <a:solidFill>
                  <a:srgbClr val="FF0000"/>
                </a:solidFill>
              </a:rPr>
              <a:t>nhân</a:t>
            </a:r>
            <a:r>
              <a:rPr lang="en-US" sz="2000" dirty="0">
                <a:solidFill>
                  <a:srgbClr val="FF0000"/>
                </a:solidFill>
              </a:rPr>
              <a:t> </a:t>
            </a:r>
            <a:r>
              <a:rPr lang="en-US" sz="2000" dirty="0" err="1" smtClean="0">
                <a:solidFill>
                  <a:srgbClr val="FF0000"/>
                </a:solidFill>
              </a:rPr>
              <a:t>Hải</a:t>
            </a:r>
            <a:r>
              <a:rPr lang="en-US" sz="2000" dirty="0">
                <a:solidFill>
                  <a:srgbClr val="FF0000"/>
                </a:solidFill>
              </a:rPr>
              <a:t> </a:t>
            </a:r>
            <a:r>
              <a:rPr lang="en-US" sz="2000" dirty="0" err="1" smtClean="0">
                <a:solidFill>
                  <a:srgbClr val="FF0000"/>
                </a:solidFill>
              </a:rPr>
              <a:t>Phòng</a:t>
            </a:r>
            <a:r>
              <a:rPr lang="en-US" sz="2000" dirty="0" smtClean="0">
                <a:solidFill>
                  <a:srgbClr val="FF0000"/>
                </a:solidFill>
              </a:rPr>
              <a:t> </a:t>
            </a:r>
            <a:r>
              <a:rPr lang="en-US" sz="2000" dirty="0" err="1" smtClean="0"/>
              <a:t>trong</a:t>
            </a:r>
            <a:r>
              <a:rPr lang="en-US" sz="2000" dirty="0"/>
              <a:t> </a:t>
            </a:r>
            <a:r>
              <a:rPr lang="en-US" sz="2000" dirty="0" err="1" smtClean="0"/>
              <a:t>những</a:t>
            </a:r>
            <a:r>
              <a:rPr lang="en-US" sz="2000" dirty="0" smtClean="0"/>
              <a:t> n</a:t>
            </a:r>
            <a:r>
              <a:rPr lang="vi-VN" sz="2000" dirty="0" smtClean="0"/>
              <a:t>ă</a:t>
            </a:r>
            <a:r>
              <a:rPr lang="en-US" sz="2000" dirty="0"/>
              <a:t>m 1936-1939 </a:t>
            </a:r>
            <a:r>
              <a:rPr lang="en-US" sz="2000" dirty="0" err="1" smtClean="0"/>
              <a:t>diễn</a:t>
            </a:r>
            <a:r>
              <a:rPr lang="en-US" sz="2000" dirty="0"/>
              <a:t> </a:t>
            </a:r>
            <a:r>
              <a:rPr lang="en-US" sz="2000" dirty="0" err="1" smtClean="0"/>
              <a:t>biến</a:t>
            </a:r>
            <a:r>
              <a:rPr lang="en-US" sz="2000" dirty="0"/>
              <a:t> </a:t>
            </a:r>
            <a:r>
              <a:rPr lang="en-US" sz="2000" dirty="0" err="1" smtClean="0"/>
              <a:t>và</a:t>
            </a:r>
            <a:r>
              <a:rPr lang="en-US" sz="2000" dirty="0"/>
              <a:t> </a:t>
            </a:r>
            <a:r>
              <a:rPr lang="en-US" sz="2000" dirty="0" err="1" smtClean="0">
                <a:solidFill>
                  <a:srgbClr val="FF0000"/>
                </a:solidFill>
              </a:rPr>
              <a:t>phát</a:t>
            </a:r>
            <a:r>
              <a:rPr lang="en-US" sz="2000" dirty="0">
                <a:solidFill>
                  <a:srgbClr val="FF0000"/>
                </a:solidFill>
              </a:rPr>
              <a:t> </a:t>
            </a:r>
            <a:r>
              <a:rPr lang="en-US" sz="2000" dirty="0" err="1" smtClean="0">
                <a:solidFill>
                  <a:srgbClr val="FF0000"/>
                </a:solidFill>
              </a:rPr>
              <a:t>triển</a:t>
            </a:r>
            <a:r>
              <a:rPr lang="en-US" sz="2000" dirty="0" smtClean="0">
                <a:solidFill>
                  <a:srgbClr val="FF0000"/>
                </a:solidFill>
              </a:rPr>
              <a:t> </a:t>
            </a:r>
            <a:r>
              <a:rPr lang="en-US" sz="2000" dirty="0" err="1" smtClean="0">
                <a:solidFill>
                  <a:srgbClr val="FF0000"/>
                </a:solidFill>
              </a:rPr>
              <a:t>theo</a:t>
            </a:r>
            <a:r>
              <a:rPr lang="en-US" sz="2000" dirty="0" smtClean="0">
                <a:solidFill>
                  <a:srgbClr val="FF0000"/>
                </a:solidFill>
              </a:rPr>
              <a:t> </a:t>
            </a:r>
            <a:r>
              <a:rPr lang="vi-VN" sz="2000" dirty="0" smtClean="0">
                <a:solidFill>
                  <a:srgbClr val="FF0000"/>
                </a:solidFill>
              </a:rPr>
              <a:t>đường</a:t>
            </a:r>
            <a:r>
              <a:rPr lang="en-US" sz="2000" dirty="0">
                <a:solidFill>
                  <a:srgbClr val="FF0000"/>
                </a:solidFill>
              </a:rPr>
              <a:t> </a:t>
            </a:r>
            <a:r>
              <a:rPr lang="en-US" sz="2000" dirty="0" err="1" smtClean="0">
                <a:solidFill>
                  <a:srgbClr val="FF0000"/>
                </a:solidFill>
              </a:rPr>
              <a:t>lối</a:t>
            </a:r>
            <a:r>
              <a:rPr lang="en-US" sz="2000" dirty="0">
                <a:solidFill>
                  <a:srgbClr val="FF0000"/>
                </a:solidFill>
              </a:rPr>
              <a:t> </a:t>
            </a:r>
            <a:r>
              <a:rPr lang="en-US" sz="2000" dirty="0" err="1" smtClean="0">
                <a:solidFill>
                  <a:srgbClr val="FF0000"/>
                </a:solidFill>
              </a:rPr>
              <a:t>chỉ</a:t>
            </a:r>
            <a:r>
              <a:rPr lang="en-US" sz="2000" dirty="0" smtClean="0">
                <a:solidFill>
                  <a:srgbClr val="FF0000"/>
                </a:solidFill>
              </a:rPr>
              <a:t> </a:t>
            </a:r>
            <a:r>
              <a:rPr lang="vi-VN" sz="2000" dirty="0" smtClean="0">
                <a:solidFill>
                  <a:srgbClr val="FF0000"/>
                </a:solidFill>
              </a:rPr>
              <a:t>đạo</a:t>
            </a:r>
            <a:r>
              <a:rPr lang="en-US" sz="2000" dirty="0">
                <a:solidFill>
                  <a:srgbClr val="FF0000"/>
                </a:solidFill>
              </a:rPr>
              <a:t> </a:t>
            </a:r>
            <a:r>
              <a:rPr lang="en-US" sz="2000" dirty="0" err="1" smtClean="0">
                <a:solidFill>
                  <a:srgbClr val="FF0000"/>
                </a:solidFill>
              </a:rPr>
              <a:t>của</a:t>
            </a:r>
            <a:r>
              <a:rPr lang="en-US" sz="2000" dirty="0">
                <a:solidFill>
                  <a:srgbClr val="FF0000"/>
                </a:solidFill>
              </a:rPr>
              <a:t> </a:t>
            </a:r>
            <a:r>
              <a:rPr lang="en-US" sz="2000" dirty="0" err="1" smtClean="0">
                <a:solidFill>
                  <a:srgbClr val="FF0000"/>
                </a:solidFill>
              </a:rPr>
              <a:t>Đảng</a:t>
            </a:r>
            <a:r>
              <a:rPr lang="en-US" sz="2000" dirty="0" smtClean="0">
                <a:solidFill>
                  <a:srgbClr val="FF0000"/>
                </a:solidFill>
              </a:rPr>
              <a:t>.</a:t>
            </a:r>
          </a:p>
          <a:p>
            <a:pPr marL="342900" indent="-342900" algn="just">
              <a:buFontTx/>
              <a:buChar char="-"/>
            </a:pPr>
            <a:r>
              <a:rPr lang="en-US" sz="2000" dirty="0" err="1" smtClean="0">
                <a:solidFill>
                  <a:srgbClr val="FF0000"/>
                </a:solidFill>
              </a:rPr>
              <a:t>Các</a:t>
            </a:r>
            <a:r>
              <a:rPr lang="en-US" sz="2000" dirty="0" smtClean="0">
                <a:solidFill>
                  <a:srgbClr val="FF0000"/>
                </a:solidFill>
              </a:rPr>
              <a:t> </a:t>
            </a:r>
            <a:r>
              <a:rPr lang="en-US" sz="2000" dirty="0" err="1" smtClean="0">
                <a:solidFill>
                  <a:srgbClr val="FF0000"/>
                </a:solidFill>
              </a:rPr>
              <a:t>cuộc</a:t>
            </a:r>
            <a:r>
              <a:rPr lang="en-US" sz="2000" dirty="0" smtClean="0">
                <a:solidFill>
                  <a:srgbClr val="FF0000"/>
                </a:solidFill>
              </a:rPr>
              <a:t> </a:t>
            </a:r>
            <a:r>
              <a:rPr lang="vi-VN" sz="2000" dirty="0" smtClean="0">
                <a:solidFill>
                  <a:srgbClr val="FF0000"/>
                </a:solidFill>
              </a:rPr>
              <a:t>đấu</a:t>
            </a:r>
            <a:r>
              <a:rPr lang="en-US" sz="2000" dirty="0" smtClean="0">
                <a:solidFill>
                  <a:srgbClr val="FF0000"/>
                </a:solidFill>
              </a:rPr>
              <a:t> </a:t>
            </a:r>
            <a:r>
              <a:rPr lang="en-US" sz="2000" dirty="0" err="1" smtClean="0">
                <a:solidFill>
                  <a:srgbClr val="FF0000"/>
                </a:solidFill>
              </a:rPr>
              <a:t>tranh</a:t>
            </a:r>
            <a:r>
              <a:rPr lang="en-US" sz="2000" dirty="0">
                <a:solidFill>
                  <a:srgbClr val="FF0000"/>
                </a:solidFill>
              </a:rPr>
              <a:t> </a:t>
            </a:r>
            <a:r>
              <a:rPr lang="en-US" sz="2000" dirty="0" err="1" smtClean="0"/>
              <a:t>của</a:t>
            </a:r>
            <a:r>
              <a:rPr lang="en-US" sz="2000" dirty="0"/>
              <a:t> </a:t>
            </a:r>
            <a:r>
              <a:rPr lang="en-US" sz="2000" dirty="0" err="1" smtClean="0"/>
              <a:t>công</a:t>
            </a:r>
            <a:r>
              <a:rPr lang="en-US" sz="2000" dirty="0"/>
              <a:t> </a:t>
            </a:r>
            <a:r>
              <a:rPr lang="en-US" sz="2000" dirty="0" err="1" smtClean="0"/>
              <a:t>nhân</a:t>
            </a:r>
            <a:r>
              <a:rPr lang="en-US" sz="2000" dirty="0"/>
              <a:t> </a:t>
            </a:r>
            <a:r>
              <a:rPr lang="en-US" sz="2000" dirty="0" err="1" smtClean="0"/>
              <a:t>và</a:t>
            </a:r>
            <a:r>
              <a:rPr lang="en-US" sz="2000" dirty="0"/>
              <a:t> </a:t>
            </a:r>
            <a:r>
              <a:rPr lang="en-US" sz="2000" dirty="0" err="1" smtClean="0"/>
              <a:t>nhân</a:t>
            </a:r>
            <a:r>
              <a:rPr lang="en-US" sz="2000" dirty="0"/>
              <a:t> </a:t>
            </a:r>
            <a:r>
              <a:rPr lang="en-US" sz="2000" dirty="0" err="1" smtClean="0"/>
              <a:t>dân</a:t>
            </a:r>
            <a:r>
              <a:rPr lang="en-US" sz="2000" dirty="0" smtClean="0"/>
              <a:t> </a:t>
            </a:r>
            <a:r>
              <a:rPr lang="en-US" sz="2000" dirty="0" err="1" smtClean="0"/>
              <a:t>lao</a:t>
            </a:r>
            <a:r>
              <a:rPr lang="en-US" sz="2000" dirty="0" smtClean="0"/>
              <a:t> </a:t>
            </a:r>
            <a:r>
              <a:rPr lang="vi-VN" sz="2000" dirty="0" smtClean="0"/>
              <a:t>động</a:t>
            </a:r>
            <a:r>
              <a:rPr lang="en-US" sz="2000" dirty="0"/>
              <a:t> </a:t>
            </a:r>
            <a:r>
              <a:rPr lang="en-US" sz="2000" dirty="0" err="1" smtClean="0"/>
              <a:t>diễn</a:t>
            </a:r>
            <a:r>
              <a:rPr lang="en-US" sz="2000" dirty="0" smtClean="0"/>
              <a:t> </a:t>
            </a:r>
            <a:r>
              <a:rPr lang="en-US" sz="2000" dirty="0" err="1" smtClean="0"/>
              <a:t>ra</a:t>
            </a:r>
            <a:r>
              <a:rPr lang="en-US" sz="2000" dirty="0" smtClean="0"/>
              <a:t> </a:t>
            </a:r>
            <a:r>
              <a:rPr lang="en-US" sz="2000" dirty="0">
                <a:solidFill>
                  <a:srgbClr val="FF0000"/>
                </a:solidFill>
              </a:rPr>
              <a:t>ở </a:t>
            </a:r>
            <a:r>
              <a:rPr lang="en-US" sz="2000" dirty="0" err="1" smtClean="0">
                <a:solidFill>
                  <a:srgbClr val="FF0000"/>
                </a:solidFill>
              </a:rPr>
              <a:t>nội</a:t>
            </a:r>
            <a:r>
              <a:rPr lang="en-US" sz="2000" dirty="0">
                <a:solidFill>
                  <a:srgbClr val="FF0000"/>
                </a:solidFill>
              </a:rPr>
              <a:t> </a:t>
            </a:r>
            <a:r>
              <a:rPr lang="en-US" sz="2000" dirty="0" err="1" smtClean="0">
                <a:solidFill>
                  <a:srgbClr val="FF0000"/>
                </a:solidFill>
              </a:rPr>
              <a:t>thành</a:t>
            </a:r>
            <a:r>
              <a:rPr lang="en-US" sz="2000" dirty="0">
                <a:solidFill>
                  <a:srgbClr val="FF0000"/>
                </a:solidFill>
              </a:rPr>
              <a:t> </a:t>
            </a:r>
            <a:r>
              <a:rPr lang="en-US" sz="2000" dirty="0" err="1" smtClean="0">
                <a:solidFill>
                  <a:srgbClr val="FF0000"/>
                </a:solidFill>
              </a:rPr>
              <a:t>Hải</a:t>
            </a:r>
            <a:r>
              <a:rPr lang="en-US" sz="2000" dirty="0">
                <a:solidFill>
                  <a:srgbClr val="FF0000"/>
                </a:solidFill>
              </a:rPr>
              <a:t> </a:t>
            </a:r>
            <a:r>
              <a:rPr lang="en-US" sz="2000" dirty="0" err="1" smtClean="0">
                <a:solidFill>
                  <a:srgbClr val="FF0000"/>
                </a:solidFill>
              </a:rPr>
              <a:t>phòng</a:t>
            </a:r>
            <a:r>
              <a:rPr lang="en-US" sz="2000" dirty="0">
                <a:solidFill>
                  <a:srgbClr val="FF0000"/>
                </a:solidFill>
              </a:rPr>
              <a:t>, </a:t>
            </a:r>
            <a:r>
              <a:rPr lang="en-US" sz="2000" dirty="0" err="1" smtClean="0">
                <a:solidFill>
                  <a:srgbClr val="FF0000"/>
                </a:solidFill>
              </a:rPr>
              <a:t>tập</a:t>
            </a:r>
            <a:r>
              <a:rPr lang="en-US" sz="2000" dirty="0" smtClean="0">
                <a:solidFill>
                  <a:srgbClr val="FF0000"/>
                </a:solidFill>
              </a:rPr>
              <a:t> </a:t>
            </a:r>
            <a:r>
              <a:rPr lang="en-US" sz="2000" dirty="0" err="1" smtClean="0">
                <a:solidFill>
                  <a:srgbClr val="FF0000"/>
                </a:solidFill>
              </a:rPr>
              <a:t>trung</a:t>
            </a:r>
            <a:r>
              <a:rPr lang="en-US" sz="2000" dirty="0">
                <a:solidFill>
                  <a:srgbClr val="FF0000"/>
                </a:solidFill>
              </a:rPr>
              <a:t> </a:t>
            </a:r>
            <a:r>
              <a:rPr lang="en-US" sz="2000" dirty="0" err="1" smtClean="0">
                <a:solidFill>
                  <a:srgbClr val="FF0000"/>
                </a:solidFill>
              </a:rPr>
              <a:t>vào</a:t>
            </a:r>
            <a:r>
              <a:rPr lang="en-US" sz="2000" dirty="0" smtClean="0">
                <a:solidFill>
                  <a:srgbClr val="FF0000"/>
                </a:solidFill>
              </a:rPr>
              <a:t> </a:t>
            </a:r>
            <a:r>
              <a:rPr lang="vi-VN" sz="2000" dirty="0" smtClean="0">
                <a:solidFill>
                  <a:srgbClr val="FF0000"/>
                </a:solidFill>
              </a:rPr>
              <a:t>đòi</a:t>
            </a:r>
            <a:r>
              <a:rPr lang="en-US" sz="2000" dirty="0">
                <a:solidFill>
                  <a:srgbClr val="FF0000"/>
                </a:solidFill>
              </a:rPr>
              <a:t> </a:t>
            </a:r>
            <a:r>
              <a:rPr lang="en-US" sz="2000" dirty="0" err="1" smtClean="0">
                <a:solidFill>
                  <a:srgbClr val="FF0000"/>
                </a:solidFill>
              </a:rPr>
              <a:t>các</a:t>
            </a:r>
            <a:r>
              <a:rPr lang="en-US" sz="2000" dirty="0">
                <a:solidFill>
                  <a:srgbClr val="FF0000"/>
                </a:solidFill>
              </a:rPr>
              <a:t> </a:t>
            </a:r>
            <a:r>
              <a:rPr lang="en-US" sz="2000" dirty="0" err="1" smtClean="0">
                <a:solidFill>
                  <a:srgbClr val="FF0000"/>
                </a:solidFill>
              </a:rPr>
              <a:t>quyền</a:t>
            </a:r>
            <a:r>
              <a:rPr lang="en-US" sz="2000" dirty="0">
                <a:solidFill>
                  <a:srgbClr val="FF0000"/>
                </a:solidFill>
              </a:rPr>
              <a:t> </a:t>
            </a:r>
            <a:r>
              <a:rPr lang="en-US" sz="2000" dirty="0" err="1" smtClean="0">
                <a:solidFill>
                  <a:srgbClr val="FF0000"/>
                </a:solidFill>
              </a:rPr>
              <a:t>lợi</a:t>
            </a:r>
            <a:r>
              <a:rPr lang="en-US" sz="2000" dirty="0" smtClean="0">
                <a:solidFill>
                  <a:srgbClr val="FF0000"/>
                </a:solidFill>
              </a:rPr>
              <a:t> </a:t>
            </a:r>
            <a:r>
              <a:rPr lang="en-US" sz="2000" dirty="0" err="1" smtClean="0">
                <a:solidFill>
                  <a:srgbClr val="FF0000"/>
                </a:solidFill>
              </a:rPr>
              <a:t>kinh</a:t>
            </a:r>
            <a:r>
              <a:rPr lang="en-US" sz="2000" dirty="0">
                <a:solidFill>
                  <a:srgbClr val="FF0000"/>
                </a:solidFill>
              </a:rPr>
              <a:t> </a:t>
            </a:r>
            <a:r>
              <a:rPr lang="en-US" sz="2000" dirty="0" err="1" smtClean="0">
                <a:solidFill>
                  <a:srgbClr val="FF0000"/>
                </a:solidFill>
              </a:rPr>
              <a:t>tế</a:t>
            </a:r>
            <a:r>
              <a:rPr lang="en-US" sz="2000" dirty="0">
                <a:solidFill>
                  <a:srgbClr val="FF0000"/>
                </a:solidFill>
              </a:rPr>
              <a:t> </a:t>
            </a:r>
            <a:r>
              <a:rPr lang="en-US" sz="2000" dirty="0" err="1" smtClean="0">
                <a:solidFill>
                  <a:srgbClr val="FF0000"/>
                </a:solidFill>
              </a:rPr>
              <a:t>thiết</a:t>
            </a:r>
            <a:r>
              <a:rPr lang="en-US" sz="2000" dirty="0">
                <a:solidFill>
                  <a:srgbClr val="FF0000"/>
                </a:solidFill>
              </a:rPr>
              <a:t> </a:t>
            </a:r>
            <a:r>
              <a:rPr lang="en-US" sz="2000" dirty="0" err="1" smtClean="0">
                <a:solidFill>
                  <a:srgbClr val="FF0000"/>
                </a:solidFill>
              </a:rPr>
              <a:t>thực</a:t>
            </a:r>
            <a:r>
              <a:rPr lang="en-US" sz="2000" dirty="0" smtClean="0">
                <a:solidFill>
                  <a:srgbClr val="FF0000"/>
                </a:solidFill>
              </a:rPr>
              <a:t>.</a:t>
            </a:r>
          </a:p>
          <a:p>
            <a:pPr marL="342900" indent="-342900" algn="just">
              <a:buFontTx/>
              <a:buChar char="-"/>
            </a:pPr>
            <a:r>
              <a:rPr lang="en-US" sz="2000" dirty="0" err="1" smtClean="0">
                <a:solidFill>
                  <a:srgbClr val="FF0000"/>
                </a:solidFill>
              </a:rPr>
              <a:t>Phong</a:t>
            </a:r>
            <a:r>
              <a:rPr lang="en-US" sz="2000" dirty="0">
                <a:solidFill>
                  <a:srgbClr val="FF0000"/>
                </a:solidFill>
              </a:rPr>
              <a:t> </a:t>
            </a:r>
            <a:r>
              <a:rPr lang="en-US" sz="2000" dirty="0" err="1" smtClean="0">
                <a:solidFill>
                  <a:srgbClr val="FF0000"/>
                </a:solidFill>
              </a:rPr>
              <a:t>trào</a:t>
            </a:r>
            <a:r>
              <a:rPr lang="en-US" sz="2000" dirty="0">
                <a:solidFill>
                  <a:srgbClr val="FF0000"/>
                </a:solidFill>
              </a:rPr>
              <a:t> </a:t>
            </a:r>
            <a:r>
              <a:rPr lang="en-US" sz="2000" dirty="0" err="1" smtClean="0">
                <a:solidFill>
                  <a:srgbClr val="FF0000"/>
                </a:solidFill>
              </a:rPr>
              <a:t>dân</a:t>
            </a:r>
            <a:r>
              <a:rPr lang="en-US" sz="2000" dirty="0">
                <a:solidFill>
                  <a:srgbClr val="FF0000"/>
                </a:solidFill>
              </a:rPr>
              <a:t> </a:t>
            </a:r>
            <a:r>
              <a:rPr lang="en-US" sz="2000" dirty="0" err="1" smtClean="0">
                <a:solidFill>
                  <a:srgbClr val="FF0000"/>
                </a:solidFill>
              </a:rPr>
              <a:t>chủ</a:t>
            </a:r>
            <a:r>
              <a:rPr lang="en-US" sz="2000" dirty="0">
                <a:solidFill>
                  <a:srgbClr val="FF0000"/>
                </a:solidFill>
              </a:rPr>
              <a:t> </a:t>
            </a:r>
            <a:r>
              <a:rPr lang="en-US" sz="2000" dirty="0" err="1" smtClean="0">
                <a:solidFill>
                  <a:srgbClr val="FF0000"/>
                </a:solidFill>
              </a:rPr>
              <a:t>diễn</a:t>
            </a:r>
            <a:r>
              <a:rPr lang="en-US" sz="2000" dirty="0" smtClean="0">
                <a:solidFill>
                  <a:srgbClr val="FF0000"/>
                </a:solidFill>
              </a:rPr>
              <a:t> </a:t>
            </a:r>
            <a:r>
              <a:rPr lang="en-US" sz="2000" dirty="0" err="1" smtClean="0">
                <a:solidFill>
                  <a:srgbClr val="FF0000"/>
                </a:solidFill>
              </a:rPr>
              <a:t>ra</a:t>
            </a:r>
            <a:r>
              <a:rPr lang="en-US" sz="2000" dirty="0">
                <a:solidFill>
                  <a:srgbClr val="FF0000"/>
                </a:solidFill>
              </a:rPr>
              <a:t> </a:t>
            </a:r>
            <a:r>
              <a:rPr lang="en-US" sz="2000" dirty="0" err="1" smtClean="0">
                <a:solidFill>
                  <a:srgbClr val="FF0000"/>
                </a:solidFill>
              </a:rPr>
              <a:t>mạnh</a:t>
            </a:r>
            <a:r>
              <a:rPr lang="en-US" sz="2000" dirty="0">
                <a:solidFill>
                  <a:srgbClr val="FF0000"/>
                </a:solidFill>
              </a:rPr>
              <a:t> </a:t>
            </a:r>
            <a:r>
              <a:rPr lang="en-US" sz="2000" dirty="0" err="1" smtClean="0">
                <a:solidFill>
                  <a:srgbClr val="FF0000"/>
                </a:solidFill>
              </a:rPr>
              <a:t>mẽ</a:t>
            </a:r>
            <a:r>
              <a:rPr lang="en-US" sz="2000" dirty="0">
                <a:solidFill>
                  <a:srgbClr val="FF0000"/>
                </a:solidFill>
              </a:rPr>
              <a:t> </a:t>
            </a:r>
            <a:r>
              <a:rPr lang="en-US" sz="2000" dirty="0" err="1" smtClean="0"/>
              <a:t>với</a:t>
            </a:r>
            <a:r>
              <a:rPr lang="en-US" sz="2000" dirty="0"/>
              <a:t> </a:t>
            </a:r>
            <a:r>
              <a:rPr lang="en-US" sz="2000" dirty="0" err="1" smtClean="0"/>
              <a:t>nhiều</a:t>
            </a:r>
            <a:r>
              <a:rPr lang="en-US" sz="2000" dirty="0"/>
              <a:t> </a:t>
            </a:r>
            <a:r>
              <a:rPr lang="en-US" sz="2000" dirty="0" err="1" smtClean="0"/>
              <a:t>hình</a:t>
            </a:r>
            <a:r>
              <a:rPr lang="en-US" sz="2000" dirty="0"/>
              <a:t> </a:t>
            </a:r>
            <a:r>
              <a:rPr lang="en-US" sz="2000" dirty="0" err="1" smtClean="0"/>
              <a:t>thức</a:t>
            </a:r>
            <a:r>
              <a:rPr lang="en-US" sz="2000" dirty="0" smtClean="0"/>
              <a:t>.</a:t>
            </a:r>
          </a:p>
          <a:p>
            <a:pPr algn="just"/>
            <a:endParaRPr lang="en-US" sz="2000" b="1" dirty="0"/>
          </a:p>
        </p:txBody>
      </p:sp>
      <p:sp>
        <p:nvSpPr>
          <p:cNvPr id="5" name="TextBox 4"/>
          <p:cNvSpPr txBox="1"/>
          <p:nvPr/>
        </p:nvSpPr>
        <p:spPr>
          <a:xfrm>
            <a:off x="1180734" y="4672925"/>
            <a:ext cx="10290829" cy="1323439"/>
          </a:xfrm>
          <a:prstGeom prst="rect">
            <a:avLst/>
          </a:prstGeom>
          <a:noFill/>
        </p:spPr>
        <p:txBody>
          <a:bodyPr wrap="square" rtlCol="0">
            <a:spAutoFit/>
          </a:bodyPr>
          <a:lstStyle/>
          <a:p>
            <a:pPr marL="457200" indent="-457200">
              <a:buAutoNum type="alphaLcPeriod" startAt="3"/>
            </a:pPr>
            <a:r>
              <a:rPr lang="vi-VN" sz="2000" b="1" dirty="0" smtClean="0"/>
              <a:t>Kết quả</a:t>
            </a:r>
            <a:r>
              <a:rPr lang="en-US" sz="2000" b="1" dirty="0"/>
              <a:t>- ý </a:t>
            </a:r>
            <a:r>
              <a:rPr lang="en-US" sz="2000" b="1" dirty="0" err="1" smtClean="0"/>
              <a:t>nghĩa</a:t>
            </a:r>
            <a:r>
              <a:rPr lang="en-US" sz="2000" b="1" dirty="0" smtClean="0"/>
              <a:t>: </a:t>
            </a:r>
          </a:p>
          <a:p>
            <a:r>
              <a:rPr lang="en-US" sz="2000" b="1" dirty="0" smtClean="0"/>
              <a:t>- </a:t>
            </a:r>
            <a:r>
              <a:rPr lang="en-US" sz="2000" dirty="0" err="1" smtClean="0">
                <a:solidFill>
                  <a:srgbClr val="FF0000"/>
                </a:solidFill>
              </a:rPr>
              <a:t>Phong</a:t>
            </a:r>
            <a:r>
              <a:rPr lang="en-US" sz="2000" dirty="0" smtClean="0">
                <a:solidFill>
                  <a:srgbClr val="FF0000"/>
                </a:solidFill>
              </a:rPr>
              <a:t> </a:t>
            </a:r>
            <a:r>
              <a:rPr lang="en-US" sz="2000" dirty="0" err="1">
                <a:solidFill>
                  <a:srgbClr val="FF0000"/>
                </a:solidFill>
              </a:rPr>
              <a:t>trào</a:t>
            </a:r>
            <a:r>
              <a:rPr lang="en-US" sz="2000" dirty="0">
                <a:solidFill>
                  <a:srgbClr val="FF0000"/>
                </a:solidFill>
              </a:rPr>
              <a:t> </a:t>
            </a:r>
            <a:r>
              <a:rPr lang="en-US" sz="2000" dirty="0" err="1" smtClean="0">
                <a:solidFill>
                  <a:srgbClr val="FF0000"/>
                </a:solidFill>
              </a:rPr>
              <a:t>dân</a:t>
            </a:r>
            <a:r>
              <a:rPr lang="en-US" sz="2000" dirty="0" smtClean="0">
                <a:solidFill>
                  <a:srgbClr val="FF0000"/>
                </a:solidFill>
              </a:rPr>
              <a:t> </a:t>
            </a:r>
            <a:r>
              <a:rPr lang="en-US" sz="2000" dirty="0" err="1" smtClean="0">
                <a:solidFill>
                  <a:srgbClr val="FF0000"/>
                </a:solidFill>
              </a:rPr>
              <a:t>chủ</a:t>
            </a:r>
            <a:r>
              <a:rPr lang="en-US" sz="2000" dirty="0" smtClean="0">
                <a:solidFill>
                  <a:srgbClr val="FF0000"/>
                </a:solidFill>
              </a:rPr>
              <a:t> </a:t>
            </a:r>
            <a:r>
              <a:rPr lang="vi-VN" sz="2000" dirty="0" smtClean="0">
                <a:solidFill>
                  <a:srgbClr val="FF0000"/>
                </a:solidFill>
              </a:rPr>
              <a:t> </a:t>
            </a:r>
            <a:r>
              <a:rPr lang="vi-VN" sz="2000" dirty="0">
                <a:solidFill>
                  <a:srgbClr val="FF0000"/>
                </a:solidFill>
              </a:rPr>
              <a:t>ở </a:t>
            </a:r>
            <a:r>
              <a:rPr lang="en-US" sz="2000" dirty="0" smtClean="0">
                <a:solidFill>
                  <a:srgbClr val="FF0000"/>
                </a:solidFill>
              </a:rPr>
              <a:t> </a:t>
            </a:r>
            <a:r>
              <a:rPr lang="en-US" sz="2000" dirty="0" err="1" smtClean="0">
                <a:solidFill>
                  <a:srgbClr val="FF0000"/>
                </a:solidFill>
              </a:rPr>
              <a:t>Hải</a:t>
            </a:r>
            <a:r>
              <a:rPr lang="en-US" sz="2000" dirty="0" smtClean="0">
                <a:solidFill>
                  <a:srgbClr val="FF0000"/>
                </a:solidFill>
              </a:rPr>
              <a:t> </a:t>
            </a:r>
            <a:r>
              <a:rPr lang="en-US" sz="2000" dirty="0" err="1">
                <a:solidFill>
                  <a:srgbClr val="FF0000"/>
                </a:solidFill>
              </a:rPr>
              <a:t>Phòng</a:t>
            </a:r>
            <a:r>
              <a:rPr lang="en-US" sz="2000" dirty="0">
                <a:solidFill>
                  <a:srgbClr val="FF0000"/>
                </a:solidFill>
              </a:rPr>
              <a:t> </a:t>
            </a:r>
            <a:r>
              <a:rPr lang="en-US" sz="2000" dirty="0" err="1">
                <a:solidFill>
                  <a:srgbClr val="FF0000"/>
                </a:solidFill>
              </a:rPr>
              <a:t>trong</a:t>
            </a:r>
            <a:r>
              <a:rPr lang="en-US" sz="2000" dirty="0">
                <a:solidFill>
                  <a:srgbClr val="FF0000"/>
                </a:solidFill>
              </a:rPr>
              <a:t> </a:t>
            </a:r>
            <a:r>
              <a:rPr lang="en-US" sz="2000" dirty="0" err="1">
                <a:solidFill>
                  <a:srgbClr val="FF0000"/>
                </a:solidFill>
              </a:rPr>
              <a:t>những</a:t>
            </a:r>
            <a:r>
              <a:rPr lang="en-US" sz="2000" dirty="0">
                <a:solidFill>
                  <a:srgbClr val="FF0000"/>
                </a:solidFill>
              </a:rPr>
              <a:t> n</a:t>
            </a:r>
            <a:r>
              <a:rPr lang="vi-VN" sz="2000" dirty="0">
                <a:solidFill>
                  <a:srgbClr val="FF0000"/>
                </a:solidFill>
              </a:rPr>
              <a:t>ă</a:t>
            </a:r>
            <a:r>
              <a:rPr lang="en-US" sz="2000" dirty="0">
                <a:solidFill>
                  <a:srgbClr val="FF0000"/>
                </a:solidFill>
              </a:rPr>
              <a:t>m 1936-1939 </a:t>
            </a:r>
            <a:r>
              <a:rPr lang="en-US" sz="2000" dirty="0" err="1" smtClean="0">
                <a:solidFill>
                  <a:srgbClr val="FF0000"/>
                </a:solidFill>
              </a:rPr>
              <a:t>có</a:t>
            </a:r>
            <a:r>
              <a:rPr lang="en-US" sz="2000" dirty="0" smtClean="0">
                <a:solidFill>
                  <a:srgbClr val="FF0000"/>
                </a:solidFill>
              </a:rPr>
              <a:t> </a:t>
            </a:r>
            <a:r>
              <a:rPr lang="en-US" sz="2000" dirty="0">
                <a:solidFill>
                  <a:srgbClr val="FF0000"/>
                </a:solidFill>
              </a:rPr>
              <a:t>ý </a:t>
            </a:r>
            <a:r>
              <a:rPr lang="en-US" sz="2000" dirty="0" err="1" smtClean="0">
                <a:solidFill>
                  <a:srgbClr val="FF0000"/>
                </a:solidFill>
              </a:rPr>
              <a:t>nghĩa</a:t>
            </a:r>
            <a:r>
              <a:rPr lang="en-US" sz="2000" dirty="0" smtClean="0">
                <a:solidFill>
                  <a:srgbClr val="FF0000"/>
                </a:solidFill>
              </a:rPr>
              <a:t> to l</a:t>
            </a:r>
            <a:r>
              <a:rPr lang="vi-VN" sz="2000" dirty="0" smtClean="0">
                <a:solidFill>
                  <a:srgbClr val="FF0000"/>
                </a:solidFill>
              </a:rPr>
              <a:t>ớn</a:t>
            </a:r>
            <a:r>
              <a:rPr lang="en-US" sz="2000" dirty="0" smtClean="0"/>
              <a:t>. </a:t>
            </a:r>
            <a:r>
              <a:rPr lang="vi-VN" sz="2000" dirty="0">
                <a:solidFill>
                  <a:srgbClr val="FF0000"/>
                </a:solidFill>
              </a:rPr>
              <a:t>Quần chúng </a:t>
            </a:r>
            <a:r>
              <a:rPr lang="vi-VN" sz="2000" dirty="0"/>
              <a:t>được giác ngộ về chính trị, </a:t>
            </a:r>
            <a:r>
              <a:rPr lang="vi-VN" sz="2000" dirty="0">
                <a:solidFill>
                  <a:srgbClr val="FF0000"/>
                </a:solidFill>
              </a:rPr>
              <a:t>trở thành lực lượng chính trị hùng hậu của cách mạng</a:t>
            </a:r>
            <a:r>
              <a:rPr lang="vi-VN" sz="2000" dirty="0" smtClean="0"/>
              <a:t>.</a:t>
            </a:r>
            <a:r>
              <a:rPr lang="en-US" sz="2000" dirty="0"/>
              <a:t> </a:t>
            </a:r>
            <a:r>
              <a:rPr lang="en-US" sz="2000" dirty="0" err="1">
                <a:solidFill>
                  <a:srgbClr val="FF0000"/>
                </a:solidFill>
              </a:rPr>
              <a:t>Là</a:t>
            </a:r>
            <a:r>
              <a:rPr lang="en-US" sz="2000" dirty="0">
                <a:solidFill>
                  <a:srgbClr val="FF0000"/>
                </a:solidFill>
              </a:rPr>
              <a:t> </a:t>
            </a:r>
            <a:r>
              <a:rPr lang="en-US" sz="2000" dirty="0" err="1">
                <a:solidFill>
                  <a:srgbClr val="FF0000"/>
                </a:solidFill>
              </a:rPr>
              <a:t>một</a:t>
            </a:r>
            <a:r>
              <a:rPr lang="en-US" sz="2000" dirty="0">
                <a:solidFill>
                  <a:srgbClr val="FF0000"/>
                </a:solidFill>
              </a:rPr>
              <a:t> </a:t>
            </a:r>
            <a:r>
              <a:rPr lang="en-US" sz="2000" dirty="0" err="1">
                <a:solidFill>
                  <a:srgbClr val="FF0000"/>
                </a:solidFill>
              </a:rPr>
              <a:t>cuộc</a:t>
            </a:r>
            <a:r>
              <a:rPr lang="en-US" sz="2000" dirty="0">
                <a:solidFill>
                  <a:srgbClr val="FF0000"/>
                </a:solidFill>
              </a:rPr>
              <a:t> </a:t>
            </a:r>
            <a:r>
              <a:rPr lang="en-US" sz="2000" dirty="0" err="1">
                <a:solidFill>
                  <a:srgbClr val="FF0000"/>
                </a:solidFill>
              </a:rPr>
              <a:t>tổng</a:t>
            </a:r>
            <a:r>
              <a:rPr lang="en-US" sz="2000" dirty="0">
                <a:solidFill>
                  <a:srgbClr val="FF0000"/>
                </a:solidFill>
              </a:rPr>
              <a:t> </a:t>
            </a:r>
            <a:r>
              <a:rPr lang="en-US" sz="2000" dirty="0" err="1">
                <a:solidFill>
                  <a:srgbClr val="FF0000"/>
                </a:solidFill>
              </a:rPr>
              <a:t>diễn</a:t>
            </a:r>
            <a:r>
              <a:rPr lang="en-US" sz="2000" dirty="0">
                <a:solidFill>
                  <a:srgbClr val="FF0000"/>
                </a:solidFill>
              </a:rPr>
              <a:t> </a:t>
            </a:r>
            <a:r>
              <a:rPr lang="en-US" sz="2000" dirty="0" err="1">
                <a:solidFill>
                  <a:srgbClr val="FF0000"/>
                </a:solidFill>
              </a:rPr>
              <a:t>tập</a:t>
            </a:r>
            <a:r>
              <a:rPr lang="en-US" sz="2000" dirty="0">
                <a:solidFill>
                  <a:srgbClr val="FF0000"/>
                </a:solidFill>
              </a:rPr>
              <a:t>, </a:t>
            </a:r>
            <a:r>
              <a:rPr lang="en-US" sz="2000" dirty="0" err="1">
                <a:solidFill>
                  <a:srgbClr val="FF0000"/>
                </a:solidFill>
              </a:rPr>
              <a:t>chuẩn</a:t>
            </a:r>
            <a:r>
              <a:rPr lang="en-US" sz="2000" dirty="0">
                <a:solidFill>
                  <a:srgbClr val="FF0000"/>
                </a:solidFill>
              </a:rPr>
              <a:t> </a:t>
            </a:r>
            <a:r>
              <a:rPr lang="en-US" sz="2000" dirty="0" err="1">
                <a:solidFill>
                  <a:srgbClr val="FF0000"/>
                </a:solidFill>
              </a:rPr>
              <a:t>bị</a:t>
            </a:r>
            <a:r>
              <a:rPr lang="en-US" sz="2000" dirty="0">
                <a:solidFill>
                  <a:srgbClr val="FF0000"/>
                </a:solidFill>
              </a:rPr>
              <a:t> </a:t>
            </a:r>
            <a:r>
              <a:rPr lang="en-US" sz="2000" dirty="0" err="1">
                <a:solidFill>
                  <a:srgbClr val="FF0000"/>
                </a:solidFill>
              </a:rPr>
              <a:t>cho</a:t>
            </a:r>
            <a:r>
              <a:rPr lang="en-US" sz="2000" dirty="0">
                <a:solidFill>
                  <a:srgbClr val="FF0000"/>
                </a:solidFill>
              </a:rPr>
              <a:t> </a:t>
            </a:r>
            <a:r>
              <a:rPr lang="en-US" sz="2000" dirty="0" err="1">
                <a:solidFill>
                  <a:srgbClr val="FF0000"/>
                </a:solidFill>
              </a:rPr>
              <a:t>Tổng</a:t>
            </a:r>
            <a:r>
              <a:rPr lang="en-US" sz="2000" dirty="0">
                <a:solidFill>
                  <a:srgbClr val="FF0000"/>
                </a:solidFill>
              </a:rPr>
              <a:t> </a:t>
            </a:r>
            <a:r>
              <a:rPr lang="en-US" sz="2000" dirty="0" err="1">
                <a:solidFill>
                  <a:srgbClr val="FF0000"/>
                </a:solidFill>
              </a:rPr>
              <a:t>khởi</a:t>
            </a:r>
            <a:r>
              <a:rPr lang="en-US" sz="2000" dirty="0">
                <a:solidFill>
                  <a:srgbClr val="FF0000"/>
                </a:solidFill>
              </a:rPr>
              <a:t> </a:t>
            </a:r>
            <a:r>
              <a:rPr lang="en-US" sz="2000" dirty="0" err="1">
                <a:solidFill>
                  <a:srgbClr val="FF0000"/>
                </a:solidFill>
              </a:rPr>
              <a:t>nghĩa</a:t>
            </a:r>
            <a:r>
              <a:rPr lang="en-US" sz="2000" dirty="0">
                <a:solidFill>
                  <a:srgbClr val="FF0000"/>
                </a:solidFill>
              </a:rPr>
              <a:t> </a:t>
            </a:r>
            <a:r>
              <a:rPr lang="en-US" sz="2000" dirty="0" err="1">
                <a:solidFill>
                  <a:srgbClr val="FF0000"/>
                </a:solidFill>
              </a:rPr>
              <a:t>tháng</a:t>
            </a:r>
            <a:r>
              <a:rPr lang="en-US" sz="2000" dirty="0">
                <a:solidFill>
                  <a:srgbClr val="FF0000"/>
                </a:solidFill>
              </a:rPr>
              <a:t> </a:t>
            </a:r>
            <a:r>
              <a:rPr lang="en-US" sz="2000" dirty="0" err="1">
                <a:solidFill>
                  <a:srgbClr val="FF0000"/>
                </a:solidFill>
              </a:rPr>
              <a:t>Tám</a:t>
            </a:r>
            <a:r>
              <a:rPr lang="en-US" sz="2000" dirty="0">
                <a:solidFill>
                  <a:srgbClr val="FF0000"/>
                </a:solidFill>
              </a:rPr>
              <a:t> </a:t>
            </a:r>
            <a:r>
              <a:rPr lang="en-US" sz="2000" dirty="0" err="1">
                <a:solidFill>
                  <a:srgbClr val="FF0000"/>
                </a:solidFill>
              </a:rPr>
              <a:t>sau</a:t>
            </a:r>
            <a:r>
              <a:rPr lang="en-US" sz="2000" dirty="0">
                <a:solidFill>
                  <a:srgbClr val="FF0000"/>
                </a:solidFill>
              </a:rPr>
              <a:t> </a:t>
            </a:r>
            <a:r>
              <a:rPr lang="en-US" sz="2000" dirty="0" err="1">
                <a:solidFill>
                  <a:srgbClr val="FF0000"/>
                </a:solidFill>
              </a:rPr>
              <a:t>này</a:t>
            </a:r>
            <a:r>
              <a:rPr lang="en-US" sz="2000" dirty="0" smtClean="0">
                <a:solidFill>
                  <a:srgbClr val="FF0000"/>
                </a:solidFill>
              </a:rPr>
              <a:t> </a:t>
            </a:r>
          </a:p>
        </p:txBody>
      </p:sp>
    </p:spTree>
    <p:extLst>
      <p:ext uri="{BB962C8B-B14F-4D97-AF65-F5344CB8AC3E}">
        <p14:creationId xmlns:p14="http://schemas.microsoft.com/office/powerpoint/2010/main" val="26739911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1445" y="0"/>
            <a:ext cx="11095629" cy="1224951"/>
          </a:xfrm>
          <a:prstGeom prst="rect">
            <a:avLst/>
          </a:prstGeom>
        </p:spPr>
        <p:txBody>
          <a:bodyPr wrap="square">
            <a:spAutoFit/>
          </a:bodyPr>
          <a:lstStyle/>
          <a:p>
            <a:pPr lvl="0" algn="just">
              <a:lnSpc>
                <a:spcPct val="115000"/>
              </a:lnSpc>
              <a:spcAft>
                <a:spcPts val="50"/>
              </a:spcAft>
            </a:pPr>
            <a:r>
              <a:rPr lang="vi-VN" sz="32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3.</a:t>
            </a:r>
            <a:r>
              <a:rPr lang="en-US" sz="32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Hải</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Phòng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trong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phong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trào</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giải</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phóng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dân</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tộc</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tiến</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tới</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Cách</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mạng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tháng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Tám</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năm</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1945( 1939-1945)</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098884" y="1224951"/>
            <a:ext cx="8553772" cy="5530691"/>
          </a:xfrm>
          <a:prstGeom prst="rect">
            <a:avLst/>
          </a:prstGeom>
        </p:spPr>
      </p:pic>
      <p:sp>
        <p:nvSpPr>
          <p:cNvPr id="5" name="Rectangle 4"/>
          <p:cNvSpPr/>
          <p:nvPr/>
        </p:nvSpPr>
        <p:spPr>
          <a:xfrm>
            <a:off x="492162" y="1224951"/>
            <a:ext cx="2606722" cy="5306068"/>
          </a:xfrm>
          <a:prstGeom prst="rect">
            <a:avLst/>
          </a:prstGeom>
          <a:solidFill>
            <a:schemeClr val="bg1"/>
          </a:solidFill>
        </p:spPr>
        <p:txBody>
          <a:bodyPr wrap="square">
            <a:spAutoFit/>
          </a:bodyPr>
          <a:lstStyle/>
          <a:p>
            <a:pPr indent="292100" algn="just">
              <a:lnSpc>
                <a:spcPct val="110000"/>
              </a:lnSpc>
              <a:spcAft>
                <a:spcPts val="0"/>
              </a:spcAft>
            </a:pPr>
            <a:endParaRPr lang="vi-VN" sz="2800" dirty="0" smtClean="0">
              <a:solidFill>
                <a:srgbClr val="FF0000"/>
              </a:solidFill>
              <a:latin typeface="Times New Roman" panose="02020603050405020304" pitchFamily="18" charset="0"/>
              <a:ea typeface="Segoe UI" panose="020B0502040204020203" pitchFamily="34" charset="0"/>
              <a:cs typeface="Segoe UI" panose="020B0502040204020203" pitchFamily="34" charset="0"/>
            </a:endParaRPr>
          </a:p>
          <a:p>
            <a:pPr indent="292100" algn="just">
              <a:lnSpc>
                <a:spcPct val="110000"/>
              </a:lnSpc>
              <a:spcAft>
                <a:spcPts val="0"/>
              </a:spcAft>
            </a:pPr>
            <a:r>
              <a:rPr lang="en-US" sz="2800" dirty="0" err="1" smtClean="0">
                <a:solidFill>
                  <a:srgbClr val="FF0000"/>
                </a:solidFill>
                <a:latin typeface="Times New Roman" panose="02020603050405020304" pitchFamily="18" charset="0"/>
                <a:ea typeface="Segoe UI" panose="020B0502040204020203" pitchFamily="34" charset="0"/>
                <a:cs typeface="Segoe UI" panose="020B0502040204020203" pitchFamily="34" charset="0"/>
              </a:rPr>
              <a:t>Trình</a:t>
            </a:r>
            <a:r>
              <a:rPr lang="en-US" sz="2800" dirty="0" smtClean="0">
                <a:solidFill>
                  <a:srgbClr val="FF0000"/>
                </a:solidFill>
                <a:latin typeface="Times New Roman" panose="02020603050405020304" pitchFamily="18" charset="0"/>
                <a:ea typeface="Segoe UI" panose="020B0502040204020203" pitchFamily="34" charset="0"/>
                <a:cs typeface="Segoe UI" panose="020B0502040204020203" pitchFamily="34" charset="0"/>
              </a:rPr>
              <a:t> </a:t>
            </a:r>
            <a:r>
              <a:rPr lang="en-US" sz="2800" dirty="0" err="1">
                <a:solidFill>
                  <a:srgbClr val="FF0000"/>
                </a:solidFill>
                <a:latin typeface="Times New Roman" panose="02020603050405020304" pitchFamily="18" charset="0"/>
                <a:ea typeface="Segoe UI" panose="020B0502040204020203" pitchFamily="34" charset="0"/>
                <a:cs typeface="Segoe UI" panose="020B0502040204020203" pitchFamily="34" charset="0"/>
              </a:rPr>
              <a:t>bày</a:t>
            </a:r>
            <a:r>
              <a:rPr lang="en-US" sz="2800" dirty="0">
                <a:solidFill>
                  <a:srgbClr val="FF0000"/>
                </a:solidFill>
                <a:latin typeface="Times New Roman" panose="02020603050405020304" pitchFamily="18" charset="0"/>
                <a:ea typeface="Segoe UI" panose="020B0502040204020203" pitchFamily="34" charset="0"/>
                <a:cs typeface="Segoe UI" panose="020B0502040204020203" pitchFamily="34" charset="0"/>
              </a:rPr>
              <a:t> </a:t>
            </a:r>
            <a:r>
              <a:rPr lang="en-US" sz="2800" dirty="0" err="1" smtClean="0">
                <a:solidFill>
                  <a:srgbClr val="FF0000"/>
                </a:solidFill>
                <a:latin typeface="Times New Roman" panose="02020603050405020304" pitchFamily="18" charset="0"/>
                <a:ea typeface="Segoe UI" panose="020B0502040204020203" pitchFamily="34" charset="0"/>
                <a:cs typeface="Segoe UI" panose="020B0502040204020203" pitchFamily="34" charset="0"/>
              </a:rPr>
              <a:t>diễn</a:t>
            </a:r>
            <a:r>
              <a:rPr lang="en-US" sz="2800" dirty="0" smtClean="0">
                <a:solidFill>
                  <a:srgbClr val="FF0000"/>
                </a:solidFill>
                <a:latin typeface="Times New Roman" panose="02020603050405020304" pitchFamily="18" charset="0"/>
                <a:ea typeface="Segoe UI" panose="020B0502040204020203" pitchFamily="34" charset="0"/>
                <a:cs typeface="Segoe UI" panose="020B0502040204020203" pitchFamily="34" charset="0"/>
              </a:rPr>
              <a:t> </a:t>
            </a:r>
            <a:r>
              <a:rPr lang="en-US" sz="2800" dirty="0" err="1">
                <a:solidFill>
                  <a:srgbClr val="FF0000"/>
                </a:solidFill>
                <a:latin typeface="Times New Roman" panose="02020603050405020304" pitchFamily="18" charset="0"/>
                <a:ea typeface="Segoe UI" panose="020B0502040204020203" pitchFamily="34" charset="0"/>
                <a:cs typeface="Segoe UI" panose="020B0502040204020203" pitchFamily="34" charset="0"/>
              </a:rPr>
              <a:t>biến</a:t>
            </a:r>
            <a:r>
              <a:rPr lang="en-US" sz="2800" dirty="0">
                <a:solidFill>
                  <a:srgbClr val="FF0000"/>
                </a:solidFill>
                <a:latin typeface="Times New Roman" panose="02020603050405020304" pitchFamily="18" charset="0"/>
                <a:ea typeface="Segoe UI" panose="020B0502040204020203" pitchFamily="34" charset="0"/>
                <a:cs typeface="Segoe UI" panose="020B0502040204020203" pitchFamily="34" charset="0"/>
              </a:rPr>
              <a:t>, </a:t>
            </a:r>
            <a:r>
              <a:rPr lang="en-US" sz="2800" dirty="0" err="1">
                <a:solidFill>
                  <a:srgbClr val="FF0000"/>
                </a:solidFill>
                <a:latin typeface="Times New Roman" panose="02020603050405020304" pitchFamily="18" charset="0"/>
                <a:ea typeface="Segoe UI" panose="020B0502040204020203" pitchFamily="34" charset="0"/>
                <a:cs typeface="Segoe UI" panose="020B0502040204020203" pitchFamily="34" charset="0"/>
              </a:rPr>
              <a:t>kết</a:t>
            </a:r>
            <a:r>
              <a:rPr lang="en-US" sz="2800" dirty="0">
                <a:solidFill>
                  <a:srgbClr val="FF0000"/>
                </a:solidFill>
                <a:latin typeface="Times New Roman" panose="02020603050405020304" pitchFamily="18" charset="0"/>
                <a:ea typeface="Segoe UI" panose="020B0502040204020203" pitchFamily="34" charset="0"/>
                <a:cs typeface="Segoe UI" panose="020B0502040204020203" pitchFamily="34" charset="0"/>
              </a:rPr>
              <a:t> </a:t>
            </a:r>
            <a:r>
              <a:rPr lang="en-US" sz="2800" dirty="0" err="1">
                <a:solidFill>
                  <a:srgbClr val="FF0000"/>
                </a:solidFill>
                <a:latin typeface="Times New Roman" panose="02020603050405020304" pitchFamily="18" charset="0"/>
                <a:ea typeface="Segoe UI" panose="020B0502040204020203" pitchFamily="34" charset="0"/>
                <a:cs typeface="Segoe UI" panose="020B0502040204020203" pitchFamily="34" charset="0"/>
              </a:rPr>
              <a:t>quả</a:t>
            </a:r>
            <a:r>
              <a:rPr lang="en-US" sz="2800" dirty="0">
                <a:solidFill>
                  <a:srgbClr val="FF0000"/>
                </a:solidFill>
                <a:latin typeface="Times New Roman" panose="02020603050405020304" pitchFamily="18" charset="0"/>
                <a:ea typeface="Segoe UI" panose="020B0502040204020203" pitchFamily="34" charset="0"/>
                <a:cs typeface="Segoe UI" panose="020B0502040204020203" pitchFamily="34" charset="0"/>
              </a:rPr>
              <a:t>, ý </a:t>
            </a:r>
            <a:r>
              <a:rPr lang="en-US" sz="2800" dirty="0" err="1">
                <a:solidFill>
                  <a:srgbClr val="FF0000"/>
                </a:solidFill>
                <a:latin typeface="Times New Roman" panose="02020603050405020304" pitchFamily="18" charset="0"/>
                <a:ea typeface="Segoe UI" panose="020B0502040204020203" pitchFamily="34" charset="0"/>
                <a:cs typeface="Segoe UI" panose="020B0502040204020203" pitchFamily="34" charset="0"/>
              </a:rPr>
              <a:t>nghĩa</a:t>
            </a:r>
            <a:r>
              <a:rPr lang="en-US" sz="2800" dirty="0">
                <a:solidFill>
                  <a:srgbClr val="FF0000"/>
                </a:solidFill>
                <a:latin typeface="Times New Roman" panose="02020603050405020304" pitchFamily="18" charset="0"/>
                <a:ea typeface="Segoe UI" panose="020B0502040204020203" pitchFamily="34" charset="0"/>
                <a:cs typeface="Segoe UI" panose="020B0502040204020203" pitchFamily="34" charset="0"/>
              </a:rPr>
              <a:t> </a:t>
            </a:r>
            <a:r>
              <a:rPr lang="en-US" sz="2800" dirty="0" err="1">
                <a:solidFill>
                  <a:srgbClr val="FF0000"/>
                </a:solidFill>
                <a:latin typeface="Times New Roman" panose="02020603050405020304" pitchFamily="18" charset="0"/>
                <a:ea typeface="Segoe UI" panose="020B0502040204020203" pitchFamily="34" charset="0"/>
                <a:cs typeface="Segoe UI" panose="020B0502040204020203" pitchFamily="34" charset="0"/>
              </a:rPr>
              <a:t>của</a:t>
            </a:r>
            <a:r>
              <a:rPr lang="en-US" sz="2800" dirty="0">
                <a:solidFill>
                  <a:srgbClr val="FF0000"/>
                </a:solidFill>
                <a:latin typeface="Times New Roman" panose="02020603050405020304" pitchFamily="18" charset="0"/>
                <a:ea typeface="Segoe UI" panose="020B0502040204020203" pitchFamily="34" charset="0"/>
                <a:cs typeface="Segoe UI" panose="020B0502040204020203" pitchFamily="34" charset="0"/>
              </a:rPr>
              <a:t> </a:t>
            </a:r>
            <a:r>
              <a:rPr lang="en-US" sz="2800" dirty="0" err="1">
                <a:solidFill>
                  <a:srgbClr val="FF0000"/>
                </a:solidFill>
                <a:latin typeface="Times New Roman" panose="02020603050405020304" pitchFamily="18" charset="0"/>
                <a:ea typeface="Segoe UI" panose="020B0502040204020203" pitchFamily="34" charset="0"/>
                <a:cs typeface="Segoe UI" panose="020B0502040204020203" pitchFamily="34" charset="0"/>
              </a:rPr>
              <a:t>phong</a:t>
            </a:r>
            <a:r>
              <a:rPr lang="en-US" sz="2800" dirty="0">
                <a:solidFill>
                  <a:srgbClr val="FF0000"/>
                </a:solidFill>
                <a:latin typeface="Times New Roman" panose="02020603050405020304" pitchFamily="18" charset="0"/>
                <a:ea typeface="Segoe UI" panose="020B0502040204020203" pitchFamily="34" charset="0"/>
                <a:cs typeface="Segoe UI" panose="020B0502040204020203" pitchFamily="34" charset="0"/>
              </a:rPr>
              <a:t> </a:t>
            </a:r>
            <a:r>
              <a:rPr lang="en-US" sz="2800" dirty="0" err="1">
                <a:solidFill>
                  <a:srgbClr val="FF0000"/>
                </a:solidFill>
                <a:latin typeface="Times New Roman" panose="02020603050405020304" pitchFamily="18" charset="0"/>
                <a:ea typeface="Segoe UI" panose="020B0502040204020203" pitchFamily="34" charset="0"/>
                <a:cs typeface="Segoe UI" panose="020B0502040204020203" pitchFamily="34" charset="0"/>
              </a:rPr>
              <a:t>trào</a:t>
            </a:r>
            <a:r>
              <a:rPr lang="en-US" sz="2800" dirty="0">
                <a:solidFill>
                  <a:srgbClr val="FF0000"/>
                </a:solidFill>
                <a:latin typeface="Times New Roman" panose="02020603050405020304" pitchFamily="18" charset="0"/>
                <a:ea typeface="Segoe UI" panose="020B0502040204020203" pitchFamily="34" charset="0"/>
                <a:cs typeface="Segoe UI" panose="020B0502040204020203" pitchFamily="34" charset="0"/>
              </a:rPr>
              <a:t> </a:t>
            </a:r>
            <a:r>
              <a:rPr lang="en-US" sz="2800" dirty="0" err="1">
                <a:solidFill>
                  <a:srgbClr val="FF0000"/>
                </a:solidFill>
                <a:latin typeface="Times New Roman" panose="02020603050405020304" pitchFamily="18" charset="0"/>
                <a:ea typeface="Segoe UI" panose="020B0502040204020203" pitchFamily="34" charset="0"/>
                <a:cs typeface="Segoe UI" panose="020B0502040204020203" pitchFamily="34" charset="0"/>
              </a:rPr>
              <a:t>cách</a:t>
            </a:r>
            <a:r>
              <a:rPr lang="en-US" sz="2800" dirty="0">
                <a:solidFill>
                  <a:srgbClr val="FF0000"/>
                </a:solidFill>
                <a:latin typeface="Times New Roman" panose="02020603050405020304" pitchFamily="18" charset="0"/>
                <a:ea typeface="Segoe UI" panose="020B0502040204020203" pitchFamily="34" charset="0"/>
                <a:cs typeface="Segoe UI" panose="020B0502040204020203" pitchFamily="34" charset="0"/>
              </a:rPr>
              <a:t> </a:t>
            </a:r>
            <a:r>
              <a:rPr lang="en-US" sz="2800" dirty="0" err="1">
                <a:solidFill>
                  <a:srgbClr val="FF0000"/>
                </a:solidFill>
                <a:latin typeface="Times New Roman" panose="02020603050405020304" pitchFamily="18" charset="0"/>
                <a:ea typeface="Segoe UI" panose="020B0502040204020203" pitchFamily="34" charset="0"/>
                <a:cs typeface="Segoe UI" panose="020B0502040204020203" pitchFamily="34" charset="0"/>
              </a:rPr>
              <a:t>mạng</a:t>
            </a:r>
            <a:r>
              <a:rPr lang="en-US" sz="2800" dirty="0">
                <a:solidFill>
                  <a:srgbClr val="FF0000"/>
                </a:solidFill>
                <a:latin typeface="Times New Roman" panose="02020603050405020304" pitchFamily="18" charset="0"/>
                <a:ea typeface="Segoe UI" panose="020B0502040204020203" pitchFamily="34" charset="0"/>
                <a:cs typeface="Segoe UI" panose="020B0502040204020203" pitchFamily="34" charset="0"/>
              </a:rPr>
              <a:t> ở </a:t>
            </a:r>
            <a:r>
              <a:rPr lang="en-US" sz="2800" dirty="0" err="1">
                <a:solidFill>
                  <a:srgbClr val="FF0000"/>
                </a:solidFill>
                <a:latin typeface="Times New Roman" panose="02020603050405020304" pitchFamily="18" charset="0"/>
                <a:ea typeface="Segoe UI" panose="020B0502040204020203" pitchFamily="34" charset="0"/>
                <a:cs typeface="Segoe UI" panose="020B0502040204020203" pitchFamily="34" charset="0"/>
              </a:rPr>
              <a:t>Hải</a:t>
            </a:r>
            <a:r>
              <a:rPr lang="en-US" sz="2800" dirty="0">
                <a:solidFill>
                  <a:srgbClr val="FF0000"/>
                </a:solidFill>
                <a:latin typeface="Times New Roman" panose="02020603050405020304" pitchFamily="18" charset="0"/>
                <a:ea typeface="Segoe UI" panose="020B0502040204020203" pitchFamily="34" charset="0"/>
                <a:cs typeface="Segoe UI" panose="020B0502040204020203" pitchFamily="34" charset="0"/>
              </a:rPr>
              <a:t> </a:t>
            </a:r>
            <a:r>
              <a:rPr lang="en-US" sz="2800" dirty="0" err="1">
                <a:solidFill>
                  <a:srgbClr val="FF0000"/>
                </a:solidFill>
                <a:latin typeface="Times New Roman" panose="02020603050405020304" pitchFamily="18" charset="0"/>
                <a:ea typeface="Segoe UI" panose="020B0502040204020203" pitchFamily="34" charset="0"/>
                <a:cs typeface="Segoe UI" panose="020B0502040204020203" pitchFamily="34" charset="0"/>
              </a:rPr>
              <a:t>Phòng</a:t>
            </a:r>
            <a:r>
              <a:rPr lang="en-US" sz="2800" dirty="0">
                <a:solidFill>
                  <a:srgbClr val="FF0000"/>
                </a:solidFill>
                <a:latin typeface="Times New Roman" panose="02020603050405020304" pitchFamily="18" charset="0"/>
                <a:ea typeface="Segoe UI" panose="020B0502040204020203" pitchFamily="34" charset="0"/>
                <a:cs typeface="Segoe UI" panose="020B0502040204020203" pitchFamily="34" charset="0"/>
              </a:rPr>
              <a:t>   </a:t>
            </a:r>
            <a:r>
              <a:rPr lang="en-US" sz="2800" dirty="0" err="1">
                <a:solidFill>
                  <a:srgbClr val="FF0000"/>
                </a:solidFill>
                <a:latin typeface="Times New Roman" panose="02020603050405020304" pitchFamily="18" charset="0"/>
                <a:ea typeface="Segoe UI" panose="020B0502040204020203" pitchFamily="34" charset="0"/>
                <a:cs typeface="Segoe UI" panose="020B0502040204020203" pitchFamily="34" charset="0"/>
              </a:rPr>
              <a:t>dưới</a:t>
            </a:r>
            <a:r>
              <a:rPr lang="en-US" sz="2800" dirty="0">
                <a:solidFill>
                  <a:srgbClr val="FF0000"/>
                </a:solidFill>
                <a:latin typeface="Times New Roman" panose="02020603050405020304" pitchFamily="18" charset="0"/>
                <a:ea typeface="Segoe UI" panose="020B0502040204020203" pitchFamily="34" charset="0"/>
                <a:cs typeface="Segoe UI" panose="020B0502040204020203" pitchFamily="34" charset="0"/>
              </a:rPr>
              <a:t> </a:t>
            </a:r>
            <a:r>
              <a:rPr lang="en-US" sz="2800" dirty="0" err="1">
                <a:solidFill>
                  <a:srgbClr val="FF0000"/>
                </a:solidFill>
                <a:latin typeface="Times New Roman" panose="02020603050405020304" pitchFamily="18" charset="0"/>
                <a:ea typeface="Segoe UI" panose="020B0502040204020203" pitchFamily="34" charset="0"/>
                <a:cs typeface="Segoe UI" panose="020B0502040204020203" pitchFamily="34" charset="0"/>
              </a:rPr>
              <a:t>sự</a:t>
            </a:r>
            <a:r>
              <a:rPr lang="en-US" sz="2800" dirty="0">
                <a:solidFill>
                  <a:srgbClr val="FF0000"/>
                </a:solidFill>
                <a:latin typeface="Times New Roman" panose="02020603050405020304" pitchFamily="18" charset="0"/>
                <a:ea typeface="Segoe UI" panose="020B0502040204020203" pitchFamily="34" charset="0"/>
                <a:cs typeface="Segoe UI" panose="020B0502040204020203" pitchFamily="34" charset="0"/>
              </a:rPr>
              <a:t> </a:t>
            </a:r>
            <a:r>
              <a:rPr lang="en-US" sz="2800" dirty="0" err="1">
                <a:solidFill>
                  <a:srgbClr val="FF0000"/>
                </a:solidFill>
                <a:latin typeface="Times New Roman" panose="02020603050405020304" pitchFamily="18" charset="0"/>
                <a:ea typeface="Segoe UI" panose="020B0502040204020203" pitchFamily="34" charset="0"/>
                <a:cs typeface="Segoe UI" panose="020B0502040204020203" pitchFamily="34" charset="0"/>
              </a:rPr>
              <a:t>lãnh</a:t>
            </a:r>
            <a:r>
              <a:rPr lang="en-US" sz="2800" dirty="0">
                <a:solidFill>
                  <a:srgbClr val="FF0000"/>
                </a:solidFill>
                <a:latin typeface="Times New Roman" panose="02020603050405020304" pitchFamily="18" charset="0"/>
                <a:ea typeface="Segoe UI" panose="020B0502040204020203" pitchFamily="34" charset="0"/>
                <a:cs typeface="Segoe UI" panose="020B0502040204020203" pitchFamily="34" charset="0"/>
              </a:rPr>
              <a:t> </a:t>
            </a:r>
            <a:r>
              <a:rPr lang="en-US" sz="2800" dirty="0" err="1">
                <a:solidFill>
                  <a:srgbClr val="FF0000"/>
                </a:solidFill>
                <a:latin typeface="Times New Roman" panose="02020603050405020304" pitchFamily="18" charset="0"/>
                <a:ea typeface="Segoe UI" panose="020B0502040204020203" pitchFamily="34" charset="0"/>
                <a:cs typeface="Segoe UI" panose="020B0502040204020203" pitchFamily="34" charset="0"/>
              </a:rPr>
              <a:t>đạo</a:t>
            </a:r>
            <a:r>
              <a:rPr lang="en-US" sz="2800" dirty="0">
                <a:solidFill>
                  <a:srgbClr val="FF0000"/>
                </a:solidFill>
                <a:latin typeface="Times New Roman" panose="02020603050405020304" pitchFamily="18" charset="0"/>
                <a:ea typeface="Segoe UI" panose="020B0502040204020203" pitchFamily="34" charset="0"/>
                <a:cs typeface="Segoe UI" panose="020B0502040204020203" pitchFamily="34" charset="0"/>
              </a:rPr>
              <a:t> </a:t>
            </a:r>
            <a:r>
              <a:rPr lang="en-US" sz="2800" dirty="0" err="1">
                <a:solidFill>
                  <a:srgbClr val="FF0000"/>
                </a:solidFill>
                <a:latin typeface="Times New Roman" panose="02020603050405020304" pitchFamily="18" charset="0"/>
                <a:ea typeface="Segoe UI" panose="020B0502040204020203" pitchFamily="34" charset="0"/>
                <a:cs typeface="Segoe UI" panose="020B0502040204020203" pitchFamily="34" charset="0"/>
              </a:rPr>
              <a:t>của</a:t>
            </a:r>
            <a:r>
              <a:rPr lang="en-US" sz="2800" dirty="0">
                <a:solidFill>
                  <a:srgbClr val="FF0000"/>
                </a:solidFill>
                <a:latin typeface="Times New Roman" panose="02020603050405020304" pitchFamily="18" charset="0"/>
                <a:ea typeface="Segoe UI" panose="020B0502040204020203" pitchFamily="34" charset="0"/>
                <a:cs typeface="Segoe UI" panose="020B0502040204020203" pitchFamily="34" charset="0"/>
              </a:rPr>
              <a:t> </a:t>
            </a:r>
            <a:r>
              <a:rPr lang="en-US" sz="2800" dirty="0" err="1">
                <a:solidFill>
                  <a:srgbClr val="FF0000"/>
                </a:solidFill>
                <a:latin typeface="Times New Roman" panose="02020603050405020304" pitchFamily="18" charset="0"/>
                <a:ea typeface="Segoe UI" panose="020B0502040204020203" pitchFamily="34" charset="0"/>
                <a:cs typeface="Segoe UI" panose="020B0502040204020203" pitchFamily="34" charset="0"/>
              </a:rPr>
              <a:t>Đảng</a:t>
            </a:r>
            <a:r>
              <a:rPr lang="en-US" sz="2800" dirty="0">
                <a:solidFill>
                  <a:srgbClr val="FF0000"/>
                </a:solidFill>
                <a:latin typeface="Times New Roman" panose="02020603050405020304" pitchFamily="18" charset="0"/>
                <a:ea typeface="Segoe UI" panose="020B0502040204020203" pitchFamily="34" charset="0"/>
                <a:cs typeface="Segoe UI" panose="020B0502040204020203" pitchFamily="34" charset="0"/>
              </a:rPr>
              <a:t> </a:t>
            </a:r>
            <a:r>
              <a:rPr lang="en-US" sz="2800" dirty="0" err="1">
                <a:solidFill>
                  <a:srgbClr val="FF0000"/>
                </a:solidFill>
                <a:latin typeface="Times New Roman" panose="02020603050405020304" pitchFamily="18" charset="0"/>
                <a:ea typeface="Segoe UI" panose="020B0502040204020203" pitchFamily="34" charset="0"/>
                <a:cs typeface="Segoe UI" panose="020B0502040204020203" pitchFamily="34" charset="0"/>
              </a:rPr>
              <a:t>từ</a:t>
            </a:r>
            <a:r>
              <a:rPr lang="en-US" sz="2800" dirty="0">
                <a:solidFill>
                  <a:srgbClr val="FF0000"/>
                </a:solidFill>
                <a:latin typeface="Times New Roman" panose="02020603050405020304" pitchFamily="18" charset="0"/>
                <a:ea typeface="Segoe UI" panose="020B0502040204020203" pitchFamily="34" charset="0"/>
                <a:cs typeface="Segoe UI" panose="020B0502040204020203" pitchFamily="34" charset="0"/>
              </a:rPr>
              <a:t> </a:t>
            </a:r>
            <a:r>
              <a:rPr lang="en-US" sz="2800" dirty="0" err="1">
                <a:solidFill>
                  <a:srgbClr val="FF0000"/>
                </a:solidFill>
                <a:latin typeface="Times New Roman" panose="02020603050405020304" pitchFamily="18" charset="0"/>
                <a:ea typeface="Segoe UI" panose="020B0502040204020203" pitchFamily="34" charset="0"/>
                <a:cs typeface="Segoe UI" panose="020B0502040204020203" pitchFamily="34" charset="0"/>
              </a:rPr>
              <a:t>năm</a:t>
            </a:r>
            <a:r>
              <a:rPr lang="en-US" sz="2800" dirty="0">
                <a:solidFill>
                  <a:srgbClr val="FF0000"/>
                </a:solidFill>
                <a:latin typeface="Times New Roman" panose="02020603050405020304" pitchFamily="18" charset="0"/>
                <a:ea typeface="Segoe UI" panose="020B0502040204020203" pitchFamily="34" charset="0"/>
                <a:cs typeface="Segoe UI" panose="020B0502040204020203" pitchFamily="34" charset="0"/>
              </a:rPr>
              <a:t> 1930 </a:t>
            </a:r>
            <a:r>
              <a:rPr lang="en-US" sz="2800" dirty="0" err="1">
                <a:solidFill>
                  <a:srgbClr val="FF0000"/>
                </a:solidFill>
                <a:latin typeface="Times New Roman" panose="02020603050405020304" pitchFamily="18" charset="0"/>
                <a:ea typeface="Segoe UI" panose="020B0502040204020203" pitchFamily="34" charset="0"/>
                <a:cs typeface="Segoe UI" panose="020B0502040204020203" pitchFamily="34" charset="0"/>
              </a:rPr>
              <a:t>đến</a:t>
            </a:r>
            <a:r>
              <a:rPr lang="en-US" sz="2800" dirty="0">
                <a:solidFill>
                  <a:srgbClr val="FF0000"/>
                </a:solidFill>
                <a:latin typeface="Times New Roman" panose="02020603050405020304" pitchFamily="18" charset="0"/>
                <a:ea typeface="Segoe UI" panose="020B0502040204020203" pitchFamily="34" charset="0"/>
                <a:cs typeface="Segoe UI" panose="020B0502040204020203" pitchFamily="34" charset="0"/>
              </a:rPr>
              <a:t> </a:t>
            </a:r>
            <a:r>
              <a:rPr lang="en-US" sz="2800" dirty="0" err="1">
                <a:solidFill>
                  <a:srgbClr val="FF0000"/>
                </a:solidFill>
                <a:latin typeface="Times New Roman" panose="02020603050405020304" pitchFamily="18" charset="0"/>
                <a:ea typeface="Segoe UI" panose="020B0502040204020203" pitchFamily="34" charset="0"/>
                <a:cs typeface="Segoe UI" panose="020B0502040204020203" pitchFamily="34" charset="0"/>
              </a:rPr>
              <a:t>năm</a:t>
            </a:r>
            <a:r>
              <a:rPr lang="en-US" sz="2800" dirty="0">
                <a:solidFill>
                  <a:srgbClr val="FF0000"/>
                </a:solidFill>
                <a:latin typeface="Times New Roman" panose="02020603050405020304" pitchFamily="18" charset="0"/>
                <a:ea typeface="Segoe UI" panose="020B0502040204020203" pitchFamily="34" charset="0"/>
                <a:cs typeface="Segoe UI" panose="020B0502040204020203" pitchFamily="34" charset="0"/>
              </a:rPr>
              <a:t> 1945</a:t>
            </a:r>
            <a:r>
              <a:rPr lang="en-US" sz="2800" dirty="0" smtClean="0">
                <a:solidFill>
                  <a:srgbClr val="FF0000"/>
                </a:solidFill>
                <a:latin typeface="Times New Roman" panose="02020603050405020304" pitchFamily="18" charset="0"/>
                <a:ea typeface="Segoe UI" panose="020B0502040204020203" pitchFamily="34" charset="0"/>
                <a:cs typeface="Segoe UI" panose="020B0502040204020203" pitchFamily="34" charset="0"/>
              </a:rPr>
              <a:t>.</a:t>
            </a:r>
            <a:endParaRPr lang="vi-VN" sz="2800" dirty="0" smtClean="0">
              <a:solidFill>
                <a:srgbClr val="FF0000"/>
              </a:solidFill>
              <a:latin typeface="Times New Roman" panose="02020603050405020304" pitchFamily="18" charset="0"/>
              <a:ea typeface="Segoe UI" panose="020B0502040204020203" pitchFamily="34" charset="0"/>
              <a:cs typeface="Segoe UI" panose="020B0502040204020203" pitchFamily="34" charset="0"/>
            </a:endParaRPr>
          </a:p>
          <a:p>
            <a:pPr indent="292100" algn="just">
              <a:lnSpc>
                <a:spcPct val="110000"/>
              </a:lnSpc>
              <a:spcAft>
                <a:spcPts val="0"/>
              </a:spcAft>
            </a:pPr>
            <a:endParaRPr lang="vi-VN" sz="2800" dirty="0" smtClean="0">
              <a:solidFill>
                <a:srgbClr val="FF0000"/>
              </a:solidFill>
              <a:latin typeface="Times New Roman" panose="02020603050405020304" pitchFamily="18"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54202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1445" y="0"/>
            <a:ext cx="11095629" cy="1224951"/>
          </a:xfrm>
          <a:prstGeom prst="rect">
            <a:avLst/>
          </a:prstGeom>
        </p:spPr>
        <p:txBody>
          <a:bodyPr wrap="square">
            <a:spAutoFit/>
          </a:bodyPr>
          <a:lstStyle/>
          <a:p>
            <a:pPr lvl="0" algn="just">
              <a:lnSpc>
                <a:spcPct val="115000"/>
              </a:lnSpc>
              <a:spcAft>
                <a:spcPts val="50"/>
              </a:spcAft>
            </a:pPr>
            <a:r>
              <a:rPr lang="vi-VN" sz="32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3.</a:t>
            </a:r>
            <a:r>
              <a:rPr lang="en-US" sz="32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Hải</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Phòng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trong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phong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trào</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giải</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phóng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dân</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tộc</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tiến</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tới</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Cách</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mạng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tháng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Tám</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năm</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1945( 1939-1945)</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Rectangle 3"/>
          <p:cNvSpPr/>
          <p:nvPr/>
        </p:nvSpPr>
        <p:spPr>
          <a:xfrm>
            <a:off x="641445" y="2308325"/>
            <a:ext cx="10863618" cy="3862596"/>
          </a:xfrm>
          <a:prstGeom prst="rect">
            <a:avLst/>
          </a:prstGeom>
        </p:spPr>
        <p:txBody>
          <a:bodyPr wrap="square">
            <a:spAutoFit/>
          </a:bodyPr>
          <a:lstStyle/>
          <a:p>
            <a:pPr algn="just">
              <a:spcAft>
                <a:spcPts val="1000"/>
              </a:spcAft>
            </a:pP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vi-VN" sz="2000" dirty="0">
                <a:latin typeface="Times New Roman" panose="02020603050405020304" pitchFamily="18" charset="0"/>
                <a:ea typeface="Arial" panose="020B0604020202020204" pitchFamily="34" charset="0"/>
                <a:cs typeface="Times New Roman" panose="02020603050405020304" pitchFamily="18" charset="0"/>
              </a:rPr>
              <a:t>Dưới sự lãnh đạo của Đảng bộ thành phố, đầu năm 1940, một số cuộc đấu tranh của công nhân tiếp tục nổ ra. Nhân ngày Quốc tế Lao động 01-5 và ngày Quốc tế chống chiến tranh </a:t>
            </a:r>
            <a:endParaRPr lang="en-US" dirty="0">
              <a:latin typeface="Arial" panose="020B0604020202020204" pitchFamily="34" charset="0"/>
              <a:ea typeface="Arial" panose="020B0604020202020204" pitchFamily="34" charset="0"/>
              <a:cs typeface="Times New Roman" panose="02020603050405020304" pitchFamily="18" charset="0"/>
            </a:endParaRPr>
          </a:p>
          <a:p>
            <a:pPr algn="just">
              <a:spcAft>
                <a:spcPts val="1000"/>
              </a:spcAft>
            </a:pPr>
            <a:r>
              <a:rPr lang="en-US" sz="2000" dirty="0">
                <a:latin typeface="Times New Roman" panose="02020603050405020304" pitchFamily="18" charset="0"/>
                <a:ea typeface="Arial" panose="020B0604020202020204" pitchFamily="34" charset="0"/>
                <a:cs typeface="Times New Roman" panose="02020603050405020304" pitchFamily="18" charset="0"/>
              </a:rPr>
              <a:t>- </a:t>
            </a:r>
            <a:r>
              <a:rPr lang="vi-VN" sz="2000" dirty="0">
                <a:latin typeface="Times New Roman" panose="02020603050405020304" pitchFamily="18" charset="0"/>
                <a:ea typeface="Arial" panose="020B0604020202020204" pitchFamily="34" charset="0"/>
                <a:cs typeface="Times New Roman" panose="02020603050405020304" pitchFamily="18" charset="0"/>
              </a:rPr>
              <a:t>01-8-1940, Thành ủy Hải Phòng tổ chức các hoạt động kỉ niệm. Nhiều nơi trong thành phố treo cờ đỏ búa liểm, căng biểu ngữ “Đả đảo chiến tranh đế quốc”, “Đả đảo đế quốc Pháp”, “Việt Nam muôn năm”.</a:t>
            </a:r>
            <a:endParaRPr lang="en-US" dirty="0">
              <a:latin typeface="Arial" panose="020B0604020202020204" pitchFamily="34" charset="0"/>
              <a:ea typeface="Arial" panose="020B0604020202020204" pitchFamily="34" charset="0"/>
              <a:cs typeface="Times New Roman" panose="02020603050405020304" pitchFamily="18" charset="0"/>
            </a:endParaRPr>
          </a:p>
          <a:p>
            <a:pPr algn="just">
              <a:spcAft>
                <a:spcPts val="1000"/>
              </a:spcAft>
            </a:pPr>
            <a:r>
              <a:rPr lang="en-US" sz="2000" dirty="0">
                <a:latin typeface="Times New Roman" panose="02020603050405020304" pitchFamily="18" charset="0"/>
                <a:ea typeface="Arial" panose="020B0604020202020204" pitchFamily="34" charset="0"/>
                <a:cs typeface="Times New Roman" panose="02020603050405020304" pitchFamily="18" charset="0"/>
              </a:rPr>
              <a:t> - </a:t>
            </a:r>
            <a:r>
              <a:rPr lang="vi-VN" sz="2000" dirty="0">
                <a:latin typeface="Times New Roman" panose="02020603050405020304" pitchFamily="18" charset="0"/>
                <a:ea typeface="Arial" panose="020B0604020202020204" pitchFamily="34" charset="0"/>
                <a:cs typeface="Times New Roman" panose="02020603050405020304" pitchFamily="18" charset="0"/>
              </a:rPr>
              <a:t>Ngày 22-9-1940, quân đội Nhật Bản vượt biên giới Việt - Trung, đánh chiếm Lạng Sơn, ném bom Hải Phòng, đổ bộ vào Đồ Sơn và bến Khuể. Quân Nhật chiếm đóng thành phố Hải Phòng. nắm dần những vị trí trọng yếu về kinh tế và quân sự, thi hành chính sách khủng bố, dựng lên các đảng phái chính trị phản động, mua chuộc, lôi kéo nhân dân... Phong trào cách mạng ở Hải Phòng gặp muôn vàn khó khăn. </a:t>
            </a:r>
            <a:endParaRPr lang="en-US" dirty="0">
              <a:latin typeface="Arial" panose="020B0604020202020204" pitchFamily="34" charset="0"/>
              <a:ea typeface="Arial" panose="020B0604020202020204" pitchFamily="34" charset="0"/>
              <a:cs typeface="Times New Roman" panose="02020603050405020304" pitchFamily="18" charset="0"/>
            </a:endParaRPr>
          </a:p>
          <a:p>
            <a:r>
              <a:rPr lang="en-US" sz="2000" dirty="0">
                <a:latin typeface="Times New Roman" panose="02020603050405020304" pitchFamily="18" charset="0"/>
                <a:ea typeface="Arial" panose="020B0604020202020204" pitchFamily="34" charset="0"/>
              </a:rPr>
              <a:t>- </a:t>
            </a:r>
            <a:r>
              <a:rPr lang="vi-VN" sz="2000" dirty="0">
                <a:latin typeface="Times New Roman" panose="02020603050405020304" pitchFamily="18" charset="0"/>
                <a:ea typeface="Arial" panose="020B0604020202020204" pitchFamily="34" charset="0"/>
              </a:rPr>
              <a:t>Từ giữa năm 1941 đến tháng 3-1945, vượt lên sự khủng bố, đàn áp của Nhật - Pháp, phong trào Việt Minh ở Hải Phòng, Kiến An từng bước phát triển. Lực lượng chính trị quần chúng được tập hợp khá đông đảo, lực lượng vũ trang cách mạng bước đầu được hình thành. </a:t>
            </a:r>
            <a:endParaRPr lang="en-US" sz="2000" dirty="0"/>
          </a:p>
        </p:txBody>
      </p:sp>
      <p:sp>
        <p:nvSpPr>
          <p:cNvPr id="5" name="Rectangle 4"/>
          <p:cNvSpPr/>
          <p:nvPr/>
        </p:nvSpPr>
        <p:spPr>
          <a:xfrm>
            <a:off x="-432180" y="1224951"/>
            <a:ext cx="10012907" cy="1083374"/>
          </a:xfrm>
          <a:prstGeom prst="rect">
            <a:avLst/>
          </a:prstGeom>
        </p:spPr>
        <p:txBody>
          <a:bodyPr wrap="square">
            <a:spAutoFit/>
          </a:bodyPr>
          <a:lstStyle/>
          <a:p>
            <a:pPr marL="342900" lvl="0" indent="-342900" algn="ctr">
              <a:lnSpc>
                <a:spcPct val="115000"/>
              </a:lnSpc>
              <a:spcAft>
                <a:spcPts val="50"/>
              </a:spcAft>
              <a:buFont typeface="+mj-lt"/>
              <a:buAutoNum type="alphaLcPeriod"/>
            </a:pPr>
            <a:r>
              <a:rPr lang="en-US" sz="2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Hải</a:t>
            </a:r>
            <a:r>
              <a:rPr lang="en-US" sz="2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Phòng</a:t>
            </a:r>
            <a:r>
              <a:rPr lang="en-US" sz="2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trong</a:t>
            </a:r>
            <a:r>
              <a:rPr lang="en-US" sz="2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phong</a:t>
            </a:r>
            <a:r>
              <a:rPr lang="en-US" sz="2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trào</a:t>
            </a:r>
            <a:r>
              <a:rPr lang="en-US" sz="2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giải</a:t>
            </a:r>
            <a:r>
              <a:rPr lang="en-US" sz="2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phóng</a:t>
            </a:r>
            <a:r>
              <a:rPr lang="en-US" sz="2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dân</a:t>
            </a:r>
            <a:r>
              <a:rPr lang="en-US" sz="2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tộc</a:t>
            </a:r>
            <a:endParaRPr lang="vi-VN" sz="2800" b="1"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lvl="0" algn="ctr">
              <a:lnSpc>
                <a:spcPct val="115000"/>
              </a:lnSpc>
              <a:spcAft>
                <a:spcPts val="50"/>
              </a:spcAft>
            </a:pPr>
            <a:r>
              <a:rPr lang="en-US" sz="2800" b="1"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r>
              <a:rPr lang="en-US" sz="2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từ</a:t>
            </a:r>
            <a:r>
              <a:rPr lang="en-US" sz="2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tháng</a:t>
            </a:r>
            <a:r>
              <a:rPr lang="en-US" sz="2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9-1939 </a:t>
            </a:r>
            <a:r>
              <a:rPr lang="en-US" sz="2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đến</a:t>
            </a:r>
            <a:r>
              <a:rPr lang="en-US" sz="2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tháng</a:t>
            </a:r>
            <a:r>
              <a:rPr lang="en-US" sz="2800" b="1" i="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3-1945)</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667015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1445" y="0"/>
            <a:ext cx="11095629" cy="1224951"/>
          </a:xfrm>
          <a:prstGeom prst="rect">
            <a:avLst/>
          </a:prstGeom>
        </p:spPr>
        <p:txBody>
          <a:bodyPr wrap="square">
            <a:spAutoFit/>
          </a:bodyPr>
          <a:lstStyle/>
          <a:p>
            <a:pPr lvl="0" algn="just">
              <a:lnSpc>
                <a:spcPct val="115000"/>
              </a:lnSpc>
              <a:spcAft>
                <a:spcPts val="50"/>
              </a:spcAft>
            </a:pPr>
            <a:r>
              <a:rPr lang="vi-VN" sz="32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3.</a:t>
            </a:r>
            <a:r>
              <a:rPr lang="en-US" sz="32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Hải</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Phòng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trong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phong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trào</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giải</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phóng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dân</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tộc</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tiến</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tới</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Cách</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mạng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tháng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Tám</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năm</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1945( 1939-1945)</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Rectangle 3"/>
          <p:cNvSpPr/>
          <p:nvPr/>
        </p:nvSpPr>
        <p:spPr>
          <a:xfrm>
            <a:off x="789710" y="2182382"/>
            <a:ext cx="10806546" cy="3416320"/>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Ngày 09-3-1945, phát xít Nhật đảo chính Pháp độc chiếm Đông Dương. Tại Hải Phòng - Kiến An, quân Pháp đã đầu hàng quân Nhật. Thực hiện theo chủ trương của Đảng tại Chỉ thị “Nhật - Pháp bắn nhau và hành động của chúng ta", Cao trào kháng Nhật cứu nước của nhân dân Hải Phòng - Kiến An chính thức được phát động.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Phá kho thóc, giải quyết nạn đói nhanh chóng trở thành phong trào rộng lớn, sôi nổi.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Cơ sở Việt Minh phát triển rộng trong công nhân, nông dân, trí thức, thanh niên, học sinh, dân nghèo thành thị. Hải Phòng gấp rút chuẩn bị lực lượng để khởi nghĩa giành chính quyền như phát triển cơ sở Việt Minh, xây dựng lực lượng vũ trang ở Kiến Thụy, Thủy Nguyên, An Lão, Tiên Lãng... </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641445" y="1224951"/>
            <a:ext cx="10012907" cy="954107"/>
          </a:xfrm>
          <a:prstGeom prst="rect">
            <a:avLst/>
          </a:prstGeom>
        </p:spPr>
        <p:txBody>
          <a:bodyPr wrap="square">
            <a:spAutoFit/>
          </a:bodyPr>
          <a:lstStyle/>
          <a:p>
            <a:pPr lvl="0"/>
            <a:r>
              <a:rPr lang="vi-VN" sz="2800" b="1" i="1" dirty="0" smtClean="0">
                <a:latin typeface="Times New Roman" panose="02020603050405020304" pitchFamily="18" charset="0"/>
                <a:cs typeface="Times New Roman" panose="02020603050405020304" pitchFamily="18" charset="0"/>
              </a:rPr>
              <a:t>b. </a:t>
            </a:r>
            <a:r>
              <a:rPr lang="en-US" sz="2800" b="1" i="1" dirty="0" err="1" smtClean="0">
                <a:latin typeface="Times New Roman" panose="02020603050405020304" pitchFamily="18" charset="0"/>
                <a:cs typeface="Times New Roman" panose="02020603050405020304" pitchFamily="18" charset="0"/>
              </a:rPr>
              <a:t>Hải</a:t>
            </a:r>
            <a:r>
              <a:rPr lang="en-US" sz="2800" b="1" i="1" dirty="0" smtClean="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Phòng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trong</a:t>
            </a:r>
            <a:r>
              <a:rPr lang="en-US" sz="2800" b="1" i="1" dirty="0">
                <a:latin typeface="Times New Roman" panose="02020603050405020304" pitchFamily="18" charset="0"/>
                <a:cs typeface="Times New Roman" panose="02020603050405020304" pitchFamily="18" charset="0"/>
              </a:rPr>
              <a:t> Cao </a:t>
            </a:r>
            <a:r>
              <a:rPr lang="en-US" sz="2800" b="1" i="1" dirty="0" err="1">
                <a:latin typeface="Times New Roman" panose="02020603050405020304" pitchFamily="18" charset="0"/>
                <a:cs typeface="Times New Roman" panose="02020603050405020304" pitchFamily="18" charset="0"/>
              </a:rPr>
              <a:t>trào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kháng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Nhật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cứu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nước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từ</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tháng</a:t>
            </a:r>
            <a:r>
              <a:rPr lang="en-US" sz="2800" b="1" i="1" dirty="0">
                <a:latin typeface="Times New Roman" panose="02020603050405020304" pitchFamily="18" charset="0"/>
                <a:cs typeface="Times New Roman" panose="02020603050405020304" pitchFamily="18" charset="0"/>
              </a:rPr>
              <a:t> 3-1945 </a:t>
            </a:r>
            <a:r>
              <a:rPr lang="en-US" sz="2800" b="1" i="1" dirty="0" err="1">
                <a:latin typeface="Times New Roman" panose="02020603050405020304" pitchFamily="18" charset="0"/>
                <a:cs typeface="Times New Roman" panose="02020603050405020304" pitchFamily="18" charset="0"/>
              </a:rPr>
              <a:t>đến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giữa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tháng</a:t>
            </a:r>
            <a:r>
              <a:rPr lang="en-US" sz="2800" b="1" i="1" dirty="0">
                <a:latin typeface="Times New Roman" panose="02020603050405020304" pitchFamily="18" charset="0"/>
                <a:cs typeface="Times New Roman" panose="02020603050405020304" pitchFamily="18" charset="0"/>
              </a:rPr>
              <a:t> 8-1945)</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3205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1445" y="1228275"/>
            <a:ext cx="10012907" cy="954107"/>
          </a:xfrm>
          <a:prstGeom prst="rect">
            <a:avLst/>
          </a:prstGeom>
        </p:spPr>
        <p:txBody>
          <a:bodyPr wrap="square">
            <a:spAutoFit/>
          </a:bodyPr>
          <a:lstStyle/>
          <a:p>
            <a:pPr lvl="0"/>
            <a:r>
              <a:rPr lang="vi-VN" sz="2800" b="1" i="1" dirty="0" smtClean="0">
                <a:latin typeface="Times New Roman" panose="02020603050405020304" pitchFamily="18" charset="0"/>
                <a:cs typeface="Times New Roman" panose="02020603050405020304" pitchFamily="18" charset="0"/>
              </a:rPr>
              <a:t>c. </a:t>
            </a:r>
            <a:r>
              <a:rPr lang="en-US" sz="2800" b="1" i="1" dirty="0" err="1" smtClean="0">
                <a:latin typeface="Times New Roman" panose="02020603050405020304" pitchFamily="18" charset="0"/>
                <a:cs typeface="Times New Roman" panose="02020603050405020304" pitchFamily="18" charset="0"/>
              </a:rPr>
              <a:t>Hải</a:t>
            </a:r>
            <a:r>
              <a:rPr lang="en-US" sz="2800" b="1" i="1" dirty="0" smtClean="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Phòng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khởi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nghĩa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giành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chính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quyền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trong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Cách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mạng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tháng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Tám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năm</a:t>
            </a:r>
            <a:r>
              <a:rPr lang="en-US" sz="2800" b="1" i="1" dirty="0">
                <a:latin typeface="Times New Roman" panose="02020603050405020304" pitchFamily="18" charset="0"/>
                <a:cs typeface="Times New Roman" panose="02020603050405020304" pitchFamily="18" charset="0"/>
              </a:rPr>
              <a:t> 1945</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641445" y="0"/>
            <a:ext cx="11095629" cy="1224951"/>
          </a:xfrm>
          <a:prstGeom prst="rect">
            <a:avLst/>
          </a:prstGeom>
        </p:spPr>
        <p:txBody>
          <a:bodyPr wrap="square">
            <a:spAutoFit/>
          </a:bodyPr>
          <a:lstStyle/>
          <a:p>
            <a:pPr lvl="0" algn="just">
              <a:lnSpc>
                <a:spcPct val="115000"/>
              </a:lnSpc>
              <a:spcAft>
                <a:spcPts val="50"/>
              </a:spcAft>
            </a:pPr>
            <a:r>
              <a:rPr lang="vi-VN" sz="32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3.</a:t>
            </a:r>
            <a:r>
              <a:rPr lang="en-US" sz="32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Hải</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Phòng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trong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phong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trào</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giải</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phóng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dân</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tộc</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tiến</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tới</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Cách</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mạng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tháng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Tám</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năm</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1945( 1939-1945)</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Rectangle 3"/>
          <p:cNvSpPr/>
          <p:nvPr/>
        </p:nvSpPr>
        <p:spPr>
          <a:xfrm>
            <a:off x="641444" y="2073199"/>
            <a:ext cx="11245755" cy="3970318"/>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21-8-1945, UB </a:t>
            </a:r>
            <a:r>
              <a:rPr lang="en-US" sz="2800" dirty="0" err="1">
                <a:latin typeface="Times New Roman" panose="02020603050405020304" pitchFamily="18" charset="0"/>
                <a:cs typeface="Times New Roman" panose="02020603050405020304" pitchFamily="18" charset="0"/>
              </a:rPr>
              <a:t>Khởi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Mờ sáng ngày 23-8-1945, hơn 10 vạn nhân dân, có lực lượng tự vệ hỗ trợ, từ nhiều tiến về quảng trường Nhà hát thành phố. Đúng 10 giờ, cuộc mít tinh được khai mạc. Ủy nghĩa tuyên bố xóa bỏ chính quyền tay sai của phát xít Nhật, thành lập Ủy ban nhân dân cách mạng lâm thời Hải Phòng. Quần chúng biểu tình tuần hành, tỏa ra chiếm các vị trí quan trọng trong phố. Khởi nghĩa ở Hải Phòng thắng lợi. </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Chiều ngày 24-8-1945, 5 vạn nhân dân tỉnh Kiến An tham dự cuộc mít tinh tại sân vận động thành chào mừng sự ra đời của chính quyền cách mạng tỉnh.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3186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8382" y="1853983"/>
            <a:ext cx="9426054" cy="3444789"/>
          </a:xfrm>
          <a:prstGeom prst="rect">
            <a:avLst/>
          </a:prstGeom>
        </p:spPr>
        <p:txBody>
          <a:bodyPr wrap="square">
            <a:spAutoFit/>
          </a:bodyPr>
          <a:lstStyle/>
          <a:p>
            <a:pPr lvl="0" algn="just">
              <a:lnSpc>
                <a:spcPct val="115000"/>
              </a:lnSpc>
              <a:spcAft>
                <a:spcPts val="50"/>
              </a:spcAft>
              <a:buClr>
                <a:srgbClr val="000000"/>
              </a:buClr>
              <a:buSzPts val="1200"/>
            </a:pPr>
            <a:r>
              <a:rPr lang="vi-VN" sz="3200" b="1" i="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Thắng</a:t>
            </a:r>
            <a:r>
              <a:rPr lang="en-US" sz="3200" b="1" i="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lợi</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Tám</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1945 ở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vận</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dưới</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lãnh</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đạo</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Đảng</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1930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1945.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Thắng</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lợi</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đập</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tan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xiềng</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xích</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nô</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lệ</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đưa</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nắm</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góp</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thắng</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lợi</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32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u="none" strike="noStrike" spc="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641445" y="0"/>
            <a:ext cx="11095629" cy="1224951"/>
          </a:xfrm>
          <a:prstGeom prst="rect">
            <a:avLst/>
          </a:prstGeom>
        </p:spPr>
        <p:txBody>
          <a:bodyPr wrap="square">
            <a:spAutoFit/>
          </a:bodyPr>
          <a:lstStyle/>
          <a:p>
            <a:pPr lvl="0" algn="just">
              <a:lnSpc>
                <a:spcPct val="115000"/>
              </a:lnSpc>
              <a:spcAft>
                <a:spcPts val="50"/>
              </a:spcAft>
            </a:pPr>
            <a:r>
              <a:rPr lang="vi-VN" sz="32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3.</a:t>
            </a:r>
            <a:r>
              <a:rPr lang="en-US" sz="3200" b="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Hải</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Phòng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trong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phong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trào</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giải</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phóng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dân</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tộc</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tiến</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tới</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Cách</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mạng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tháng</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Tám</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năm</a:t>
            </a:r>
            <a:r>
              <a:rPr lang="en-US" sz="32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1945( 1939-1945)</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73083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1CDB7CCA-4C97-4936-9B67-4012780A3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8347" y="1831790"/>
            <a:ext cx="7028992" cy="3953832"/>
          </a:xfrm>
          <a:prstGeom prst="rect">
            <a:avLst/>
          </a:prstGeom>
        </p:spPr>
      </p:pic>
      <p:pic>
        <p:nvPicPr>
          <p:cNvPr id="4" name="Picture 3">
            <a:extLst>
              <a:ext uri="{FF2B5EF4-FFF2-40B4-BE49-F238E27FC236}">
                <a16:creationId xmlns:a16="http://schemas.microsoft.com/office/drawing/2014/main" id="{F2F513F7-C0C1-A6A7-C387-05169CA9A0B9}"/>
              </a:ext>
            </a:extLst>
          </p:cNvPr>
          <p:cNvPicPr>
            <a:picLocks noChangeAspect="1"/>
          </p:cNvPicPr>
          <p:nvPr/>
        </p:nvPicPr>
        <p:blipFill rotWithShape="1">
          <a:blip r:embed="rId4">
            <a:clrChange>
              <a:clrFrom>
                <a:srgbClr val="FFFFFF"/>
              </a:clrFrom>
              <a:clrTo>
                <a:srgbClr val="FFFFFF">
                  <a:alpha val="0"/>
                </a:srgbClr>
              </a:clrTo>
            </a:clrChange>
          </a:blip>
          <a:srcRect l="30049" t="17920" r="34368" b="34941"/>
          <a:stretch/>
        </p:blipFill>
        <p:spPr>
          <a:xfrm>
            <a:off x="4205239" y="2290362"/>
            <a:ext cx="4075208" cy="3036687"/>
          </a:xfrm>
          <a:prstGeom prst="rect">
            <a:avLst/>
          </a:prstGeom>
        </p:spPr>
      </p:pic>
    </p:spTree>
    <p:extLst>
      <p:ext uri="{BB962C8B-B14F-4D97-AF65-F5344CB8AC3E}">
        <p14:creationId xmlns:p14="http://schemas.microsoft.com/office/powerpoint/2010/main" val="10092543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16" presetClass="entr" presetSubtype="2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68297757"/>
              </p:ext>
            </p:extLst>
          </p:nvPr>
        </p:nvGraphicFramePr>
        <p:xfrm>
          <a:off x="991737" y="1319330"/>
          <a:ext cx="9708108" cy="3285744"/>
        </p:xfrm>
        <a:graphic>
          <a:graphicData uri="http://schemas.openxmlformats.org/drawingml/2006/table">
            <a:tbl>
              <a:tblPr>
                <a:tableStyleId>{5C22544A-7EE6-4342-B048-85BDC9FD1C3A}</a:tableStyleId>
              </a:tblPr>
              <a:tblGrid>
                <a:gridCol w="9708108">
                  <a:extLst>
                    <a:ext uri="{9D8B030D-6E8A-4147-A177-3AD203B41FA5}">
                      <a16:colId xmlns:a16="http://schemas.microsoft.com/office/drawing/2014/main" val="20000"/>
                    </a:ext>
                  </a:extLst>
                </a:gridCol>
              </a:tblGrid>
              <a:tr h="0">
                <a:tc>
                  <a:txBody>
                    <a:bodyPr/>
                    <a:lstStyle/>
                    <a:p>
                      <a:pPr indent="292100" algn="just">
                        <a:lnSpc>
                          <a:spcPct val="110000"/>
                        </a:lnSpc>
                        <a:spcAft>
                          <a:spcPts val="0"/>
                        </a:spcAft>
                      </a:pPr>
                      <a:r>
                        <a:rPr lang="en-US" sz="2800" dirty="0" err="1">
                          <a:effectLst/>
                        </a:rPr>
                        <a:t>Lập</a:t>
                      </a:r>
                      <a:r>
                        <a:rPr lang="en-US" sz="2800" dirty="0">
                          <a:effectLst/>
                        </a:rPr>
                        <a:t> </a:t>
                      </a:r>
                      <a:r>
                        <a:rPr lang="en-US" sz="2800" dirty="0" err="1">
                          <a:effectLst/>
                        </a:rPr>
                        <a:t>bảng</a:t>
                      </a:r>
                      <a:r>
                        <a:rPr lang="en-US" sz="2800" dirty="0">
                          <a:effectLst/>
                        </a:rPr>
                        <a:t> </a:t>
                      </a:r>
                      <a:r>
                        <a:rPr lang="en-US" sz="2800" dirty="0" err="1">
                          <a:effectLst/>
                        </a:rPr>
                        <a:t>khái</a:t>
                      </a:r>
                      <a:r>
                        <a:rPr lang="en-US" sz="2800" dirty="0">
                          <a:effectLst/>
                        </a:rPr>
                        <a:t> </a:t>
                      </a:r>
                      <a:r>
                        <a:rPr lang="en-US" sz="2800" dirty="0" err="1">
                          <a:effectLst/>
                        </a:rPr>
                        <a:t>quát</a:t>
                      </a:r>
                      <a:r>
                        <a:rPr lang="en-US" sz="2800" dirty="0">
                          <a:effectLst/>
                        </a:rPr>
                        <a:t> </a:t>
                      </a:r>
                      <a:r>
                        <a:rPr lang="en-US" sz="2800" dirty="0" err="1">
                          <a:effectLst/>
                        </a:rPr>
                        <a:t>các</a:t>
                      </a:r>
                      <a:r>
                        <a:rPr lang="en-US" sz="2800" dirty="0">
                          <a:effectLst/>
                        </a:rPr>
                        <a:t> </a:t>
                      </a:r>
                      <a:r>
                        <a:rPr lang="en-US" sz="2800" dirty="0" err="1">
                          <a:effectLst/>
                        </a:rPr>
                        <a:t>sự</a:t>
                      </a:r>
                      <a:r>
                        <a:rPr lang="en-US" sz="2800" dirty="0">
                          <a:effectLst/>
                        </a:rPr>
                        <a:t> </a:t>
                      </a:r>
                      <a:r>
                        <a:rPr lang="en-US" sz="2800" dirty="0" err="1">
                          <a:effectLst/>
                        </a:rPr>
                        <a:t>kiện</a:t>
                      </a:r>
                      <a:r>
                        <a:rPr lang="en-US" sz="2800" dirty="0">
                          <a:effectLst/>
                        </a:rPr>
                        <a:t> </a:t>
                      </a:r>
                      <a:r>
                        <a:rPr lang="en-US" sz="2800" dirty="0" err="1">
                          <a:effectLst/>
                        </a:rPr>
                        <a:t>tiêu</a:t>
                      </a:r>
                      <a:r>
                        <a:rPr lang="en-US" sz="2800" dirty="0">
                          <a:effectLst/>
                        </a:rPr>
                        <a:t> </a:t>
                      </a:r>
                      <a:r>
                        <a:rPr lang="en-US" sz="2800" dirty="0" err="1">
                          <a:effectLst/>
                        </a:rPr>
                        <a:t>biểu</a:t>
                      </a:r>
                      <a:r>
                        <a:rPr lang="en-US" sz="2800" dirty="0">
                          <a:effectLst/>
                        </a:rPr>
                        <a:t> </a:t>
                      </a:r>
                      <a:r>
                        <a:rPr lang="en-US" sz="2800" dirty="0" err="1">
                          <a:effectLst/>
                        </a:rPr>
                        <a:t>trong</a:t>
                      </a:r>
                      <a:r>
                        <a:rPr lang="en-US" sz="2800" dirty="0">
                          <a:effectLst/>
                        </a:rPr>
                        <a:t> </a:t>
                      </a:r>
                      <a:r>
                        <a:rPr lang="en-US" sz="2800" dirty="0" err="1">
                          <a:effectLst/>
                        </a:rPr>
                        <a:t>phong</a:t>
                      </a:r>
                      <a:r>
                        <a:rPr lang="en-US" sz="2800" dirty="0">
                          <a:effectLst/>
                        </a:rPr>
                        <a:t> </a:t>
                      </a:r>
                      <a:r>
                        <a:rPr lang="en-US" sz="2800" dirty="0" err="1">
                          <a:effectLst/>
                        </a:rPr>
                        <a:t>trào</a:t>
                      </a:r>
                      <a:r>
                        <a:rPr lang="en-US" sz="2800" dirty="0">
                          <a:effectLst/>
                        </a:rPr>
                        <a:t> </a:t>
                      </a:r>
                      <a:r>
                        <a:rPr lang="en-US" sz="2800" dirty="0" err="1">
                          <a:effectLst/>
                        </a:rPr>
                        <a:t>cách</a:t>
                      </a:r>
                      <a:r>
                        <a:rPr lang="en-US" sz="2800" dirty="0">
                          <a:effectLst/>
                        </a:rPr>
                        <a:t> </a:t>
                      </a:r>
                      <a:r>
                        <a:rPr lang="en-US" sz="2800" dirty="0" err="1">
                          <a:effectLst/>
                        </a:rPr>
                        <a:t>mạng</a:t>
                      </a:r>
                      <a:r>
                        <a:rPr lang="en-US" sz="2800" dirty="0">
                          <a:effectLst/>
                        </a:rPr>
                        <a:t> ở </a:t>
                      </a:r>
                      <a:r>
                        <a:rPr lang="en-US" sz="2800" dirty="0" err="1">
                          <a:effectLst/>
                        </a:rPr>
                        <a:t>Hải</a:t>
                      </a:r>
                      <a:r>
                        <a:rPr lang="en-US" sz="2800" dirty="0">
                          <a:effectLst/>
                        </a:rPr>
                        <a:t> </a:t>
                      </a:r>
                      <a:r>
                        <a:rPr lang="en-US" sz="2800" dirty="0" err="1">
                          <a:effectLst/>
                        </a:rPr>
                        <a:t>Phòng</a:t>
                      </a:r>
                      <a:r>
                        <a:rPr lang="en-US" sz="2800" dirty="0">
                          <a:effectLst/>
                        </a:rPr>
                        <a:t> </a:t>
                      </a:r>
                      <a:r>
                        <a:rPr lang="en-US" sz="2800" dirty="0" err="1">
                          <a:effectLst/>
                        </a:rPr>
                        <a:t>từ</a:t>
                      </a:r>
                      <a:r>
                        <a:rPr lang="en-US" sz="2800" dirty="0">
                          <a:effectLst/>
                        </a:rPr>
                        <a:t> </a:t>
                      </a:r>
                      <a:r>
                        <a:rPr lang="en-US" sz="2800" dirty="0" err="1">
                          <a:effectLst/>
                        </a:rPr>
                        <a:t>năm</a:t>
                      </a:r>
                      <a:r>
                        <a:rPr lang="en-US" sz="2800" dirty="0">
                          <a:effectLst/>
                        </a:rPr>
                        <a:t> 1919 </a:t>
                      </a:r>
                      <a:r>
                        <a:rPr lang="en-US" sz="2800" dirty="0" err="1">
                          <a:effectLst/>
                        </a:rPr>
                        <a:t>đến</a:t>
                      </a:r>
                      <a:r>
                        <a:rPr lang="en-US" sz="2800" dirty="0">
                          <a:effectLst/>
                        </a:rPr>
                        <a:t> </a:t>
                      </a:r>
                      <a:r>
                        <a:rPr lang="en-US" sz="2800" dirty="0" err="1">
                          <a:effectLst/>
                        </a:rPr>
                        <a:t>năm</a:t>
                      </a:r>
                      <a:r>
                        <a:rPr lang="en-US" sz="2800" dirty="0">
                          <a:effectLst/>
                        </a:rPr>
                        <a:t> 1930 </a:t>
                      </a:r>
                      <a:r>
                        <a:rPr lang="en-US" sz="2800" dirty="0" err="1">
                          <a:effectLst/>
                        </a:rPr>
                        <a:t>và</a:t>
                      </a:r>
                      <a:r>
                        <a:rPr lang="en-US" sz="2800" dirty="0">
                          <a:effectLst/>
                        </a:rPr>
                        <a:t>  </a:t>
                      </a:r>
                      <a:r>
                        <a:rPr lang="en-US" sz="2800" dirty="0" err="1">
                          <a:effectLst/>
                        </a:rPr>
                        <a:t>từ</a:t>
                      </a:r>
                      <a:r>
                        <a:rPr lang="en-US" sz="2800" dirty="0">
                          <a:effectLst/>
                        </a:rPr>
                        <a:t> </a:t>
                      </a:r>
                      <a:r>
                        <a:rPr lang="en-US" sz="2800" dirty="0" err="1">
                          <a:effectLst/>
                        </a:rPr>
                        <a:t>năm</a:t>
                      </a:r>
                      <a:r>
                        <a:rPr lang="en-US" sz="2800" dirty="0">
                          <a:effectLst/>
                        </a:rPr>
                        <a:t> 1930 </a:t>
                      </a:r>
                      <a:r>
                        <a:rPr lang="en-US" sz="2800" dirty="0" err="1">
                          <a:effectLst/>
                        </a:rPr>
                        <a:t>đến</a:t>
                      </a:r>
                      <a:r>
                        <a:rPr lang="en-US" sz="2800" dirty="0">
                          <a:effectLst/>
                        </a:rPr>
                        <a:t> </a:t>
                      </a:r>
                      <a:r>
                        <a:rPr lang="en-US" sz="2800" dirty="0" err="1">
                          <a:effectLst/>
                        </a:rPr>
                        <a:t>năm</a:t>
                      </a:r>
                      <a:r>
                        <a:rPr lang="en-US" sz="2800" dirty="0">
                          <a:effectLst/>
                        </a:rPr>
                        <a:t> 1945 </a:t>
                      </a:r>
                      <a:r>
                        <a:rPr lang="en-US" sz="2800" dirty="0" err="1">
                          <a:effectLst/>
                        </a:rPr>
                        <a:t>theo</a:t>
                      </a:r>
                      <a:r>
                        <a:rPr lang="en-US" sz="2800" dirty="0">
                          <a:effectLst/>
                        </a:rPr>
                        <a:t> </a:t>
                      </a:r>
                      <a:r>
                        <a:rPr lang="en-US" sz="2800" dirty="0" err="1">
                          <a:effectLst/>
                        </a:rPr>
                        <a:t>gợi</a:t>
                      </a:r>
                      <a:r>
                        <a:rPr lang="en-US" sz="2800" dirty="0">
                          <a:effectLst/>
                        </a:rPr>
                        <a:t> ý </a:t>
                      </a:r>
                      <a:r>
                        <a:rPr lang="en-US" sz="2800" dirty="0" err="1">
                          <a:effectLst/>
                        </a:rPr>
                        <a:t>sau</a:t>
                      </a:r>
                      <a:r>
                        <a:rPr lang="en-US" sz="2800" dirty="0">
                          <a:effectLst/>
                        </a:rPr>
                        <a:t>: </a:t>
                      </a:r>
                    </a:p>
                    <a:p>
                      <a:pPr indent="292100" algn="just">
                        <a:lnSpc>
                          <a:spcPct val="110000"/>
                        </a:lnSpc>
                        <a:spcAft>
                          <a:spcPts val="0"/>
                        </a:spcAft>
                      </a:pPr>
                      <a:r>
                        <a:rPr lang="en-US" sz="2800" dirty="0" err="1">
                          <a:solidFill>
                            <a:srgbClr val="FF0000"/>
                          </a:solidFill>
                          <a:effectLst/>
                        </a:rPr>
                        <a:t>Nhóm</a:t>
                      </a:r>
                      <a:r>
                        <a:rPr lang="en-US" sz="2800" dirty="0">
                          <a:solidFill>
                            <a:srgbClr val="FF0000"/>
                          </a:solidFill>
                          <a:effectLst/>
                        </a:rPr>
                        <a:t> 1:</a:t>
                      </a:r>
                      <a:r>
                        <a:rPr lang="en-US" sz="2800" dirty="0">
                          <a:effectLst/>
                        </a:rPr>
                        <a:t> </a:t>
                      </a:r>
                      <a:r>
                        <a:rPr lang="en-US" sz="2800" dirty="0" err="1">
                          <a:effectLst/>
                        </a:rPr>
                        <a:t>Phong</a:t>
                      </a:r>
                      <a:r>
                        <a:rPr lang="en-US" sz="2800" dirty="0">
                          <a:effectLst/>
                        </a:rPr>
                        <a:t> </a:t>
                      </a:r>
                      <a:r>
                        <a:rPr lang="en-US" sz="2800" dirty="0" err="1">
                          <a:effectLst/>
                        </a:rPr>
                        <a:t>trào</a:t>
                      </a:r>
                      <a:r>
                        <a:rPr lang="en-US" sz="2800" dirty="0">
                          <a:effectLst/>
                        </a:rPr>
                        <a:t> </a:t>
                      </a:r>
                      <a:r>
                        <a:rPr lang="en-US" sz="2800" dirty="0" err="1">
                          <a:effectLst/>
                        </a:rPr>
                        <a:t>cách</a:t>
                      </a:r>
                      <a:r>
                        <a:rPr lang="en-US" sz="2800" dirty="0">
                          <a:effectLst/>
                        </a:rPr>
                        <a:t> </a:t>
                      </a:r>
                      <a:r>
                        <a:rPr lang="en-US" sz="2800" dirty="0" err="1">
                          <a:effectLst/>
                        </a:rPr>
                        <a:t>mạng</a:t>
                      </a:r>
                      <a:r>
                        <a:rPr lang="en-US" sz="2800" dirty="0">
                          <a:effectLst/>
                        </a:rPr>
                        <a:t> ở </a:t>
                      </a:r>
                      <a:r>
                        <a:rPr lang="en-US" sz="2800" dirty="0" err="1">
                          <a:effectLst/>
                        </a:rPr>
                        <a:t>Hải</a:t>
                      </a:r>
                      <a:r>
                        <a:rPr lang="en-US" sz="2800" dirty="0">
                          <a:effectLst/>
                        </a:rPr>
                        <a:t> </a:t>
                      </a:r>
                      <a:r>
                        <a:rPr lang="en-US" sz="2800" dirty="0" err="1">
                          <a:effectLst/>
                        </a:rPr>
                        <a:t>Phòng</a:t>
                      </a:r>
                      <a:r>
                        <a:rPr lang="en-US" sz="2800" dirty="0">
                          <a:effectLst/>
                        </a:rPr>
                        <a:t> </a:t>
                      </a:r>
                      <a:r>
                        <a:rPr lang="en-US" sz="2800" dirty="0" err="1">
                          <a:effectLst/>
                        </a:rPr>
                        <a:t>từ</a:t>
                      </a:r>
                      <a:r>
                        <a:rPr lang="en-US" sz="2800" dirty="0">
                          <a:effectLst/>
                        </a:rPr>
                        <a:t> </a:t>
                      </a:r>
                      <a:r>
                        <a:rPr lang="en-US" sz="2800" dirty="0" err="1">
                          <a:effectLst/>
                        </a:rPr>
                        <a:t>năm</a:t>
                      </a:r>
                      <a:r>
                        <a:rPr lang="en-US" sz="2800" dirty="0">
                          <a:effectLst/>
                        </a:rPr>
                        <a:t> 1919 </a:t>
                      </a:r>
                      <a:r>
                        <a:rPr lang="en-US" sz="2800" dirty="0" err="1">
                          <a:effectLst/>
                        </a:rPr>
                        <a:t>đến</a:t>
                      </a:r>
                      <a:r>
                        <a:rPr lang="en-US" sz="2800" dirty="0">
                          <a:effectLst/>
                        </a:rPr>
                        <a:t> </a:t>
                      </a:r>
                      <a:r>
                        <a:rPr lang="en-US" sz="2800" dirty="0" err="1">
                          <a:effectLst/>
                        </a:rPr>
                        <a:t>năm</a:t>
                      </a:r>
                      <a:r>
                        <a:rPr lang="en-US" sz="2800" dirty="0">
                          <a:effectLst/>
                        </a:rPr>
                        <a:t> 1930 </a:t>
                      </a:r>
                    </a:p>
                    <a:p>
                      <a:pPr indent="292100" algn="just">
                        <a:lnSpc>
                          <a:spcPct val="110000"/>
                        </a:lnSpc>
                        <a:spcAft>
                          <a:spcPts val="0"/>
                        </a:spcAft>
                      </a:pPr>
                      <a:r>
                        <a:rPr lang="en-US" sz="2800" dirty="0" err="1">
                          <a:solidFill>
                            <a:srgbClr val="FF0000"/>
                          </a:solidFill>
                          <a:effectLst/>
                        </a:rPr>
                        <a:t>Nhóm</a:t>
                      </a:r>
                      <a:r>
                        <a:rPr lang="en-US" sz="2800" dirty="0">
                          <a:solidFill>
                            <a:srgbClr val="FF0000"/>
                          </a:solidFill>
                          <a:effectLst/>
                        </a:rPr>
                        <a:t> 2: </a:t>
                      </a:r>
                      <a:r>
                        <a:rPr lang="en-US" sz="2800" dirty="0" err="1">
                          <a:effectLst/>
                        </a:rPr>
                        <a:t>Phong</a:t>
                      </a:r>
                      <a:r>
                        <a:rPr lang="en-US" sz="2800" dirty="0">
                          <a:effectLst/>
                        </a:rPr>
                        <a:t> </a:t>
                      </a:r>
                      <a:r>
                        <a:rPr lang="en-US" sz="2800" dirty="0" err="1">
                          <a:effectLst/>
                        </a:rPr>
                        <a:t>trào</a:t>
                      </a:r>
                      <a:r>
                        <a:rPr lang="en-US" sz="2800" dirty="0">
                          <a:effectLst/>
                        </a:rPr>
                        <a:t> </a:t>
                      </a:r>
                      <a:r>
                        <a:rPr lang="en-US" sz="2800" dirty="0" err="1">
                          <a:effectLst/>
                        </a:rPr>
                        <a:t>cách</a:t>
                      </a:r>
                      <a:r>
                        <a:rPr lang="en-US" sz="2800" dirty="0">
                          <a:effectLst/>
                        </a:rPr>
                        <a:t> </a:t>
                      </a:r>
                      <a:r>
                        <a:rPr lang="en-US" sz="2800" dirty="0" err="1">
                          <a:effectLst/>
                        </a:rPr>
                        <a:t>mạng</a:t>
                      </a:r>
                      <a:r>
                        <a:rPr lang="en-US" sz="2800" dirty="0">
                          <a:effectLst/>
                        </a:rPr>
                        <a:t> ở </a:t>
                      </a:r>
                      <a:r>
                        <a:rPr lang="en-US" sz="2800" dirty="0" err="1">
                          <a:effectLst/>
                        </a:rPr>
                        <a:t>Hải</a:t>
                      </a:r>
                      <a:r>
                        <a:rPr lang="en-US" sz="2800" dirty="0">
                          <a:effectLst/>
                        </a:rPr>
                        <a:t> </a:t>
                      </a:r>
                      <a:r>
                        <a:rPr lang="en-US" sz="2800" dirty="0" err="1">
                          <a:effectLst/>
                        </a:rPr>
                        <a:t>Phòng</a:t>
                      </a:r>
                      <a:r>
                        <a:rPr lang="en-US" sz="2800" dirty="0">
                          <a:effectLst/>
                        </a:rPr>
                        <a:t> </a:t>
                      </a:r>
                      <a:r>
                        <a:rPr lang="en-US" sz="2800" dirty="0" err="1">
                          <a:effectLst/>
                        </a:rPr>
                        <a:t>và</a:t>
                      </a:r>
                      <a:r>
                        <a:rPr lang="en-US" sz="2800" dirty="0">
                          <a:effectLst/>
                        </a:rPr>
                        <a:t>  </a:t>
                      </a:r>
                      <a:r>
                        <a:rPr lang="en-US" sz="2800" dirty="0" err="1">
                          <a:effectLst/>
                        </a:rPr>
                        <a:t>từ</a:t>
                      </a:r>
                      <a:r>
                        <a:rPr lang="en-US" sz="2800" dirty="0">
                          <a:effectLst/>
                        </a:rPr>
                        <a:t> </a:t>
                      </a:r>
                      <a:r>
                        <a:rPr lang="en-US" sz="2800" dirty="0" err="1">
                          <a:effectLst/>
                        </a:rPr>
                        <a:t>năm</a:t>
                      </a:r>
                      <a:r>
                        <a:rPr lang="en-US" sz="2800" dirty="0">
                          <a:effectLst/>
                        </a:rPr>
                        <a:t> 1930 </a:t>
                      </a:r>
                      <a:r>
                        <a:rPr lang="en-US" sz="2800" dirty="0" err="1">
                          <a:effectLst/>
                        </a:rPr>
                        <a:t>đến</a:t>
                      </a:r>
                      <a:r>
                        <a:rPr lang="en-US" sz="2800" dirty="0">
                          <a:effectLst/>
                        </a:rPr>
                        <a:t> </a:t>
                      </a:r>
                      <a:r>
                        <a:rPr lang="en-US" sz="2800" dirty="0" err="1">
                          <a:effectLst/>
                        </a:rPr>
                        <a:t>năm</a:t>
                      </a:r>
                      <a:r>
                        <a:rPr lang="en-US" sz="2800" dirty="0">
                          <a:effectLst/>
                        </a:rPr>
                        <a:t> 1945 </a:t>
                      </a:r>
                      <a:endParaRPr lang="en-US" sz="2800" b="1" dirty="0">
                        <a:solidFill>
                          <a:srgbClr val="DD8234"/>
                        </a:solidFill>
                        <a:effectLst/>
                        <a:latin typeface="Segoe UI" panose="020B0502040204020203" pitchFamily="34" charset="0"/>
                        <a:ea typeface="Segoe UI" panose="020B0502040204020203" pitchFamily="34" charset="0"/>
                      </a:endParaRPr>
                    </a:p>
                  </a:txBody>
                  <a:tcPr marL="114300" marR="114300" marT="0" marB="0">
                    <a:noFill/>
                  </a:tcPr>
                </a:tc>
                <a:extLst>
                  <a:ext uri="{0D108BD9-81ED-4DB2-BD59-A6C34878D82A}">
                    <a16:rowId xmlns:a16="http://schemas.microsoft.com/office/drawing/2014/main" val="10000"/>
                  </a:ext>
                </a:extLst>
              </a:tr>
            </a:tbl>
          </a:graphicData>
        </a:graphic>
      </p:graphicFrame>
      <p:sp>
        <p:nvSpPr>
          <p:cNvPr id="4" name="TextBox 3"/>
          <p:cNvSpPr txBox="1"/>
          <p:nvPr/>
        </p:nvSpPr>
        <p:spPr>
          <a:xfrm>
            <a:off x="3698544" y="136478"/>
            <a:ext cx="4831308" cy="707886"/>
          </a:xfrm>
          <a:prstGeom prst="rect">
            <a:avLst/>
          </a:prstGeom>
          <a:noFill/>
        </p:spPr>
        <p:txBody>
          <a:bodyPr wrap="square" rtlCol="0">
            <a:spAutoFit/>
          </a:bodyPr>
          <a:lstStyle/>
          <a:p>
            <a:pPr algn="ctr"/>
            <a:r>
              <a:rPr lang="vi-VN" sz="4000" b="1" dirty="0" smtClean="0">
                <a:latin typeface="Times New Roman" panose="02020603050405020304" pitchFamily="18" charset="0"/>
                <a:cs typeface="Times New Roman" panose="02020603050405020304" pitchFamily="18" charset="0"/>
              </a:rPr>
              <a:t>BÀI TẬP CỦNG CỐ </a:t>
            </a:r>
            <a:endParaRPr lang="en-US" sz="4000" b="1"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242093858"/>
              </p:ext>
            </p:extLst>
          </p:nvPr>
        </p:nvGraphicFramePr>
        <p:xfrm>
          <a:off x="955343" y="4681182"/>
          <a:ext cx="9853684" cy="1609344"/>
        </p:xfrm>
        <a:graphic>
          <a:graphicData uri="http://schemas.openxmlformats.org/drawingml/2006/table">
            <a:tbl>
              <a:tblPr firstRow="1" firstCol="1" bandRow="1">
                <a:tableStyleId>{5C22544A-7EE6-4342-B048-85BDC9FD1C3A}</a:tableStyleId>
              </a:tblPr>
              <a:tblGrid>
                <a:gridCol w="3302759">
                  <a:extLst>
                    <a:ext uri="{9D8B030D-6E8A-4147-A177-3AD203B41FA5}">
                      <a16:colId xmlns:a16="http://schemas.microsoft.com/office/drawing/2014/main" val="20000"/>
                    </a:ext>
                  </a:extLst>
                </a:gridCol>
                <a:gridCol w="2474958">
                  <a:extLst>
                    <a:ext uri="{9D8B030D-6E8A-4147-A177-3AD203B41FA5}">
                      <a16:colId xmlns:a16="http://schemas.microsoft.com/office/drawing/2014/main" val="20001"/>
                    </a:ext>
                  </a:extLst>
                </a:gridCol>
                <a:gridCol w="4075967">
                  <a:extLst>
                    <a:ext uri="{9D8B030D-6E8A-4147-A177-3AD203B41FA5}">
                      <a16:colId xmlns:a16="http://schemas.microsoft.com/office/drawing/2014/main" val="20002"/>
                    </a:ext>
                  </a:extLst>
                </a:gridCol>
              </a:tblGrid>
              <a:tr h="36441">
                <a:tc>
                  <a:txBody>
                    <a:bodyPr/>
                    <a:lstStyle/>
                    <a:p>
                      <a:pPr indent="292100" algn="ctr">
                        <a:lnSpc>
                          <a:spcPct val="110000"/>
                        </a:lnSpc>
                        <a:spcAft>
                          <a:spcPts val="0"/>
                        </a:spcAft>
                      </a:pPr>
                      <a:r>
                        <a:rPr lang="en-US" sz="2400" dirty="0" err="1">
                          <a:solidFill>
                            <a:schemeClr val="tx1"/>
                          </a:solidFill>
                          <a:effectLst/>
                        </a:rPr>
                        <a:t>Giai</a:t>
                      </a:r>
                      <a:r>
                        <a:rPr lang="en-US" sz="2400" dirty="0">
                          <a:solidFill>
                            <a:schemeClr val="tx1"/>
                          </a:solidFill>
                          <a:effectLst/>
                        </a:rPr>
                        <a:t> </a:t>
                      </a:r>
                      <a:r>
                        <a:rPr lang="en-US" sz="2400" dirty="0" err="1">
                          <a:solidFill>
                            <a:schemeClr val="tx1"/>
                          </a:solidFill>
                          <a:effectLst/>
                        </a:rPr>
                        <a:t>đoạn</a:t>
                      </a:r>
                      <a:endParaRPr lang="en-US" sz="1800" b="1"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tc>
                <a:tc>
                  <a:txBody>
                    <a:bodyPr/>
                    <a:lstStyle/>
                    <a:p>
                      <a:pPr indent="292100" algn="ctr">
                        <a:lnSpc>
                          <a:spcPct val="110000"/>
                        </a:lnSpc>
                        <a:spcAft>
                          <a:spcPts val="0"/>
                        </a:spcAft>
                      </a:pPr>
                      <a:r>
                        <a:rPr lang="en-US" sz="2400" dirty="0" err="1">
                          <a:solidFill>
                            <a:schemeClr val="tx1"/>
                          </a:solidFill>
                          <a:effectLst/>
                        </a:rPr>
                        <a:t>Sự</a:t>
                      </a:r>
                      <a:r>
                        <a:rPr lang="en-US" sz="2400" dirty="0">
                          <a:solidFill>
                            <a:schemeClr val="tx1"/>
                          </a:solidFill>
                          <a:effectLst/>
                        </a:rPr>
                        <a:t> </a:t>
                      </a:r>
                      <a:r>
                        <a:rPr lang="en-US" sz="2400" dirty="0" err="1">
                          <a:solidFill>
                            <a:schemeClr val="tx1"/>
                          </a:solidFill>
                          <a:effectLst/>
                        </a:rPr>
                        <a:t>kiện</a:t>
                      </a:r>
                      <a:endParaRPr lang="en-US" sz="1800" b="1"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tc>
                <a:tc>
                  <a:txBody>
                    <a:bodyPr/>
                    <a:lstStyle/>
                    <a:p>
                      <a:pPr indent="292100" algn="ctr">
                        <a:lnSpc>
                          <a:spcPct val="110000"/>
                        </a:lnSpc>
                        <a:spcAft>
                          <a:spcPts val="0"/>
                        </a:spcAft>
                      </a:pPr>
                      <a:r>
                        <a:rPr lang="en-US" sz="2400" dirty="0">
                          <a:solidFill>
                            <a:schemeClr val="tx1"/>
                          </a:solidFill>
                          <a:effectLst/>
                        </a:rPr>
                        <a:t>Ý </a:t>
                      </a:r>
                      <a:r>
                        <a:rPr lang="en-US" sz="2400" dirty="0" err="1">
                          <a:solidFill>
                            <a:schemeClr val="tx1"/>
                          </a:solidFill>
                          <a:effectLst/>
                        </a:rPr>
                        <a:t>Nhgĩa</a:t>
                      </a:r>
                      <a:endParaRPr lang="en-US" sz="1800" b="1"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indent="292100" algn="just">
                        <a:lnSpc>
                          <a:spcPct val="110000"/>
                        </a:lnSpc>
                        <a:spcAft>
                          <a:spcPts val="0"/>
                        </a:spcAft>
                      </a:pPr>
                      <a:r>
                        <a:rPr lang="en-US" sz="2400">
                          <a:solidFill>
                            <a:schemeClr val="tx1"/>
                          </a:solidFill>
                          <a:effectLst/>
                        </a:rPr>
                        <a:t> </a:t>
                      </a:r>
                      <a:endParaRPr lang="en-US" sz="1800" b="1">
                        <a:solidFill>
                          <a:schemeClr val="tx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tc>
                <a:tc>
                  <a:txBody>
                    <a:bodyPr/>
                    <a:lstStyle/>
                    <a:p>
                      <a:pPr indent="292100" algn="just">
                        <a:lnSpc>
                          <a:spcPct val="110000"/>
                        </a:lnSpc>
                        <a:spcAft>
                          <a:spcPts val="0"/>
                        </a:spcAft>
                      </a:pPr>
                      <a:r>
                        <a:rPr lang="en-US" sz="2400">
                          <a:solidFill>
                            <a:schemeClr val="tx1"/>
                          </a:solidFill>
                          <a:effectLst/>
                        </a:rPr>
                        <a:t> </a:t>
                      </a:r>
                      <a:endParaRPr lang="en-US" sz="1800" b="1">
                        <a:solidFill>
                          <a:schemeClr val="tx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tc>
                <a:tc>
                  <a:txBody>
                    <a:bodyPr/>
                    <a:lstStyle/>
                    <a:p>
                      <a:pPr indent="292100" algn="just">
                        <a:lnSpc>
                          <a:spcPct val="110000"/>
                        </a:lnSpc>
                        <a:spcAft>
                          <a:spcPts val="0"/>
                        </a:spcAft>
                      </a:pPr>
                      <a:r>
                        <a:rPr lang="en-US" sz="2400" dirty="0">
                          <a:solidFill>
                            <a:schemeClr val="tx1"/>
                          </a:solidFill>
                          <a:effectLst/>
                        </a:rPr>
                        <a:t> </a:t>
                      </a:r>
                      <a:endParaRPr lang="en-US" sz="1800" b="1"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indent="292100" algn="just">
                        <a:lnSpc>
                          <a:spcPct val="110000"/>
                        </a:lnSpc>
                        <a:spcAft>
                          <a:spcPts val="0"/>
                        </a:spcAft>
                      </a:pPr>
                      <a:r>
                        <a:rPr lang="en-US" sz="2400">
                          <a:solidFill>
                            <a:schemeClr val="tx1"/>
                          </a:solidFill>
                          <a:effectLst/>
                        </a:rPr>
                        <a:t> </a:t>
                      </a:r>
                      <a:endParaRPr lang="en-US" sz="1800" b="1">
                        <a:solidFill>
                          <a:schemeClr val="tx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tc>
                <a:tc>
                  <a:txBody>
                    <a:bodyPr/>
                    <a:lstStyle/>
                    <a:p>
                      <a:pPr indent="292100" algn="just">
                        <a:lnSpc>
                          <a:spcPct val="110000"/>
                        </a:lnSpc>
                        <a:spcAft>
                          <a:spcPts val="0"/>
                        </a:spcAft>
                      </a:pPr>
                      <a:r>
                        <a:rPr lang="en-US" sz="2400">
                          <a:solidFill>
                            <a:schemeClr val="tx1"/>
                          </a:solidFill>
                          <a:effectLst/>
                        </a:rPr>
                        <a:t> </a:t>
                      </a:r>
                      <a:endParaRPr lang="en-US" sz="1800" b="1">
                        <a:solidFill>
                          <a:schemeClr val="tx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tc>
                <a:tc>
                  <a:txBody>
                    <a:bodyPr/>
                    <a:lstStyle/>
                    <a:p>
                      <a:pPr indent="292100" algn="just">
                        <a:lnSpc>
                          <a:spcPct val="110000"/>
                        </a:lnSpc>
                        <a:spcAft>
                          <a:spcPts val="0"/>
                        </a:spcAft>
                      </a:pPr>
                      <a:r>
                        <a:rPr lang="en-US" sz="2400" dirty="0">
                          <a:solidFill>
                            <a:schemeClr val="tx1"/>
                          </a:solidFill>
                          <a:effectLst/>
                        </a:rPr>
                        <a:t> </a:t>
                      </a:r>
                      <a:endParaRPr lang="en-US" sz="1800" b="1"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indent="292100" algn="just">
                        <a:lnSpc>
                          <a:spcPct val="110000"/>
                        </a:lnSpc>
                        <a:spcAft>
                          <a:spcPts val="0"/>
                        </a:spcAft>
                      </a:pPr>
                      <a:r>
                        <a:rPr lang="en-US" sz="2400">
                          <a:solidFill>
                            <a:schemeClr val="tx1"/>
                          </a:solidFill>
                          <a:effectLst/>
                        </a:rPr>
                        <a:t> </a:t>
                      </a:r>
                      <a:endParaRPr lang="en-US" sz="1800" b="1">
                        <a:solidFill>
                          <a:schemeClr val="tx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tc>
                <a:tc>
                  <a:txBody>
                    <a:bodyPr/>
                    <a:lstStyle/>
                    <a:p>
                      <a:pPr indent="292100" algn="just">
                        <a:lnSpc>
                          <a:spcPct val="110000"/>
                        </a:lnSpc>
                        <a:spcAft>
                          <a:spcPts val="0"/>
                        </a:spcAft>
                      </a:pPr>
                      <a:r>
                        <a:rPr lang="en-US" sz="2400">
                          <a:solidFill>
                            <a:schemeClr val="tx1"/>
                          </a:solidFill>
                          <a:effectLst/>
                        </a:rPr>
                        <a:t> </a:t>
                      </a:r>
                      <a:endParaRPr lang="en-US" sz="1800" b="1">
                        <a:solidFill>
                          <a:schemeClr val="tx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tc>
                <a:tc>
                  <a:txBody>
                    <a:bodyPr/>
                    <a:lstStyle/>
                    <a:p>
                      <a:pPr indent="292100" algn="just">
                        <a:lnSpc>
                          <a:spcPct val="110000"/>
                        </a:lnSpc>
                        <a:spcAft>
                          <a:spcPts val="0"/>
                        </a:spcAft>
                      </a:pPr>
                      <a:r>
                        <a:rPr lang="en-US" sz="2400" dirty="0">
                          <a:solidFill>
                            <a:schemeClr val="tx1"/>
                          </a:solidFill>
                          <a:effectLst/>
                        </a:rPr>
                        <a:t> </a:t>
                      </a:r>
                      <a:endParaRPr lang="en-US" sz="1800" b="1" dirty="0">
                        <a:solidFill>
                          <a:schemeClr val="tx1"/>
                        </a:solidFill>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20932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465291" y="1623576"/>
            <a:ext cx="4006272" cy="5234424"/>
          </a:xfrm>
          <a:prstGeom prst="rect">
            <a:avLst/>
          </a:prstGeom>
        </p:spPr>
      </p:pic>
      <p:sp>
        <p:nvSpPr>
          <p:cNvPr id="6" name="Rectangle 5"/>
          <p:cNvSpPr/>
          <p:nvPr/>
        </p:nvSpPr>
        <p:spPr>
          <a:xfrm>
            <a:off x="595085" y="1115576"/>
            <a:ext cx="6763658" cy="5262979"/>
          </a:xfrm>
          <a:prstGeom prst="rect">
            <a:avLst/>
          </a:prstGeom>
        </p:spPr>
        <p:txBody>
          <a:bodyPr wrap="square">
            <a:spAutoFit/>
          </a:bodyPr>
          <a:lstStyle/>
          <a:p>
            <a:pPr lvl="0" algn="just">
              <a:spcAft>
                <a:spcPts val="0"/>
              </a:spcAft>
              <a:buClr>
                <a:srgbClr val="000000"/>
              </a:buClr>
              <a:buSzPts val="1200"/>
            </a:pPr>
            <a:r>
              <a:rPr lang="vi-VN"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Ủy</a:t>
            </a:r>
            <a:r>
              <a:rPr lang="en-US"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ban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khởi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23/8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khởi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Mờ</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hôm</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chục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vạn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quần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vũ</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gương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cờ</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đỏ</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đổ</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quảng</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hát</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10 </a:t>
            </a:r>
            <a:r>
              <a:rPr lang="en-US" sz="28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8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23/8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mít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bắt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đỏ</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cỡ</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kéo</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Vũ</a:t>
            </a:r>
            <a:r>
              <a:rPr lang="en-US" sz="28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Uy</a:t>
            </a:r>
            <a:r>
              <a:rPr lang="en-US" sz="28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thay</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Ủy</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ban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khởi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phố</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tuyên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xóa</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bỏ</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xít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Ủy</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ban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lâm</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5422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1CDB7CCA-4C97-4936-9B67-4012780A3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8347" y="1831790"/>
            <a:ext cx="7028992" cy="3953832"/>
          </a:xfrm>
          <a:prstGeom prst="rect">
            <a:avLst/>
          </a:prstGeom>
        </p:spPr>
      </p:pic>
      <p:pic>
        <p:nvPicPr>
          <p:cNvPr id="4" name="Picture 3">
            <a:extLst>
              <a:ext uri="{FF2B5EF4-FFF2-40B4-BE49-F238E27FC236}">
                <a16:creationId xmlns:a16="http://schemas.microsoft.com/office/drawing/2014/main" id="{6D06D435-0539-82F2-FBCA-C9011573B15D}"/>
              </a:ext>
            </a:extLst>
          </p:cNvPr>
          <p:cNvPicPr>
            <a:picLocks noChangeAspect="1"/>
          </p:cNvPicPr>
          <p:nvPr/>
        </p:nvPicPr>
        <p:blipFill rotWithShape="1">
          <a:blip r:embed="rId4">
            <a:clrChange>
              <a:clrFrom>
                <a:srgbClr val="FFFFFF"/>
              </a:clrFrom>
              <a:clrTo>
                <a:srgbClr val="FFFFFF">
                  <a:alpha val="0"/>
                </a:srgbClr>
              </a:clrTo>
            </a:clrChange>
          </a:blip>
          <a:srcRect l="26984" t="18630" r="26757" b="40175"/>
          <a:stretch/>
        </p:blipFill>
        <p:spPr>
          <a:xfrm>
            <a:off x="3744243" y="2350474"/>
            <a:ext cx="5299828" cy="2654784"/>
          </a:xfrm>
          <a:prstGeom prst="rect">
            <a:avLst/>
          </a:prstGeom>
        </p:spPr>
      </p:pic>
    </p:spTree>
    <p:extLst>
      <p:ext uri="{BB962C8B-B14F-4D97-AF65-F5344CB8AC3E}">
        <p14:creationId xmlns:p14="http://schemas.microsoft.com/office/powerpoint/2010/main" val="16284559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16" presetClass="entr" presetSubtype="21"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65798" y="1959241"/>
            <a:ext cx="4411468" cy="2215991"/>
          </a:xfrm>
          <a:prstGeom prst="rect">
            <a:avLst/>
          </a:prstGeom>
        </p:spPr>
        <p:txBody>
          <a:bodyPr wrap="square">
            <a:spAutoFit/>
          </a:bodyPr>
          <a:lstStyle/>
          <a:p>
            <a:pPr algn="just">
              <a:lnSpc>
                <a:spcPct val="115000"/>
              </a:lnSpc>
              <a:spcAft>
                <a:spcPts val="0"/>
              </a:spcAft>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Sưu</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tầm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Hải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1919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1945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nhất</a:t>
            </a:r>
            <a:r>
              <a:rPr lang="vi-VN" sz="24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3" name="Rectangle 2"/>
          <p:cNvSpPr/>
          <p:nvPr/>
        </p:nvSpPr>
        <p:spPr>
          <a:xfrm>
            <a:off x="1146412" y="1959241"/>
            <a:ext cx="3780431" cy="3490186"/>
          </a:xfrm>
          <a:prstGeom prst="rect">
            <a:avLst/>
          </a:prstGeom>
        </p:spPr>
        <p:txBody>
          <a:bodyPr wrap="square">
            <a:spAutoFit/>
          </a:bodyPr>
          <a:lstStyle/>
          <a:p>
            <a:pPr algn="just">
              <a:lnSpc>
                <a:spcPct val="115000"/>
              </a:lnSpc>
              <a:spcAft>
                <a:spcPts val="0"/>
              </a:spcAft>
            </a:pPr>
            <a:r>
              <a:rPr lang="vi-VN"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nhận</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xét</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vai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trò</a:t>
            </a:r>
            <a:r>
              <a:rPr lang="en-US" sz="2400" dirty="0">
                <a:latin typeface="Times New Roman" panose="02020603050405020304" pitchFamily="18" charset="0"/>
                <a:ea typeface="Arial" panose="020B0604020202020204" pitchFamily="34" charset="0"/>
                <a:cs typeface="Times New Roman" panose="02020603050405020304" pitchFamily="18" charset="0"/>
              </a:rPr>
              <a:t>, ý </a:t>
            </a:r>
            <a:r>
              <a:rPr lang="en-US" sz="2400" dirty="0" err="1">
                <a:latin typeface="Times New Roman" panose="02020603050405020304" pitchFamily="18" charset="0"/>
                <a:ea typeface="Arial" panose="020B0604020202020204" pitchFamily="34" charset="0"/>
                <a:cs typeface="Times New Roman" panose="02020603050405020304" pitchFamily="18" charset="0"/>
              </a:rPr>
              <a:t>nghĩa</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của</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phong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trào</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cách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mạng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Hải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Phòng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với</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cách</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mạng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err="1">
                <a:latin typeface="Times New Roman" panose="02020603050405020304" pitchFamily="18" charset="0"/>
                <a:ea typeface="Arial" panose="020B0604020202020204" pitchFamily="34" charset="0"/>
                <a:cs typeface="Times New Roman" panose="02020603050405020304" pitchFamily="18" charset="0"/>
              </a:rPr>
              <a:t>Việt</a:t>
            </a:r>
            <a:r>
              <a:rPr lang="en-US" sz="2400" dirty="0">
                <a:latin typeface="Times New Roman" panose="02020603050405020304" pitchFamily="18" charset="0"/>
                <a:ea typeface="Arial" panose="020B0604020202020204" pitchFamily="34" charset="0"/>
                <a:cs typeface="Times New Roman" panose="02020603050405020304" pitchFamily="18" charset="0"/>
              </a:rPr>
              <a:t> Nam? </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n</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êu</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Hải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1919-1945?</a:t>
            </a:r>
            <a:endParaRPr lang="en-US" dirty="0">
              <a:latin typeface="Arial" panose="020B0604020202020204" pitchFamily="34" charset="0"/>
              <a:ea typeface="Arial" panose="020B0604020202020204" pitchFamily="34" charset="0"/>
              <a:cs typeface="Times New Roman" panose="02020603050405020304" pitchFamily="18" charset="0"/>
            </a:endParaRPr>
          </a:p>
        </p:txBody>
      </p:sp>
      <p:cxnSp>
        <p:nvCxnSpPr>
          <p:cNvPr id="5" name="Straight Connector 4"/>
          <p:cNvCxnSpPr/>
          <p:nvPr/>
        </p:nvCxnSpPr>
        <p:spPr>
          <a:xfrm>
            <a:off x="6045958" y="2169994"/>
            <a:ext cx="0" cy="3589361"/>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418764" y="259307"/>
            <a:ext cx="5254387" cy="646331"/>
          </a:xfrm>
          <a:prstGeom prst="rect">
            <a:avLst/>
          </a:prstGeom>
          <a:noFill/>
        </p:spPr>
        <p:txBody>
          <a:bodyPr wrap="square" rtlCol="0">
            <a:spAutoFit/>
          </a:bodyPr>
          <a:lstStyle/>
          <a:p>
            <a:pPr algn="ctr"/>
            <a:r>
              <a:rPr lang="vi-VN" sz="3600" b="1" dirty="0" smtClean="0">
                <a:latin typeface="Times New Roman" panose="02020603050405020304" pitchFamily="18" charset="0"/>
                <a:cs typeface="Times New Roman" panose="02020603050405020304" pitchFamily="18" charset="0"/>
              </a:rPr>
              <a:t>BÀI TẬP VẬN DỤNG</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8025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7230" y="2483893"/>
            <a:ext cx="10017456" cy="2123658"/>
          </a:xfrm>
          <a:prstGeom prst="rect">
            <a:avLst/>
          </a:prstGeom>
          <a:noFill/>
        </p:spPr>
        <p:txBody>
          <a:bodyPr wrap="square" rtlCol="0">
            <a:spAutoFit/>
          </a:bodyPr>
          <a:lstStyle/>
          <a:p>
            <a:pPr algn="ctr"/>
            <a:r>
              <a:rPr lang="vi-VN" sz="6600" b="1" dirty="0" smtClean="0">
                <a:solidFill>
                  <a:srgbClr val="FF0000"/>
                </a:solidFill>
              </a:rPr>
              <a:t>CHÚC CÁC EM </a:t>
            </a:r>
          </a:p>
          <a:p>
            <a:pPr algn="ctr"/>
            <a:r>
              <a:rPr lang="vi-VN" sz="6600" b="1" dirty="0" smtClean="0">
                <a:solidFill>
                  <a:srgbClr val="FF0000"/>
                </a:solidFill>
              </a:rPr>
              <a:t>HỌC TỐT</a:t>
            </a:r>
            <a:endParaRPr lang="en-US" sz="6600" b="1" dirty="0">
              <a:solidFill>
                <a:srgbClr val="FF0000"/>
              </a:solidFill>
            </a:endParaRPr>
          </a:p>
        </p:txBody>
      </p:sp>
    </p:spTree>
    <p:extLst>
      <p:ext uri="{BB962C8B-B14F-4D97-AF65-F5344CB8AC3E}">
        <p14:creationId xmlns:p14="http://schemas.microsoft.com/office/powerpoint/2010/main" val="1803299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465291" y="1623576"/>
            <a:ext cx="4006272" cy="5234424"/>
          </a:xfrm>
          <a:prstGeom prst="rect">
            <a:avLst/>
          </a:prstGeom>
        </p:spPr>
      </p:pic>
      <p:sp>
        <p:nvSpPr>
          <p:cNvPr id="2" name="Rectangle 1"/>
          <p:cNvSpPr/>
          <p:nvPr/>
        </p:nvSpPr>
        <p:spPr>
          <a:xfrm>
            <a:off x="946245" y="1208965"/>
            <a:ext cx="6328012" cy="5078313"/>
          </a:xfrm>
          <a:prstGeom prst="rect">
            <a:avLst/>
          </a:prstGeom>
        </p:spPr>
        <p:txBody>
          <a:bodyPr wrap="square">
            <a:spAutoFit/>
          </a:bodyPr>
          <a:lstStyle/>
          <a:p>
            <a:pPr lvl="0" algn="just">
              <a:spcAft>
                <a:spcPts val="0"/>
              </a:spcAft>
              <a:buClr>
                <a:srgbClr val="000000"/>
              </a:buClr>
              <a:buSzPts val="1200"/>
            </a:pPr>
            <a:r>
              <a:rPr lang="vi-VN" sz="36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36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mít</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36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mười</a:t>
            </a:r>
            <a:r>
              <a:rPr lang="en-US" sz="36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vạn</a:t>
            </a:r>
            <a:r>
              <a:rPr lang="en-US" sz="36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quần</a:t>
            </a:r>
            <a:r>
              <a:rPr lang="en-US" sz="36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tràn</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xuống</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tuần</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thị</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uy</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dương</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cán</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tỏa</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quản</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trại</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ninh</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tòa</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thị</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sát</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liêm</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phóng</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phố</a:t>
            </a:r>
            <a:r>
              <a:rPr lang="en-US" sz="3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1328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465291" y="1623576"/>
            <a:ext cx="4006272" cy="5234424"/>
          </a:xfrm>
          <a:prstGeom prst="rect">
            <a:avLst/>
          </a:prstGeom>
        </p:spPr>
      </p:pic>
      <p:sp>
        <p:nvSpPr>
          <p:cNvPr id="3" name="Rectangle 2"/>
          <p:cNvSpPr/>
          <p:nvPr/>
        </p:nvSpPr>
        <p:spPr>
          <a:xfrm>
            <a:off x="1041779" y="1303319"/>
            <a:ext cx="6096000" cy="4401205"/>
          </a:xfrm>
          <a:prstGeom prst="rect">
            <a:avLst/>
          </a:prstGeom>
        </p:spPr>
        <p:txBody>
          <a:bodyPr>
            <a:spAutoFit/>
          </a:bodyPr>
          <a:lstStyle/>
          <a:p>
            <a:pPr lvl="0" algn="just">
              <a:spcAft>
                <a:spcPts val="0"/>
              </a:spcAft>
              <a:buClr>
                <a:srgbClr val="000000"/>
              </a:buClr>
              <a:buSzPts val="1200"/>
            </a:pPr>
            <a:r>
              <a:rPr lang="en-US" sz="4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4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23/8/1945</a:t>
            </a:r>
            <a:r>
              <a:rPr lang="en-US" sz="4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4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4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4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4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4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4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phố</a:t>
            </a:r>
            <a:r>
              <a:rPr lang="en-US" sz="4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4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mốc</a:t>
            </a:r>
            <a:r>
              <a:rPr lang="en-US" sz="4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son </a:t>
            </a:r>
            <a:r>
              <a:rPr lang="en-US" sz="4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chói</a:t>
            </a:r>
            <a:r>
              <a:rPr lang="en-US" sz="4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lọi</a:t>
            </a:r>
            <a:r>
              <a:rPr lang="en-US" sz="4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4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thắng</a:t>
            </a:r>
            <a:r>
              <a:rPr lang="en-US" sz="4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lợi</a:t>
            </a:r>
            <a:r>
              <a:rPr lang="en-US" sz="4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trọn</a:t>
            </a:r>
            <a:r>
              <a:rPr lang="en-US" sz="4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vẹn</a:t>
            </a:r>
            <a:r>
              <a:rPr lang="en-US" sz="4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4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khởi</a:t>
            </a:r>
            <a:r>
              <a:rPr lang="en-US" sz="4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giành</a:t>
            </a:r>
            <a:r>
              <a:rPr lang="en-US" sz="4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4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4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4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4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4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4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4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a:t>
            </a:r>
            <a:endParaRPr lang="en-US" sz="36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3775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ADD80C-3D52-BAB7-ACC4-19FC75FDFAF4}"/>
              </a:ext>
            </a:extLst>
          </p:cNvPr>
          <p:cNvPicPr>
            <a:picLocks noChangeAspect="1"/>
          </p:cNvPicPr>
          <p:nvPr/>
        </p:nvPicPr>
        <p:blipFill>
          <a:blip r:embed="rId2"/>
          <a:stretch>
            <a:fillRect/>
          </a:stretch>
        </p:blipFill>
        <p:spPr>
          <a:xfrm>
            <a:off x="0" y="0"/>
            <a:ext cx="12192000" cy="6858000"/>
          </a:xfrm>
          <a:prstGeom prst="rect">
            <a:avLst/>
          </a:prstGeom>
        </p:spPr>
      </p:pic>
      <p:sp>
        <p:nvSpPr>
          <p:cNvPr id="16" name="Rectangle 15">
            <a:extLst>
              <a:ext uri="{FF2B5EF4-FFF2-40B4-BE49-F238E27FC236}">
                <a16:creationId xmlns:a16="http://schemas.microsoft.com/office/drawing/2014/main" id="{73542330-D9CE-47F9-96C4-A49EA21F964B}"/>
              </a:ext>
            </a:extLst>
          </p:cNvPr>
          <p:cNvSpPr/>
          <p:nvPr/>
        </p:nvSpPr>
        <p:spPr>
          <a:xfrm rot="19010495">
            <a:off x="1150858" y="3142678"/>
            <a:ext cx="942633" cy="480785"/>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9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7" name="Rectangle 16">
            <a:extLst>
              <a:ext uri="{FF2B5EF4-FFF2-40B4-BE49-F238E27FC236}">
                <a16:creationId xmlns:a16="http://schemas.microsoft.com/office/drawing/2014/main" id="{E7881C87-298B-44F1-BA3F-15F860C6F206}"/>
              </a:ext>
            </a:extLst>
          </p:cNvPr>
          <p:cNvSpPr/>
          <p:nvPr/>
        </p:nvSpPr>
        <p:spPr>
          <a:xfrm>
            <a:off x="2058995" y="1431019"/>
            <a:ext cx="6894330" cy="3320077"/>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9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21" name="Graphic 20" descr="Home">
            <a:hlinkClick r:id="rId3" action="ppaction://hlinksldjump"/>
            <a:extLst>
              <a:ext uri="{FF2B5EF4-FFF2-40B4-BE49-F238E27FC236}">
                <a16:creationId xmlns:a16="http://schemas.microsoft.com/office/drawing/2014/main" id="{80E7BF02-E7AD-4CEB-AAF4-90930AB673C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198945" y="261257"/>
            <a:ext cx="1448409" cy="1448409"/>
          </a:xfrm>
          <a:prstGeom prst="rect">
            <a:avLst/>
          </a:prstGeom>
        </p:spPr>
      </p:pic>
      <p:sp>
        <p:nvSpPr>
          <p:cNvPr id="10" name="1">
            <a:hlinkClick r:id="rId6" action="ppaction://hlinksldjump"/>
            <a:extLst>
              <a:ext uri="{FF2B5EF4-FFF2-40B4-BE49-F238E27FC236}">
                <a16:creationId xmlns:a16="http://schemas.microsoft.com/office/drawing/2014/main" id="{C15D9919-4536-465E-7F99-5C7E0649F759}"/>
              </a:ext>
            </a:extLst>
          </p:cNvPr>
          <p:cNvSpPr/>
          <p:nvPr/>
        </p:nvSpPr>
        <p:spPr>
          <a:xfrm>
            <a:off x="1113932" y="1130305"/>
            <a:ext cx="726743" cy="601428"/>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97"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sym typeface="Arial"/>
              </a:rPr>
              <a:t>1</a:t>
            </a:r>
            <a:endPar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sym typeface="Arial"/>
            </a:endParaRPr>
          </a:p>
        </p:txBody>
      </p:sp>
      <p:sp>
        <p:nvSpPr>
          <p:cNvPr id="2" name="Rectangle 1"/>
          <p:cNvSpPr/>
          <p:nvPr/>
        </p:nvSpPr>
        <p:spPr>
          <a:xfrm>
            <a:off x="2649032" y="1731733"/>
            <a:ext cx="6096000" cy="1938992"/>
          </a:xfrm>
          <a:prstGeom prst="rect">
            <a:avLst/>
          </a:prstGeom>
        </p:spPr>
        <p:txBody>
          <a:bodyPr>
            <a:spAutoFit/>
          </a:bodyPr>
          <a:lstStyle/>
          <a:p>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Ủy</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ban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khởi</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Phòng</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lấy</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4000" i="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000" i="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khởi</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vi-VN"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chemeClr val="bg1"/>
              </a:solidFill>
            </a:endParaRPr>
          </a:p>
        </p:txBody>
      </p:sp>
      <p:sp>
        <p:nvSpPr>
          <p:cNvPr id="4" name="TextBox 3"/>
          <p:cNvSpPr txBox="1"/>
          <p:nvPr/>
        </p:nvSpPr>
        <p:spPr>
          <a:xfrm>
            <a:off x="2785738" y="5404513"/>
            <a:ext cx="4738925" cy="707886"/>
          </a:xfrm>
          <a:prstGeom prst="rect">
            <a:avLst/>
          </a:prstGeom>
          <a:noFill/>
        </p:spPr>
        <p:txBody>
          <a:bodyPr wrap="square" rtlCol="0">
            <a:spAutoFit/>
          </a:bodyPr>
          <a:lstStyle/>
          <a:p>
            <a:pPr algn="ctr"/>
            <a:r>
              <a:rPr lang="vi-VN" sz="4000" dirty="0" smtClean="0">
                <a:solidFill>
                  <a:srgbClr val="FF0000"/>
                </a:solidFill>
              </a:rPr>
              <a:t>23/8/1945</a:t>
            </a:r>
            <a:endParaRPr lang="en-US" sz="4000" dirty="0">
              <a:solidFill>
                <a:srgbClr val="FF0000"/>
              </a:solidFill>
            </a:endParaRPr>
          </a:p>
        </p:txBody>
      </p:sp>
      <p:sp>
        <p:nvSpPr>
          <p:cNvPr id="11" name="TextBox 10"/>
          <p:cNvSpPr txBox="1"/>
          <p:nvPr/>
        </p:nvSpPr>
        <p:spPr>
          <a:xfrm>
            <a:off x="2058995" y="261257"/>
            <a:ext cx="8271616" cy="646331"/>
          </a:xfrm>
          <a:prstGeom prst="rect">
            <a:avLst/>
          </a:prstGeom>
          <a:noFill/>
        </p:spPr>
        <p:txBody>
          <a:bodyPr wrap="square" rtlCol="0">
            <a:spAutoFit/>
          </a:bodyPr>
          <a:lstStyle/>
          <a:p>
            <a:r>
              <a:rPr lang="vi-VN" sz="3600" b="1" dirty="0" smtClean="0"/>
              <a:t>TRÒ CHƠI GHI NHỚ THÔNG TIN</a:t>
            </a:r>
            <a:endParaRPr lang="en-US" sz="3600" b="1" dirty="0"/>
          </a:p>
        </p:txBody>
      </p:sp>
    </p:spTree>
    <p:extLst>
      <p:ext uri="{BB962C8B-B14F-4D97-AF65-F5344CB8AC3E}">
        <p14:creationId xmlns:p14="http://schemas.microsoft.com/office/powerpoint/2010/main" val="26753780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22" presetClass="exit" presetSubtype="1" fill="hold" grpId="0" nodeType="clickEffect">
                                  <p:stCondLst>
                                    <p:cond delay="0"/>
                                  </p:stCondLst>
                                  <p:childTnLst>
                                    <p:animEffect transition="out" filter="wipe(up)">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ADD80C-3D52-BAB7-ACC4-19FC75FDFAF4}"/>
              </a:ext>
            </a:extLst>
          </p:cNvPr>
          <p:cNvPicPr>
            <a:picLocks noChangeAspect="1"/>
          </p:cNvPicPr>
          <p:nvPr/>
        </p:nvPicPr>
        <p:blipFill>
          <a:blip r:embed="rId2"/>
          <a:stretch>
            <a:fillRect/>
          </a:stretch>
        </p:blipFill>
        <p:spPr>
          <a:xfrm>
            <a:off x="0" y="0"/>
            <a:ext cx="12192000" cy="6858000"/>
          </a:xfrm>
          <a:prstGeom prst="rect">
            <a:avLst/>
          </a:prstGeom>
        </p:spPr>
      </p:pic>
      <p:sp>
        <p:nvSpPr>
          <p:cNvPr id="16" name="Rectangle 15">
            <a:extLst>
              <a:ext uri="{FF2B5EF4-FFF2-40B4-BE49-F238E27FC236}">
                <a16:creationId xmlns:a16="http://schemas.microsoft.com/office/drawing/2014/main" id="{73542330-D9CE-47F9-96C4-A49EA21F964B}"/>
              </a:ext>
            </a:extLst>
          </p:cNvPr>
          <p:cNvSpPr/>
          <p:nvPr/>
        </p:nvSpPr>
        <p:spPr>
          <a:xfrm rot="19010495">
            <a:off x="1150858" y="3142678"/>
            <a:ext cx="942633" cy="480785"/>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9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7" name="Rectangle 16">
            <a:extLst>
              <a:ext uri="{FF2B5EF4-FFF2-40B4-BE49-F238E27FC236}">
                <a16:creationId xmlns:a16="http://schemas.microsoft.com/office/drawing/2014/main" id="{E7881C87-298B-44F1-BA3F-15F860C6F206}"/>
              </a:ext>
            </a:extLst>
          </p:cNvPr>
          <p:cNvSpPr/>
          <p:nvPr/>
        </p:nvSpPr>
        <p:spPr>
          <a:xfrm>
            <a:off x="2058995" y="1431019"/>
            <a:ext cx="6894330" cy="3320077"/>
          </a:xfrm>
          <a:prstGeom prst="rect">
            <a:avLst/>
          </a:prstGeom>
          <a:solidFill>
            <a:srgbClr val="0C9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9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21" name="Graphic 20" descr="Home">
            <a:hlinkClick r:id="rId3" action="ppaction://hlinksldjump"/>
            <a:extLst>
              <a:ext uri="{FF2B5EF4-FFF2-40B4-BE49-F238E27FC236}">
                <a16:creationId xmlns:a16="http://schemas.microsoft.com/office/drawing/2014/main" id="{80E7BF02-E7AD-4CEB-AAF4-90930AB673C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0198945" y="261257"/>
            <a:ext cx="1448409" cy="1448409"/>
          </a:xfrm>
          <a:prstGeom prst="rect">
            <a:avLst/>
          </a:prstGeom>
        </p:spPr>
      </p:pic>
      <p:sp>
        <p:nvSpPr>
          <p:cNvPr id="10" name="1">
            <a:hlinkClick r:id="rId6" action="ppaction://hlinksldjump"/>
            <a:extLst>
              <a:ext uri="{FF2B5EF4-FFF2-40B4-BE49-F238E27FC236}">
                <a16:creationId xmlns:a16="http://schemas.microsoft.com/office/drawing/2014/main" id="{C15D9919-4536-465E-7F99-5C7E0649F759}"/>
              </a:ext>
            </a:extLst>
          </p:cNvPr>
          <p:cNvSpPr/>
          <p:nvPr/>
        </p:nvSpPr>
        <p:spPr>
          <a:xfrm>
            <a:off x="1113932" y="1130305"/>
            <a:ext cx="726743" cy="601428"/>
          </a:xfrm>
          <a:prstGeom prst="round2DiagRect">
            <a:avLst>
              <a:gd name="adj1" fmla="val 39988"/>
              <a:gd name="adj2" fmla="val 0"/>
            </a:avLst>
          </a:prstGeom>
          <a:solidFill>
            <a:srgbClr val="125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97"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sym typeface="Arial"/>
              </a:rPr>
              <a:t>1</a:t>
            </a:r>
            <a:endPar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sym typeface="Arial"/>
            </a:endParaRPr>
          </a:p>
        </p:txBody>
      </p:sp>
      <p:sp>
        <p:nvSpPr>
          <p:cNvPr id="2" name="Rectangle 1"/>
          <p:cNvSpPr/>
          <p:nvPr/>
        </p:nvSpPr>
        <p:spPr>
          <a:xfrm>
            <a:off x="2649032" y="1488813"/>
            <a:ext cx="6096000" cy="3170099"/>
          </a:xfrm>
          <a:prstGeom prst="rect">
            <a:avLst/>
          </a:prstGeom>
        </p:spPr>
        <p:txBody>
          <a:bodyPr>
            <a:spAutoFit/>
          </a:bodyPr>
          <a:lstStyle/>
          <a:p>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Mờ</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hôm</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chục</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vạn</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quần</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vũ</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trang</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gương</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cờ</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đỏ</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vàng</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thác</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đổ</a:t>
            </a:r>
            <a:r>
              <a:rPr lang="en-US" sz="40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về</a:t>
            </a:r>
            <a:r>
              <a:rPr lang="vi-VN" sz="4000" i="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đâu?</a:t>
            </a:r>
            <a:endParaRPr lang="en-US" sz="4000" dirty="0">
              <a:solidFill>
                <a:schemeClr val="bg1"/>
              </a:solidFill>
            </a:endParaRPr>
          </a:p>
        </p:txBody>
      </p:sp>
      <p:sp>
        <p:nvSpPr>
          <p:cNvPr id="4" name="TextBox 3"/>
          <p:cNvSpPr txBox="1"/>
          <p:nvPr/>
        </p:nvSpPr>
        <p:spPr>
          <a:xfrm>
            <a:off x="2785738" y="5404513"/>
            <a:ext cx="5959294" cy="707886"/>
          </a:xfrm>
          <a:prstGeom prst="rect">
            <a:avLst/>
          </a:prstGeom>
          <a:noFill/>
        </p:spPr>
        <p:txBody>
          <a:bodyPr wrap="square" rtlCol="0">
            <a:spAutoFit/>
          </a:bodyPr>
          <a:lstStyle/>
          <a:p>
            <a:pPr algn="ctr"/>
            <a:r>
              <a:rPr lang="vi-VN" sz="4000"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a:t>
            </a:r>
            <a:r>
              <a:rPr lang="en-US" sz="4000" i="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uảng</a:t>
            </a:r>
            <a:r>
              <a:rPr lang="en-US" sz="40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4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hát</a:t>
            </a:r>
            <a:r>
              <a:rPr lang="en-US" sz="4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4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rgbClr val="FF0000"/>
              </a:solidFill>
            </a:endParaRPr>
          </a:p>
        </p:txBody>
      </p:sp>
      <p:sp>
        <p:nvSpPr>
          <p:cNvPr id="11" name="TextBox 10"/>
          <p:cNvSpPr txBox="1"/>
          <p:nvPr/>
        </p:nvSpPr>
        <p:spPr>
          <a:xfrm>
            <a:off x="2332695" y="330894"/>
            <a:ext cx="8271616" cy="646331"/>
          </a:xfrm>
          <a:prstGeom prst="rect">
            <a:avLst/>
          </a:prstGeom>
          <a:noFill/>
        </p:spPr>
        <p:txBody>
          <a:bodyPr wrap="square" rtlCol="0">
            <a:spAutoFit/>
          </a:bodyPr>
          <a:lstStyle/>
          <a:p>
            <a:r>
              <a:rPr lang="vi-VN" sz="3600" b="1" dirty="0" smtClean="0"/>
              <a:t>TRÒ CHƠI GHI NHỚ THÔNG TIN</a:t>
            </a:r>
            <a:endParaRPr lang="en-US" sz="3600" b="1" dirty="0"/>
          </a:p>
        </p:txBody>
      </p:sp>
    </p:spTree>
    <p:extLst>
      <p:ext uri="{BB962C8B-B14F-4D97-AF65-F5344CB8AC3E}">
        <p14:creationId xmlns:p14="http://schemas.microsoft.com/office/powerpoint/2010/main" val="26117518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0"/>
                    </p:tgtEl>
                  </p:cond>
                </p:stCondLst>
                <p:endSync evt="end" delay="0">
                  <p:rtn val="all"/>
                </p:endSync>
                <p:childTnLst>
                  <p:par>
                    <p:cTn id="11" fill="hold">
                      <p:stCondLst>
                        <p:cond delay="0"/>
                      </p:stCondLst>
                      <p:childTnLst>
                        <p:par>
                          <p:cTn id="12" fill="hold">
                            <p:stCondLst>
                              <p:cond delay="0"/>
                            </p:stCondLst>
                            <p:childTnLst>
                              <p:par>
                                <p:cTn id="13" presetID="22" presetClass="exit" presetSubtype="1" fill="hold" grpId="0" nodeType="clickEffect">
                                  <p:stCondLst>
                                    <p:cond delay="0"/>
                                  </p:stCondLst>
                                  <p:childTnLst>
                                    <p:animEffect transition="out" filter="wipe(up)">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000000"/>
      </a:dk2>
      <a:lt2>
        <a:srgbClr val="F7F4E1"/>
      </a:lt2>
      <a:accent1>
        <a:srgbClr val="99BDB5"/>
      </a:accent1>
      <a:accent2>
        <a:srgbClr val="DC541E"/>
      </a:accent2>
      <a:accent3>
        <a:srgbClr val="F3E3C1"/>
      </a:accent3>
      <a:accent4>
        <a:srgbClr val="48A1A9"/>
      </a:accent4>
      <a:accent5>
        <a:srgbClr val="77B8A6"/>
      </a:accent5>
      <a:accent6>
        <a:srgbClr val="FFFFFF"/>
      </a:accent6>
      <a:hlink>
        <a:srgbClr val="FFFFFF"/>
      </a:hlink>
      <a:folHlink>
        <a:srgbClr val="FFFFF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74355" r="-17645"/>
          </a:stretch>
        </a:blipFill>
        <a:ln>
          <a:noFill/>
        </a:ln>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3117</TotalTime>
  <Words>2835</Words>
  <Application>Microsoft Office PowerPoint</Application>
  <PresentationFormat>Widescreen</PresentationFormat>
  <Paragraphs>214</Paragraphs>
  <Slides>52</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微软雅黑</vt:lpstr>
      <vt:lpstr>Arial</vt:lpstr>
      <vt:lpstr>Calibri</vt:lpstr>
      <vt:lpstr>Cambria</vt:lpstr>
      <vt:lpstr>Segoe UI</vt:lpstr>
      <vt:lpstr>Symbol</vt:lpstr>
      <vt:lpstr>Times New Roman</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STD_HANH</cp:lastModifiedBy>
  <cp:revision>248</cp:revision>
  <dcterms:created xsi:type="dcterms:W3CDTF">2023-12-16T05:02:06Z</dcterms:created>
  <dcterms:modified xsi:type="dcterms:W3CDTF">2025-09-22T09:17:55Z</dcterms:modified>
</cp:coreProperties>
</file>