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75" r:id="rId6"/>
    <p:sldId id="264" r:id="rId7"/>
    <p:sldId id="260" r:id="rId8"/>
    <p:sldId id="262" r:id="rId9"/>
    <p:sldId id="263" r:id="rId10"/>
    <p:sldId id="276" r:id="rId11"/>
    <p:sldId id="261" r:id="rId12"/>
    <p:sldId id="278" r:id="rId13"/>
    <p:sldId id="265" r:id="rId14"/>
    <p:sldId id="266" r:id="rId15"/>
    <p:sldId id="268" r:id="rId16"/>
    <p:sldId id="269" r:id="rId17"/>
    <p:sldId id="270" r:id="rId18"/>
    <p:sldId id="267" r:id="rId19"/>
    <p:sldId id="272" r:id="rId20"/>
    <p:sldId id="27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60" d="100"/>
          <a:sy n="60" d="100"/>
        </p:scale>
        <p:origin x="908" y="2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983B9E-E8E9-4028-A18E-433E766EBBF2}" type="doc">
      <dgm:prSet loTypeId="urn:microsoft.com/office/officeart/2005/8/layout/hList9" loCatId="list" qsTypeId="urn:microsoft.com/office/officeart/2005/8/quickstyle/simple1" qsCatId="simple" csTypeId="urn:microsoft.com/office/officeart/2005/8/colors/colorful1" csCatId="colorful" phldr="1"/>
      <dgm:spPr/>
      <dgm:t>
        <a:bodyPr/>
        <a:lstStyle/>
        <a:p>
          <a:endParaRPr lang="en-US"/>
        </a:p>
      </dgm:t>
    </dgm:pt>
    <dgm:pt modelId="{85A8D944-7FF7-464F-BD8B-FF25DE62A0AC}">
      <dgm:prSet phldrT="[Text]"/>
      <dgm:spPr/>
      <dgm:t>
        <a:bodyPr/>
        <a:lstStyle/>
        <a:p>
          <a:r>
            <a:rPr lang="en-US" dirty="0" err="1"/>
            <a:t>Nội</a:t>
          </a:r>
          <a:r>
            <a:rPr lang="en-US" dirty="0"/>
            <a:t> dung</a:t>
          </a:r>
        </a:p>
      </dgm:t>
    </dgm:pt>
    <dgm:pt modelId="{1AE1E612-8539-47F3-8471-1D6E010D30FF}" type="parTrans" cxnId="{3485B783-B8AA-4D5C-A1AB-1CB14CE6C0A2}">
      <dgm:prSet/>
      <dgm:spPr/>
      <dgm:t>
        <a:bodyPr/>
        <a:lstStyle/>
        <a:p>
          <a:endParaRPr lang="en-US"/>
        </a:p>
      </dgm:t>
    </dgm:pt>
    <dgm:pt modelId="{03CD434C-1BB5-4045-9822-E52564C093DE}" type="sibTrans" cxnId="{3485B783-B8AA-4D5C-A1AB-1CB14CE6C0A2}">
      <dgm:prSet/>
      <dgm:spPr/>
      <dgm:t>
        <a:bodyPr/>
        <a:lstStyle/>
        <a:p>
          <a:endParaRPr lang="en-US"/>
        </a:p>
      </dgm:t>
    </dgm:pt>
    <dgm:pt modelId="{E0A2FDD3-8FD4-405D-BD3E-7C81ABA74597}">
      <dgm:prSet phldrT="[Text]" custT="1"/>
      <dgm:spPr/>
      <dgm:t>
        <a:bodyPr/>
        <a:lstStyle/>
        <a:p>
          <a:pPr algn="just"/>
          <a:r>
            <a:rPr lang="en-US" sz="2400" dirty="0" err="1">
              <a:latin typeface="Times New Roman" panose="02020603050405020304" pitchFamily="18" charset="0"/>
              <a:cs typeface="Times New Roman" panose="02020603050405020304" pitchFamily="18" charset="0"/>
            </a:rPr>
            <a:t>Đoạn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trích</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Trong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lòng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cay </a:t>
          </a:r>
          <a:r>
            <a:rPr lang="en-US" sz="2400" dirty="0" err="1">
              <a:latin typeface="Times New Roman" panose="02020603050405020304" pitchFamily="18" charset="0"/>
              <a:cs typeface="Times New Roman" panose="02020603050405020304" pitchFamily="18" charset="0"/>
            </a:rPr>
            <a:t>đắng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tủi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a:t>
          </a:r>
        </a:p>
      </dgm:t>
    </dgm:pt>
    <dgm:pt modelId="{6412D1D9-2BC5-4541-A5FB-CE4392760B9B}" type="parTrans" cxnId="{1E889522-749A-4957-98D6-CAC5CA9A5D8B}">
      <dgm:prSet/>
      <dgm:spPr/>
      <dgm:t>
        <a:bodyPr/>
        <a:lstStyle/>
        <a:p>
          <a:endParaRPr lang="en-US"/>
        </a:p>
      </dgm:t>
    </dgm:pt>
    <dgm:pt modelId="{71862DB4-2A51-4AE9-A426-6659A3A628D6}" type="sibTrans" cxnId="{1E889522-749A-4957-98D6-CAC5CA9A5D8B}">
      <dgm:prSet/>
      <dgm:spPr/>
      <dgm:t>
        <a:bodyPr/>
        <a:lstStyle/>
        <a:p>
          <a:endParaRPr lang="en-US"/>
        </a:p>
      </dgm:t>
    </dgm:pt>
    <dgm:pt modelId="{CDFB1A0C-C4D7-47C3-8EE2-01A22C1B0339}">
      <dgm:prSet phldrT="[Text]"/>
      <dgm:spPr/>
      <dgm:t>
        <a:bodyPr/>
        <a:lstStyle/>
        <a:p>
          <a:r>
            <a:rPr lang="en-US" dirty="0" err="1"/>
            <a:t>Nghệ</a:t>
          </a:r>
          <a:r>
            <a:rPr lang="en-US" dirty="0"/>
            <a:t> </a:t>
          </a:r>
          <a:r>
            <a:rPr lang="en-US" dirty="0" err="1"/>
            <a:t>thuật</a:t>
          </a:r>
          <a:endParaRPr lang="en-US" dirty="0"/>
        </a:p>
      </dgm:t>
    </dgm:pt>
    <dgm:pt modelId="{C1F97B94-60A9-48D8-B5AC-B9C5FA67F79D}" type="parTrans" cxnId="{09C1441F-FE3C-4C0B-A664-3DD0019B7A27}">
      <dgm:prSet/>
      <dgm:spPr/>
      <dgm:t>
        <a:bodyPr/>
        <a:lstStyle/>
        <a:p>
          <a:endParaRPr lang="en-US"/>
        </a:p>
      </dgm:t>
    </dgm:pt>
    <dgm:pt modelId="{DA996BB9-8AE2-4024-A31E-4B57100CA37B}" type="sibTrans" cxnId="{09C1441F-FE3C-4C0B-A664-3DD0019B7A27}">
      <dgm:prSet/>
      <dgm:spPr/>
      <dgm:t>
        <a:bodyPr/>
        <a:lstStyle/>
        <a:p>
          <a:endParaRPr lang="en-US"/>
        </a:p>
      </dgm:t>
    </dgm:pt>
    <dgm:pt modelId="{6C652467-96CC-494A-A4D5-E9A58C4133B7}">
      <dgm:prSet phldrT="[Text]" custT="1"/>
      <dgm:spPr/>
      <dgm:t>
        <a:bodyPr/>
        <a:lstStyle/>
        <a:p>
          <a:pPr algn="l"/>
          <a:r>
            <a:rPr lang="en-US" sz="2400" dirty="0" err="1">
              <a:latin typeface="Times New Roman" panose="02020603050405020304" pitchFamily="18" charset="0"/>
              <a:cs typeface="Times New Roman" panose="02020603050405020304" pitchFamily="18" charset="0"/>
            </a:rPr>
            <a:t>Lối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thấm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a:t>
          </a:r>
        </a:p>
      </dgm:t>
    </dgm:pt>
    <dgm:pt modelId="{CBABA60A-A0B1-4265-89F3-3DD6D8AE128A}" type="parTrans" cxnId="{12730F0A-7E72-4477-9FCA-8704A93CA0F1}">
      <dgm:prSet/>
      <dgm:spPr/>
      <dgm:t>
        <a:bodyPr/>
        <a:lstStyle/>
        <a:p>
          <a:endParaRPr lang="en-US"/>
        </a:p>
      </dgm:t>
    </dgm:pt>
    <dgm:pt modelId="{848107AB-CC54-4217-BCC5-596B9339DE11}" type="sibTrans" cxnId="{12730F0A-7E72-4477-9FCA-8704A93CA0F1}">
      <dgm:prSet/>
      <dgm:spPr/>
      <dgm:t>
        <a:bodyPr/>
        <a:lstStyle/>
        <a:p>
          <a:endParaRPr lang="en-US"/>
        </a:p>
      </dgm:t>
    </dgm:pt>
    <dgm:pt modelId="{E4622763-148E-4AF1-B932-2745504924D8}">
      <dgm:prSet phldrT="[Text]" custT="1"/>
      <dgm:spPr/>
      <dgm:t>
        <a:bodyPr/>
        <a:lstStyle/>
        <a:p>
          <a:pPr algn="l"/>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so </a:t>
          </a:r>
          <a:r>
            <a:rPr lang="en-US" sz="2400" dirty="0" err="1">
              <a:latin typeface="Times New Roman" panose="02020603050405020304" pitchFamily="18" charset="0"/>
              <a:cs typeface="Times New Roman" panose="02020603050405020304" pitchFamily="18" charset="0"/>
            </a:rPr>
            <a:t>sánh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a:t>
          </a:r>
        </a:p>
      </dgm:t>
    </dgm:pt>
    <dgm:pt modelId="{C39B58A9-6ABD-449F-B52F-37E231C37567}" type="parTrans" cxnId="{EB94E8E4-DA8C-4463-A635-D07B2FCD9169}">
      <dgm:prSet/>
      <dgm:spPr/>
      <dgm:t>
        <a:bodyPr/>
        <a:lstStyle/>
        <a:p>
          <a:endParaRPr lang="en-US"/>
        </a:p>
      </dgm:t>
    </dgm:pt>
    <dgm:pt modelId="{CA53D67B-89CF-4E6B-B566-BFB46AAB1C3F}" type="sibTrans" cxnId="{EB94E8E4-DA8C-4463-A635-D07B2FCD9169}">
      <dgm:prSet/>
      <dgm:spPr/>
      <dgm:t>
        <a:bodyPr/>
        <a:lstStyle/>
        <a:p>
          <a:endParaRPr lang="en-US"/>
        </a:p>
      </dgm:t>
    </dgm:pt>
    <dgm:pt modelId="{3D22CA0C-5C97-4CFE-AA24-477B27BDA88D}">
      <dgm:prSet phldrT="[Text]" custT="1"/>
      <dgm:spPr/>
      <dgm:t>
        <a:bodyPr/>
        <a:lstStyle/>
        <a:p>
          <a:pPr algn="l"/>
          <a:r>
            <a:rPr lang="en-US" sz="2400" dirty="0" err="1">
              <a:latin typeface="Times New Roman" panose="02020603050405020304" pitchFamily="18" charset="0"/>
              <a:cs typeface="Times New Roman" panose="02020603050405020304" pitchFamily="18" charset="0"/>
            </a:rPr>
            <a:t>Nghệ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a:t>
          </a:r>
        </a:p>
      </dgm:t>
    </dgm:pt>
    <dgm:pt modelId="{7D502A51-6D84-4DEB-AFFF-6B4320E7A30A}" type="parTrans" cxnId="{17FEEE4F-2800-4A47-9229-F6182DBF8668}">
      <dgm:prSet/>
      <dgm:spPr/>
      <dgm:t>
        <a:bodyPr/>
        <a:lstStyle/>
        <a:p>
          <a:endParaRPr lang="en-US"/>
        </a:p>
      </dgm:t>
    </dgm:pt>
    <dgm:pt modelId="{8B2F344F-8E7A-43D4-8D4B-3C84651E89E6}" type="sibTrans" cxnId="{17FEEE4F-2800-4A47-9229-F6182DBF8668}">
      <dgm:prSet/>
      <dgm:spPr/>
      <dgm:t>
        <a:bodyPr/>
        <a:lstStyle/>
        <a:p>
          <a:endParaRPr lang="en-US"/>
        </a:p>
      </dgm:t>
    </dgm:pt>
    <dgm:pt modelId="{3938C914-E740-4848-8032-123262994BDC}" type="pres">
      <dgm:prSet presAssocID="{1E983B9E-E8E9-4028-A18E-433E766EBBF2}" presName="list" presStyleCnt="0">
        <dgm:presLayoutVars>
          <dgm:dir/>
          <dgm:animLvl val="lvl"/>
        </dgm:presLayoutVars>
      </dgm:prSet>
      <dgm:spPr/>
      <dgm:t>
        <a:bodyPr/>
        <a:lstStyle/>
        <a:p>
          <a:endParaRPr lang="en-US"/>
        </a:p>
      </dgm:t>
    </dgm:pt>
    <dgm:pt modelId="{D064AB7D-6E61-45F5-BFFC-68F7B2AA8F49}" type="pres">
      <dgm:prSet presAssocID="{85A8D944-7FF7-464F-BD8B-FF25DE62A0AC}" presName="posSpace" presStyleCnt="0"/>
      <dgm:spPr/>
    </dgm:pt>
    <dgm:pt modelId="{A3A01827-B35B-46E2-87DD-CC871B48E515}" type="pres">
      <dgm:prSet presAssocID="{85A8D944-7FF7-464F-BD8B-FF25DE62A0AC}" presName="vertFlow" presStyleCnt="0"/>
      <dgm:spPr/>
    </dgm:pt>
    <dgm:pt modelId="{DD7F5178-B404-4127-9284-FC8FC080B049}" type="pres">
      <dgm:prSet presAssocID="{85A8D944-7FF7-464F-BD8B-FF25DE62A0AC}" presName="topSpace" presStyleCnt="0"/>
      <dgm:spPr/>
    </dgm:pt>
    <dgm:pt modelId="{5B30FCAE-C459-4817-82B3-260B5B9A106C}" type="pres">
      <dgm:prSet presAssocID="{85A8D944-7FF7-464F-BD8B-FF25DE62A0AC}" presName="firstComp" presStyleCnt="0"/>
      <dgm:spPr/>
    </dgm:pt>
    <dgm:pt modelId="{F36ACB03-CB94-4752-8218-3DAA2E910623}" type="pres">
      <dgm:prSet presAssocID="{85A8D944-7FF7-464F-BD8B-FF25DE62A0AC}" presName="firstChild" presStyleLbl="bgAccFollowNode1" presStyleIdx="0" presStyleCnt="4" custScaleY="216299"/>
      <dgm:spPr/>
      <dgm:t>
        <a:bodyPr/>
        <a:lstStyle/>
        <a:p>
          <a:endParaRPr lang="en-US"/>
        </a:p>
      </dgm:t>
    </dgm:pt>
    <dgm:pt modelId="{9F3697BF-EC48-4106-AE7F-F50D4AF733F3}" type="pres">
      <dgm:prSet presAssocID="{85A8D944-7FF7-464F-BD8B-FF25DE62A0AC}" presName="firstChildTx" presStyleLbl="bgAccFollowNode1" presStyleIdx="0" presStyleCnt="4">
        <dgm:presLayoutVars>
          <dgm:bulletEnabled val="1"/>
        </dgm:presLayoutVars>
      </dgm:prSet>
      <dgm:spPr/>
      <dgm:t>
        <a:bodyPr/>
        <a:lstStyle/>
        <a:p>
          <a:endParaRPr lang="en-US"/>
        </a:p>
      </dgm:t>
    </dgm:pt>
    <dgm:pt modelId="{186C81CA-5C27-4CF3-8C97-CDE42A90B342}" type="pres">
      <dgm:prSet presAssocID="{85A8D944-7FF7-464F-BD8B-FF25DE62A0AC}" presName="negSpace" presStyleCnt="0"/>
      <dgm:spPr/>
    </dgm:pt>
    <dgm:pt modelId="{B102E14B-47C9-4F3D-B805-3370CD0144ED}" type="pres">
      <dgm:prSet presAssocID="{85A8D944-7FF7-464F-BD8B-FF25DE62A0AC}" presName="circle" presStyleLbl="node1" presStyleIdx="0" presStyleCnt="2" custLinFactNeighborX="31634" custLinFactNeighborY="-57500"/>
      <dgm:spPr/>
      <dgm:t>
        <a:bodyPr/>
        <a:lstStyle/>
        <a:p>
          <a:endParaRPr lang="en-US"/>
        </a:p>
      </dgm:t>
    </dgm:pt>
    <dgm:pt modelId="{5394C340-C568-402B-9816-CE51CE9D7F1C}" type="pres">
      <dgm:prSet presAssocID="{03CD434C-1BB5-4045-9822-E52564C093DE}" presName="transSpace" presStyleCnt="0"/>
      <dgm:spPr/>
    </dgm:pt>
    <dgm:pt modelId="{B3437200-6DB5-4C7E-BAC5-CF93A573DB44}" type="pres">
      <dgm:prSet presAssocID="{CDFB1A0C-C4D7-47C3-8EE2-01A22C1B0339}" presName="posSpace" presStyleCnt="0"/>
      <dgm:spPr/>
    </dgm:pt>
    <dgm:pt modelId="{6F615A01-7FA0-4D8A-9A09-14C85928F42C}" type="pres">
      <dgm:prSet presAssocID="{CDFB1A0C-C4D7-47C3-8EE2-01A22C1B0339}" presName="vertFlow" presStyleCnt="0"/>
      <dgm:spPr/>
    </dgm:pt>
    <dgm:pt modelId="{80A87A03-D999-44CA-860E-71BB7902E6EB}" type="pres">
      <dgm:prSet presAssocID="{CDFB1A0C-C4D7-47C3-8EE2-01A22C1B0339}" presName="topSpace" presStyleCnt="0"/>
      <dgm:spPr/>
    </dgm:pt>
    <dgm:pt modelId="{108C834F-67A5-4B9A-91FD-682374071B8F}" type="pres">
      <dgm:prSet presAssocID="{CDFB1A0C-C4D7-47C3-8EE2-01A22C1B0339}" presName="firstComp" presStyleCnt="0"/>
      <dgm:spPr/>
    </dgm:pt>
    <dgm:pt modelId="{DA11295A-EF70-4E30-A081-2F3574980F8D}" type="pres">
      <dgm:prSet presAssocID="{CDFB1A0C-C4D7-47C3-8EE2-01A22C1B0339}" presName="firstChild" presStyleLbl="bgAccFollowNode1" presStyleIdx="1" presStyleCnt="4" custScaleX="124087" custScaleY="79878" custLinFactNeighborX="-1722"/>
      <dgm:spPr/>
      <dgm:t>
        <a:bodyPr/>
        <a:lstStyle/>
        <a:p>
          <a:endParaRPr lang="en-US"/>
        </a:p>
      </dgm:t>
    </dgm:pt>
    <dgm:pt modelId="{3BFBAB1E-C4B8-4356-A94A-A10E0285A693}" type="pres">
      <dgm:prSet presAssocID="{CDFB1A0C-C4D7-47C3-8EE2-01A22C1B0339}" presName="firstChildTx" presStyleLbl="bgAccFollowNode1" presStyleIdx="1" presStyleCnt="4">
        <dgm:presLayoutVars>
          <dgm:bulletEnabled val="1"/>
        </dgm:presLayoutVars>
      </dgm:prSet>
      <dgm:spPr/>
      <dgm:t>
        <a:bodyPr/>
        <a:lstStyle/>
        <a:p>
          <a:endParaRPr lang="en-US"/>
        </a:p>
      </dgm:t>
    </dgm:pt>
    <dgm:pt modelId="{A0B65369-99AD-473C-929C-BEA5CB7035F1}" type="pres">
      <dgm:prSet presAssocID="{E4622763-148E-4AF1-B932-2745504924D8}" presName="comp" presStyleCnt="0"/>
      <dgm:spPr/>
    </dgm:pt>
    <dgm:pt modelId="{CD2CA0C5-D66B-4A36-A39B-89542B712847}" type="pres">
      <dgm:prSet presAssocID="{E4622763-148E-4AF1-B932-2745504924D8}" presName="child" presStyleLbl="bgAccFollowNode1" presStyleIdx="2" presStyleCnt="4" custScaleX="124264" custScaleY="71438" custLinFactNeighborX="-1355"/>
      <dgm:spPr/>
      <dgm:t>
        <a:bodyPr/>
        <a:lstStyle/>
        <a:p>
          <a:endParaRPr lang="en-US"/>
        </a:p>
      </dgm:t>
    </dgm:pt>
    <dgm:pt modelId="{BCB58356-1887-436C-B6C6-E44CC9C69184}" type="pres">
      <dgm:prSet presAssocID="{E4622763-148E-4AF1-B932-2745504924D8}" presName="childTx" presStyleLbl="bgAccFollowNode1" presStyleIdx="2" presStyleCnt="4">
        <dgm:presLayoutVars>
          <dgm:bulletEnabled val="1"/>
        </dgm:presLayoutVars>
      </dgm:prSet>
      <dgm:spPr/>
      <dgm:t>
        <a:bodyPr/>
        <a:lstStyle/>
        <a:p>
          <a:endParaRPr lang="en-US"/>
        </a:p>
      </dgm:t>
    </dgm:pt>
    <dgm:pt modelId="{54C73BB9-9BF7-481E-A43C-D41F623CB8D1}" type="pres">
      <dgm:prSet presAssocID="{3D22CA0C-5C97-4CFE-AA24-477B27BDA88D}" presName="comp" presStyleCnt="0"/>
      <dgm:spPr/>
    </dgm:pt>
    <dgm:pt modelId="{1D8CA465-3E3B-442C-89C2-FD05C343410A}" type="pres">
      <dgm:prSet presAssocID="{3D22CA0C-5C97-4CFE-AA24-477B27BDA88D}" presName="child" presStyleLbl="bgAccFollowNode1" presStyleIdx="3" presStyleCnt="4" custScaleX="126954" custScaleY="64787"/>
      <dgm:spPr/>
      <dgm:t>
        <a:bodyPr/>
        <a:lstStyle/>
        <a:p>
          <a:endParaRPr lang="en-US"/>
        </a:p>
      </dgm:t>
    </dgm:pt>
    <dgm:pt modelId="{6AB52EDF-E4B5-44E9-9935-7726D0BD8D62}" type="pres">
      <dgm:prSet presAssocID="{3D22CA0C-5C97-4CFE-AA24-477B27BDA88D}" presName="childTx" presStyleLbl="bgAccFollowNode1" presStyleIdx="3" presStyleCnt="4">
        <dgm:presLayoutVars>
          <dgm:bulletEnabled val="1"/>
        </dgm:presLayoutVars>
      </dgm:prSet>
      <dgm:spPr/>
      <dgm:t>
        <a:bodyPr/>
        <a:lstStyle/>
        <a:p>
          <a:endParaRPr lang="en-US"/>
        </a:p>
      </dgm:t>
    </dgm:pt>
    <dgm:pt modelId="{5867D8EB-821F-4360-BCFD-934C3D9E1005}" type="pres">
      <dgm:prSet presAssocID="{CDFB1A0C-C4D7-47C3-8EE2-01A22C1B0339}" presName="negSpace" presStyleCnt="0"/>
      <dgm:spPr/>
    </dgm:pt>
    <dgm:pt modelId="{03A248E3-D025-4F3F-8797-FFBD96E68DA0}" type="pres">
      <dgm:prSet presAssocID="{CDFB1A0C-C4D7-47C3-8EE2-01A22C1B0339}" presName="circle" presStyleLbl="node1" presStyleIdx="1" presStyleCnt="2" custScaleY="78286" custLinFactNeighborY="-40447"/>
      <dgm:spPr/>
      <dgm:t>
        <a:bodyPr/>
        <a:lstStyle/>
        <a:p>
          <a:endParaRPr lang="en-US"/>
        </a:p>
      </dgm:t>
    </dgm:pt>
  </dgm:ptLst>
  <dgm:cxnLst>
    <dgm:cxn modelId="{3F7E743C-910C-46CC-A2BB-7077D4E3AC02}" type="presOf" srcId="{E0A2FDD3-8FD4-405D-BD3E-7C81ABA74597}" destId="{F36ACB03-CB94-4752-8218-3DAA2E910623}" srcOrd="0" destOrd="0" presId="urn:microsoft.com/office/officeart/2005/8/layout/hList9"/>
    <dgm:cxn modelId="{ED0D3898-F439-4E02-BF2F-1A6665766FEA}" type="presOf" srcId="{E4622763-148E-4AF1-B932-2745504924D8}" destId="{CD2CA0C5-D66B-4A36-A39B-89542B712847}" srcOrd="0" destOrd="0" presId="urn:microsoft.com/office/officeart/2005/8/layout/hList9"/>
    <dgm:cxn modelId="{50ED7667-1376-466E-AD4D-15E7D7648954}" type="presOf" srcId="{E4622763-148E-4AF1-B932-2745504924D8}" destId="{BCB58356-1887-436C-B6C6-E44CC9C69184}" srcOrd="1" destOrd="0" presId="urn:microsoft.com/office/officeart/2005/8/layout/hList9"/>
    <dgm:cxn modelId="{E7593F20-5E28-4BCC-8AAB-A74789DDE288}" type="presOf" srcId="{3D22CA0C-5C97-4CFE-AA24-477B27BDA88D}" destId="{1D8CA465-3E3B-442C-89C2-FD05C343410A}" srcOrd="0" destOrd="0" presId="urn:microsoft.com/office/officeart/2005/8/layout/hList9"/>
    <dgm:cxn modelId="{17FEEE4F-2800-4A47-9229-F6182DBF8668}" srcId="{CDFB1A0C-C4D7-47C3-8EE2-01A22C1B0339}" destId="{3D22CA0C-5C97-4CFE-AA24-477B27BDA88D}" srcOrd="2" destOrd="0" parTransId="{7D502A51-6D84-4DEB-AFFF-6B4320E7A30A}" sibTransId="{8B2F344F-8E7A-43D4-8D4B-3C84651E89E6}"/>
    <dgm:cxn modelId="{3485B783-B8AA-4D5C-A1AB-1CB14CE6C0A2}" srcId="{1E983B9E-E8E9-4028-A18E-433E766EBBF2}" destId="{85A8D944-7FF7-464F-BD8B-FF25DE62A0AC}" srcOrd="0" destOrd="0" parTransId="{1AE1E612-8539-47F3-8471-1D6E010D30FF}" sibTransId="{03CD434C-1BB5-4045-9822-E52564C093DE}"/>
    <dgm:cxn modelId="{F068C9F0-E881-4525-B4B9-97FBAB39059F}" type="presOf" srcId="{6C652467-96CC-494A-A4D5-E9A58C4133B7}" destId="{DA11295A-EF70-4E30-A081-2F3574980F8D}" srcOrd="0" destOrd="0" presId="urn:microsoft.com/office/officeart/2005/8/layout/hList9"/>
    <dgm:cxn modelId="{12F34B46-A6D0-444A-B267-D619E0A21D9E}" type="presOf" srcId="{3D22CA0C-5C97-4CFE-AA24-477B27BDA88D}" destId="{6AB52EDF-E4B5-44E9-9935-7726D0BD8D62}" srcOrd="1" destOrd="0" presId="urn:microsoft.com/office/officeart/2005/8/layout/hList9"/>
    <dgm:cxn modelId="{90A15057-2EB4-4EA0-893D-D8FCB3D37C1A}" type="presOf" srcId="{E0A2FDD3-8FD4-405D-BD3E-7C81ABA74597}" destId="{9F3697BF-EC48-4106-AE7F-F50D4AF733F3}" srcOrd="1" destOrd="0" presId="urn:microsoft.com/office/officeart/2005/8/layout/hList9"/>
    <dgm:cxn modelId="{EB94E8E4-DA8C-4463-A635-D07B2FCD9169}" srcId="{CDFB1A0C-C4D7-47C3-8EE2-01A22C1B0339}" destId="{E4622763-148E-4AF1-B932-2745504924D8}" srcOrd="1" destOrd="0" parTransId="{C39B58A9-6ABD-449F-B52F-37E231C37567}" sibTransId="{CA53D67B-89CF-4E6B-B566-BFB46AAB1C3F}"/>
    <dgm:cxn modelId="{0B20E83E-37C6-43CF-ABF8-5B0FBC3F979B}" type="presOf" srcId="{85A8D944-7FF7-464F-BD8B-FF25DE62A0AC}" destId="{B102E14B-47C9-4F3D-B805-3370CD0144ED}" srcOrd="0" destOrd="0" presId="urn:microsoft.com/office/officeart/2005/8/layout/hList9"/>
    <dgm:cxn modelId="{F3A3383A-1571-4585-AD3F-CBDBE6250421}" type="presOf" srcId="{6C652467-96CC-494A-A4D5-E9A58C4133B7}" destId="{3BFBAB1E-C4B8-4356-A94A-A10E0285A693}" srcOrd="1" destOrd="0" presId="urn:microsoft.com/office/officeart/2005/8/layout/hList9"/>
    <dgm:cxn modelId="{1C67BDB2-A8CF-4869-A0EC-C71C8EC86E3A}" type="presOf" srcId="{1E983B9E-E8E9-4028-A18E-433E766EBBF2}" destId="{3938C914-E740-4848-8032-123262994BDC}" srcOrd="0" destOrd="0" presId="urn:microsoft.com/office/officeart/2005/8/layout/hList9"/>
    <dgm:cxn modelId="{09C1441F-FE3C-4C0B-A664-3DD0019B7A27}" srcId="{1E983B9E-E8E9-4028-A18E-433E766EBBF2}" destId="{CDFB1A0C-C4D7-47C3-8EE2-01A22C1B0339}" srcOrd="1" destOrd="0" parTransId="{C1F97B94-60A9-48D8-B5AC-B9C5FA67F79D}" sibTransId="{DA996BB9-8AE2-4024-A31E-4B57100CA37B}"/>
    <dgm:cxn modelId="{12730F0A-7E72-4477-9FCA-8704A93CA0F1}" srcId="{CDFB1A0C-C4D7-47C3-8EE2-01A22C1B0339}" destId="{6C652467-96CC-494A-A4D5-E9A58C4133B7}" srcOrd="0" destOrd="0" parTransId="{CBABA60A-A0B1-4265-89F3-3DD6D8AE128A}" sibTransId="{848107AB-CC54-4217-BCC5-596B9339DE11}"/>
    <dgm:cxn modelId="{1E889522-749A-4957-98D6-CAC5CA9A5D8B}" srcId="{85A8D944-7FF7-464F-BD8B-FF25DE62A0AC}" destId="{E0A2FDD3-8FD4-405D-BD3E-7C81ABA74597}" srcOrd="0" destOrd="0" parTransId="{6412D1D9-2BC5-4541-A5FB-CE4392760B9B}" sibTransId="{71862DB4-2A51-4AE9-A426-6659A3A628D6}"/>
    <dgm:cxn modelId="{EAB830F2-1EEA-4F97-9082-A643EB8C17A1}" type="presOf" srcId="{CDFB1A0C-C4D7-47C3-8EE2-01A22C1B0339}" destId="{03A248E3-D025-4F3F-8797-FFBD96E68DA0}" srcOrd="0" destOrd="0" presId="urn:microsoft.com/office/officeart/2005/8/layout/hList9"/>
    <dgm:cxn modelId="{0B6FDCC6-15AE-48EF-A59D-D10A4924F98F}" type="presParOf" srcId="{3938C914-E740-4848-8032-123262994BDC}" destId="{D064AB7D-6E61-45F5-BFFC-68F7B2AA8F49}" srcOrd="0" destOrd="0" presId="urn:microsoft.com/office/officeart/2005/8/layout/hList9"/>
    <dgm:cxn modelId="{B19237F6-33EA-4056-9585-904045C0FD7D}" type="presParOf" srcId="{3938C914-E740-4848-8032-123262994BDC}" destId="{A3A01827-B35B-46E2-87DD-CC871B48E515}" srcOrd="1" destOrd="0" presId="urn:microsoft.com/office/officeart/2005/8/layout/hList9"/>
    <dgm:cxn modelId="{123710AD-1D66-4CE4-953A-416497CCB86B}" type="presParOf" srcId="{A3A01827-B35B-46E2-87DD-CC871B48E515}" destId="{DD7F5178-B404-4127-9284-FC8FC080B049}" srcOrd="0" destOrd="0" presId="urn:microsoft.com/office/officeart/2005/8/layout/hList9"/>
    <dgm:cxn modelId="{65A7F92A-30D0-49B1-8A36-F5B94C412047}" type="presParOf" srcId="{A3A01827-B35B-46E2-87DD-CC871B48E515}" destId="{5B30FCAE-C459-4817-82B3-260B5B9A106C}" srcOrd="1" destOrd="0" presId="urn:microsoft.com/office/officeart/2005/8/layout/hList9"/>
    <dgm:cxn modelId="{AF4CEFE3-DF71-4A26-882D-C27063012A9F}" type="presParOf" srcId="{5B30FCAE-C459-4817-82B3-260B5B9A106C}" destId="{F36ACB03-CB94-4752-8218-3DAA2E910623}" srcOrd="0" destOrd="0" presId="urn:microsoft.com/office/officeart/2005/8/layout/hList9"/>
    <dgm:cxn modelId="{E1C8C983-3238-4A83-8BA4-0684C2CA07C2}" type="presParOf" srcId="{5B30FCAE-C459-4817-82B3-260B5B9A106C}" destId="{9F3697BF-EC48-4106-AE7F-F50D4AF733F3}" srcOrd="1" destOrd="0" presId="urn:microsoft.com/office/officeart/2005/8/layout/hList9"/>
    <dgm:cxn modelId="{BF3B2916-A7B4-4D83-ACC4-96162232D863}" type="presParOf" srcId="{3938C914-E740-4848-8032-123262994BDC}" destId="{186C81CA-5C27-4CF3-8C97-CDE42A90B342}" srcOrd="2" destOrd="0" presId="urn:microsoft.com/office/officeart/2005/8/layout/hList9"/>
    <dgm:cxn modelId="{06FA81F4-F07E-40DB-98AA-24D5487A53E6}" type="presParOf" srcId="{3938C914-E740-4848-8032-123262994BDC}" destId="{B102E14B-47C9-4F3D-B805-3370CD0144ED}" srcOrd="3" destOrd="0" presId="urn:microsoft.com/office/officeart/2005/8/layout/hList9"/>
    <dgm:cxn modelId="{1FD69358-DED6-471F-8C06-D82C2AD2F453}" type="presParOf" srcId="{3938C914-E740-4848-8032-123262994BDC}" destId="{5394C340-C568-402B-9816-CE51CE9D7F1C}" srcOrd="4" destOrd="0" presId="urn:microsoft.com/office/officeart/2005/8/layout/hList9"/>
    <dgm:cxn modelId="{081A4B59-B14F-464C-AE50-01FC140FF31E}" type="presParOf" srcId="{3938C914-E740-4848-8032-123262994BDC}" destId="{B3437200-6DB5-4C7E-BAC5-CF93A573DB44}" srcOrd="5" destOrd="0" presId="urn:microsoft.com/office/officeart/2005/8/layout/hList9"/>
    <dgm:cxn modelId="{6ADD296B-AD85-4CA1-B799-53CBA4C82340}" type="presParOf" srcId="{3938C914-E740-4848-8032-123262994BDC}" destId="{6F615A01-7FA0-4D8A-9A09-14C85928F42C}" srcOrd="6" destOrd="0" presId="urn:microsoft.com/office/officeart/2005/8/layout/hList9"/>
    <dgm:cxn modelId="{B2524EBF-D58B-4D36-ADA6-B57F9368E228}" type="presParOf" srcId="{6F615A01-7FA0-4D8A-9A09-14C85928F42C}" destId="{80A87A03-D999-44CA-860E-71BB7902E6EB}" srcOrd="0" destOrd="0" presId="urn:microsoft.com/office/officeart/2005/8/layout/hList9"/>
    <dgm:cxn modelId="{E298D478-2CC1-477E-AA37-3761C496EBFC}" type="presParOf" srcId="{6F615A01-7FA0-4D8A-9A09-14C85928F42C}" destId="{108C834F-67A5-4B9A-91FD-682374071B8F}" srcOrd="1" destOrd="0" presId="urn:microsoft.com/office/officeart/2005/8/layout/hList9"/>
    <dgm:cxn modelId="{B3555EF1-CAF4-4BCB-851C-14C6022D8A46}" type="presParOf" srcId="{108C834F-67A5-4B9A-91FD-682374071B8F}" destId="{DA11295A-EF70-4E30-A081-2F3574980F8D}" srcOrd="0" destOrd="0" presId="urn:microsoft.com/office/officeart/2005/8/layout/hList9"/>
    <dgm:cxn modelId="{2E45CFE4-F024-440B-AB96-10A127A00914}" type="presParOf" srcId="{108C834F-67A5-4B9A-91FD-682374071B8F}" destId="{3BFBAB1E-C4B8-4356-A94A-A10E0285A693}" srcOrd="1" destOrd="0" presId="urn:microsoft.com/office/officeart/2005/8/layout/hList9"/>
    <dgm:cxn modelId="{2A89E18A-B4EA-4803-9512-9FFBD5720FE7}" type="presParOf" srcId="{6F615A01-7FA0-4D8A-9A09-14C85928F42C}" destId="{A0B65369-99AD-473C-929C-BEA5CB7035F1}" srcOrd="2" destOrd="0" presId="urn:microsoft.com/office/officeart/2005/8/layout/hList9"/>
    <dgm:cxn modelId="{0E9FC92C-87F3-40D4-925A-119047585A04}" type="presParOf" srcId="{A0B65369-99AD-473C-929C-BEA5CB7035F1}" destId="{CD2CA0C5-D66B-4A36-A39B-89542B712847}" srcOrd="0" destOrd="0" presId="urn:microsoft.com/office/officeart/2005/8/layout/hList9"/>
    <dgm:cxn modelId="{482AC37B-8A00-4148-9829-3DA377F88A85}" type="presParOf" srcId="{A0B65369-99AD-473C-929C-BEA5CB7035F1}" destId="{BCB58356-1887-436C-B6C6-E44CC9C69184}" srcOrd="1" destOrd="0" presId="urn:microsoft.com/office/officeart/2005/8/layout/hList9"/>
    <dgm:cxn modelId="{22EDD6D1-7F51-4FF6-AA5C-D1DA8E072598}" type="presParOf" srcId="{6F615A01-7FA0-4D8A-9A09-14C85928F42C}" destId="{54C73BB9-9BF7-481E-A43C-D41F623CB8D1}" srcOrd="3" destOrd="0" presId="urn:microsoft.com/office/officeart/2005/8/layout/hList9"/>
    <dgm:cxn modelId="{B2E01ACF-59B6-4197-B2BD-C01F7FB139D1}" type="presParOf" srcId="{54C73BB9-9BF7-481E-A43C-D41F623CB8D1}" destId="{1D8CA465-3E3B-442C-89C2-FD05C343410A}" srcOrd="0" destOrd="0" presId="urn:microsoft.com/office/officeart/2005/8/layout/hList9"/>
    <dgm:cxn modelId="{8166640C-7068-4DDE-BB30-66944C2DC793}" type="presParOf" srcId="{54C73BB9-9BF7-481E-A43C-D41F623CB8D1}" destId="{6AB52EDF-E4B5-44E9-9935-7726D0BD8D62}" srcOrd="1" destOrd="0" presId="urn:microsoft.com/office/officeart/2005/8/layout/hList9"/>
    <dgm:cxn modelId="{600E6C4F-AA4A-4370-A261-744842658C7C}" type="presParOf" srcId="{3938C914-E740-4848-8032-123262994BDC}" destId="{5867D8EB-821F-4360-BCFD-934C3D9E1005}" srcOrd="7" destOrd="0" presId="urn:microsoft.com/office/officeart/2005/8/layout/hList9"/>
    <dgm:cxn modelId="{8A795614-D8F2-4DEC-A78C-2E1D0DCC48B5}" type="presParOf" srcId="{3938C914-E740-4848-8032-123262994BDC}" destId="{03A248E3-D025-4F3F-8797-FFBD96E68DA0}" srcOrd="8"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9931A1-04E7-41B8-A99B-E9E357F80B78}" type="doc">
      <dgm:prSet loTypeId="urn:microsoft.com/office/officeart/2008/layout/HorizontalMultiLevelHierarchy" loCatId="hierarchy" qsTypeId="urn:microsoft.com/office/officeart/2005/8/quickstyle/simple1" qsCatId="simple" csTypeId="urn:microsoft.com/office/officeart/2005/8/colors/colorful1" csCatId="colorful" phldr="1"/>
      <dgm:spPr/>
      <dgm:t>
        <a:bodyPr/>
        <a:lstStyle/>
        <a:p>
          <a:endParaRPr lang="en-US"/>
        </a:p>
      </dgm:t>
    </dgm:pt>
    <dgm:pt modelId="{BAC37C83-6782-45CD-80A0-DFD09BC9E797}">
      <dgm:prSet phldrT="[Text]" custT="1"/>
      <dgm:spPr/>
      <dgm:t>
        <a:bodyPr/>
        <a:lstStyle/>
        <a:p>
          <a:r>
            <a:rPr lang="en-US" sz="2400" b="1" dirty="0" err="1">
              <a:latin typeface="Times New Roman" panose="02020603050405020304" pitchFamily="18" charset="0"/>
              <a:cs typeface="Times New Roman" panose="02020603050405020304" pitchFamily="18" charset="0"/>
            </a:rPr>
            <a:t>Cách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hồi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kí</a:t>
          </a:r>
          <a:endParaRPr lang="en-US" sz="2400" b="1" dirty="0">
            <a:latin typeface="Times New Roman" panose="02020603050405020304" pitchFamily="18" charset="0"/>
            <a:cs typeface="Times New Roman" panose="02020603050405020304" pitchFamily="18" charset="0"/>
          </a:endParaRPr>
        </a:p>
      </dgm:t>
    </dgm:pt>
    <dgm:pt modelId="{C0F5F8DC-2643-4265-BF07-DF3BF9088751}" type="parTrans" cxnId="{DEAA47FB-E3CD-41C3-B4AC-62CC4BB22754}">
      <dgm:prSet/>
      <dgm:spPr/>
      <dgm:t>
        <a:bodyPr/>
        <a:lstStyle/>
        <a:p>
          <a:endParaRPr lang="en-US" sz="2400">
            <a:latin typeface="Times New Roman" panose="02020603050405020304" pitchFamily="18" charset="0"/>
            <a:cs typeface="Times New Roman" panose="02020603050405020304" pitchFamily="18" charset="0"/>
          </a:endParaRPr>
        </a:p>
      </dgm:t>
    </dgm:pt>
    <dgm:pt modelId="{39FE7263-110E-4B94-B7A9-513BB207DE3A}" type="sibTrans" cxnId="{DEAA47FB-E3CD-41C3-B4AC-62CC4BB22754}">
      <dgm:prSet/>
      <dgm:spPr/>
      <dgm:t>
        <a:bodyPr/>
        <a:lstStyle/>
        <a:p>
          <a:endParaRPr lang="en-US" sz="2400">
            <a:latin typeface="Times New Roman" panose="02020603050405020304" pitchFamily="18" charset="0"/>
            <a:cs typeface="Times New Roman" panose="02020603050405020304" pitchFamily="18" charset="0"/>
          </a:endParaRPr>
        </a:p>
      </dgm:t>
    </dgm:pt>
    <dgm:pt modelId="{9585EF8A-D62B-4825-BF47-EB91A2439C0D}">
      <dgm:prSet phldrT="[Text]" custT="1"/>
      <dgm:spPr/>
      <dgm:t>
        <a:bodyPr/>
        <a:lstStyle/>
        <a:p>
          <a:pPr algn="just"/>
          <a:r>
            <a:rPr lang="pt-BR" sz="2400" smtClean="0">
              <a:latin typeface="Times New Roman" panose="02020603050405020304" pitchFamily="18" charset="0"/>
              <a:cs typeface="Times New Roman" panose="02020603050405020304" pitchFamily="18" charset="0"/>
            </a:rPr>
            <a:t>    Nhận </a:t>
          </a:r>
          <a:r>
            <a:rPr lang="pt-BR" sz="2400" dirty="0">
              <a:latin typeface="Times New Roman" panose="02020603050405020304" pitchFamily="18" charset="0"/>
              <a:cs typeface="Times New Roman" panose="02020603050405020304" pitchFamily="18" charset="0"/>
            </a:rPr>
            <a:t>biết được tác giả kể về ai và sự kiện gì, mục đích viết?</a:t>
          </a:r>
          <a:endParaRPr lang="en-US" sz="2400" dirty="0">
            <a:latin typeface="Times New Roman" panose="02020603050405020304" pitchFamily="18" charset="0"/>
            <a:cs typeface="Times New Roman" panose="02020603050405020304" pitchFamily="18" charset="0"/>
          </a:endParaRPr>
        </a:p>
      </dgm:t>
    </dgm:pt>
    <dgm:pt modelId="{6E07AAFB-5B18-48BF-BFB6-8F8CD1BF5A79}" type="parTrans" cxnId="{AFD63A17-328D-47FD-B20A-0F9076622231}">
      <dgm:prSet custT="1"/>
      <dgm:spPr/>
      <dgm:t>
        <a:bodyPr/>
        <a:lstStyle/>
        <a:p>
          <a:endParaRPr lang="en-US" sz="2400">
            <a:latin typeface="Times New Roman" panose="02020603050405020304" pitchFamily="18" charset="0"/>
            <a:cs typeface="Times New Roman" panose="02020603050405020304" pitchFamily="18" charset="0"/>
          </a:endParaRPr>
        </a:p>
      </dgm:t>
    </dgm:pt>
    <dgm:pt modelId="{6BA533B7-FB67-4DA4-8845-9B2BFB85D3D9}" type="sibTrans" cxnId="{AFD63A17-328D-47FD-B20A-0F9076622231}">
      <dgm:prSet/>
      <dgm:spPr/>
      <dgm:t>
        <a:bodyPr/>
        <a:lstStyle/>
        <a:p>
          <a:endParaRPr lang="en-US" sz="2400">
            <a:latin typeface="Times New Roman" panose="02020603050405020304" pitchFamily="18" charset="0"/>
            <a:cs typeface="Times New Roman" panose="02020603050405020304" pitchFamily="18" charset="0"/>
          </a:endParaRPr>
        </a:p>
      </dgm:t>
    </dgm:pt>
    <dgm:pt modelId="{97195D58-ED46-4587-8983-9F1C7EAF11B1}">
      <dgm:prSet phldrT="[Text]" custT="1"/>
      <dgm:spPr/>
      <dgm:t>
        <a:bodyPr/>
        <a:lstStyle/>
        <a:p>
          <a:pPr algn="just"/>
          <a:r>
            <a:rPr lang="pt-BR" sz="2400" smtClean="0">
              <a:latin typeface="Times New Roman" panose="02020603050405020304" pitchFamily="18" charset="0"/>
              <a:cs typeface="Times New Roman" panose="02020603050405020304" pitchFamily="18" charset="0"/>
            </a:rPr>
            <a:t>    Hiểu </a:t>
          </a:r>
          <a:r>
            <a:rPr lang="pt-BR" sz="2400" dirty="0">
              <a:latin typeface="Times New Roman" panose="02020603050405020304" pitchFamily="18" charset="0"/>
              <a:cs typeface="Times New Roman" panose="02020603050405020304" pitchFamily="18" charset="0"/>
            </a:rPr>
            <a:t>được tình cảm, cảm xúc của tác giả thể hiện trong bài kí</a:t>
          </a:r>
          <a:endParaRPr lang="en-US" sz="2400" dirty="0">
            <a:latin typeface="Times New Roman" panose="02020603050405020304" pitchFamily="18" charset="0"/>
            <a:cs typeface="Times New Roman" panose="02020603050405020304" pitchFamily="18" charset="0"/>
          </a:endParaRPr>
        </a:p>
      </dgm:t>
    </dgm:pt>
    <dgm:pt modelId="{4351C909-2E47-41F5-B09B-265D7324CCB4}" type="parTrans" cxnId="{0CDAE256-18A4-4575-BADE-895B8C98D39E}">
      <dgm:prSet custT="1"/>
      <dgm:spPr/>
      <dgm:t>
        <a:bodyPr/>
        <a:lstStyle/>
        <a:p>
          <a:endParaRPr lang="en-US" sz="2400">
            <a:latin typeface="Times New Roman" panose="02020603050405020304" pitchFamily="18" charset="0"/>
            <a:cs typeface="Times New Roman" panose="02020603050405020304" pitchFamily="18" charset="0"/>
          </a:endParaRPr>
        </a:p>
      </dgm:t>
    </dgm:pt>
    <dgm:pt modelId="{F41B1E24-EC6B-49F7-AC38-DEB3E270DA60}" type="sibTrans" cxnId="{0CDAE256-18A4-4575-BADE-895B8C98D39E}">
      <dgm:prSet/>
      <dgm:spPr/>
      <dgm:t>
        <a:bodyPr/>
        <a:lstStyle/>
        <a:p>
          <a:endParaRPr lang="en-US" sz="2400">
            <a:latin typeface="Times New Roman" panose="02020603050405020304" pitchFamily="18" charset="0"/>
            <a:cs typeface="Times New Roman" panose="02020603050405020304" pitchFamily="18" charset="0"/>
          </a:endParaRPr>
        </a:p>
      </dgm:t>
    </dgm:pt>
    <dgm:pt modelId="{12B9ECDF-157D-40D4-B769-6E8284BAC187}">
      <dgm:prSet phldrT="[Text]" custT="1"/>
      <dgm:spPr/>
      <dgm:t>
        <a:bodyPr/>
        <a:lstStyle/>
        <a:p>
          <a:pPr algn="just"/>
          <a:r>
            <a:rPr lang="pt-BR" sz="2400" smtClean="0">
              <a:latin typeface="Times New Roman" panose="02020603050405020304" pitchFamily="18" charset="0"/>
              <a:cs typeface="Times New Roman" panose="02020603050405020304" pitchFamily="18" charset="0"/>
            </a:rPr>
            <a:t>     Xác </a:t>
          </a:r>
          <a:r>
            <a:rPr lang="pt-BR" sz="2400" dirty="0">
              <a:latin typeface="Times New Roman" panose="02020603050405020304" pitchFamily="18" charset="0"/>
              <a:cs typeface="Times New Roman" panose="02020603050405020304" pitchFamily="18" charset="0"/>
            </a:rPr>
            <a:t>định được ngôi kể và tác dụng của văn bản và tác dụng của ngôi kể đó.</a:t>
          </a:r>
          <a:endParaRPr lang="en-US" sz="2400" dirty="0">
            <a:latin typeface="Times New Roman" panose="02020603050405020304" pitchFamily="18" charset="0"/>
            <a:cs typeface="Times New Roman" panose="02020603050405020304" pitchFamily="18" charset="0"/>
          </a:endParaRPr>
        </a:p>
      </dgm:t>
    </dgm:pt>
    <dgm:pt modelId="{6CFA2EF5-AD29-4983-A265-626ACE659AC0}" type="parTrans" cxnId="{7C447FA4-8E86-4FBA-975C-AC3327B39019}">
      <dgm:prSet custT="1"/>
      <dgm:spPr/>
      <dgm:t>
        <a:bodyPr/>
        <a:lstStyle/>
        <a:p>
          <a:endParaRPr lang="en-US" sz="2400">
            <a:latin typeface="Times New Roman" panose="02020603050405020304" pitchFamily="18" charset="0"/>
            <a:cs typeface="Times New Roman" panose="02020603050405020304" pitchFamily="18" charset="0"/>
          </a:endParaRPr>
        </a:p>
      </dgm:t>
    </dgm:pt>
    <dgm:pt modelId="{88A4BF8A-B969-4EBE-85A7-5DF1219A1FFD}" type="sibTrans" cxnId="{7C447FA4-8E86-4FBA-975C-AC3327B39019}">
      <dgm:prSet/>
      <dgm:spPr/>
      <dgm:t>
        <a:bodyPr/>
        <a:lstStyle/>
        <a:p>
          <a:endParaRPr lang="en-US" sz="2400">
            <a:latin typeface="Times New Roman" panose="02020603050405020304" pitchFamily="18" charset="0"/>
            <a:cs typeface="Times New Roman" panose="02020603050405020304" pitchFamily="18" charset="0"/>
          </a:endParaRPr>
        </a:p>
      </dgm:t>
    </dgm:pt>
    <dgm:pt modelId="{04BCE185-5463-4B62-ADB6-20EC46269859}">
      <dgm:prSet phldrT="[Text]" custT="1"/>
      <dgm:spPr/>
      <dgm:t>
        <a:bodyPr/>
        <a:lstStyle/>
        <a:p>
          <a:pPr algn="just"/>
          <a:r>
            <a:rPr lang="pt-BR" sz="2400" smtClean="0">
              <a:latin typeface="Times New Roman" panose="02020603050405020304" pitchFamily="18" charset="0"/>
              <a:cs typeface="Times New Roman" panose="02020603050405020304" pitchFamily="18" charset="0"/>
            </a:rPr>
            <a:t>    Xác </a:t>
          </a:r>
          <a:r>
            <a:rPr lang="pt-BR" sz="2400" dirty="0">
              <a:latin typeface="Times New Roman" panose="02020603050405020304" pitchFamily="18" charset="0"/>
              <a:cs typeface="Times New Roman" panose="02020603050405020304" pitchFamily="18" charset="0"/>
            </a:rPr>
            <a:t>định những chi tiết nào của văn bản mang tính xác thực? (về người, địa điểm, sự việc…)</a:t>
          </a:r>
          <a:endParaRPr lang="en-US" sz="2400" dirty="0">
            <a:latin typeface="Times New Roman" panose="02020603050405020304" pitchFamily="18" charset="0"/>
            <a:cs typeface="Times New Roman" panose="02020603050405020304" pitchFamily="18" charset="0"/>
          </a:endParaRPr>
        </a:p>
      </dgm:t>
    </dgm:pt>
    <dgm:pt modelId="{C6C9CAC3-D4CE-4347-BD2D-790B9D00B338}" type="parTrans" cxnId="{C39E8489-2452-43D4-9C3F-41E5C4829023}">
      <dgm:prSet custT="1"/>
      <dgm:spPr/>
      <dgm:t>
        <a:bodyPr/>
        <a:lstStyle/>
        <a:p>
          <a:endParaRPr lang="en-US" sz="2400">
            <a:latin typeface="Times New Roman" panose="02020603050405020304" pitchFamily="18" charset="0"/>
            <a:cs typeface="Times New Roman" panose="02020603050405020304" pitchFamily="18" charset="0"/>
          </a:endParaRPr>
        </a:p>
      </dgm:t>
    </dgm:pt>
    <dgm:pt modelId="{BDF60C98-77D1-4EC2-B5DC-EC87CBA80B59}" type="sibTrans" cxnId="{C39E8489-2452-43D4-9C3F-41E5C4829023}">
      <dgm:prSet/>
      <dgm:spPr/>
      <dgm:t>
        <a:bodyPr/>
        <a:lstStyle/>
        <a:p>
          <a:endParaRPr lang="en-US" sz="2400">
            <a:latin typeface="Times New Roman" panose="02020603050405020304" pitchFamily="18" charset="0"/>
            <a:cs typeface="Times New Roman" panose="02020603050405020304" pitchFamily="18" charset="0"/>
          </a:endParaRPr>
        </a:p>
      </dgm:t>
    </dgm:pt>
    <dgm:pt modelId="{8FCACBBC-80D8-4D8A-8250-6FAD0B392FA9}">
      <dgm:prSet phldrT="[Text]" custT="1"/>
      <dgm:spPr/>
      <dgm:t>
        <a:bodyPr/>
        <a:lstStyle/>
        <a:p>
          <a:pPr algn="just"/>
          <a:r>
            <a:rPr lang="pt-BR" sz="2400" smtClean="0">
              <a:latin typeface="Times New Roman" panose="02020603050405020304" pitchFamily="18" charset="0"/>
              <a:cs typeface="Times New Roman" panose="02020603050405020304" pitchFamily="18" charset="0"/>
            </a:rPr>
            <a:t>        Phát </a:t>
          </a:r>
          <a:r>
            <a:rPr lang="pt-BR" sz="2400" dirty="0">
              <a:latin typeface="Times New Roman" panose="02020603050405020304" pitchFamily="18" charset="0"/>
              <a:cs typeface="Times New Roman" panose="02020603050405020304" pitchFamily="18" charset="0"/>
            </a:rPr>
            <a:t>hiện những dấu ấn riêng trong phong cách viết hồi </a:t>
          </a:r>
          <a:r>
            <a:rPr lang="pt-BR" sz="2400">
              <a:latin typeface="Times New Roman" panose="02020603050405020304" pitchFamily="18" charset="0"/>
              <a:cs typeface="Times New Roman" panose="02020603050405020304" pitchFamily="18" charset="0"/>
            </a:rPr>
            <a:t>kí </a:t>
          </a:r>
          <a:endParaRPr lang="pt-BR" sz="2400" smtClean="0">
            <a:latin typeface="Times New Roman" panose="02020603050405020304" pitchFamily="18" charset="0"/>
            <a:cs typeface="Times New Roman" panose="02020603050405020304" pitchFamily="18" charset="0"/>
          </a:endParaRPr>
        </a:p>
        <a:p>
          <a:pPr algn="just"/>
          <a:r>
            <a:rPr lang="pt-BR" sz="2400" smtClean="0">
              <a:latin typeface="Times New Roman" panose="02020603050405020304" pitchFamily="18" charset="0"/>
              <a:cs typeface="Times New Roman" panose="02020603050405020304" pitchFamily="18" charset="0"/>
            </a:rPr>
            <a:t>của </a:t>
          </a:r>
          <a:r>
            <a:rPr lang="pt-BR" sz="2400" dirty="0">
              <a:latin typeface="Times New Roman" panose="02020603050405020304" pitchFamily="18" charset="0"/>
              <a:cs typeface="Times New Roman" panose="02020603050405020304" pitchFamily="18" charset="0"/>
            </a:rPr>
            <a:t>tác giả.</a:t>
          </a:r>
          <a:endParaRPr lang="en-US" sz="2400" dirty="0">
            <a:latin typeface="Times New Roman" panose="02020603050405020304" pitchFamily="18" charset="0"/>
            <a:cs typeface="Times New Roman" panose="02020603050405020304" pitchFamily="18" charset="0"/>
          </a:endParaRPr>
        </a:p>
      </dgm:t>
    </dgm:pt>
    <dgm:pt modelId="{A299525B-24EF-44C9-8C69-8C76EE06F6FE}" type="parTrans" cxnId="{53C3F291-77B1-4CA8-9154-B473B0EDCDB0}">
      <dgm:prSet custT="1"/>
      <dgm:spPr/>
      <dgm:t>
        <a:bodyPr/>
        <a:lstStyle/>
        <a:p>
          <a:endParaRPr lang="en-US" sz="2400">
            <a:latin typeface="Times New Roman" panose="02020603050405020304" pitchFamily="18" charset="0"/>
            <a:cs typeface="Times New Roman" panose="02020603050405020304" pitchFamily="18" charset="0"/>
          </a:endParaRPr>
        </a:p>
      </dgm:t>
    </dgm:pt>
    <dgm:pt modelId="{83748BB2-E809-4768-9678-AA8C1E641D4F}" type="sibTrans" cxnId="{53C3F291-77B1-4CA8-9154-B473B0EDCDB0}">
      <dgm:prSet/>
      <dgm:spPr/>
      <dgm:t>
        <a:bodyPr/>
        <a:lstStyle/>
        <a:p>
          <a:endParaRPr lang="en-US" sz="2400">
            <a:latin typeface="Times New Roman" panose="02020603050405020304" pitchFamily="18" charset="0"/>
            <a:cs typeface="Times New Roman" panose="02020603050405020304" pitchFamily="18" charset="0"/>
          </a:endParaRPr>
        </a:p>
      </dgm:t>
    </dgm:pt>
    <dgm:pt modelId="{F77EFBB6-C583-4117-981D-3CBA1C084A91}" type="pres">
      <dgm:prSet presAssocID="{1B9931A1-04E7-41B8-A99B-E9E357F80B78}" presName="Name0" presStyleCnt="0">
        <dgm:presLayoutVars>
          <dgm:chPref val="1"/>
          <dgm:dir/>
          <dgm:animOne val="branch"/>
          <dgm:animLvl val="lvl"/>
          <dgm:resizeHandles val="exact"/>
        </dgm:presLayoutVars>
      </dgm:prSet>
      <dgm:spPr/>
      <dgm:t>
        <a:bodyPr/>
        <a:lstStyle/>
        <a:p>
          <a:endParaRPr lang="en-US"/>
        </a:p>
      </dgm:t>
    </dgm:pt>
    <dgm:pt modelId="{81924762-DCA1-42A7-B56D-FEA5341F48B3}" type="pres">
      <dgm:prSet presAssocID="{BAC37C83-6782-45CD-80A0-DFD09BC9E797}" presName="root1" presStyleCnt="0"/>
      <dgm:spPr/>
    </dgm:pt>
    <dgm:pt modelId="{81754FAE-8215-485E-A935-B198B0E4B904}" type="pres">
      <dgm:prSet presAssocID="{BAC37C83-6782-45CD-80A0-DFD09BC9E797}" presName="LevelOneTextNode" presStyleLbl="node0" presStyleIdx="0" presStyleCnt="1">
        <dgm:presLayoutVars>
          <dgm:chPref val="3"/>
        </dgm:presLayoutVars>
      </dgm:prSet>
      <dgm:spPr/>
      <dgm:t>
        <a:bodyPr/>
        <a:lstStyle/>
        <a:p>
          <a:endParaRPr lang="en-US"/>
        </a:p>
      </dgm:t>
    </dgm:pt>
    <dgm:pt modelId="{1AA20003-380A-491F-8585-BD776C195484}" type="pres">
      <dgm:prSet presAssocID="{BAC37C83-6782-45CD-80A0-DFD09BC9E797}" presName="level2hierChild" presStyleCnt="0"/>
      <dgm:spPr/>
    </dgm:pt>
    <dgm:pt modelId="{508A5200-9E1F-4F80-9A60-B4EA3641F725}" type="pres">
      <dgm:prSet presAssocID="{6E07AAFB-5B18-48BF-BFB6-8F8CD1BF5A79}" presName="conn2-1" presStyleLbl="parChTrans1D2" presStyleIdx="0" presStyleCnt="5"/>
      <dgm:spPr/>
      <dgm:t>
        <a:bodyPr/>
        <a:lstStyle/>
        <a:p>
          <a:endParaRPr lang="en-US"/>
        </a:p>
      </dgm:t>
    </dgm:pt>
    <dgm:pt modelId="{856E47C3-4151-4B89-B94F-9272561EF94B}" type="pres">
      <dgm:prSet presAssocID="{6E07AAFB-5B18-48BF-BFB6-8F8CD1BF5A79}" presName="connTx" presStyleLbl="parChTrans1D2" presStyleIdx="0" presStyleCnt="5"/>
      <dgm:spPr/>
      <dgm:t>
        <a:bodyPr/>
        <a:lstStyle/>
        <a:p>
          <a:endParaRPr lang="en-US"/>
        </a:p>
      </dgm:t>
    </dgm:pt>
    <dgm:pt modelId="{20F5E388-C194-45AD-B19E-9B4FF752D95D}" type="pres">
      <dgm:prSet presAssocID="{9585EF8A-D62B-4825-BF47-EB91A2439C0D}" presName="root2" presStyleCnt="0"/>
      <dgm:spPr/>
    </dgm:pt>
    <dgm:pt modelId="{6B49D385-D827-4E30-81ED-AC89EE5A6764}" type="pres">
      <dgm:prSet presAssocID="{9585EF8A-D62B-4825-BF47-EB91A2439C0D}" presName="LevelTwoTextNode" presStyleLbl="node2" presStyleIdx="0" presStyleCnt="5" custScaleX="199559">
        <dgm:presLayoutVars>
          <dgm:chPref val="3"/>
        </dgm:presLayoutVars>
      </dgm:prSet>
      <dgm:spPr/>
      <dgm:t>
        <a:bodyPr/>
        <a:lstStyle/>
        <a:p>
          <a:endParaRPr lang="en-US"/>
        </a:p>
      </dgm:t>
    </dgm:pt>
    <dgm:pt modelId="{D83644DD-7A70-4941-B9C4-EC71F09F0782}" type="pres">
      <dgm:prSet presAssocID="{9585EF8A-D62B-4825-BF47-EB91A2439C0D}" presName="level3hierChild" presStyleCnt="0"/>
      <dgm:spPr/>
    </dgm:pt>
    <dgm:pt modelId="{9009C670-99F4-4866-8563-2E0B3DD2D15D}" type="pres">
      <dgm:prSet presAssocID="{C6C9CAC3-D4CE-4347-BD2D-790B9D00B338}" presName="conn2-1" presStyleLbl="parChTrans1D2" presStyleIdx="1" presStyleCnt="5"/>
      <dgm:spPr/>
      <dgm:t>
        <a:bodyPr/>
        <a:lstStyle/>
        <a:p>
          <a:endParaRPr lang="en-US"/>
        </a:p>
      </dgm:t>
    </dgm:pt>
    <dgm:pt modelId="{24201E0F-67FC-4B65-BF07-501636AC3F9A}" type="pres">
      <dgm:prSet presAssocID="{C6C9CAC3-D4CE-4347-BD2D-790B9D00B338}" presName="connTx" presStyleLbl="parChTrans1D2" presStyleIdx="1" presStyleCnt="5"/>
      <dgm:spPr/>
      <dgm:t>
        <a:bodyPr/>
        <a:lstStyle/>
        <a:p>
          <a:endParaRPr lang="en-US"/>
        </a:p>
      </dgm:t>
    </dgm:pt>
    <dgm:pt modelId="{80EBCFBD-2BF1-48BA-84A8-202862DE61D7}" type="pres">
      <dgm:prSet presAssocID="{04BCE185-5463-4B62-ADB6-20EC46269859}" presName="root2" presStyleCnt="0"/>
      <dgm:spPr/>
    </dgm:pt>
    <dgm:pt modelId="{67BE1B26-1C2D-4DD2-9533-53A521FBC4F5}" type="pres">
      <dgm:prSet presAssocID="{04BCE185-5463-4B62-ADB6-20EC46269859}" presName="LevelTwoTextNode" presStyleLbl="node2" presStyleIdx="1" presStyleCnt="5" custScaleX="253177">
        <dgm:presLayoutVars>
          <dgm:chPref val="3"/>
        </dgm:presLayoutVars>
      </dgm:prSet>
      <dgm:spPr/>
      <dgm:t>
        <a:bodyPr/>
        <a:lstStyle/>
        <a:p>
          <a:endParaRPr lang="en-US"/>
        </a:p>
      </dgm:t>
    </dgm:pt>
    <dgm:pt modelId="{1AF297D0-350F-4AB7-ACD3-510C569064F1}" type="pres">
      <dgm:prSet presAssocID="{04BCE185-5463-4B62-ADB6-20EC46269859}" presName="level3hierChild" presStyleCnt="0"/>
      <dgm:spPr/>
    </dgm:pt>
    <dgm:pt modelId="{630CD948-E2CE-453D-B3BC-7E2F8BE3B55E}" type="pres">
      <dgm:prSet presAssocID="{4351C909-2E47-41F5-B09B-265D7324CCB4}" presName="conn2-1" presStyleLbl="parChTrans1D2" presStyleIdx="2" presStyleCnt="5"/>
      <dgm:spPr/>
      <dgm:t>
        <a:bodyPr/>
        <a:lstStyle/>
        <a:p>
          <a:endParaRPr lang="en-US"/>
        </a:p>
      </dgm:t>
    </dgm:pt>
    <dgm:pt modelId="{85E52CC5-1E88-4973-A454-DB1F04CDB579}" type="pres">
      <dgm:prSet presAssocID="{4351C909-2E47-41F5-B09B-265D7324CCB4}" presName="connTx" presStyleLbl="parChTrans1D2" presStyleIdx="2" presStyleCnt="5"/>
      <dgm:spPr/>
      <dgm:t>
        <a:bodyPr/>
        <a:lstStyle/>
        <a:p>
          <a:endParaRPr lang="en-US"/>
        </a:p>
      </dgm:t>
    </dgm:pt>
    <dgm:pt modelId="{6A565F3B-A356-4F70-B2F4-D247252496E9}" type="pres">
      <dgm:prSet presAssocID="{97195D58-ED46-4587-8983-9F1C7EAF11B1}" presName="root2" presStyleCnt="0"/>
      <dgm:spPr/>
    </dgm:pt>
    <dgm:pt modelId="{F580031B-FBB7-4396-80E6-0DCC960F3851}" type="pres">
      <dgm:prSet presAssocID="{97195D58-ED46-4587-8983-9F1C7EAF11B1}" presName="LevelTwoTextNode" presStyleLbl="node2" presStyleIdx="2" presStyleCnt="5" custScaleX="292357">
        <dgm:presLayoutVars>
          <dgm:chPref val="3"/>
        </dgm:presLayoutVars>
      </dgm:prSet>
      <dgm:spPr/>
      <dgm:t>
        <a:bodyPr/>
        <a:lstStyle/>
        <a:p>
          <a:endParaRPr lang="en-US"/>
        </a:p>
      </dgm:t>
    </dgm:pt>
    <dgm:pt modelId="{4FCBDEC6-FB69-4552-B9A9-D42D3F2B5CCC}" type="pres">
      <dgm:prSet presAssocID="{97195D58-ED46-4587-8983-9F1C7EAF11B1}" presName="level3hierChild" presStyleCnt="0"/>
      <dgm:spPr/>
    </dgm:pt>
    <dgm:pt modelId="{0F1D5B31-9D69-430B-A5AF-376453FF26EA}" type="pres">
      <dgm:prSet presAssocID="{6CFA2EF5-AD29-4983-A265-626ACE659AC0}" presName="conn2-1" presStyleLbl="parChTrans1D2" presStyleIdx="3" presStyleCnt="5"/>
      <dgm:spPr/>
      <dgm:t>
        <a:bodyPr/>
        <a:lstStyle/>
        <a:p>
          <a:endParaRPr lang="en-US"/>
        </a:p>
      </dgm:t>
    </dgm:pt>
    <dgm:pt modelId="{9D99247D-F935-40B5-B928-C01BD8E6FD98}" type="pres">
      <dgm:prSet presAssocID="{6CFA2EF5-AD29-4983-A265-626ACE659AC0}" presName="connTx" presStyleLbl="parChTrans1D2" presStyleIdx="3" presStyleCnt="5"/>
      <dgm:spPr/>
      <dgm:t>
        <a:bodyPr/>
        <a:lstStyle/>
        <a:p>
          <a:endParaRPr lang="en-US"/>
        </a:p>
      </dgm:t>
    </dgm:pt>
    <dgm:pt modelId="{196F49A3-284B-412F-8325-CE2CBFB81722}" type="pres">
      <dgm:prSet presAssocID="{12B9ECDF-157D-40D4-B769-6E8284BAC187}" presName="root2" presStyleCnt="0"/>
      <dgm:spPr/>
    </dgm:pt>
    <dgm:pt modelId="{18E07C76-FE6E-4687-AF09-2507666B9143}" type="pres">
      <dgm:prSet presAssocID="{12B9ECDF-157D-40D4-B769-6E8284BAC187}" presName="LevelTwoTextNode" presStyleLbl="node2" presStyleIdx="3" presStyleCnt="5" custScaleX="252126">
        <dgm:presLayoutVars>
          <dgm:chPref val="3"/>
        </dgm:presLayoutVars>
      </dgm:prSet>
      <dgm:spPr/>
      <dgm:t>
        <a:bodyPr/>
        <a:lstStyle/>
        <a:p>
          <a:endParaRPr lang="en-US"/>
        </a:p>
      </dgm:t>
    </dgm:pt>
    <dgm:pt modelId="{F0C00D5F-BD41-4AD2-AA94-0A5E87B8C2CD}" type="pres">
      <dgm:prSet presAssocID="{12B9ECDF-157D-40D4-B769-6E8284BAC187}" presName="level3hierChild" presStyleCnt="0"/>
      <dgm:spPr/>
    </dgm:pt>
    <dgm:pt modelId="{07D27F9B-3C8A-47C7-937C-6D3B09E9C0A7}" type="pres">
      <dgm:prSet presAssocID="{A299525B-24EF-44C9-8C69-8C76EE06F6FE}" presName="conn2-1" presStyleLbl="parChTrans1D2" presStyleIdx="4" presStyleCnt="5"/>
      <dgm:spPr/>
      <dgm:t>
        <a:bodyPr/>
        <a:lstStyle/>
        <a:p>
          <a:endParaRPr lang="en-US"/>
        </a:p>
      </dgm:t>
    </dgm:pt>
    <dgm:pt modelId="{2C0A1662-8B7E-4793-AD9B-CD3D7287B080}" type="pres">
      <dgm:prSet presAssocID="{A299525B-24EF-44C9-8C69-8C76EE06F6FE}" presName="connTx" presStyleLbl="parChTrans1D2" presStyleIdx="4" presStyleCnt="5"/>
      <dgm:spPr/>
      <dgm:t>
        <a:bodyPr/>
        <a:lstStyle/>
        <a:p>
          <a:endParaRPr lang="en-US"/>
        </a:p>
      </dgm:t>
    </dgm:pt>
    <dgm:pt modelId="{29F78DE7-DCBB-4994-9F27-F9C80BD4F71C}" type="pres">
      <dgm:prSet presAssocID="{8FCACBBC-80D8-4D8A-8250-6FAD0B392FA9}" presName="root2" presStyleCnt="0"/>
      <dgm:spPr/>
    </dgm:pt>
    <dgm:pt modelId="{9583D6DE-0D0E-4526-9341-0D43B80FA568}" type="pres">
      <dgm:prSet presAssocID="{8FCACBBC-80D8-4D8A-8250-6FAD0B392FA9}" presName="LevelTwoTextNode" presStyleLbl="node2" presStyleIdx="4" presStyleCnt="5" custScaleX="268003" custLinFactNeighborX="22817">
        <dgm:presLayoutVars>
          <dgm:chPref val="3"/>
        </dgm:presLayoutVars>
      </dgm:prSet>
      <dgm:spPr/>
      <dgm:t>
        <a:bodyPr/>
        <a:lstStyle/>
        <a:p>
          <a:endParaRPr lang="en-US"/>
        </a:p>
      </dgm:t>
    </dgm:pt>
    <dgm:pt modelId="{334A720A-C0BA-491C-94E2-75C0A6BE5808}" type="pres">
      <dgm:prSet presAssocID="{8FCACBBC-80D8-4D8A-8250-6FAD0B392FA9}" presName="level3hierChild" presStyleCnt="0"/>
      <dgm:spPr/>
    </dgm:pt>
  </dgm:ptLst>
  <dgm:cxnLst>
    <dgm:cxn modelId="{D9B143BF-6F9B-4B4E-9CB8-0A8C3CE637F2}" type="presOf" srcId="{BAC37C83-6782-45CD-80A0-DFD09BC9E797}" destId="{81754FAE-8215-485E-A935-B198B0E4B904}" srcOrd="0" destOrd="0" presId="urn:microsoft.com/office/officeart/2008/layout/HorizontalMultiLevelHierarchy"/>
    <dgm:cxn modelId="{076141CA-EFC0-4CD0-BFBF-D28043933049}" type="presOf" srcId="{C6C9CAC3-D4CE-4347-BD2D-790B9D00B338}" destId="{9009C670-99F4-4866-8563-2E0B3DD2D15D}" srcOrd="0" destOrd="0" presId="urn:microsoft.com/office/officeart/2008/layout/HorizontalMultiLevelHierarchy"/>
    <dgm:cxn modelId="{14710586-B30E-4062-9F63-BCB0EA599E96}" type="presOf" srcId="{6CFA2EF5-AD29-4983-A265-626ACE659AC0}" destId="{0F1D5B31-9D69-430B-A5AF-376453FF26EA}" srcOrd="0" destOrd="0" presId="urn:microsoft.com/office/officeart/2008/layout/HorizontalMultiLevelHierarchy"/>
    <dgm:cxn modelId="{5A928CB7-F61D-4762-BDE2-0E7EC919F942}" type="presOf" srcId="{9585EF8A-D62B-4825-BF47-EB91A2439C0D}" destId="{6B49D385-D827-4E30-81ED-AC89EE5A6764}" srcOrd="0" destOrd="0" presId="urn:microsoft.com/office/officeart/2008/layout/HorizontalMultiLevelHierarchy"/>
    <dgm:cxn modelId="{DEAA47FB-E3CD-41C3-B4AC-62CC4BB22754}" srcId="{1B9931A1-04E7-41B8-A99B-E9E357F80B78}" destId="{BAC37C83-6782-45CD-80A0-DFD09BC9E797}" srcOrd="0" destOrd="0" parTransId="{C0F5F8DC-2643-4265-BF07-DF3BF9088751}" sibTransId="{39FE7263-110E-4B94-B7A9-513BB207DE3A}"/>
    <dgm:cxn modelId="{0CDAE256-18A4-4575-BADE-895B8C98D39E}" srcId="{BAC37C83-6782-45CD-80A0-DFD09BC9E797}" destId="{97195D58-ED46-4587-8983-9F1C7EAF11B1}" srcOrd="2" destOrd="0" parTransId="{4351C909-2E47-41F5-B09B-265D7324CCB4}" sibTransId="{F41B1E24-EC6B-49F7-AC38-DEB3E270DA60}"/>
    <dgm:cxn modelId="{649F4616-EB0F-4465-AFE5-7CD6F6F059BF}" type="presOf" srcId="{6E07AAFB-5B18-48BF-BFB6-8F8CD1BF5A79}" destId="{856E47C3-4151-4B89-B94F-9272561EF94B}" srcOrd="1" destOrd="0" presId="urn:microsoft.com/office/officeart/2008/layout/HorizontalMultiLevelHierarchy"/>
    <dgm:cxn modelId="{743AA000-9069-4568-AB84-C998B0D42BFE}" type="presOf" srcId="{C6C9CAC3-D4CE-4347-BD2D-790B9D00B338}" destId="{24201E0F-67FC-4B65-BF07-501636AC3F9A}" srcOrd="1" destOrd="0" presId="urn:microsoft.com/office/officeart/2008/layout/HorizontalMultiLevelHierarchy"/>
    <dgm:cxn modelId="{5E162165-D04A-4E25-9124-91B1B1C8978F}" type="presOf" srcId="{97195D58-ED46-4587-8983-9F1C7EAF11B1}" destId="{F580031B-FBB7-4396-80E6-0DCC960F3851}" srcOrd="0" destOrd="0" presId="urn:microsoft.com/office/officeart/2008/layout/HorizontalMultiLevelHierarchy"/>
    <dgm:cxn modelId="{620C50DF-2181-4720-8C17-019A49559BA8}" type="presOf" srcId="{6CFA2EF5-AD29-4983-A265-626ACE659AC0}" destId="{9D99247D-F935-40B5-B928-C01BD8E6FD98}" srcOrd="1" destOrd="0" presId="urn:microsoft.com/office/officeart/2008/layout/HorizontalMultiLevelHierarchy"/>
    <dgm:cxn modelId="{7E74E83D-6E9A-4FD9-AAAE-1842FA78F1FE}" type="presOf" srcId="{1B9931A1-04E7-41B8-A99B-E9E357F80B78}" destId="{F77EFBB6-C583-4117-981D-3CBA1C084A91}" srcOrd="0" destOrd="0" presId="urn:microsoft.com/office/officeart/2008/layout/HorizontalMultiLevelHierarchy"/>
    <dgm:cxn modelId="{E24B8D03-36EE-45EB-9815-01736E6E3D44}" type="presOf" srcId="{8FCACBBC-80D8-4D8A-8250-6FAD0B392FA9}" destId="{9583D6DE-0D0E-4526-9341-0D43B80FA568}" srcOrd="0" destOrd="0" presId="urn:microsoft.com/office/officeart/2008/layout/HorizontalMultiLevelHierarchy"/>
    <dgm:cxn modelId="{A6D8BF42-84FB-4179-B306-85598A219E2E}" type="presOf" srcId="{4351C909-2E47-41F5-B09B-265D7324CCB4}" destId="{85E52CC5-1E88-4973-A454-DB1F04CDB579}" srcOrd="1" destOrd="0" presId="urn:microsoft.com/office/officeart/2008/layout/HorizontalMultiLevelHierarchy"/>
    <dgm:cxn modelId="{7C447FA4-8E86-4FBA-975C-AC3327B39019}" srcId="{BAC37C83-6782-45CD-80A0-DFD09BC9E797}" destId="{12B9ECDF-157D-40D4-B769-6E8284BAC187}" srcOrd="3" destOrd="0" parTransId="{6CFA2EF5-AD29-4983-A265-626ACE659AC0}" sibTransId="{88A4BF8A-B969-4EBE-85A7-5DF1219A1FFD}"/>
    <dgm:cxn modelId="{A7A57A52-824D-4536-B7A6-F9446BB37F7B}" type="presOf" srcId="{4351C909-2E47-41F5-B09B-265D7324CCB4}" destId="{630CD948-E2CE-453D-B3BC-7E2F8BE3B55E}" srcOrd="0" destOrd="0" presId="urn:microsoft.com/office/officeart/2008/layout/HorizontalMultiLevelHierarchy"/>
    <dgm:cxn modelId="{AFD63A17-328D-47FD-B20A-0F9076622231}" srcId="{BAC37C83-6782-45CD-80A0-DFD09BC9E797}" destId="{9585EF8A-D62B-4825-BF47-EB91A2439C0D}" srcOrd="0" destOrd="0" parTransId="{6E07AAFB-5B18-48BF-BFB6-8F8CD1BF5A79}" sibTransId="{6BA533B7-FB67-4DA4-8845-9B2BFB85D3D9}"/>
    <dgm:cxn modelId="{6077F652-E62A-4B8A-908B-9DD6B496210D}" type="presOf" srcId="{A299525B-24EF-44C9-8C69-8C76EE06F6FE}" destId="{07D27F9B-3C8A-47C7-937C-6D3B09E9C0A7}" srcOrd="0" destOrd="0" presId="urn:microsoft.com/office/officeart/2008/layout/HorizontalMultiLevelHierarchy"/>
    <dgm:cxn modelId="{53C3F291-77B1-4CA8-9154-B473B0EDCDB0}" srcId="{BAC37C83-6782-45CD-80A0-DFD09BC9E797}" destId="{8FCACBBC-80D8-4D8A-8250-6FAD0B392FA9}" srcOrd="4" destOrd="0" parTransId="{A299525B-24EF-44C9-8C69-8C76EE06F6FE}" sibTransId="{83748BB2-E809-4768-9678-AA8C1E641D4F}"/>
    <dgm:cxn modelId="{D5A99CD7-6EDE-409A-A1F5-C6C9272062BB}" type="presOf" srcId="{04BCE185-5463-4B62-ADB6-20EC46269859}" destId="{67BE1B26-1C2D-4DD2-9533-53A521FBC4F5}" srcOrd="0" destOrd="0" presId="urn:microsoft.com/office/officeart/2008/layout/HorizontalMultiLevelHierarchy"/>
    <dgm:cxn modelId="{D0BB6D00-15D3-4CA4-ACF8-F2AE24625B09}" type="presOf" srcId="{12B9ECDF-157D-40D4-B769-6E8284BAC187}" destId="{18E07C76-FE6E-4687-AF09-2507666B9143}" srcOrd="0" destOrd="0" presId="urn:microsoft.com/office/officeart/2008/layout/HorizontalMultiLevelHierarchy"/>
    <dgm:cxn modelId="{C39E8489-2452-43D4-9C3F-41E5C4829023}" srcId="{BAC37C83-6782-45CD-80A0-DFD09BC9E797}" destId="{04BCE185-5463-4B62-ADB6-20EC46269859}" srcOrd="1" destOrd="0" parTransId="{C6C9CAC3-D4CE-4347-BD2D-790B9D00B338}" sibTransId="{BDF60C98-77D1-4EC2-B5DC-EC87CBA80B59}"/>
    <dgm:cxn modelId="{976B99A6-42A0-45FE-A883-01AC61919FFB}" type="presOf" srcId="{A299525B-24EF-44C9-8C69-8C76EE06F6FE}" destId="{2C0A1662-8B7E-4793-AD9B-CD3D7287B080}" srcOrd="1" destOrd="0" presId="urn:microsoft.com/office/officeart/2008/layout/HorizontalMultiLevelHierarchy"/>
    <dgm:cxn modelId="{44DF1983-7500-4099-A8A8-18057E1297ED}" type="presOf" srcId="{6E07AAFB-5B18-48BF-BFB6-8F8CD1BF5A79}" destId="{508A5200-9E1F-4F80-9A60-B4EA3641F725}" srcOrd="0" destOrd="0" presId="urn:microsoft.com/office/officeart/2008/layout/HorizontalMultiLevelHierarchy"/>
    <dgm:cxn modelId="{A975ED01-55D9-4984-9160-A9104252E126}" type="presParOf" srcId="{F77EFBB6-C583-4117-981D-3CBA1C084A91}" destId="{81924762-DCA1-42A7-B56D-FEA5341F48B3}" srcOrd="0" destOrd="0" presId="urn:microsoft.com/office/officeart/2008/layout/HorizontalMultiLevelHierarchy"/>
    <dgm:cxn modelId="{8D59E3CE-C12A-42B3-99E6-8F865F5741D2}" type="presParOf" srcId="{81924762-DCA1-42A7-B56D-FEA5341F48B3}" destId="{81754FAE-8215-485E-A935-B198B0E4B904}" srcOrd="0" destOrd="0" presId="urn:microsoft.com/office/officeart/2008/layout/HorizontalMultiLevelHierarchy"/>
    <dgm:cxn modelId="{F6D9B1FF-6ABD-42DE-9F0A-E7DE60A54E7B}" type="presParOf" srcId="{81924762-DCA1-42A7-B56D-FEA5341F48B3}" destId="{1AA20003-380A-491F-8585-BD776C195484}" srcOrd="1" destOrd="0" presId="urn:microsoft.com/office/officeart/2008/layout/HorizontalMultiLevelHierarchy"/>
    <dgm:cxn modelId="{96ADD3D0-F817-408C-9B93-5B64A8EA32EB}" type="presParOf" srcId="{1AA20003-380A-491F-8585-BD776C195484}" destId="{508A5200-9E1F-4F80-9A60-B4EA3641F725}" srcOrd="0" destOrd="0" presId="urn:microsoft.com/office/officeart/2008/layout/HorizontalMultiLevelHierarchy"/>
    <dgm:cxn modelId="{29E93826-F4EC-42B0-84D3-A5FCA276BDE2}" type="presParOf" srcId="{508A5200-9E1F-4F80-9A60-B4EA3641F725}" destId="{856E47C3-4151-4B89-B94F-9272561EF94B}" srcOrd="0" destOrd="0" presId="urn:microsoft.com/office/officeart/2008/layout/HorizontalMultiLevelHierarchy"/>
    <dgm:cxn modelId="{D6190CBB-DBC4-4975-927C-18833AF6D572}" type="presParOf" srcId="{1AA20003-380A-491F-8585-BD776C195484}" destId="{20F5E388-C194-45AD-B19E-9B4FF752D95D}" srcOrd="1" destOrd="0" presId="urn:microsoft.com/office/officeart/2008/layout/HorizontalMultiLevelHierarchy"/>
    <dgm:cxn modelId="{3B5E3679-1BCF-4F6C-9996-5CE0E29BE02C}" type="presParOf" srcId="{20F5E388-C194-45AD-B19E-9B4FF752D95D}" destId="{6B49D385-D827-4E30-81ED-AC89EE5A6764}" srcOrd="0" destOrd="0" presId="urn:microsoft.com/office/officeart/2008/layout/HorizontalMultiLevelHierarchy"/>
    <dgm:cxn modelId="{FF32BD0F-71EF-4B86-915F-507BB0BA0ACA}" type="presParOf" srcId="{20F5E388-C194-45AD-B19E-9B4FF752D95D}" destId="{D83644DD-7A70-4941-B9C4-EC71F09F0782}" srcOrd="1" destOrd="0" presId="urn:microsoft.com/office/officeart/2008/layout/HorizontalMultiLevelHierarchy"/>
    <dgm:cxn modelId="{A7BA9F57-5143-4CDA-87B6-F4E02DDCE964}" type="presParOf" srcId="{1AA20003-380A-491F-8585-BD776C195484}" destId="{9009C670-99F4-4866-8563-2E0B3DD2D15D}" srcOrd="2" destOrd="0" presId="urn:microsoft.com/office/officeart/2008/layout/HorizontalMultiLevelHierarchy"/>
    <dgm:cxn modelId="{3BE65033-1CFC-4122-996D-0763B37EA5C4}" type="presParOf" srcId="{9009C670-99F4-4866-8563-2E0B3DD2D15D}" destId="{24201E0F-67FC-4B65-BF07-501636AC3F9A}" srcOrd="0" destOrd="0" presId="urn:microsoft.com/office/officeart/2008/layout/HorizontalMultiLevelHierarchy"/>
    <dgm:cxn modelId="{8D3886CF-9C1C-41E0-943B-0AB4532178CE}" type="presParOf" srcId="{1AA20003-380A-491F-8585-BD776C195484}" destId="{80EBCFBD-2BF1-48BA-84A8-202862DE61D7}" srcOrd="3" destOrd="0" presId="urn:microsoft.com/office/officeart/2008/layout/HorizontalMultiLevelHierarchy"/>
    <dgm:cxn modelId="{A8E0693A-8127-457A-BE6C-FB4AA2F928B4}" type="presParOf" srcId="{80EBCFBD-2BF1-48BA-84A8-202862DE61D7}" destId="{67BE1B26-1C2D-4DD2-9533-53A521FBC4F5}" srcOrd="0" destOrd="0" presId="urn:microsoft.com/office/officeart/2008/layout/HorizontalMultiLevelHierarchy"/>
    <dgm:cxn modelId="{53AFCB74-76B1-4D6D-A455-7935C47F8F52}" type="presParOf" srcId="{80EBCFBD-2BF1-48BA-84A8-202862DE61D7}" destId="{1AF297D0-350F-4AB7-ACD3-510C569064F1}" srcOrd="1" destOrd="0" presId="urn:microsoft.com/office/officeart/2008/layout/HorizontalMultiLevelHierarchy"/>
    <dgm:cxn modelId="{2AEDE77D-427D-471D-BF9C-20F120294F6F}" type="presParOf" srcId="{1AA20003-380A-491F-8585-BD776C195484}" destId="{630CD948-E2CE-453D-B3BC-7E2F8BE3B55E}" srcOrd="4" destOrd="0" presId="urn:microsoft.com/office/officeart/2008/layout/HorizontalMultiLevelHierarchy"/>
    <dgm:cxn modelId="{FA570626-148F-4EE8-9496-7FFD5000AD86}" type="presParOf" srcId="{630CD948-E2CE-453D-B3BC-7E2F8BE3B55E}" destId="{85E52CC5-1E88-4973-A454-DB1F04CDB579}" srcOrd="0" destOrd="0" presId="urn:microsoft.com/office/officeart/2008/layout/HorizontalMultiLevelHierarchy"/>
    <dgm:cxn modelId="{76DEA7FA-9835-4594-AEC0-27C29A68EF65}" type="presParOf" srcId="{1AA20003-380A-491F-8585-BD776C195484}" destId="{6A565F3B-A356-4F70-B2F4-D247252496E9}" srcOrd="5" destOrd="0" presId="urn:microsoft.com/office/officeart/2008/layout/HorizontalMultiLevelHierarchy"/>
    <dgm:cxn modelId="{7E93B85D-381E-4269-90BF-B3A1CE202BCA}" type="presParOf" srcId="{6A565F3B-A356-4F70-B2F4-D247252496E9}" destId="{F580031B-FBB7-4396-80E6-0DCC960F3851}" srcOrd="0" destOrd="0" presId="urn:microsoft.com/office/officeart/2008/layout/HorizontalMultiLevelHierarchy"/>
    <dgm:cxn modelId="{510EEDCF-3464-4149-81D7-378C04C885EE}" type="presParOf" srcId="{6A565F3B-A356-4F70-B2F4-D247252496E9}" destId="{4FCBDEC6-FB69-4552-B9A9-D42D3F2B5CCC}" srcOrd="1" destOrd="0" presId="urn:microsoft.com/office/officeart/2008/layout/HorizontalMultiLevelHierarchy"/>
    <dgm:cxn modelId="{B977CEBE-555B-4AEE-9FCA-6109D0027BF6}" type="presParOf" srcId="{1AA20003-380A-491F-8585-BD776C195484}" destId="{0F1D5B31-9D69-430B-A5AF-376453FF26EA}" srcOrd="6" destOrd="0" presId="urn:microsoft.com/office/officeart/2008/layout/HorizontalMultiLevelHierarchy"/>
    <dgm:cxn modelId="{58B339A5-4DD7-49FD-AB99-DBB1349AC11A}" type="presParOf" srcId="{0F1D5B31-9D69-430B-A5AF-376453FF26EA}" destId="{9D99247D-F935-40B5-B928-C01BD8E6FD98}" srcOrd="0" destOrd="0" presId="urn:microsoft.com/office/officeart/2008/layout/HorizontalMultiLevelHierarchy"/>
    <dgm:cxn modelId="{329BDD76-0730-46A5-8A55-B7DC8613820D}" type="presParOf" srcId="{1AA20003-380A-491F-8585-BD776C195484}" destId="{196F49A3-284B-412F-8325-CE2CBFB81722}" srcOrd="7" destOrd="0" presId="urn:microsoft.com/office/officeart/2008/layout/HorizontalMultiLevelHierarchy"/>
    <dgm:cxn modelId="{3816A340-D9AF-4801-A5DA-F11FE09F3D73}" type="presParOf" srcId="{196F49A3-284B-412F-8325-CE2CBFB81722}" destId="{18E07C76-FE6E-4687-AF09-2507666B9143}" srcOrd="0" destOrd="0" presId="urn:microsoft.com/office/officeart/2008/layout/HorizontalMultiLevelHierarchy"/>
    <dgm:cxn modelId="{7FFF5B33-DCD9-46D8-ADEF-94E884F7AB2A}" type="presParOf" srcId="{196F49A3-284B-412F-8325-CE2CBFB81722}" destId="{F0C00D5F-BD41-4AD2-AA94-0A5E87B8C2CD}" srcOrd="1" destOrd="0" presId="urn:microsoft.com/office/officeart/2008/layout/HorizontalMultiLevelHierarchy"/>
    <dgm:cxn modelId="{9B360AD8-C603-4034-9609-08CDAF084279}" type="presParOf" srcId="{1AA20003-380A-491F-8585-BD776C195484}" destId="{07D27F9B-3C8A-47C7-937C-6D3B09E9C0A7}" srcOrd="8" destOrd="0" presId="urn:microsoft.com/office/officeart/2008/layout/HorizontalMultiLevelHierarchy"/>
    <dgm:cxn modelId="{FD14124F-1DB6-4688-AE5A-BD8202D97099}" type="presParOf" srcId="{07D27F9B-3C8A-47C7-937C-6D3B09E9C0A7}" destId="{2C0A1662-8B7E-4793-AD9B-CD3D7287B080}" srcOrd="0" destOrd="0" presId="urn:microsoft.com/office/officeart/2008/layout/HorizontalMultiLevelHierarchy"/>
    <dgm:cxn modelId="{3DE2BA10-1EF3-4D87-B657-3B03B62DD723}" type="presParOf" srcId="{1AA20003-380A-491F-8585-BD776C195484}" destId="{29F78DE7-DCBB-4994-9F27-F9C80BD4F71C}" srcOrd="9" destOrd="0" presId="urn:microsoft.com/office/officeart/2008/layout/HorizontalMultiLevelHierarchy"/>
    <dgm:cxn modelId="{5C4B2AD0-6828-4F68-B36B-334D859509A5}" type="presParOf" srcId="{29F78DE7-DCBB-4994-9F27-F9C80BD4F71C}" destId="{9583D6DE-0D0E-4526-9341-0D43B80FA568}" srcOrd="0" destOrd="0" presId="urn:microsoft.com/office/officeart/2008/layout/HorizontalMultiLevelHierarchy"/>
    <dgm:cxn modelId="{FC122B03-3E1C-4412-9FE6-6CCA8D8E7F61}" type="presParOf" srcId="{29F78DE7-DCBB-4994-9F27-F9C80BD4F71C}" destId="{334A720A-C0BA-491C-94E2-75C0A6BE5808}"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6ACB03-CB94-4752-8218-3DAA2E910623}">
      <dsp:nvSpPr>
        <dsp:cNvPr id="0" name=""/>
        <dsp:cNvSpPr/>
      </dsp:nvSpPr>
      <dsp:spPr>
        <a:xfrm>
          <a:off x="1120299" y="1419463"/>
          <a:ext cx="3091968" cy="4460826"/>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70688" rIns="170688" bIns="170688" numCol="1" spcCol="1270" anchor="ctr" anchorCtr="0">
          <a:noAutofit/>
        </a:bodyPr>
        <a:lstStyle/>
        <a:p>
          <a:pPr lvl="0" algn="just" defTabSz="1066800">
            <a:lnSpc>
              <a:spcPct val="90000"/>
            </a:lnSpc>
            <a:spcBef>
              <a:spcPct val="0"/>
            </a:spcBef>
            <a:spcAft>
              <a:spcPct val="35000"/>
            </a:spcAft>
          </a:pPr>
          <a:r>
            <a:rPr lang="en-US" sz="2400" kern="1200" dirty="0" err="1">
              <a:latin typeface="Times New Roman" panose="02020603050405020304" pitchFamily="18" charset="0"/>
              <a:cs typeface="Times New Roman" panose="02020603050405020304" pitchFamily="18" charset="0"/>
            </a:rPr>
            <a:t>Đoạn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trích</a:t>
          </a:r>
          <a:r>
            <a:rPr lang="en-US" sz="2400"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Trong</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lòng</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mẹ</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đã</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kể</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lại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một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cách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chân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thực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cảm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động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những</a:t>
          </a:r>
          <a:r>
            <a:rPr lang="en-US" sz="2400" kern="1200" dirty="0">
              <a:latin typeface="Times New Roman" panose="02020603050405020304" pitchFamily="18" charset="0"/>
              <a:cs typeface="Times New Roman" panose="02020603050405020304" pitchFamily="18" charset="0"/>
            </a:rPr>
            <a:t> cay </a:t>
          </a:r>
          <a:r>
            <a:rPr lang="en-US" sz="2400" kern="1200" dirty="0" err="1">
              <a:latin typeface="Times New Roman" panose="02020603050405020304" pitchFamily="18" charset="0"/>
              <a:cs typeface="Times New Roman" panose="02020603050405020304" pitchFamily="18" charset="0"/>
            </a:rPr>
            <a:t>đắng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tủi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cực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cùng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tình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yêu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thương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mãnh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liệt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của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nhà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văn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thời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thơ</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ấu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đối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với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người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mẹ</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bất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hạnh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của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mình</a:t>
          </a:r>
          <a:r>
            <a:rPr lang="en-US" sz="2400" kern="1200" dirty="0">
              <a:latin typeface="Times New Roman" panose="02020603050405020304" pitchFamily="18" charset="0"/>
              <a:cs typeface="Times New Roman" panose="02020603050405020304" pitchFamily="18" charset="0"/>
            </a:rPr>
            <a:t>.</a:t>
          </a:r>
        </a:p>
      </dsp:txBody>
      <dsp:txXfrm>
        <a:off x="1615013" y="1419463"/>
        <a:ext cx="2597253" cy="4460826"/>
      </dsp:txXfrm>
    </dsp:sp>
    <dsp:sp modelId="{B102E14B-47C9-4F3D-B805-3370CD0144ED}">
      <dsp:nvSpPr>
        <dsp:cNvPr id="0" name=""/>
        <dsp:cNvSpPr/>
      </dsp:nvSpPr>
      <dsp:spPr>
        <a:xfrm>
          <a:off x="449362" y="0"/>
          <a:ext cx="2061312" cy="2061312"/>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778000">
            <a:lnSpc>
              <a:spcPct val="90000"/>
            </a:lnSpc>
            <a:spcBef>
              <a:spcPct val="0"/>
            </a:spcBef>
            <a:spcAft>
              <a:spcPct val="35000"/>
            </a:spcAft>
          </a:pPr>
          <a:r>
            <a:rPr lang="en-US" sz="4000" kern="1200" dirty="0" err="1"/>
            <a:t>Nội</a:t>
          </a:r>
          <a:r>
            <a:rPr lang="en-US" sz="4000" kern="1200" dirty="0"/>
            <a:t> dung</a:t>
          </a:r>
        </a:p>
      </dsp:txBody>
      <dsp:txXfrm>
        <a:off x="751234" y="301872"/>
        <a:ext cx="1457568" cy="1457568"/>
      </dsp:txXfrm>
    </dsp:sp>
    <dsp:sp modelId="{DA11295A-EF70-4E30-A081-2F3574980F8D}">
      <dsp:nvSpPr>
        <dsp:cNvPr id="0" name=""/>
        <dsp:cNvSpPr/>
      </dsp:nvSpPr>
      <dsp:spPr>
        <a:xfrm>
          <a:off x="6262254" y="1419463"/>
          <a:ext cx="4870882" cy="1647358"/>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70688" rIns="170688" bIns="170688" numCol="1" spcCol="1270" anchor="ctr" anchorCtr="0">
          <a:noAutofit/>
        </a:bodyPr>
        <a:lstStyle/>
        <a:p>
          <a:pPr lvl="0" algn="l" defTabSz="1066800">
            <a:lnSpc>
              <a:spcPct val="90000"/>
            </a:lnSpc>
            <a:spcBef>
              <a:spcPct val="0"/>
            </a:spcBef>
            <a:spcAft>
              <a:spcPct val="35000"/>
            </a:spcAft>
          </a:pPr>
          <a:r>
            <a:rPr lang="en-US" sz="2400" kern="1200" dirty="0" err="1">
              <a:latin typeface="Times New Roman" panose="02020603050405020304" pitchFamily="18" charset="0"/>
              <a:cs typeface="Times New Roman" panose="02020603050405020304" pitchFamily="18" charset="0"/>
            </a:rPr>
            <a:t>Lối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văn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uyển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chuyển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thấm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đượm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chất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trữ</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tình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lời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văn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tự</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truyện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chân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thành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giàu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sức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truyền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cảm</a:t>
          </a:r>
          <a:r>
            <a:rPr lang="en-US" sz="2400" kern="1200" dirty="0">
              <a:latin typeface="Times New Roman" panose="02020603050405020304" pitchFamily="18" charset="0"/>
              <a:cs typeface="Times New Roman" panose="02020603050405020304" pitchFamily="18" charset="0"/>
            </a:rPr>
            <a:t>.</a:t>
          </a:r>
        </a:p>
      </dsp:txBody>
      <dsp:txXfrm>
        <a:off x="7041595" y="1419463"/>
        <a:ext cx="4091541" cy="1647358"/>
      </dsp:txXfrm>
    </dsp:sp>
    <dsp:sp modelId="{CD2CA0C5-D66B-4A36-A39B-89542B712847}">
      <dsp:nvSpPr>
        <dsp:cNvPr id="0" name=""/>
        <dsp:cNvSpPr/>
      </dsp:nvSpPr>
      <dsp:spPr>
        <a:xfrm>
          <a:off x="6273186" y="3066821"/>
          <a:ext cx="4877830" cy="1473296"/>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70688" rIns="170688" bIns="170688" numCol="1" spcCol="1270" anchor="ctr" anchorCtr="0">
          <a:noAutofit/>
        </a:bodyPr>
        <a:lstStyle/>
        <a:p>
          <a:pPr lvl="0" algn="l" defTabSz="1066800">
            <a:lnSpc>
              <a:spcPct val="90000"/>
            </a:lnSpc>
            <a:spcBef>
              <a:spcPct val="0"/>
            </a:spcBef>
            <a:spcAft>
              <a:spcPct val="35000"/>
            </a:spcAft>
          </a:pPr>
          <a:r>
            <a:rPr lang="en-US" sz="2400" kern="1200" dirty="0" err="1">
              <a:latin typeface="Times New Roman" panose="02020603050405020304" pitchFamily="18" charset="0"/>
              <a:cs typeface="Times New Roman" panose="02020603050405020304" pitchFamily="18" charset="0"/>
            </a:rPr>
            <a:t>Sử</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dụng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nghệ</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thuật</a:t>
          </a:r>
          <a:r>
            <a:rPr lang="en-US" sz="2400" kern="1200" dirty="0">
              <a:latin typeface="Times New Roman" panose="02020603050405020304" pitchFamily="18" charset="0"/>
              <a:cs typeface="Times New Roman" panose="02020603050405020304" pitchFamily="18" charset="0"/>
            </a:rPr>
            <a:t> so </a:t>
          </a:r>
          <a:r>
            <a:rPr lang="en-US" sz="2400" kern="1200" dirty="0" err="1">
              <a:latin typeface="Times New Roman" panose="02020603050405020304" pitchFamily="18" charset="0"/>
              <a:cs typeface="Times New Roman" panose="02020603050405020304" pitchFamily="18" charset="0"/>
            </a:rPr>
            <a:t>sánh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độc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đáo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với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nhiều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liên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tưởng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sâu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sắc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thú</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vị</a:t>
          </a:r>
          <a:r>
            <a:rPr lang="en-US" sz="2400" kern="1200" dirty="0">
              <a:latin typeface="Times New Roman" panose="02020603050405020304" pitchFamily="18" charset="0"/>
              <a:cs typeface="Times New Roman" panose="02020603050405020304" pitchFamily="18" charset="0"/>
            </a:rPr>
            <a:t>.</a:t>
          </a:r>
        </a:p>
      </dsp:txBody>
      <dsp:txXfrm>
        <a:off x="7053639" y="3066821"/>
        <a:ext cx="4097377" cy="1473296"/>
      </dsp:txXfrm>
    </dsp:sp>
    <dsp:sp modelId="{1D8CA465-3E3B-442C-89C2-FD05C343410A}">
      <dsp:nvSpPr>
        <dsp:cNvPr id="0" name=""/>
        <dsp:cNvSpPr/>
      </dsp:nvSpPr>
      <dsp:spPr>
        <a:xfrm>
          <a:off x="6273579" y="4540117"/>
          <a:ext cx="4983423" cy="1336129"/>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70688" rIns="170688" bIns="170688" numCol="1" spcCol="1270" anchor="ctr" anchorCtr="0">
          <a:noAutofit/>
        </a:bodyPr>
        <a:lstStyle/>
        <a:p>
          <a:pPr lvl="0" algn="l" defTabSz="1066800">
            <a:lnSpc>
              <a:spcPct val="90000"/>
            </a:lnSpc>
            <a:spcBef>
              <a:spcPct val="0"/>
            </a:spcBef>
            <a:spcAft>
              <a:spcPct val="35000"/>
            </a:spcAft>
          </a:pPr>
          <a:r>
            <a:rPr lang="en-US" sz="2400" kern="1200" dirty="0" err="1">
              <a:latin typeface="Times New Roman" panose="02020603050405020304" pitchFamily="18" charset="0"/>
              <a:cs typeface="Times New Roman" panose="02020603050405020304" pitchFamily="18" charset="0"/>
            </a:rPr>
            <a:t>Nghệ</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thuật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kể</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chuyện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hấp</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dẫn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miêu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tả</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tâm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lý</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nhân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vật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tinh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tế</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ấn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tượng</a:t>
          </a:r>
          <a:r>
            <a:rPr lang="en-US" sz="2400" kern="1200" dirty="0">
              <a:latin typeface="Times New Roman" panose="02020603050405020304" pitchFamily="18" charset="0"/>
              <a:cs typeface="Times New Roman" panose="02020603050405020304" pitchFamily="18" charset="0"/>
            </a:rPr>
            <a:t>.</a:t>
          </a:r>
        </a:p>
      </dsp:txBody>
      <dsp:txXfrm>
        <a:off x="7070926" y="4540117"/>
        <a:ext cx="4186075" cy="1336129"/>
      </dsp:txXfrm>
    </dsp:sp>
    <dsp:sp modelId="{03A248E3-D025-4F3F-8797-FFBD96E68DA0}">
      <dsp:nvSpPr>
        <dsp:cNvPr id="0" name=""/>
        <dsp:cNvSpPr/>
      </dsp:nvSpPr>
      <dsp:spPr>
        <a:xfrm>
          <a:off x="6515984" y="0"/>
          <a:ext cx="2061312" cy="1613718"/>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778000">
            <a:lnSpc>
              <a:spcPct val="90000"/>
            </a:lnSpc>
            <a:spcBef>
              <a:spcPct val="0"/>
            </a:spcBef>
            <a:spcAft>
              <a:spcPct val="35000"/>
            </a:spcAft>
          </a:pPr>
          <a:r>
            <a:rPr lang="en-US" sz="4000" kern="1200" dirty="0" err="1"/>
            <a:t>Nghệ</a:t>
          </a:r>
          <a:r>
            <a:rPr lang="en-US" sz="4000" kern="1200" dirty="0"/>
            <a:t> </a:t>
          </a:r>
          <a:r>
            <a:rPr lang="en-US" sz="4000" kern="1200" dirty="0" err="1"/>
            <a:t>thuật</a:t>
          </a:r>
          <a:endParaRPr lang="en-US" sz="4000" kern="1200" dirty="0"/>
        </a:p>
      </dsp:txBody>
      <dsp:txXfrm>
        <a:off x="6817856" y="236324"/>
        <a:ext cx="1457568" cy="11410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D27F9B-3C8A-47C7-937C-6D3B09E9C0A7}">
      <dsp:nvSpPr>
        <dsp:cNvPr id="0" name=""/>
        <dsp:cNvSpPr/>
      </dsp:nvSpPr>
      <dsp:spPr>
        <a:xfrm>
          <a:off x="1281341" y="2967307"/>
          <a:ext cx="1387357" cy="2469665"/>
        </a:xfrm>
        <a:custGeom>
          <a:avLst/>
          <a:gdLst/>
          <a:ahLst/>
          <a:cxnLst/>
          <a:rect l="0" t="0" r="0" b="0"/>
          <a:pathLst>
            <a:path>
              <a:moveTo>
                <a:pt x="0" y="0"/>
              </a:moveTo>
              <a:lnTo>
                <a:pt x="693678" y="0"/>
              </a:lnTo>
              <a:lnTo>
                <a:pt x="693678" y="2469665"/>
              </a:lnTo>
              <a:lnTo>
                <a:pt x="1387357" y="2469665"/>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en-US" sz="2400" kern="1200">
            <a:latin typeface="Times New Roman" panose="02020603050405020304" pitchFamily="18" charset="0"/>
            <a:cs typeface="Times New Roman" panose="02020603050405020304" pitchFamily="18" charset="0"/>
          </a:endParaRPr>
        </a:p>
      </dsp:txBody>
      <dsp:txXfrm>
        <a:off x="1904203" y="4131323"/>
        <a:ext cx="141633" cy="141633"/>
      </dsp:txXfrm>
    </dsp:sp>
    <dsp:sp modelId="{0F1D5B31-9D69-430B-A5AF-376453FF26EA}">
      <dsp:nvSpPr>
        <dsp:cNvPr id="0" name=""/>
        <dsp:cNvSpPr/>
      </dsp:nvSpPr>
      <dsp:spPr>
        <a:xfrm>
          <a:off x="1281341" y="2967307"/>
          <a:ext cx="648040" cy="1234832"/>
        </a:xfrm>
        <a:custGeom>
          <a:avLst/>
          <a:gdLst/>
          <a:ahLst/>
          <a:cxnLst/>
          <a:rect l="0" t="0" r="0" b="0"/>
          <a:pathLst>
            <a:path>
              <a:moveTo>
                <a:pt x="0" y="0"/>
              </a:moveTo>
              <a:lnTo>
                <a:pt x="324020" y="0"/>
              </a:lnTo>
              <a:lnTo>
                <a:pt x="324020" y="1234832"/>
              </a:lnTo>
              <a:lnTo>
                <a:pt x="648040" y="1234832"/>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en-US" sz="2400" kern="1200">
            <a:latin typeface="Times New Roman" panose="02020603050405020304" pitchFamily="18" charset="0"/>
            <a:cs typeface="Times New Roman" panose="02020603050405020304" pitchFamily="18" charset="0"/>
          </a:endParaRPr>
        </a:p>
      </dsp:txBody>
      <dsp:txXfrm>
        <a:off x="1570498" y="3549860"/>
        <a:ext cx="69727" cy="69727"/>
      </dsp:txXfrm>
    </dsp:sp>
    <dsp:sp modelId="{630CD948-E2CE-453D-B3BC-7E2F8BE3B55E}">
      <dsp:nvSpPr>
        <dsp:cNvPr id="0" name=""/>
        <dsp:cNvSpPr/>
      </dsp:nvSpPr>
      <dsp:spPr>
        <a:xfrm>
          <a:off x="1281341" y="2921587"/>
          <a:ext cx="648040" cy="91440"/>
        </a:xfrm>
        <a:custGeom>
          <a:avLst/>
          <a:gdLst/>
          <a:ahLst/>
          <a:cxnLst/>
          <a:rect l="0" t="0" r="0" b="0"/>
          <a:pathLst>
            <a:path>
              <a:moveTo>
                <a:pt x="0" y="45720"/>
              </a:moveTo>
              <a:lnTo>
                <a:pt x="648040" y="4572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en-US" sz="2400" kern="1200">
            <a:latin typeface="Times New Roman" panose="02020603050405020304" pitchFamily="18" charset="0"/>
            <a:cs typeface="Times New Roman" panose="02020603050405020304" pitchFamily="18" charset="0"/>
          </a:endParaRPr>
        </a:p>
      </dsp:txBody>
      <dsp:txXfrm>
        <a:off x="1589160" y="2951106"/>
        <a:ext cx="32402" cy="32402"/>
      </dsp:txXfrm>
    </dsp:sp>
    <dsp:sp modelId="{9009C670-99F4-4866-8563-2E0B3DD2D15D}">
      <dsp:nvSpPr>
        <dsp:cNvPr id="0" name=""/>
        <dsp:cNvSpPr/>
      </dsp:nvSpPr>
      <dsp:spPr>
        <a:xfrm>
          <a:off x="1281341" y="1732474"/>
          <a:ext cx="648040" cy="1234832"/>
        </a:xfrm>
        <a:custGeom>
          <a:avLst/>
          <a:gdLst/>
          <a:ahLst/>
          <a:cxnLst/>
          <a:rect l="0" t="0" r="0" b="0"/>
          <a:pathLst>
            <a:path>
              <a:moveTo>
                <a:pt x="0" y="1234832"/>
              </a:moveTo>
              <a:lnTo>
                <a:pt x="324020" y="1234832"/>
              </a:lnTo>
              <a:lnTo>
                <a:pt x="324020" y="0"/>
              </a:lnTo>
              <a:lnTo>
                <a:pt x="648040"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en-US" sz="2400" kern="1200">
            <a:latin typeface="Times New Roman" panose="02020603050405020304" pitchFamily="18" charset="0"/>
            <a:cs typeface="Times New Roman" panose="02020603050405020304" pitchFamily="18" charset="0"/>
          </a:endParaRPr>
        </a:p>
      </dsp:txBody>
      <dsp:txXfrm>
        <a:off x="1570498" y="2315027"/>
        <a:ext cx="69727" cy="69727"/>
      </dsp:txXfrm>
    </dsp:sp>
    <dsp:sp modelId="{508A5200-9E1F-4F80-9A60-B4EA3641F725}">
      <dsp:nvSpPr>
        <dsp:cNvPr id="0" name=""/>
        <dsp:cNvSpPr/>
      </dsp:nvSpPr>
      <dsp:spPr>
        <a:xfrm>
          <a:off x="1281341" y="497641"/>
          <a:ext cx="648040" cy="2469665"/>
        </a:xfrm>
        <a:custGeom>
          <a:avLst/>
          <a:gdLst/>
          <a:ahLst/>
          <a:cxnLst/>
          <a:rect l="0" t="0" r="0" b="0"/>
          <a:pathLst>
            <a:path>
              <a:moveTo>
                <a:pt x="0" y="2469665"/>
              </a:moveTo>
              <a:lnTo>
                <a:pt x="324020" y="2469665"/>
              </a:lnTo>
              <a:lnTo>
                <a:pt x="324020" y="0"/>
              </a:lnTo>
              <a:lnTo>
                <a:pt x="648040"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en-US" sz="2400" kern="1200">
            <a:latin typeface="Times New Roman" panose="02020603050405020304" pitchFamily="18" charset="0"/>
            <a:cs typeface="Times New Roman" panose="02020603050405020304" pitchFamily="18" charset="0"/>
          </a:endParaRPr>
        </a:p>
      </dsp:txBody>
      <dsp:txXfrm>
        <a:off x="1541530" y="1668642"/>
        <a:ext cx="127663" cy="127663"/>
      </dsp:txXfrm>
    </dsp:sp>
    <dsp:sp modelId="{81754FAE-8215-485E-A935-B198B0E4B904}">
      <dsp:nvSpPr>
        <dsp:cNvPr id="0" name=""/>
        <dsp:cNvSpPr/>
      </dsp:nvSpPr>
      <dsp:spPr>
        <a:xfrm rot="16200000">
          <a:off x="-1812239" y="2473374"/>
          <a:ext cx="5199296" cy="98786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dirty="0" err="1">
              <a:latin typeface="Times New Roman" panose="02020603050405020304" pitchFamily="18" charset="0"/>
              <a:cs typeface="Times New Roman" panose="02020603050405020304" pitchFamily="18" charset="0"/>
            </a:rPr>
            <a:t>Cách</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đọc</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hồi</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kí</a:t>
          </a:r>
          <a:endParaRPr lang="en-US" sz="2400" b="1" kern="1200" dirty="0">
            <a:latin typeface="Times New Roman" panose="02020603050405020304" pitchFamily="18" charset="0"/>
            <a:cs typeface="Times New Roman" panose="02020603050405020304" pitchFamily="18" charset="0"/>
          </a:endParaRPr>
        </a:p>
      </dsp:txBody>
      <dsp:txXfrm>
        <a:off x="-1812239" y="2473374"/>
        <a:ext cx="5199296" cy="987866"/>
      </dsp:txXfrm>
    </dsp:sp>
    <dsp:sp modelId="{6B49D385-D827-4E30-81ED-AC89EE5A6764}">
      <dsp:nvSpPr>
        <dsp:cNvPr id="0" name=""/>
        <dsp:cNvSpPr/>
      </dsp:nvSpPr>
      <dsp:spPr>
        <a:xfrm>
          <a:off x="1929382" y="3708"/>
          <a:ext cx="6466114" cy="98786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just" defTabSz="1066800">
            <a:lnSpc>
              <a:spcPct val="90000"/>
            </a:lnSpc>
            <a:spcBef>
              <a:spcPct val="0"/>
            </a:spcBef>
            <a:spcAft>
              <a:spcPct val="35000"/>
            </a:spcAft>
          </a:pPr>
          <a:r>
            <a:rPr lang="pt-BR" sz="2400" kern="1200" smtClean="0">
              <a:latin typeface="Times New Roman" panose="02020603050405020304" pitchFamily="18" charset="0"/>
              <a:cs typeface="Times New Roman" panose="02020603050405020304" pitchFamily="18" charset="0"/>
            </a:rPr>
            <a:t>    Nhận </a:t>
          </a:r>
          <a:r>
            <a:rPr lang="pt-BR" sz="2400" kern="1200" dirty="0">
              <a:latin typeface="Times New Roman" panose="02020603050405020304" pitchFamily="18" charset="0"/>
              <a:cs typeface="Times New Roman" panose="02020603050405020304" pitchFamily="18" charset="0"/>
            </a:rPr>
            <a:t>biết được tác giả kể về ai và sự kiện gì, mục đích viết?</a:t>
          </a:r>
          <a:endParaRPr lang="en-US" sz="2400" kern="1200" dirty="0">
            <a:latin typeface="Times New Roman" panose="02020603050405020304" pitchFamily="18" charset="0"/>
            <a:cs typeface="Times New Roman" panose="02020603050405020304" pitchFamily="18" charset="0"/>
          </a:endParaRPr>
        </a:p>
      </dsp:txBody>
      <dsp:txXfrm>
        <a:off x="1929382" y="3708"/>
        <a:ext cx="6466114" cy="987866"/>
      </dsp:txXfrm>
    </dsp:sp>
    <dsp:sp modelId="{67BE1B26-1C2D-4DD2-9533-53A521FBC4F5}">
      <dsp:nvSpPr>
        <dsp:cNvPr id="0" name=""/>
        <dsp:cNvSpPr/>
      </dsp:nvSpPr>
      <dsp:spPr>
        <a:xfrm>
          <a:off x="1929382" y="1238541"/>
          <a:ext cx="8203445" cy="98786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just" defTabSz="1066800">
            <a:lnSpc>
              <a:spcPct val="90000"/>
            </a:lnSpc>
            <a:spcBef>
              <a:spcPct val="0"/>
            </a:spcBef>
            <a:spcAft>
              <a:spcPct val="35000"/>
            </a:spcAft>
          </a:pPr>
          <a:r>
            <a:rPr lang="pt-BR" sz="2400" kern="1200" smtClean="0">
              <a:latin typeface="Times New Roman" panose="02020603050405020304" pitchFamily="18" charset="0"/>
              <a:cs typeface="Times New Roman" panose="02020603050405020304" pitchFamily="18" charset="0"/>
            </a:rPr>
            <a:t>    Xác </a:t>
          </a:r>
          <a:r>
            <a:rPr lang="pt-BR" sz="2400" kern="1200" dirty="0">
              <a:latin typeface="Times New Roman" panose="02020603050405020304" pitchFamily="18" charset="0"/>
              <a:cs typeface="Times New Roman" panose="02020603050405020304" pitchFamily="18" charset="0"/>
            </a:rPr>
            <a:t>định những chi tiết nào của văn bản mang tính xác thực? (về người, địa điểm, sự việc…)</a:t>
          </a:r>
          <a:endParaRPr lang="en-US" sz="2400" kern="1200" dirty="0">
            <a:latin typeface="Times New Roman" panose="02020603050405020304" pitchFamily="18" charset="0"/>
            <a:cs typeface="Times New Roman" panose="02020603050405020304" pitchFamily="18" charset="0"/>
          </a:endParaRPr>
        </a:p>
      </dsp:txBody>
      <dsp:txXfrm>
        <a:off x="1929382" y="1238541"/>
        <a:ext cx="8203445" cy="987866"/>
      </dsp:txXfrm>
    </dsp:sp>
    <dsp:sp modelId="{F580031B-FBB7-4396-80E6-0DCC960F3851}">
      <dsp:nvSpPr>
        <dsp:cNvPr id="0" name=""/>
        <dsp:cNvSpPr/>
      </dsp:nvSpPr>
      <dsp:spPr>
        <a:xfrm>
          <a:off x="1929382" y="2473374"/>
          <a:ext cx="9472956" cy="98786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just" defTabSz="1066800">
            <a:lnSpc>
              <a:spcPct val="90000"/>
            </a:lnSpc>
            <a:spcBef>
              <a:spcPct val="0"/>
            </a:spcBef>
            <a:spcAft>
              <a:spcPct val="35000"/>
            </a:spcAft>
          </a:pPr>
          <a:r>
            <a:rPr lang="pt-BR" sz="2400" kern="1200" smtClean="0">
              <a:latin typeface="Times New Roman" panose="02020603050405020304" pitchFamily="18" charset="0"/>
              <a:cs typeface="Times New Roman" panose="02020603050405020304" pitchFamily="18" charset="0"/>
            </a:rPr>
            <a:t>    Hiểu </a:t>
          </a:r>
          <a:r>
            <a:rPr lang="pt-BR" sz="2400" kern="1200" dirty="0">
              <a:latin typeface="Times New Roman" panose="02020603050405020304" pitchFamily="18" charset="0"/>
              <a:cs typeface="Times New Roman" panose="02020603050405020304" pitchFamily="18" charset="0"/>
            </a:rPr>
            <a:t>được tình cảm, cảm xúc của tác giả thể hiện trong bài kí</a:t>
          </a:r>
          <a:endParaRPr lang="en-US" sz="2400" kern="1200" dirty="0">
            <a:latin typeface="Times New Roman" panose="02020603050405020304" pitchFamily="18" charset="0"/>
            <a:cs typeface="Times New Roman" panose="02020603050405020304" pitchFamily="18" charset="0"/>
          </a:endParaRPr>
        </a:p>
      </dsp:txBody>
      <dsp:txXfrm>
        <a:off x="1929382" y="2473374"/>
        <a:ext cx="9472956" cy="987866"/>
      </dsp:txXfrm>
    </dsp:sp>
    <dsp:sp modelId="{18E07C76-FE6E-4687-AF09-2507666B9143}">
      <dsp:nvSpPr>
        <dsp:cNvPr id="0" name=""/>
        <dsp:cNvSpPr/>
      </dsp:nvSpPr>
      <dsp:spPr>
        <a:xfrm>
          <a:off x="1929382" y="3708207"/>
          <a:ext cx="8169391" cy="98786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just" defTabSz="1066800">
            <a:lnSpc>
              <a:spcPct val="90000"/>
            </a:lnSpc>
            <a:spcBef>
              <a:spcPct val="0"/>
            </a:spcBef>
            <a:spcAft>
              <a:spcPct val="35000"/>
            </a:spcAft>
          </a:pPr>
          <a:r>
            <a:rPr lang="pt-BR" sz="2400" kern="1200" smtClean="0">
              <a:latin typeface="Times New Roman" panose="02020603050405020304" pitchFamily="18" charset="0"/>
              <a:cs typeface="Times New Roman" panose="02020603050405020304" pitchFamily="18" charset="0"/>
            </a:rPr>
            <a:t>     Xác </a:t>
          </a:r>
          <a:r>
            <a:rPr lang="pt-BR" sz="2400" kern="1200" dirty="0">
              <a:latin typeface="Times New Roman" panose="02020603050405020304" pitchFamily="18" charset="0"/>
              <a:cs typeface="Times New Roman" panose="02020603050405020304" pitchFamily="18" charset="0"/>
            </a:rPr>
            <a:t>định được ngôi kể và tác dụng của văn bản và tác dụng của ngôi kể đó.</a:t>
          </a:r>
          <a:endParaRPr lang="en-US" sz="2400" kern="1200" dirty="0">
            <a:latin typeface="Times New Roman" panose="02020603050405020304" pitchFamily="18" charset="0"/>
            <a:cs typeface="Times New Roman" panose="02020603050405020304" pitchFamily="18" charset="0"/>
          </a:endParaRPr>
        </a:p>
      </dsp:txBody>
      <dsp:txXfrm>
        <a:off x="1929382" y="3708207"/>
        <a:ext cx="8169391" cy="987866"/>
      </dsp:txXfrm>
    </dsp:sp>
    <dsp:sp modelId="{9583D6DE-0D0E-4526-9341-0D43B80FA568}">
      <dsp:nvSpPr>
        <dsp:cNvPr id="0" name=""/>
        <dsp:cNvSpPr/>
      </dsp:nvSpPr>
      <dsp:spPr>
        <a:xfrm>
          <a:off x="2668698" y="4943040"/>
          <a:ext cx="8683837" cy="98786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just" defTabSz="1066800">
            <a:lnSpc>
              <a:spcPct val="90000"/>
            </a:lnSpc>
            <a:spcBef>
              <a:spcPct val="0"/>
            </a:spcBef>
            <a:spcAft>
              <a:spcPct val="35000"/>
            </a:spcAft>
          </a:pPr>
          <a:r>
            <a:rPr lang="pt-BR" sz="2400" kern="1200" smtClean="0">
              <a:latin typeface="Times New Roman" panose="02020603050405020304" pitchFamily="18" charset="0"/>
              <a:cs typeface="Times New Roman" panose="02020603050405020304" pitchFamily="18" charset="0"/>
            </a:rPr>
            <a:t>        Phát </a:t>
          </a:r>
          <a:r>
            <a:rPr lang="pt-BR" sz="2400" kern="1200" dirty="0">
              <a:latin typeface="Times New Roman" panose="02020603050405020304" pitchFamily="18" charset="0"/>
              <a:cs typeface="Times New Roman" panose="02020603050405020304" pitchFamily="18" charset="0"/>
            </a:rPr>
            <a:t>hiện những dấu ấn riêng trong phong cách viết hồi </a:t>
          </a:r>
          <a:r>
            <a:rPr lang="pt-BR" sz="2400" kern="1200">
              <a:latin typeface="Times New Roman" panose="02020603050405020304" pitchFamily="18" charset="0"/>
              <a:cs typeface="Times New Roman" panose="02020603050405020304" pitchFamily="18" charset="0"/>
            </a:rPr>
            <a:t>kí </a:t>
          </a:r>
          <a:endParaRPr lang="pt-BR" sz="2400" kern="1200" smtClean="0">
            <a:latin typeface="Times New Roman" panose="02020603050405020304" pitchFamily="18" charset="0"/>
            <a:cs typeface="Times New Roman" panose="02020603050405020304" pitchFamily="18" charset="0"/>
          </a:endParaRPr>
        </a:p>
        <a:p>
          <a:pPr lvl="0" algn="just" defTabSz="1066800">
            <a:lnSpc>
              <a:spcPct val="90000"/>
            </a:lnSpc>
            <a:spcBef>
              <a:spcPct val="0"/>
            </a:spcBef>
            <a:spcAft>
              <a:spcPct val="35000"/>
            </a:spcAft>
          </a:pPr>
          <a:r>
            <a:rPr lang="pt-BR" sz="2400" kern="1200" smtClean="0">
              <a:latin typeface="Times New Roman" panose="02020603050405020304" pitchFamily="18" charset="0"/>
              <a:cs typeface="Times New Roman" panose="02020603050405020304" pitchFamily="18" charset="0"/>
            </a:rPr>
            <a:t>của </a:t>
          </a:r>
          <a:r>
            <a:rPr lang="pt-BR" sz="2400" kern="1200" dirty="0">
              <a:latin typeface="Times New Roman" panose="02020603050405020304" pitchFamily="18" charset="0"/>
              <a:cs typeface="Times New Roman" panose="02020603050405020304" pitchFamily="18" charset="0"/>
            </a:rPr>
            <a:t>tác giả.</a:t>
          </a:r>
          <a:endParaRPr lang="en-US" sz="2400" kern="1200" dirty="0">
            <a:latin typeface="Times New Roman" panose="02020603050405020304" pitchFamily="18" charset="0"/>
            <a:cs typeface="Times New Roman" panose="02020603050405020304" pitchFamily="18" charset="0"/>
          </a:endParaRPr>
        </a:p>
      </dsp:txBody>
      <dsp:txXfrm>
        <a:off x="2668698" y="4943040"/>
        <a:ext cx="8683837" cy="987866"/>
      </dsp:txXfrm>
    </dsp:sp>
  </dsp:spTree>
</dsp:drawing>
</file>

<file path=ppt/diagrams/layout1.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DBC702-0CC4-4016-81D0-BA90E957A4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DB89660-38A4-4577-9F29-134522BB7E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798B782-D662-453A-AA3D-9043B1CA987F}"/>
              </a:ext>
            </a:extLst>
          </p:cNvPr>
          <p:cNvSpPr>
            <a:spLocks noGrp="1"/>
          </p:cNvSpPr>
          <p:nvPr>
            <p:ph type="dt" sz="half" idx="10"/>
          </p:nvPr>
        </p:nvSpPr>
        <p:spPr/>
        <p:txBody>
          <a:bodyPr/>
          <a:lstStyle/>
          <a:p>
            <a:fld id="{36818362-0BE4-4249-A9CB-9D0B9CD3C6ED}" type="datetimeFigureOut">
              <a:rPr lang="en-US" smtClean="0"/>
              <a:t>21/08/2022</a:t>
            </a:fld>
            <a:endParaRPr lang="en-US"/>
          </a:p>
        </p:txBody>
      </p:sp>
      <p:sp>
        <p:nvSpPr>
          <p:cNvPr id="5" name="Footer Placeholder 4">
            <a:extLst>
              <a:ext uri="{FF2B5EF4-FFF2-40B4-BE49-F238E27FC236}">
                <a16:creationId xmlns:a16="http://schemas.microsoft.com/office/drawing/2014/main" xmlns="" id="{212EB244-ED3D-4DE1-867E-424BD9F49D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433458A-1E6D-4B29-936A-2D10B00BDD34}"/>
              </a:ext>
            </a:extLst>
          </p:cNvPr>
          <p:cNvSpPr>
            <a:spLocks noGrp="1"/>
          </p:cNvSpPr>
          <p:nvPr>
            <p:ph type="sldNum" sz="quarter" idx="12"/>
          </p:nvPr>
        </p:nvSpPr>
        <p:spPr/>
        <p:txBody>
          <a:bodyPr/>
          <a:lstStyle/>
          <a:p>
            <a:fld id="{27502DFE-7BE7-4553-81D3-329BECF7024B}" type="slidenum">
              <a:rPr lang="en-US" smtClean="0"/>
              <a:t>‹#›</a:t>
            </a:fld>
            <a:endParaRPr lang="en-US"/>
          </a:p>
        </p:txBody>
      </p:sp>
    </p:spTree>
    <p:extLst>
      <p:ext uri="{BB962C8B-B14F-4D97-AF65-F5344CB8AC3E}">
        <p14:creationId xmlns:p14="http://schemas.microsoft.com/office/powerpoint/2010/main" val="1202062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BA5F20-7A95-4A61-A355-A367981B1C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3028972-0D09-4F4B-9586-689F4668F6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7AC3AD4-7824-4DAD-A57A-8A90D82CC6F5}"/>
              </a:ext>
            </a:extLst>
          </p:cNvPr>
          <p:cNvSpPr>
            <a:spLocks noGrp="1"/>
          </p:cNvSpPr>
          <p:nvPr>
            <p:ph type="dt" sz="half" idx="10"/>
          </p:nvPr>
        </p:nvSpPr>
        <p:spPr/>
        <p:txBody>
          <a:bodyPr/>
          <a:lstStyle/>
          <a:p>
            <a:fld id="{36818362-0BE4-4249-A9CB-9D0B9CD3C6ED}" type="datetimeFigureOut">
              <a:rPr lang="en-US" smtClean="0"/>
              <a:t>21/08/2022</a:t>
            </a:fld>
            <a:endParaRPr lang="en-US"/>
          </a:p>
        </p:txBody>
      </p:sp>
      <p:sp>
        <p:nvSpPr>
          <p:cNvPr id="5" name="Footer Placeholder 4">
            <a:extLst>
              <a:ext uri="{FF2B5EF4-FFF2-40B4-BE49-F238E27FC236}">
                <a16:creationId xmlns:a16="http://schemas.microsoft.com/office/drawing/2014/main" xmlns="" id="{C114F800-4F5C-4E56-A494-A139D68D0F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6BBEF97-E538-4D58-AAF1-6648BD86E314}"/>
              </a:ext>
            </a:extLst>
          </p:cNvPr>
          <p:cNvSpPr>
            <a:spLocks noGrp="1"/>
          </p:cNvSpPr>
          <p:nvPr>
            <p:ph type="sldNum" sz="quarter" idx="12"/>
          </p:nvPr>
        </p:nvSpPr>
        <p:spPr/>
        <p:txBody>
          <a:bodyPr/>
          <a:lstStyle/>
          <a:p>
            <a:fld id="{27502DFE-7BE7-4553-81D3-329BECF7024B}" type="slidenum">
              <a:rPr lang="en-US" smtClean="0"/>
              <a:t>‹#›</a:t>
            </a:fld>
            <a:endParaRPr lang="en-US"/>
          </a:p>
        </p:txBody>
      </p:sp>
    </p:spTree>
    <p:extLst>
      <p:ext uri="{BB962C8B-B14F-4D97-AF65-F5344CB8AC3E}">
        <p14:creationId xmlns:p14="http://schemas.microsoft.com/office/powerpoint/2010/main" val="3381686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E33B71F-4437-4F98-AC54-A456E3EFF3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5600280-F138-4183-B569-B5D95D548D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1F3A0ED-4057-4AF4-8551-96F0F68D51BD}"/>
              </a:ext>
            </a:extLst>
          </p:cNvPr>
          <p:cNvSpPr>
            <a:spLocks noGrp="1"/>
          </p:cNvSpPr>
          <p:nvPr>
            <p:ph type="dt" sz="half" idx="10"/>
          </p:nvPr>
        </p:nvSpPr>
        <p:spPr/>
        <p:txBody>
          <a:bodyPr/>
          <a:lstStyle/>
          <a:p>
            <a:fld id="{36818362-0BE4-4249-A9CB-9D0B9CD3C6ED}" type="datetimeFigureOut">
              <a:rPr lang="en-US" smtClean="0"/>
              <a:t>21/08/2022</a:t>
            </a:fld>
            <a:endParaRPr lang="en-US"/>
          </a:p>
        </p:txBody>
      </p:sp>
      <p:sp>
        <p:nvSpPr>
          <p:cNvPr id="5" name="Footer Placeholder 4">
            <a:extLst>
              <a:ext uri="{FF2B5EF4-FFF2-40B4-BE49-F238E27FC236}">
                <a16:creationId xmlns:a16="http://schemas.microsoft.com/office/drawing/2014/main" xmlns="" id="{7EA96B21-A862-4B85-B3BE-5F1E5764ED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07760F4-9546-4BD7-A57E-78FC3D658CF0}"/>
              </a:ext>
            </a:extLst>
          </p:cNvPr>
          <p:cNvSpPr>
            <a:spLocks noGrp="1"/>
          </p:cNvSpPr>
          <p:nvPr>
            <p:ph type="sldNum" sz="quarter" idx="12"/>
          </p:nvPr>
        </p:nvSpPr>
        <p:spPr/>
        <p:txBody>
          <a:bodyPr/>
          <a:lstStyle/>
          <a:p>
            <a:fld id="{27502DFE-7BE7-4553-81D3-329BECF7024B}" type="slidenum">
              <a:rPr lang="en-US" smtClean="0"/>
              <a:t>‹#›</a:t>
            </a:fld>
            <a:endParaRPr lang="en-US"/>
          </a:p>
        </p:txBody>
      </p:sp>
    </p:spTree>
    <p:extLst>
      <p:ext uri="{BB962C8B-B14F-4D97-AF65-F5344CB8AC3E}">
        <p14:creationId xmlns:p14="http://schemas.microsoft.com/office/powerpoint/2010/main" val="1361561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DCEE75-C334-4C61-9533-10961D54AE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B6F3D65-6222-4D59-B759-3BC62A62E0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290742F-0023-447E-9884-1ED18014E46E}"/>
              </a:ext>
            </a:extLst>
          </p:cNvPr>
          <p:cNvSpPr>
            <a:spLocks noGrp="1"/>
          </p:cNvSpPr>
          <p:nvPr>
            <p:ph type="dt" sz="half" idx="10"/>
          </p:nvPr>
        </p:nvSpPr>
        <p:spPr/>
        <p:txBody>
          <a:bodyPr/>
          <a:lstStyle/>
          <a:p>
            <a:fld id="{36818362-0BE4-4249-A9CB-9D0B9CD3C6ED}" type="datetimeFigureOut">
              <a:rPr lang="en-US" smtClean="0"/>
              <a:t>21/08/2022</a:t>
            </a:fld>
            <a:endParaRPr lang="en-US"/>
          </a:p>
        </p:txBody>
      </p:sp>
      <p:sp>
        <p:nvSpPr>
          <p:cNvPr id="5" name="Footer Placeholder 4">
            <a:extLst>
              <a:ext uri="{FF2B5EF4-FFF2-40B4-BE49-F238E27FC236}">
                <a16:creationId xmlns:a16="http://schemas.microsoft.com/office/drawing/2014/main" xmlns="" id="{F091ACF6-C01D-4535-ACC5-E81B90DAB0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2BE0F72-0792-4AB0-BD68-F10706BB9156}"/>
              </a:ext>
            </a:extLst>
          </p:cNvPr>
          <p:cNvSpPr>
            <a:spLocks noGrp="1"/>
          </p:cNvSpPr>
          <p:nvPr>
            <p:ph type="sldNum" sz="quarter" idx="12"/>
          </p:nvPr>
        </p:nvSpPr>
        <p:spPr/>
        <p:txBody>
          <a:bodyPr/>
          <a:lstStyle/>
          <a:p>
            <a:fld id="{27502DFE-7BE7-4553-81D3-329BECF7024B}" type="slidenum">
              <a:rPr lang="en-US" smtClean="0"/>
              <a:t>‹#›</a:t>
            </a:fld>
            <a:endParaRPr lang="en-US"/>
          </a:p>
        </p:txBody>
      </p:sp>
    </p:spTree>
    <p:extLst>
      <p:ext uri="{BB962C8B-B14F-4D97-AF65-F5344CB8AC3E}">
        <p14:creationId xmlns:p14="http://schemas.microsoft.com/office/powerpoint/2010/main" val="770216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84F731-BB30-4168-AC21-9AC4257E74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CE9522C-6298-4D7D-81A6-E479FF1B5D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EAA3D3C-275E-49D1-957D-C23047E0EF64}"/>
              </a:ext>
            </a:extLst>
          </p:cNvPr>
          <p:cNvSpPr>
            <a:spLocks noGrp="1"/>
          </p:cNvSpPr>
          <p:nvPr>
            <p:ph type="dt" sz="half" idx="10"/>
          </p:nvPr>
        </p:nvSpPr>
        <p:spPr/>
        <p:txBody>
          <a:bodyPr/>
          <a:lstStyle/>
          <a:p>
            <a:fld id="{36818362-0BE4-4249-A9CB-9D0B9CD3C6ED}" type="datetimeFigureOut">
              <a:rPr lang="en-US" smtClean="0"/>
              <a:t>21/08/2022</a:t>
            </a:fld>
            <a:endParaRPr lang="en-US"/>
          </a:p>
        </p:txBody>
      </p:sp>
      <p:sp>
        <p:nvSpPr>
          <p:cNvPr id="5" name="Footer Placeholder 4">
            <a:extLst>
              <a:ext uri="{FF2B5EF4-FFF2-40B4-BE49-F238E27FC236}">
                <a16:creationId xmlns:a16="http://schemas.microsoft.com/office/drawing/2014/main" xmlns="" id="{0687CE0B-2E52-4628-AC38-A0F1F98AD3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1E19BFB-5C65-4151-827F-C631028B7417}"/>
              </a:ext>
            </a:extLst>
          </p:cNvPr>
          <p:cNvSpPr>
            <a:spLocks noGrp="1"/>
          </p:cNvSpPr>
          <p:nvPr>
            <p:ph type="sldNum" sz="quarter" idx="12"/>
          </p:nvPr>
        </p:nvSpPr>
        <p:spPr/>
        <p:txBody>
          <a:bodyPr/>
          <a:lstStyle/>
          <a:p>
            <a:fld id="{27502DFE-7BE7-4553-81D3-329BECF7024B}" type="slidenum">
              <a:rPr lang="en-US" smtClean="0"/>
              <a:t>‹#›</a:t>
            </a:fld>
            <a:endParaRPr lang="en-US"/>
          </a:p>
        </p:txBody>
      </p:sp>
    </p:spTree>
    <p:extLst>
      <p:ext uri="{BB962C8B-B14F-4D97-AF65-F5344CB8AC3E}">
        <p14:creationId xmlns:p14="http://schemas.microsoft.com/office/powerpoint/2010/main" val="37349038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83A33-452A-4959-A29B-7054B3A63C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AD19EA7-FA4F-4CFF-B9A5-BD59BF0DAFF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09517BB-4812-4589-A858-E52B05629C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130F05A-F005-46FB-861A-C9CFA94ADF92}"/>
              </a:ext>
            </a:extLst>
          </p:cNvPr>
          <p:cNvSpPr>
            <a:spLocks noGrp="1"/>
          </p:cNvSpPr>
          <p:nvPr>
            <p:ph type="dt" sz="half" idx="10"/>
          </p:nvPr>
        </p:nvSpPr>
        <p:spPr/>
        <p:txBody>
          <a:bodyPr/>
          <a:lstStyle/>
          <a:p>
            <a:fld id="{36818362-0BE4-4249-A9CB-9D0B9CD3C6ED}" type="datetimeFigureOut">
              <a:rPr lang="en-US" smtClean="0"/>
              <a:t>21/08/2022</a:t>
            </a:fld>
            <a:endParaRPr lang="en-US"/>
          </a:p>
        </p:txBody>
      </p:sp>
      <p:sp>
        <p:nvSpPr>
          <p:cNvPr id="6" name="Footer Placeholder 5">
            <a:extLst>
              <a:ext uri="{FF2B5EF4-FFF2-40B4-BE49-F238E27FC236}">
                <a16:creationId xmlns:a16="http://schemas.microsoft.com/office/drawing/2014/main" xmlns="" id="{FA79190E-5091-48E0-897C-4AD2B40711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04993DF-C695-4CDE-8ECF-2CD4D2F2E052}"/>
              </a:ext>
            </a:extLst>
          </p:cNvPr>
          <p:cNvSpPr>
            <a:spLocks noGrp="1"/>
          </p:cNvSpPr>
          <p:nvPr>
            <p:ph type="sldNum" sz="quarter" idx="12"/>
          </p:nvPr>
        </p:nvSpPr>
        <p:spPr/>
        <p:txBody>
          <a:bodyPr/>
          <a:lstStyle/>
          <a:p>
            <a:fld id="{27502DFE-7BE7-4553-81D3-329BECF7024B}" type="slidenum">
              <a:rPr lang="en-US" smtClean="0"/>
              <a:t>‹#›</a:t>
            </a:fld>
            <a:endParaRPr lang="en-US"/>
          </a:p>
        </p:txBody>
      </p:sp>
    </p:spTree>
    <p:extLst>
      <p:ext uri="{BB962C8B-B14F-4D97-AF65-F5344CB8AC3E}">
        <p14:creationId xmlns:p14="http://schemas.microsoft.com/office/powerpoint/2010/main" val="4257443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C27C18-F8CF-400A-814E-0F38C0DFAE7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11550C8-650B-4C6F-B75D-2A6BCEC48F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F9B56BD-A417-4BA0-965F-49B02DE8FD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F8BD08A-AC6B-4EEF-BEE7-54E02EB7A3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95090872-4F8E-4009-874A-893E0D6320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3BE20436-7016-43BA-9581-F337F74715DC}"/>
              </a:ext>
            </a:extLst>
          </p:cNvPr>
          <p:cNvSpPr>
            <a:spLocks noGrp="1"/>
          </p:cNvSpPr>
          <p:nvPr>
            <p:ph type="dt" sz="half" idx="10"/>
          </p:nvPr>
        </p:nvSpPr>
        <p:spPr/>
        <p:txBody>
          <a:bodyPr/>
          <a:lstStyle/>
          <a:p>
            <a:fld id="{36818362-0BE4-4249-A9CB-9D0B9CD3C6ED}" type="datetimeFigureOut">
              <a:rPr lang="en-US" smtClean="0"/>
              <a:t>21/08/2022</a:t>
            </a:fld>
            <a:endParaRPr lang="en-US"/>
          </a:p>
        </p:txBody>
      </p:sp>
      <p:sp>
        <p:nvSpPr>
          <p:cNvPr id="8" name="Footer Placeholder 7">
            <a:extLst>
              <a:ext uri="{FF2B5EF4-FFF2-40B4-BE49-F238E27FC236}">
                <a16:creationId xmlns:a16="http://schemas.microsoft.com/office/drawing/2014/main" xmlns="" id="{FBD2E946-A1BC-4B70-92F8-A6125A5566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60D0023B-BD1F-4981-8FD2-0345CD82E114}"/>
              </a:ext>
            </a:extLst>
          </p:cNvPr>
          <p:cNvSpPr>
            <a:spLocks noGrp="1"/>
          </p:cNvSpPr>
          <p:nvPr>
            <p:ph type="sldNum" sz="quarter" idx="12"/>
          </p:nvPr>
        </p:nvSpPr>
        <p:spPr/>
        <p:txBody>
          <a:bodyPr/>
          <a:lstStyle/>
          <a:p>
            <a:fld id="{27502DFE-7BE7-4553-81D3-329BECF7024B}" type="slidenum">
              <a:rPr lang="en-US" smtClean="0"/>
              <a:t>‹#›</a:t>
            </a:fld>
            <a:endParaRPr lang="en-US"/>
          </a:p>
        </p:txBody>
      </p:sp>
    </p:spTree>
    <p:extLst>
      <p:ext uri="{BB962C8B-B14F-4D97-AF65-F5344CB8AC3E}">
        <p14:creationId xmlns:p14="http://schemas.microsoft.com/office/powerpoint/2010/main" val="4160509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D37582-BEFC-4AE9-B534-35FCEDF7AE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5B8D60A-2B8C-4C77-B77E-0B9C5AE279CD}"/>
              </a:ext>
            </a:extLst>
          </p:cNvPr>
          <p:cNvSpPr>
            <a:spLocks noGrp="1"/>
          </p:cNvSpPr>
          <p:nvPr>
            <p:ph type="dt" sz="half" idx="10"/>
          </p:nvPr>
        </p:nvSpPr>
        <p:spPr/>
        <p:txBody>
          <a:bodyPr/>
          <a:lstStyle/>
          <a:p>
            <a:fld id="{36818362-0BE4-4249-A9CB-9D0B9CD3C6ED}" type="datetimeFigureOut">
              <a:rPr lang="en-US" smtClean="0"/>
              <a:t>21/08/2022</a:t>
            </a:fld>
            <a:endParaRPr lang="en-US"/>
          </a:p>
        </p:txBody>
      </p:sp>
      <p:sp>
        <p:nvSpPr>
          <p:cNvPr id="4" name="Footer Placeholder 3">
            <a:extLst>
              <a:ext uri="{FF2B5EF4-FFF2-40B4-BE49-F238E27FC236}">
                <a16:creationId xmlns:a16="http://schemas.microsoft.com/office/drawing/2014/main" xmlns="" id="{C03CB0F8-0ED2-42AA-B7A6-F9FC2D72FB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6630213-478E-4314-9B37-3A0F57BE6941}"/>
              </a:ext>
            </a:extLst>
          </p:cNvPr>
          <p:cNvSpPr>
            <a:spLocks noGrp="1"/>
          </p:cNvSpPr>
          <p:nvPr>
            <p:ph type="sldNum" sz="quarter" idx="12"/>
          </p:nvPr>
        </p:nvSpPr>
        <p:spPr/>
        <p:txBody>
          <a:bodyPr/>
          <a:lstStyle/>
          <a:p>
            <a:fld id="{27502DFE-7BE7-4553-81D3-329BECF7024B}" type="slidenum">
              <a:rPr lang="en-US" smtClean="0"/>
              <a:t>‹#›</a:t>
            </a:fld>
            <a:endParaRPr lang="en-US"/>
          </a:p>
        </p:txBody>
      </p:sp>
    </p:spTree>
    <p:extLst>
      <p:ext uri="{BB962C8B-B14F-4D97-AF65-F5344CB8AC3E}">
        <p14:creationId xmlns:p14="http://schemas.microsoft.com/office/powerpoint/2010/main" val="3570560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814B16C-CD85-4A4F-B1F9-39C4FFC8E593}"/>
              </a:ext>
            </a:extLst>
          </p:cNvPr>
          <p:cNvSpPr>
            <a:spLocks noGrp="1"/>
          </p:cNvSpPr>
          <p:nvPr>
            <p:ph type="dt" sz="half" idx="10"/>
          </p:nvPr>
        </p:nvSpPr>
        <p:spPr/>
        <p:txBody>
          <a:bodyPr/>
          <a:lstStyle/>
          <a:p>
            <a:fld id="{36818362-0BE4-4249-A9CB-9D0B9CD3C6ED}" type="datetimeFigureOut">
              <a:rPr lang="en-US" smtClean="0"/>
              <a:t>21/08/2022</a:t>
            </a:fld>
            <a:endParaRPr lang="en-US"/>
          </a:p>
        </p:txBody>
      </p:sp>
      <p:sp>
        <p:nvSpPr>
          <p:cNvPr id="3" name="Footer Placeholder 2">
            <a:extLst>
              <a:ext uri="{FF2B5EF4-FFF2-40B4-BE49-F238E27FC236}">
                <a16:creationId xmlns:a16="http://schemas.microsoft.com/office/drawing/2014/main" xmlns="" id="{B62812BF-9C00-4243-AFFF-11E35D8066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9BB5484-E662-47D8-A3AA-79A31CAF819E}"/>
              </a:ext>
            </a:extLst>
          </p:cNvPr>
          <p:cNvSpPr>
            <a:spLocks noGrp="1"/>
          </p:cNvSpPr>
          <p:nvPr>
            <p:ph type="sldNum" sz="quarter" idx="12"/>
          </p:nvPr>
        </p:nvSpPr>
        <p:spPr/>
        <p:txBody>
          <a:bodyPr/>
          <a:lstStyle/>
          <a:p>
            <a:fld id="{27502DFE-7BE7-4553-81D3-329BECF7024B}" type="slidenum">
              <a:rPr lang="en-US" smtClean="0"/>
              <a:t>‹#›</a:t>
            </a:fld>
            <a:endParaRPr lang="en-US"/>
          </a:p>
        </p:txBody>
      </p:sp>
    </p:spTree>
    <p:extLst>
      <p:ext uri="{BB962C8B-B14F-4D97-AF65-F5344CB8AC3E}">
        <p14:creationId xmlns:p14="http://schemas.microsoft.com/office/powerpoint/2010/main" val="1516937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D2C019-4956-4BBA-A508-1CF9CAA92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C9F77C78-A95E-4200-9041-D68DAE6440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D834012-2D7D-46F4-B166-1B6E1EF292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0BE9CE3-C4C9-4D84-A277-EFCC26116EBC}"/>
              </a:ext>
            </a:extLst>
          </p:cNvPr>
          <p:cNvSpPr>
            <a:spLocks noGrp="1"/>
          </p:cNvSpPr>
          <p:nvPr>
            <p:ph type="dt" sz="half" idx="10"/>
          </p:nvPr>
        </p:nvSpPr>
        <p:spPr/>
        <p:txBody>
          <a:bodyPr/>
          <a:lstStyle/>
          <a:p>
            <a:fld id="{36818362-0BE4-4249-A9CB-9D0B9CD3C6ED}" type="datetimeFigureOut">
              <a:rPr lang="en-US" smtClean="0"/>
              <a:t>21/08/2022</a:t>
            </a:fld>
            <a:endParaRPr lang="en-US"/>
          </a:p>
        </p:txBody>
      </p:sp>
      <p:sp>
        <p:nvSpPr>
          <p:cNvPr id="6" name="Footer Placeholder 5">
            <a:extLst>
              <a:ext uri="{FF2B5EF4-FFF2-40B4-BE49-F238E27FC236}">
                <a16:creationId xmlns:a16="http://schemas.microsoft.com/office/drawing/2014/main" xmlns="" id="{F14E530D-072F-4981-B7E1-B591315E9E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E5368BB-183E-41BE-8232-5D64FAA73E5C}"/>
              </a:ext>
            </a:extLst>
          </p:cNvPr>
          <p:cNvSpPr>
            <a:spLocks noGrp="1"/>
          </p:cNvSpPr>
          <p:nvPr>
            <p:ph type="sldNum" sz="quarter" idx="12"/>
          </p:nvPr>
        </p:nvSpPr>
        <p:spPr/>
        <p:txBody>
          <a:bodyPr/>
          <a:lstStyle/>
          <a:p>
            <a:fld id="{27502DFE-7BE7-4553-81D3-329BECF7024B}" type="slidenum">
              <a:rPr lang="en-US" smtClean="0"/>
              <a:t>‹#›</a:t>
            </a:fld>
            <a:endParaRPr lang="en-US"/>
          </a:p>
        </p:txBody>
      </p:sp>
    </p:spTree>
    <p:extLst>
      <p:ext uri="{BB962C8B-B14F-4D97-AF65-F5344CB8AC3E}">
        <p14:creationId xmlns:p14="http://schemas.microsoft.com/office/powerpoint/2010/main" val="159242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A17532-BB83-48B3-B1F0-FFE4FA62AC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22114C6-240A-4A97-B3D6-BE55E37027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54E6FE8-288B-46D9-96F4-82A3D667FC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66DCFED-690F-4C9B-89FD-2EB47CE3E49C}"/>
              </a:ext>
            </a:extLst>
          </p:cNvPr>
          <p:cNvSpPr>
            <a:spLocks noGrp="1"/>
          </p:cNvSpPr>
          <p:nvPr>
            <p:ph type="dt" sz="half" idx="10"/>
          </p:nvPr>
        </p:nvSpPr>
        <p:spPr/>
        <p:txBody>
          <a:bodyPr/>
          <a:lstStyle/>
          <a:p>
            <a:fld id="{36818362-0BE4-4249-A9CB-9D0B9CD3C6ED}" type="datetimeFigureOut">
              <a:rPr lang="en-US" smtClean="0"/>
              <a:t>21/08/2022</a:t>
            </a:fld>
            <a:endParaRPr lang="en-US"/>
          </a:p>
        </p:txBody>
      </p:sp>
      <p:sp>
        <p:nvSpPr>
          <p:cNvPr id="6" name="Footer Placeholder 5">
            <a:extLst>
              <a:ext uri="{FF2B5EF4-FFF2-40B4-BE49-F238E27FC236}">
                <a16:creationId xmlns:a16="http://schemas.microsoft.com/office/drawing/2014/main" xmlns="" id="{CD7FF886-66DF-4E66-9538-91243A6C36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A373420-CBEF-4D33-94C5-646BE7085E6E}"/>
              </a:ext>
            </a:extLst>
          </p:cNvPr>
          <p:cNvSpPr>
            <a:spLocks noGrp="1"/>
          </p:cNvSpPr>
          <p:nvPr>
            <p:ph type="sldNum" sz="quarter" idx="12"/>
          </p:nvPr>
        </p:nvSpPr>
        <p:spPr/>
        <p:txBody>
          <a:bodyPr/>
          <a:lstStyle/>
          <a:p>
            <a:fld id="{27502DFE-7BE7-4553-81D3-329BECF7024B}" type="slidenum">
              <a:rPr lang="en-US" smtClean="0"/>
              <a:t>‹#›</a:t>
            </a:fld>
            <a:endParaRPr lang="en-US"/>
          </a:p>
        </p:txBody>
      </p:sp>
    </p:spTree>
    <p:extLst>
      <p:ext uri="{BB962C8B-B14F-4D97-AF65-F5344CB8AC3E}">
        <p14:creationId xmlns:p14="http://schemas.microsoft.com/office/powerpoint/2010/main" val="938390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D5FF">
            <a:alpha val="24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CE4D9E9-DDAE-440A-8317-81CB358C0A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24D8304-A93F-463C-A03E-08CD5F0E16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0D82369-BFB1-4A2D-966F-D060DF9A0A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818362-0BE4-4249-A9CB-9D0B9CD3C6ED}" type="datetimeFigureOut">
              <a:rPr lang="en-US" smtClean="0"/>
              <a:t>21/08/2022</a:t>
            </a:fld>
            <a:endParaRPr lang="en-US"/>
          </a:p>
        </p:txBody>
      </p:sp>
      <p:sp>
        <p:nvSpPr>
          <p:cNvPr id="5" name="Footer Placeholder 4">
            <a:extLst>
              <a:ext uri="{FF2B5EF4-FFF2-40B4-BE49-F238E27FC236}">
                <a16:creationId xmlns:a16="http://schemas.microsoft.com/office/drawing/2014/main" xmlns="" id="{CBE98B9C-1CA2-481F-BAB8-959C75FD32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D8B8EDE-09CD-4C5D-BCC4-DC9945747F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502DFE-7BE7-4553-81D3-329BECF7024B}" type="slidenum">
              <a:rPr lang="en-US" smtClean="0"/>
              <a:t>‹#›</a:t>
            </a:fld>
            <a:endParaRPr lang="en-US"/>
          </a:p>
        </p:txBody>
      </p:sp>
    </p:spTree>
    <p:extLst>
      <p:ext uri="{BB962C8B-B14F-4D97-AF65-F5344CB8AC3E}">
        <p14:creationId xmlns:p14="http://schemas.microsoft.com/office/powerpoint/2010/main" val="17727953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9E4729-DC82-4D82-B918-296A077FD1EF}"/>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xmlns="" id="{4AD5DB78-9AD4-4A08-B9F6-1DA76E072898}"/>
              </a:ext>
            </a:extLst>
          </p:cNvPr>
          <p:cNvSpPr>
            <a:spLocks noGrp="1"/>
          </p:cNvSpPr>
          <p:nvPr>
            <p:ph type="subTitle" idx="1"/>
          </p:nvPr>
        </p:nvSpPr>
        <p:spPr/>
        <p:txBody>
          <a:bodyPr/>
          <a:lstStyle/>
          <a:p>
            <a:endParaRPr lang="en-US"/>
          </a:p>
        </p:txBody>
      </p:sp>
      <p:pic>
        <p:nvPicPr>
          <p:cNvPr id="4" name="Nhật Ký Của Mẹ - Hiền Thục - Official Music Video">
            <a:hlinkClick r:id="" action="ppaction://media"/>
            <a:extLst>
              <a:ext uri="{FF2B5EF4-FFF2-40B4-BE49-F238E27FC236}">
                <a16:creationId xmlns:a16="http://schemas.microsoft.com/office/drawing/2014/main" xmlns="" id="{7E82B7A5-547C-4D61-BC7E-E67A259521B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686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6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xmlns="" id="{B8944206-6802-43ED-AF2A-E29CBE3BBE3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1" cy="6857999"/>
          </a:xfrm>
        </p:spPr>
      </p:pic>
      <p:sp>
        <p:nvSpPr>
          <p:cNvPr id="2" name="TextBox 1"/>
          <p:cNvSpPr txBox="1"/>
          <p:nvPr/>
        </p:nvSpPr>
        <p:spPr>
          <a:xfrm>
            <a:off x="871870" y="212651"/>
            <a:ext cx="10611293" cy="4832092"/>
          </a:xfrm>
          <a:prstGeom prst="rect">
            <a:avLst/>
          </a:prstGeom>
          <a:noFill/>
        </p:spPr>
        <p:txBody>
          <a:bodyPr wrap="square" rtlCol="0">
            <a:spAutoFit/>
          </a:bodyPr>
          <a:lstStyle/>
          <a:p>
            <a:pPr algn="ctr"/>
            <a:r>
              <a:rPr lang="en-US" sz="2800" b="1" smtClean="0">
                <a:solidFill>
                  <a:srgbClr val="C00000"/>
                </a:solidFill>
                <a:latin typeface="Times New Roman" panose="02020603050405020304" pitchFamily="18" charset="0"/>
                <a:cs typeface="Times New Roman" panose="02020603050405020304" pitchFamily="18" charset="0"/>
              </a:rPr>
              <a:t>CÁC SỰ VIỆC CHÍNH TRONG ĐOẠN TRÍCH</a:t>
            </a:r>
          </a:p>
          <a:p>
            <a:r>
              <a:rPr lang="en-US" sz="2800" smtClean="0">
                <a:solidFill>
                  <a:srgbClr val="C00000"/>
                </a:solidFill>
                <a:latin typeface="Times New Roman" panose="02020603050405020304" pitchFamily="18" charset="0"/>
                <a:cs typeface="Times New Roman" panose="02020603050405020304" pitchFamily="18" charset="0"/>
              </a:rPr>
              <a:t> </a:t>
            </a:r>
          </a:p>
          <a:p>
            <a:r>
              <a:rPr lang="en-US" sz="2800" i="1" smtClean="0">
                <a:solidFill>
                  <a:srgbClr val="C00000"/>
                </a:solidFill>
                <a:latin typeface="Times New Roman" panose="02020603050405020304" pitchFamily="18" charset="0"/>
                <a:cs typeface="Times New Roman" panose="02020603050405020304" pitchFamily="18" charset="0"/>
              </a:rPr>
              <a:t>1. Tôi</a:t>
            </a:r>
            <a:r>
              <a:rPr lang="en-US" sz="2800" smtClean="0">
                <a:solidFill>
                  <a:srgbClr val="C00000"/>
                </a:solidFill>
                <a:latin typeface="Times New Roman" panose="02020603050405020304" pitchFamily="18" charset="0"/>
                <a:cs typeface="Times New Roman" panose="02020603050405020304" pitchFamily="18" charset="0"/>
              </a:rPr>
              <a:t> </a:t>
            </a:r>
            <a:r>
              <a:rPr lang="en-US" sz="2800">
                <a:solidFill>
                  <a:srgbClr val="C00000"/>
                </a:solidFill>
                <a:latin typeface="Times New Roman" panose="02020603050405020304" pitchFamily="18" charset="0"/>
                <a:cs typeface="Times New Roman" panose="02020603050405020304" pitchFamily="18" charset="0"/>
              </a:rPr>
              <a:t>mồ côi bố, lại phải sống xa </a:t>
            </a:r>
            <a:r>
              <a:rPr lang="en-US" sz="2800">
                <a:solidFill>
                  <a:srgbClr val="C00000"/>
                </a:solidFill>
                <a:latin typeface="Times New Roman" panose="02020603050405020304" pitchFamily="18" charset="0"/>
                <a:cs typeface="Times New Roman" panose="02020603050405020304" pitchFamily="18" charset="0"/>
              </a:rPr>
              <a:t>mẹ</a:t>
            </a:r>
            <a:r>
              <a:rPr lang="en-US" sz="2800" smtClean="0">
                <a:solidFill>
                  <a:srgbClr val="C00000"/>
                </a:solidFill>
                <a:latin typeface="Times New Roman" panose="02020603050405020304" pitchFamily="18" charset="0"/>
                <a:cs typeface="Times New Roman" panose="02020603050405020304" pitchFamily="18" charset="0"/>
              </a:rPr>
              <a:t>.</a:t>
            </a:r>
          </a:p>
          <a:p>
            <a:endParaRPr lang="en-US" sz="2800">
              <a:solidFill>
                <a:srgbClr val="C00000"/>
              </a:solidFill>
              <a:latin typeface="Times New Roman" panose="02020603050405020304" pitchFamily="18" charset="0"/>
              <a:cs typeface="Times New Roman" panose="02020603050405020304" pitchFamily="18" charset="0"/>
            </a:endParaRPr>
          </a:p>
          <a:p>
            <a:r>
              <a:rPr lang="en-US" sz="2800" smtClean="0">
                <a:solidFill>
                  <a:srgbClr val="C00000"/>
                </a:solidFill>
                <a:latin typeface="Times New Roman" panose="02020603050405020304" pitchFamily="18" charset="0"/>
                <a:cs typeface="Times New Roman" panose="02020603050405020304" pitchFamily="18" charset="0"/>
              </a:rPr>
              <a:t>2. </a:t>
            </a:r>
            <a:r>
              <a:rPr lang="en-US" sz="2800" i="1" smtClean="0">
                <a:solidFill>
                  <a:srgbClr val="C00000"/>
                </a:solidFill>
                <a:latin typeface="Times New Roman" panose="02020603050405020304" pitchFamily="18" charset="0"/>
                <a:cs typeface="Times New Roman" panose="02020603050405020304" pitchFamily="18" charset="0"/>
              </a:rPr>
              <a:t>Tôi</a:t>
            </a:r>
            <a:r>
              <a:rPr lang="en-US" sz="2800" smtClean="0">
                <a:solidFill>
                  <a:srgbClr val="C00000"/>
                </a:solidFill>
                <a:latin typeface="Times New Roman" panose="02020603050405020304" pitchFamily="18" charset="0"/>
                <a:cs typeface="Times New Roman" panose="02020603050405020304" pitchFamily="18" charset="0"/>
              </a:rPr>
              <a:t> </a:t>
            </a:r>
            <a:r>
              <a:rPr lang="en-US" sz="2800">
                <a:solidFill>
                  <a:srgbClr val="C00000"/>
                </a:solidFill>
                <a:latin typeface="Times New Roman" panose="02020603050405020304" pitchFamily="18" charset="0"/>
                <a:cs typeface="Times New Roman" panose="02020603050405020304" pitchFamily="18" charset="0"/>
              </a:rPr>
              <a:t>rất mong mẹ về vì sắp đến ngày giỗ đầu </a:t>
            </a:r>
            <a:r>
              <a:rPr lang="en-US" sz="2800">
                <a:solidFill>
                  <a:srgbClr val="C00000"/>
                </a:solidFill>
                <a:latin typeface="Times New Roman" panose="02020603050405020304" pitchFamily="18" charset="0"/>
                <a:cs typeface="Times New Roman" panose="02020603050405020304" pitchFamily="18" charset="0"/>
              </a:rPr>
              <a:t>bố</a:t>
            </a:r>
            <a:r>
              <a:rPr lang="en-US" sz="2800" smtClean="0">
                <a:solidFill>
                  <a:srgbClr val="C00000"/>
                </a:solidFill>
                <a:latin typeface="Times New Roman" panose="02020603050405020304" pitchFamily="18" charset="0"/>
                <a:cs typeface="Times New Roman" panose="02020603050405020304" pitchFamily="18" charset="0"/>
              </a:rPr>
              <a:t>.</a:t>
            </a:r>
          </a:p>
          <a:p>
            <a:endParaRPr lang="en-US" sz="2800">
              <a:solidFill>
                <a:srgbClr val="C00000"/>
              </a:solidFill>
              <a:latin typeface="Times New Roman" panose="02020603050405020304" pitchFamily="18" charset="0"/>
              <a:cs typeface="Times New Roman" panose="02020603050405020304" pitchFamily="18" charset="0"/>
            </a:endParaRPr>
          </a:p>
          <a:p>
            <a:r>
              <a:rPr lang="en-US" sz="2800" smtClean="0">
                <a:solidFill>
                  <a:srgbClr val="C00000"/>
                </a:solidFill>
                <a:latin typeface="Times New Roman" panose="02020603050405020304" pitchFamily="18" charset="0"/>
                <a:cs typeface="Times New Roman" panose="02020603050405020304" pitchFamily="18" charset="0"/>
              </a:rPr>
              <a:t>3. </a:t>
            </a:r>
            <a:r>
              <a:rPr lang="en-US" sz="2800" i="1">
                <a:solidFill>
                  <a:srgbClr val="C00000"/>
                </a:solidFill>
                <a:latin typeface="Times New Roman" panose="02020603050405020304" pitchFamily="18" charset="0"/>
                <a:cs typeface="Times New Roman" panose="02020603050405020304" pitchFamily="18" charset="0"/>
              </a:rPr>
              <a:t>Tôi</a:t>
            </a:r>
            <a:r>
              <a:rPr lang="en-US" sz="2800">
                <a:solidFill>
                  <a:srgbClr val="C00000"/>
                </a:solidFill>
                <a:latin typeface="Times New Roman" panose="02020603050405020304" pitchFamily="18" charset="0"/>
                <a:cs typeface="Times New Roman" panose="02020603050405020304" pitchFamily="18" charset="0"/>
              </a:rPr>
              <a:t> và cuộc trò chuyện với bà cô bên </a:t>
            </a:r>
            <a:r>
              <a:rPr lang="en-US" sz="2800">
                <a:solidFill>
                  <a:srgbClr val="C00000"/>
                </a:solidFill>
                <a:latin typeface="Times New Roman" panose="02020603050405020304" pitchFamily="18" charset="0"/>
                <a:cs typeface="Times New Roman" panose="02020603050405020304" pitchFamily="18" charset="0"/>
              </a:rPr>
              <a:t>nội</a:t>
            </a:r>
            <a:r>
              <a:rPr lang="en-US" sz="2800" smtClean="0">
                <a:solidFill>
                  <a:srgbClr val="C00000"/>
                </a:solidFill>
                <a:latin typeface="Times New Roman" panose="02020603050405020304" pitchFamily="18" charset="0"/>
                <a:cs typeface="Times New Roman" panose="02020603050405020304" pitchFamily="18" charset="0"/>
              </a:rPr>
              <a:t>.</a:t>
            </a:r>
          </a:p>
          <a:p>
            <a:endParaRPr lang="en-US" sz="2800">
              <a:solidFill>
                <a:srgbClr val="C00000"/>
              </a:solidFill>
              <a:latin typeface="Times New Roman" panose="02020603050405020304" pitchFamily="18" charset="0"/>
              <a:cs typeface="Times New Roman" panose="02020603050405020304" pitchFamily="18" charset="0"/>
            </a:endParaRPr>
          </a:p>
          <a:p>
            <a:r>
              <a:rPr lang="en-US" sz="2800" smtClean="0">
                <a:solidFill>
                  <a:srgbClr val="C00000"/>
                </a:solidFill>
                <a:latin typeface="Times New Roman" panose="02020603050405020304" pitchFamily="18" charset="0"/>
                <a:cs typeface="Times New Roman" panose="02020603050405020304" pitchFamily="18" charset="0"/>
              </a:rPr>
              <a:t>4. </a:t>
            </a:r>
            <a:r>
              <a:rPr lang="en-US" sz="2800" i="1">
                <a:solidFill>
                  <a:srgbClr val="C00000"/>
                </a:solidFill>
                <a:latin typeface="Times New Roman" panose="02020603050405020304" pitchFamily="18" charset="0"/>
                <a:cs typeface="Times New Roman" panose="02020603050405020304" pitchFamily="18" charset="0"/>
              </a:rPr>
              <a:t>Tôi</a:t>
            </a:r>
            <a:r>
              <a:rPr lang="en-US" sz="2800">
                <a:solidFill>
                  <a:srgbClr val="C00000"/>
                </a:solidFill>
                <a:latin typeface="Times New Roman" panose="02020603050405020304" pitchFamily="18" charset="0"/>
                <a:cs typeface="Times New Roman" panose="02020603050405020304" pitchFamily="18" charset="0"/>
              </a:rPr>
              <a:t> được gặp mẹ và cảm giác được trong nằm trong lòng mẹ sau bao ngày xa cách.</a:t>
            </a:r>
          </a:p>
          <a:p>
            <a:endParaRPr lang="en-US" sz="280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81826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xmlns="" id="{2E19AFAE-B3DB-4748-9C06-ACF2956F8416}"/>
              </a:ext>
            </a:extLst>
          </p:cNvPr>
          <p:cNvPicPr/>
          <p:nvPr/>
        </p:nvPicPr>
        <p:blipFill>
          <a:blip r:embed="rId2" cstate="print"/>
          <a:stretch>
            <a:fillRect/>
          </a:stretch>
        </p:blipFill>
        <p:spPr>
          <a:xfrm flipH="1">
            <a:off x="268406" y="2242033"/>
            <a:ext cx="4000658" cy="4661268"/>
          </a:xfrm>
          <a:prstGeom prst="rect">
            <a:avLst/>
          </a:prstGeom>
        </p:spPr>
      </p:pic>
      <p:pic>
        <p:nvPicPr>
          <p:cNvPr id="191" name="Picture 190" descr="A picture containing web, chain, plant, branchlet&#10;&#10;Description automatically generated">
            <a:extLst>
              <a:ext uri="{FF2B5EF4-FFF2-40B4-BE49-F238E27FC236}">
                <a16:creationId xmlns:a16="http://schemas.microsoft.com/office/drawing/2014/main" xmlns="" id="{17AE403F-ACE8-384F-8856-3B3B31294976}"/>
              </a:ext>
            </a:extLst>
          </p:cNvPr>
          <p:cNvPicPr/>
          <p:nvPr/>
        </p:nvPicPr>
        <p:blipFill>
          <a:blip r:embed="rId3"/>
          <a:stretch>
            <a:fillRect/>
          </a:stretch>
        </p:blipFill>
        <p:spPr>
          <a:xfrm>
            <a:off x="2966485" y="170122"/>
            <a:ext cx="7751134" cy="6220046"/>
          </a:xfrm>
          <a:prstGeom prst="rect">
            <a:avLst/>
          </a:prstGeom>
        </p:spPr>
      </p:pic>
      <p:sp>
        <p:nvSpPr>
          <p:cNvPr id="189" name="TextBox 188">
            <a:extLst>
              <a:ext uri="{FF2B5EF4-FFF2-40B4-BE49-F238E27FC236}">
                <a16:creationId xmlns:a16="http://schemas.microsoft.com/office/drawing/2014/main" xmlns="" id="{D9C82AA6-E90B-4374-BEB0-293C65A7C387}"/>
              </a:ext>
            </a:extLst>
          </p:cNvPr>
          <p:cNvSpPr txBox="1"/>
          <p:nvPr/>
        </p:nvSpPr>
        <p:spPr>
          <a:xfrm>
            <a:off x="4159703" y="1777049"/>
            <a:ext cx="5506639" cy="2144177"/>
          </a:xfrm>
          <a:prstGeom prst="rect">
            <a:avLst/>
          </a:prstGeom>
          <a:noFill/>
        </p:spPr>
        <p:txBody>
          <a:bodyPr wrap="square">
            <a:spAutoFit/>
          </a:bodyPr>
          <a:lstStyle/>
          <a:p>
            <a:pPr marL="0" marR="0" algn="just">
              <a:lnSpc>
                <a:spcPct val="107000"/>
              </a:lnSpc>
              <a:spcBef>
                <a:spcPts val="0"/>
              </a:spcBef>
              <a:spcAft>
                <a:spcPts val="800"/>
              </a:spcAft>
            </a:pP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1.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Đóng</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Tôi</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bé</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Hồng</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kể</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tóm</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tắt</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vừa</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kể</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ấy</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tập</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trung</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905933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xmlns="" id="{B8944206-6802-43ED-AF2A-E29CBE3BBE3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12192001" cy="6857999"/>
          </a:xfrm>
        </p:spPr>
      </p:pic>
      <p:sp>
        <p:nvSpPr>
          <p:cNvPr id="2" name="TextBox 1"/>
          <p:cNvSpPr txBox="1"/>
          <p:nvPr/>
        </p:nvSpPr>
        <p:spPr>
          <a:xfrm>
            <a:off x="510363" y="435932"/>
            <a:ext cx="10930270" cy="3908762"/>
          </a:xfrm>
          <a:prstGeom prst="rect">
            <a:avLst/>
          </a:prstGeom>
          <a:noFill/>
        </p:spPr>
        <p:txBody>
          <a:bodyPr wrap="square" rtlCol="0">
            <a:spAutoFit/>
          </a:bodyPr>
          <a:lstStyle/>
          <a:p>
            <a:pPr algn="just"/>
            <a:r>
              <a:rPr lang="en-US" sz="2800" b="1" smtClean="0">
                <a:solidFill>
                  <a:srgbClr val="C00000"/>
                </a:solidFill>
                <a:latin typeface="Times New Roman" panose="02020603050405020304" pitchFamily="18" charset="0"/>
                <a:cs typeface="Times New Roman" panose="02020603050405020304" pitchFamily="18" charset="0"/>
              </a:rPr>
              <a:t>    ĐÓNG VAI NHÂN VẬT "TÔI" ĐỂ TÓM TẮT ĐOẠN TRÍCH</a:t>
            </a:r>
          </a:p>
          <a:p>
            <a:pPr algn="just"/>
            <a:r>
              <a:rPr lang="en-US" sz="2800" smtClean="0">
                <a:solidFill>
                  <a:srgbClr val="C00000"/>
                </a:solidFill>
                <a:latin typeface="Times New Roman" panose="02020603050405020304" pitchFamily="18" charset="0"/>
                <a:cs typeface="Times New Roman" panose="02020603050405020304" pitchFamily="18" charset="0"/>
              </a:rPr>
              <a:t> </a:t>
            </a:r>
          </a:p>
          <a:p>
            <a:pPr algn="just"/>
            <a:r>
              <a:rPr lang="en-US" sz="2400">
                <a:solidFill>
                  <a:srgbClr val="C00000"/>
                </a:solidFill>
                <a:latin typeface="Times New Roman" panose="02020603050405020304" pitchFamily="18" charset="0"/>
                <a:cs typeface="Times New Roman" panose="02020603050405020304" pitchFamily="18" charset="0"/>
              </a:rPr>
              <a:t>Tôi tên Hồng, cách đây gần một năm tôi đã trở thành đứa trẻ mồ côi bố. Mẹ tôi do nợ nần, túng thiếu đã phải bỏ đi tha phương cầu thực, hai anh em tôi ở quê với họ hàng bên nội. Gần đến ngày giỗ đầu bố mà mẹ tôi chưa về. Một </a:t>
            </a:r>
            <a:r>
              <a:rPr lang="en-US" sz="2400">
                <a:solidFill>
                  <a:srgbClr val="C00000"/>
                </a:solidFill>
                <a:latin typeface="Times New Roman" panose="02020603050405020304" pitchFamily="18" charset="0"/>
                <a:cs typeface="Times New Roman" panose="02020603050405020304" pitchFamily="18" charset="0"/>
              </a:rPr>
              <a:t>hôm</a:t>
            </a:r>
            <a:r>
              <a:rPr lang="en-US" sz="2400" smtClean="0">
                <a:solidFill>
                  <a:srgbClr val="C00000"/>
                </a:solidFill>
                <a:latin typeface="Times New Roman" panose="02020603050405020304" pitchFamily="18" charset="0"/>
                <a:cs typeface="Times New Roman" panose="02020603050405020304" pitchFamily="18" charset="0"/>
              </a:rPr>
              <a:t>, người </a:t>
            </a:r>
            <a:r>
              <a:rPr lang="en-US" sz="2400">
                <a:solidFill>
                  <a:srgbClr val="C00000"/>
                </a:solidFill>
                <a:latin typeface="Times New Roman" panose="02020603050405020304" pitchFamily="18" charset="0"/>
                <a:cs typeface="Times New Roman" panose="02020603050405020304" pitchFamily="18" charset="0"/>
              </a:rPr>
              <a:t>bà cô bên nội gọi tôi đến bên để nói chuyện về mẹ tôi, tôi biết người cô luôn muốn gieo rắc vào đầu tôi những lời nói cay độc  khiến tôi hoài nghi và ghét bỏ mẹ mình. Tuy nhiên, Tôi vẫn luôn giữ được niềm tin cũng như lòng yêu thương mẹ. Rồi cuối cùng tôi cũng được gặp lại mẹ mình. Khi được ở trong lòng mẹ, tôi được tận hưởng niềm hạnh phúc vô bờ bến, cảm giác ấm áp của đứa con được gặp mẹ sau bao ngày xa cách.</a:t>
            </a:r>
            <a:endParaRPr lang="en-US" sz="240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59754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D9282EDD-2C89-4FF5-A754-639FCBD1415D}"/>
              </a:ext>
            </a:extLst>
          </p:cNvPr>
          <p:cNvPicPr>
            <a:picLocks noChangeAspect="1"/>
          </p:cNvPicPr>
          <p:nvPr/>
        </p:nvPicPr>
        <p:blipFill>
          <a:blip r:embed="rId2"/>
          <a:stretch>
            <a:fillRect/>
          </a:stretch>
        </p:blipFill>
        <p:spPr>
          <a:xfrm>
            <a:off x="616687" y="1754372"/>
            <a:ext cx="10536865" cy="4055759"/>
          </a:xfrm>
          <a:prstGeom prst="rect">
            <a:avLst/>
          </a:prstGeom>
        </p:spPr>
      </p:pic>
      <p:pic>
        <p:nvPicPr>
          <p:cNvPr id="18" name="Picture 17">
            <a:extLst>
              <a:ext uri="{FF2B5EF4-FFF2-40B4-BE49-F238E27FC236}">
                <a16:creationId xmlns:a16="http://schemas.microsoft.com/office/drawing/2014/main" xmlns="" id="{358946E8-8C7E-4929-9373-A7A60C53E3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7991" y="3953814"/>
            <a:ext cx="3224009" cy="3226158"/>
          </a:xfrm>
          <a:prstGeom prst="rect">
            <a:avLst/>
          </a:prstGeom>
        </p:spPr>
      </p:pic>
      <p:pic>
        <p:nvPicPr>
          <p:cNvPr id="19" name="Picture 18" descr="青草">
            <a:extLst>
              <a:ext uri="{FF2B5EF4-FFF2-40B4-BE49-F238E27FC236}">
                <a16:creationId xmlns:a16="http://schemas.microsoft.com/office/drawing/2014/main" xmlns="" id="{10921F0A-A415-EB45-951B-389F0CD33917}"/>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769735"/>
            <a:ext cx="10450860" cy="1088265"/>
          </a:xfrm>
          <a:prstGeom prst="rect">
            <a:avLst/>
          </a:prstGeom>
          <a:noFill/>
          <a:ln>
            <a:noFill/>
          </a:ln>
        </p:spPr>
      </p:pic>
      <p:pic>
        <p:nvPicPr>
          <p:cNvPr id="20" name="图片 17">
            <a:extLst>
              <a:ext uri="{FF2B5EF4-FFF2-40B4-BE49-F238E27FC236}">
                <a16:creationId xmlns:a16="http://schemas.microsoft.com/office/drawing/2014/main" xmlns="" id="{B828FFE8-230D-8249-AEAC-AE19BBC30142}"/>
              </a:ext>
            </a:extLst>
          </p:cNvPr>
          <p:cNvPicPr/>
          <p:nvPr/>
        </p:nvPicPr>
        <p:blipFill rotWithShape="1">
          <a:blip r:embed="rId5" cstate="print">
            <a:extLst>
              <a:ext uri="{28A0092B-C50C-407E-A947-70E740481C1C}">
                <a14:useLocalDpi xmlns:a14="http://schemas.microsoft.com/office/drawing/2010/main" val="0"/>
              </a:ext>
            </a:extLst>
          </a:blip>
          <a:srcRect l="9876" t="60349" r="68070"/>
          <a:stretch>
            <a:fillRect/>
          </a:stretch>
        </p:blipFill>
        <p:spPr>
          <a:xfrm>
            <a:off x="10142737" y="716683"/>
            <a:ext cx="1409065" cy="1424940"/>
          </a:xfrm>
          <a:prstGeom prst="rect">
            <a:avLst/>
          </a:prstGeom>
        </p:spPr>
      </p:pic>
      <p:pic>
        <p:nvPicPr>
          <p:cNvPr id="23" name="Picture 22">
            <a:extLst>
              <a:ext uri="{FF2B5EF4-FFF2-40B4-BE49-F238E27FC236}">
                <a16:creationId xmlns:a16="http://schemas.microsoft.com/office/drawing/2014/main" xmlns="" id="{DA9B299B-B31D-104C-B43C-93F039FADAC7}"/>
              </a:ext>
            </a:extLst>
          </p:cNvPr>
          <p:cNvPicPr/>
          <p:nvPr/>
        </p:nvPicPr>
        <p:blipFill>
          <a:blip r:embed="rId6"/>
          <a:stretch>
            <a:fillRect/>
          </a:stretch>
        </p:blipFill>
        <p:spPr>
          <a:xfrm>
            <a:off x="0" y="-93061"/>
            <a:ext cx="3234014" cy="1458271"/>
          </a:xfrm>
          <a:prstGeom prst="rect">
            <a:avLst/>
          </a:prstGeom>
        </p:spPr>
      </p:pic>
    </p:spTree>
    <p:extLst>
      <p:ext uri="{BB962C8B-B14F-4D97-AF65-F5344CB8AC3E}">
        <p14:creationId xmlns:p14="http://schemas.microsoft.com/office/powerpoint/2010/main" val="19732260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9C51307C-5283-450F-BEF1-C32B5B90C09C}"/>
              </a:ext>
            </a:extLst>
          </p:cNvPr>
          <p:cNvPicPr>
            <a:picLocks noGrp="1" noChangeAspect="1"/>
          </p:cNvPicPr>
          <p:nvPr>
            <p:ph idx="1"/>
          </p:nvPr>
        </p:nvPicPr>
        <p:blipFill>
          <a:blip r:embed="rId2"/>
          <a:stretch>
            <a:fillRect/>
          </a:stretch>
        </p:blipFill>
        <p:spPr>
          <a:xfrm>
            <a:off x="206477" y="616577"/>
            <a:ext cx="10596203" cy="5441293"/>
          </a:xfrm>
        </p:spPr>
      </p:pic>
      <p:pic>
        <p:nvPicPr>
          <p:cNvPr id="7" name="Picture 6" descr="青草">
            <a:extLst>
              <a:ext uri="{FF2B5EF4-FFF2-40B4-BE49-F238E27FC236}">
                <a16:creationId xmlns:a16="http://schemas.microsoft.com/office/drawing/2014/main" xmlns="" id="{5AE985D2-27D0-4289-8137-E6C67FB26DD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769735"/>
            <a:ext cx="10450860" cy="1088265"/>
          </a:xfrm>
          <a:prstGeom prst="rect">
            <a:avLst/>
          </a:prstGeom>
          <a:noFill/>
          <a:ln>
            <a:noFill/>
          </a:ln>
        </p:spPr>
      </p:pic>
      <p:pic>
        <p:nvPicPr>
          <p:cNvPr id="6" name="图片 6152" descr="1-37">
            <a:extLst>
              <a:ext uri="{FF2B5EF4-FFF2-40B4-BE49-F238E27FC236}">
                <a16:creationId xmlns:a16="http://schemas.microsoft.com/office/drawing/2014/main" xmlns="" id="{9C1FAAC4-B070-D347-B316-2D2229D3E36F}"/>
              </a:ext>
            </a:extLst>
          </p:cNvPr>
          <p:cNvPicPr/>
          <p:nvPr/>
        </p:nvPicPr>
        <p:blipFill>
          <a:blip r:embed="rId4"/>
          <a:stretch>
            <a:fillRect/>
          </a:stretch>
        </p:blipFill>
        <p:spPr>
          <a:xfrm>
            <a:off x="10657337" y="5571460"/>
            <a:ext cx="1802484" cy="1457817"/>
          </a:xfrm>
          <a:prstGeom prst="rect">
            <a:avLst/>
          </a:prstGeom>
        </p:spPr>
      </p:pic>
      <p:pic>
        <p:nvPicPr>
          <p:cNvPr id="8" name="Picture 7" descr="A picture containing toy, doll&#10;&#10;Description automatically generated">
            <a:extLst>
              <a:ext uri="{FF2B5EF4-FFF2-40B4-BE49-F238E27FC236}">
                <a16:creationId xmlns:a16="http://schemas.microsoft.com/office/drawing/2014/main" xmlns="" id="{FC708F24-7E75-9B4A-8003-9C462EBB1422}"/>
              </a:ext>
            </a:extLst>
          </p:cNvPr>
          <p:cNvPicPr/>
          <p:nvPr/>
        </p:nvPicPr>
        <p:blipFill>
          <a:blip r:embed="rId5"/>
          <a:stretch>
            <a:fillRect/>
          </a:stretch>
        </p:blipFill>
        <p:spPr>
          <a:xfrm>
            <a:off x="231819" y="51516"/>
            <a:ext cx="1671409" cy="820354"/>
          </a:xfrm>
          <a:prstGeom prst="rect">
            <a:avLst/>
          </a:prstGeom>
        </p:spPr>
      </p:pic>
      <p:pic>
        <p:nvPicPr>
          <p:cNvPr id="9" name="Google Shape;348;p14">
            <a:extLst>
              <a:ext uri="{FF2B5EF4-FFF2-40B4-BE49-F238E27FC236}">
                <a16:creationId xmlns:a16="http://schemas.microsoft.com/office/drawing/2014/main" xmlns="" id="{BD44E409-B3D6-477E-ABDE-D185FE8F657C}"/>
              </a:ext>
            </a:extLst>
          </p:cNvPr>
          <p:cNvPicPr/>
          <p:nvPr/>
        </p:nvPicPr>
        <p:blipFill rotWithShape="1">
          <a:blip r:embed="rId6">
            <a:alphaModFix/>
          </a:blip>
          <a:srcRect/>
          <a:stretch/>
        </p:blipFill>
        <p:spPr>
          <a:xfrm rot="1905642">
            <a:off x="10141747" y="-184664"/>
            <a:ext cx="2633854" cy="1821647"/>
          </a:xfrm>
          <a:prstGeom prst="rect">
            <a:avLst/>
          </a:prstGeom>
          <a:noFill/>
          <a:ln>
            <a:noFill/>
          </a:ln>
        </p:spPr>
      </p:pic>
    </p:spTree>
    <p:extLst>
      <p:ext uri="{BB962C8B-B14F-4D97-AF65-F5344CB8AC3E}">
        <p14:creationId xmlns:p14="http://schemas.microsoft.com/office/powerpoint/2010/main" val="38547801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74DF22D-4963-4C3E-A42A-06DF47E424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74018"/>
            <a:ext cx="2525225" cy="2083981"/>
          </a:xfrm>
          <a:prstGeom prst="rect">
            <a:avLst/>
          </a:prstGeom>
        </p:spPr>
      </p:pic>
      <p:sp>
        <p:nvSpPr>
          <p:cNvPr id="5" name="TextBox 4">
            <a:extLst>
              <a:ext uri="{FF2B5EF4-FFF2-40B4-BE49-F238E27FC236}">
                <a16:creationId xmlns:a16="http://schemas.microsoft.com/office/drawing/2014/main" xmlns="" id="{989C9BCF-F55D-4F17-9770-E809B6825E5F}"/>
              </a:ext>
            </a:extLst>
          </p:cNvPr>
          <p:cNvSpPr txBox="1"/>
          <p:nvPr/>
        </p:nvSpPr>
        <p:spPr>
          <a:xfrm>
            <a:off x="1107026" y="541475"/>
            <a:ext cx="6096000" cy="523220"/>
          </a:xfrm>
          <a:prstGeom prst="rect">
            <a:avLst/>
          </a:prstGeom>
          <a:noFill/>
        </p:spPr>
        <p:txBody>
          <a:bodyPr wrap="square">
            <a:spAutoFit/>
          </a:bodyPr>
          <a:lstStyle/>
          <a:p>
            <a:pPr marL="0" marR="30480" algn="just">
              <a:spcBef>
                <a:spcPts val="0"/>
              </a:spcBef>
              <a:spcAft>
                <a:spcPts val="0"/>
              </a:spcAft>
            </a:pPr>
            <a:r>
              <a:rPr lang="pt-BR" sz="2800" b="1" i="1" dirty="0">
                <a:effectLst/>
                <a:latin typeface="Times New Roman" panose="02020603050405020304" pitchFamily="18" charset="0"/>
                <a:ea typeface="Times New Roman" panose="02020603050405020304" pitchFamily="18" charset="0"/>
              </a:rPr>
              <a:t>Cảm xúc của “tôi”</a:t>
            </a:r>
            <a:endParaRPr lang="en-US" sz="2400" dirty="0">
              <a:effectLst/>
              <a:latin typeface="Times New Roman" panose="02020603050405020304" pitchFamily="18" charset="0"/>
              <a:ea typeface="Times New Roman" panose="02020603050405020304" pitchFamily="18" charset="0"/>
            </a:endParaRPr>
          </a:p>
        </p:txBody>
      </p:sp>
      <p:sp>
        <p:nvSpPr>
          <p:cNvPr id="7" name="Rectangle: Rounded Corners 6">
            <a:extLst>
              <a:ext uri="{FF2B5EF4-FFF2-40B4-BE49-F238E27FC236}">
                <a16:creationId xmlns:a16="http://schemas.microsoft.com/office/drawing/2014/main" xmlns="" id="{FB59CD75-C762-496E-8102-D760D5098F3D}"/>
              </a:ext>
            </a:extLst>
          </p:cNvPr>
          <p:cNvSpPr/>
          <p:nvPr/>
        </p:nvSpPr>
        <p:spPr>
          <a:xfrm>
            <a:off x="105876" y="112079"/>
            <a:ext cx="11758411" cy="798490"/>
          </a:xfrm>
          <a:prstGeom prst="roundRect">
            <a:avLst>
              <a:gd name="adj" fmla="val 39248"/>
            </a:avLst>
          </a:prstGeom>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t>           </a:t>
            </a:r>
            <a:r>
              <a:rPr lang="en-US" sz="2800" b="1" dirty="0" err="1"/>
              <a:t>Cảm</a:t>
            </a:r>
            <a:r>
              <a:rPr lang="en-US" sz="2800" b="1" dirty="0"/>
              <a:t> </a:t>
            </a:r>
            <a:r>
              <a:rPr lang="en-US" sz="2800" b="1" dirty="0" err="1"/>
              <a:t>xúc</a:t>
            </a:r>
            <a:r>
              <a:rPr lang="en-US" sz="2800" b="1" dirty="0"/>
              <a:t> </a:t>
            </a:r>
            <a:r>
              <a:rPr lang="en-US" sz="2800" b="1" dirty="0" err="1"/>
              <a:t>của</a:t>
            </a:r>
            <a:r>
              <a:rPr lang="en-US" sz="2800" b="1" dirty="0"/>
              <a:t> </a:t>
            </a:r>
            <a:r>
              <a:rPr lang="en-US" sz="2800" b="1" dirty="0" err="1"/>
              <a:t>nhân</a:t>
            </a:r>
            <a:r>
              <a:rPr lang="en-US" sz="2800" b="1" dirty="0"/>
              <a:t> </a:t>
            </a:r>
            <a:r>
              <a:rPr lang="en-US" sz="2800" b="1" dirty="0" err="1"/>
              <a:t>vật</a:t>
            </a:r>
            <a:r>
              <a:rPr lang="en-US" sz="2800" b="1" dirty="0"/>
              <a:t> “</a:t>
            </a:r>
            <a:r>
              <a:rPr lang="en-US" sz="2800" b="1" dirty="0" err="1"/>
              <a:t>tôi</a:t>
            </a:r>
            <a:r>
              <a:rPr lang="en-US" sz="2800" b="1" dirty="0"/>
              <a:t>”</a:t>
            </a:r>
          </a:p>
        </p:txBody>
      </p:sp>
      <p:sp>
        <p:nvSpPr>
          <p:cNvPr id="6" name="TextBox 5">
            <a:extLst>
              <a:ext uri="{FF2B5EF4-FFF2-40B4-BE49-F238E27FC236}">
                <a16:creationId xmlns:a16="http://schemas.microsoft.com/office/drawing/2014/main" xmlns="" id="{7404B731-5796-4646-BE30-433A79C17818}"/>
              </a:ext>
            </a:extLst>
          </p:cNvPr>
          <p:cNvSpPr txBox="1"/>
          <p:nvPr/>
        </p:nvSpPr>
        <p:spPr>
          <a:xfrm>
            <a:off x="2237853" y="1358934"/>
            <a:ext cx="8203319" cy="1200329"/>
          </a:xfrm>
          <a:prstGeom prst="rect">
            <a:avLst/>
          </a:prstGeom>
          <a:noFill/>
        </p:spPr>
        <p:txBody>
          <a:bodyPr wrap="square">
            <a:spAutoFit/>
          </a:bodyPr>
          <a:lstStyle/>
          <a:p>
            <a:pPr marL="0" marR="0">
              <a:spcBef>
                <a:spcPts val="0"/>
              </a:spcBef>
              <a:spcAft>
                <a:spcPts val="1200"/>
              </a:spcAft>
            </a:pPr>
            <a:r>
              <a:rPr lang="en-US" sz="2400" i="1" dirty="0" err="1">
                <a:solidFill>
                  <a:srgbClr val="000000"/>
                </a:solidFill>
                <a:effectLst/>
                <a:latin typeface="Times New Roman" panose="02020603050405020304" pitchFamily="18" charset="0"/>
                <a:ea typeface="Times New Roman" panose="02020603050405020304" pitchFamily="18" charset="0"/>
              </a:rPr>
              <a:t>Nếu</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người</a:t>
            </a:r>
            <a:r>
              <a:rPr lang="en-US" sz="2400" i="1" dirty="0">
                <a:solidFill>
                  <a:srgbClr val="000000"/>
                </a:solidFill>
                <a:effectLst/>
                <a:latin typeface="Times New Roman" panose="02020603050405020304" pitchFamily="18" charset="0"/>
                <a:ea typeface="Times New Roman" panose="02020603050405020304" pitchFamily="18" charset="0"/>
              </a:rPr>
              <a:t> quay </a:t>
            </a:r>
            <a:r>
              <a:rPr lang="en-US" sz="2400" i="1" dirty="0" err="1">
                <a:solidFill>
                  <a:srgbClr val="000000"/>
                </a:solidFill>
                <a:effectLst/>
                <a:latin typeface="Times New Roman" panose="02020603050405020304" pitchFamily="18" charset="0"/>
                <a:ea typeface="Times New Roman" panose="02020603050405020304" pitchFamily="18" charset="0"/>
              </a:rPr>
              <a:t>lại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ấy</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là</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một</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người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khác</a:t>
            </a:r>
            <a:r>
              <a:rPr lang="en-US" sz="2400" i="1" dirty="0">
                <a:solidFill>
                  <a:srgbClr val="000000"/>
                </a:solidFill>
                <a:effectLst/>
                <a:latin typeface="Times New Roman" panose="02020603050405020304" pitchFamily="18" charset="0"/>
                <a:ea typeface="Times New Roman" panose="02020603050405020304" pitchFamily="18" charset="0"/>
              </a:rPr>
              <a:t>...</a:t>
            </a:r>
            <a:r>
              <a:rPr lang="en-US" sz="2400" i="1" dirty="0" err="1">
                <a:solidFill>
                  <a:srgbClr val="000000"/>
                </a:solidFill>
                <a:effectLst/>
                <a:latin typeface="Times New Roman" panose="02020603050405020304" pitchFamily="18" charset="0"/>
                <a:ea typeface="Times New Roman" panose="02020603050405020304" pitchFamily="18" charset="0"/>
              </a:rPr>
              <a:t>khác</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gì</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cái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ảo</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ảnh</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của</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một</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dòng</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nước</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trong</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suốt</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chảy</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dưới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bóng</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râm</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đã</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hiện</a:t>
            </a:r>
            <a:r>
              <a:rPr lang="en-US" sz="2400" i="1" dirty="0">
                <a:solidFill>
                  <a:srgbClr val="000000"/>
                </a:solidFill>
                <a:effectLst/>
                <a:latin typeface="Times New Roman" panose="02020603050405020304" pitchFamily="18" charset="0"/>
                <a:ea typeface="Times New Roman" panose="02020603050405020304" pitchFamily="18" charset="0"/>
              </a:rPr>
              <a:t> ra </a:t>
            </a:r>
            <a:r>
              <a:rPr lang="en-US" sz="2400" i="1" dirty="0" err="1">
                <a:solidFill>
                  <a:srgbClr val="000000"/>
                </a:solidFill>
                <a:effectLst/>
                <a:latin typeface="Times New Roman" panose="02020603050405020304" pitchFamily="18" charset="0"/>
                <a:ea typeface="Times New Roman" panose="02020603050405020304" pitchFamily="18" charset="0"/>
              </a:rPr>
              <a:t>trước</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mắt</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người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bộ</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hành</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ngục</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ngã</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giữa</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sa</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mạc</a:t>
            </a:r>
            <a:r>
              <a:rPr lang="en-US" sz="2400" i="1"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xmlns="" id="{1AF67870-1A55-4591-A155-DAA6AB3C38AE}"/>
              </a:ext>
            </a:extLst>
          </p:cNvPr>
          <p:cNvSpPr txBox="1"/>
          <p:nvPr/>
        </p:nvSpPr>
        <p:spPr>
          <a:xfrm>
            <a:off x="4937051" y="2540612"/>
            <a:ext cx="7509466" cy="830997"/>
          </a:xfrm>
          <a:prstGeom prst="rect">
            <a:avLst/>
          </a:prstGeom>
          <a:noFill/>
        </p:spPr>
        <p:txBody>
          <a:bodyPr wrap="square">
            <a:spAutoFit/>
          </a:bodyPr>
          <a:lstStyle/>
          <a:p>
            <a:pPr marL="0" marR="0">
              <a:spcBef>
                <a:spcPts val="0"/>
              </a:spcBef>
              <a:spcAft>
                <a:spcPts val="1200"/>
              </a:spcAft>
            </a:pPr>
            <a:r>
              <a:rPr lang="en-US" sz="2400" i="1" dirty="0">
                <a:solidFill>
                  <a:srgbClr val="000000"/>
                </a:solidFill>
                <a:effectLst/>
                <a:latin typeface="Times New Roman" panose="02020603050405020304" pitchFamily="18" charset="0"/>
                <a:ea typeface="Times New Roman" panose="02020603050405020304" pitchFamily="18" charset="0"/>
              </a:rPr>
              <a:t>…</a:t>
            </a:r>
            <a:r>
              <a:rPr lang="en-US" sz="2400" i="1" dirty="0" err="1">
                <a:solidFill>
                  <a:srgbClr val="000000"/>
                </a:solidFill>
                <a:effectLst/>
                <a:latin typeface="Times New Roman" panose="02020603050405020304" pitchFamily="18" charset="0"/>
                <a:ea typeface="Times New Roman" panose="02020603050405020304" pitchFamily="18" charset="0"/>
              </a:rPr>
              <a:t>tôi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thấy</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những</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cảm</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giác</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ấm</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áp</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mơn</a:t>
            </a:r>
            <a:r>
              <a:rPr lang="en-US" sz="2400" i="1" dirty="0">
                <a:solidFill>
                  <a:srgbClr val="000000"/>
                </a:solidFill>
                <a:effectLst/>
                <a:latin typeface="Times New Roman" panose="02020603050405020304" pitchFamily="18" charset="0"/>
                <a:ea typeface="Times New Roman" panose="02020603050405020304" pitchFamily="18" charset="0"/>
              </a:rPr>
              <a:t> man </a:t>
            </a:r>
            <a:r>
              <a:rPr lang="en-US" sz="2400" i="1" dirty="0" err="1">
                <a:solidFill>
                  <a:srgbClr val="000000"/>
                </a:solidFill>
                <a:effectLst/>
                <a:latin typeface="Times New Roman" panose="02020603050405020304" pitchFamily="18" charset="0"/>
                <a:ea typeface="Times New Roman" panose="02020603050405020304" pitchFamily="18" charset="0"/>
              </a:rPr>
              <a:t>khắp</a:t>
            </a:r>
            <a:r>
              <a:rPr lang="en-US" sz="2400" i="1" dirty="0">
                <a:solidFill>
                  <a:srgbClr val="000000"/>
                </a:solidFill>
                <a:effectLst/>
                <a:latin typeface="Times New Roman" panose="02020603050405020304" pitchFamily="18" charset="0"/>
                <a:ea typeface="Times New Roman" panose="02020603050405020304" pitchFamily="18" charset="0"/>
              </a:rPr>
              <a:t> da </a:t>
            </a:r>
            <a:r>
              <a:rPr lang="en-US" sz="2400" i="1" dirty="0" err="1">
                <a:solidFill>
                  <a:srgbClr val="000000"/>
                </a:solidFill>
                <a:effectLst/>
                <a:latin typeface="Times New Roman" panose="02020603050405020304" pitchFamily="18" charset="0"/>
                <a:ea typeface="Times New Roman" panose="02020603050405020304" pitchFamily="18" charset="0"/>
              </a:rPr>
              <a:t>thịt</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mê</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mẩn</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không</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nhớ</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mẹ</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đã</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hỏi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gì</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và</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đáp</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gì</a:t>
            </a:r>
            <a:r>
              <a:rPr lang="en-US" sz="2400" i="1" dirty="0">
                <a:solidFill>
                  <a:srgbClr val="000000"/>
                </a:solidFill>
                <a:effectLst/>
                <a:latin typeface="Times New Roman" panose="02020603050405020304" pitchFamily="18" charset="0"/>
                <a:ea typeface="Times New Roman" panose="02020603050405020304" pitchFamily="18" charset="0"/>
              </a:rPr>
              <a:t>."</a:t>
            </a:r>
            <a:endParaRPr lang="en-US" sz="2400" i="1" dirty="0">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xmlns="" id="{A6007EA3-FBD0-40D9-BB31-644BB1126426}"/>
              </a:ext>
            </a:extLst>
          </p:cNvPr>
          <p:cNvSpPr txBox="1"/>
          <p:nvPr/>
        </p:nvSpPr>
        <p:spPr>
          <a:xfrm>
            <a:off x="2996077" y="3526996"/>
            <a:ext cx="7919856" cy="830997"/>
          </a:xfrm>
          <a:prstGeom prst="rect">
            <a:avLst/>
          </a:prstGeom>
          <a:noFill/>
        </p:spPr>
        <p:txBody>
          <a:bodyPr wrap="square">
            <a:spAutoFit/>
          </a:bodyPr>
          <a:lstStyle/>
          <a:p>
            <a:pPr marL="0" marR="0">
              <a:spcBef>
                <a:spcPts val="0"/>
              </a:spcBef>
              <a:spcAft>
                <a:spcPts val="1200"/>
              </a:spcAft>
            </a:pPr>
            <a:r>
              <a:rPr lang="en-US" sz="2400" i="1" dirty="0" err="1">
                <a:solidFill>
                  <a:srgbClr val="000000"/>
                </a:solidFill>
                <a:effectLst/>
                <a:latin typeface="Times New Roman" panose="02020603050405020304" pitchFamily="18" charset="0"/>
                <a:ea typeface="Times New Roman" panose="02020603050405020304" pitchFamily="18" charset="0"/>
              </a:rPr>
              <a:t>Phải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bé</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lại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và</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lăn</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vào</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lòng</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một</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người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mẹ</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áp</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mặt</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vào</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bầu</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sữa</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nóng</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của</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người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mẹ</a:t>
            </a:r>
            <a:r>
              <a:rPr lang="en-US" sz="2400" i="1" dirty="0">
                <a:solidFill>
                  <a:srgbClr val="000000"/>
                </a:solidFill>
                <a:effectLst/>
                <a:latin typeface="Times New Roman" panose="02020603050405020304" pitchFamily="18" charset="0"/>
                <a:ea typeface="Times New Roman" panose="02020603050405020304" pitchFamily="18" charset="0"/>
              </a:rPr>
              <a:t>…..</a:t>
            </a:r>
            <a:r>
              <a:rPr lang="en-US" sz="2400" i="1" dirty="0" err="1">
                <a:solidFill>
                  <a:srgbClr val="000000"/>
                </a:solidFill>
                <a:effectLst/>
                <a:latin typeface="Times New Roman" panose="02020603050405020304" pitchFamily="18" charset="0"/>
                <a:ea typeface="Times New Roman" panose="02020603050405020304" pitchFamily="18" charset="0"/>
              </a:rPr>
              <a:t>người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mẹ</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có</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một</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êm</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dịu</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vô</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cùng</a:t>
            </a:r>
            <a:r>
              <a:rPr lang="en-US" sz="2400" i="1"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2" name="TextBox 11">
            <a:extLst>
              <a:ext uri="{FF2B5EF4-FFF2-40B4-BE49-F238E27FC236}">
                <a16:creationId xmlns:a16="http://schemas.microsoft.com/office/drawing/2014/main" xmlns="" id="{46E548B2-55A0-4A43-8E70-247F714A52C0}"/>
              </a:ext>
            </a:extLst>
          </p:cNvPr>
          <p:cNvSpPr txBox="1"/>
          <p:nvPr/>
        </p:nvSpPr>
        <p:spPr>
          <a:xfrm>
            <a:off x="2995004" y="4693285"/>
            <a:ext cx="9019788" cy="1200329"/>
          </a:xfrm>
          <a:prstGeom prst="rect">
            <a:avLst/>
          </a:prstGeom>
          <a:noFill/>
        </p:spPr>
        <p:txBody>
          <a:bodyPr wrap="square">
            <a:spAutoFit/>
          </a:bodyPr>
          <a:lstStyle/>
          <a:p>
            <a:pPr marL="0" marR="0">
              <a:spcBef>
                <a:spcPts val="0"/>
              </a:spcBef>
              <a:spcAft>
                <a:spcPts val="1200"/>
              </a:spcAft>
            </a:pPr>
            <a:r>
              <a:rPr lang="en-US" sz="2400" i="1" dirty="0">
                <a:solidFill>
                  <a:srgbClr val="00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Tôi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cậu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bé</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tâm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hồn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nhạy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cảm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trái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tim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nồng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nàn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tình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yêu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thương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cảm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xúc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cháy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bỏng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mãnh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liệt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được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nằm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trong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lòng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mẹ</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sau</a:t>
            </a:r>
            <a:r>
              <a:rPr lang="en-US" sz="2400" dirty="0">
                <a:solidFill>
                  <a:srgbClr val="000000"/>
                </a:solidFill>
                <a:effectLst/>
                <a:latin typeface="Times New Roman" panose="02020603050405020304" pitchFamily="18" charset="0"/>
                <a:ea typeface="Times New Roman" panose="02020603050405020304" pitchFamily="18" charset="0"/>
              </a:rPr>
              <a:t> bao </a:t>
            </a:r>
            <a:r>
              <a:rPr lang="en-US" sz="2400" dirty="0" err="1">
                <a:solidFill>
                  <a:srgbClr val="000000"/>
                </a:solidFill>
                <a:effectLst/>
                <a:latin typeface="Times New Roman" panose="02020603050405020304" pitchFamily="18" charset="0"/>
                <a:ea typeface="Times New Roman" panose="02020603050405020304" pitchFamily="18" charset="0"/>
              </a:rPr>
              <a:t>ngày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xa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cách</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cxnSp>
        <p:nvCxnSpPr>
          <p:cNvPr id="14" name="Straight Connector 13">
            <a:extLst>
              <a:ext uri="{FF2B5EF4-FFF2-40B4-BE49-F238E27FC236}">
                <a16:creationId xmlns:a16="http://schemas.microsoft.com/office/drawing/2014/main" xmlns="" id="{B181D918-4EAB-4793-A967-48E8324A43FF}"/>
              </a:ext>
            </a:extLst>
          </p:cNvPr>
          <p:cNvCxnSpPr/>
          <p:nvPr/>
        </p:nvCxnSpPr>
        <p:spPr>
          <a:xfrm>
            <a:off x="5228823" y="862885"/>
            <a:ext cx="6555346"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xmlns="" id="{9BB22651-D79B-43E6-84E9-7C9FF9FC594D}"/>
              </a:ext>
            </a:extLst>
          </p:cNvPr>
          <p:cNvCxnSpPr>
            <a:cxnSpLocks/>
          </p:cNvCxnSpPr>
          <p:nvPr/>
        </p:nvCxnSpPr>
        <p:spPr>
          <a:xfrm>
            <a:off x="5636654" y="925133"/>
            <a:ext cx="6302061"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487823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xmlns="" id="{B8944206-6802-43ED-AF2A-E29CBE3BBE3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 y="-61033"/>
            <a:ext cx="12192001" cy="6857999"/>
          </a:xfrm>
        </p:spPr>
      </p:pic>
      <p:sp>
        <p:nvSpPr>
          <p:cNvPr id="6" name="TextBox 5">
            <a:extLst>
              <a:ext uri="{FF2B5EF4-FFF2-40B4-BE49-F238E27FC236}">
                <a16:creationId xmlns:a16="http://schemas.microsoft.com/office/drawing/2014/main" xmlns="" id="{383A4CAD-912D-44CF-8714-B52ED19165AF}"/>
              </a:ext>
            </a:extLst>
          </p:cNvPr>
          <p:cNvSpPr txBox="1"/>
          <p:nvPr/>
        </p:nvSpPr>
        <p:spPr>
          <a:xfrm>
            <a:off x="3494466" y="2266679"/>
            <a:ext cx="5203066" cy="584775"/>
          </a:xfrm>
          <a:prstGeom prst="rect">
            <a:avLst/>
          </a:prstGeom>
          <a:noFill/>
        </p:spPr>
        <p:txBody>
          <a:bodyPr wrap="square" rtlCol="0">
            <a:spAutoFit/>
          </a:bodyPr>
          <a:lstStyle/>
          <a:p>
            <a:pPr algn="ctr"/>
            <a:endParaRPr lang="en-US" sz="3200" b="1" dirty="0">
              <a:solidFill>
                <a:srgbClr val="C00000"/>
              </a:solidFill>
            </a:endParaRPr>
          </a:p>
        </p:txBody>
      </p:sp>
      <p:sp>
        <p:nvSpPr>
          <p:cNvPr id="2" name="Rectangle 1">
            <a:extLst>
              <a:ext uri="{FF2B5EF4-FFF2-40B4-BE49-F238E27FC236}">
                <a16:creationId xmlns:a16="http://schemas.microsoft.com/office/drawing/2014/main" xmlns="" id="{9EB86B6D-C69F-4AA3-946D-7F190E59C7A8}"/>
              </a:ext>
            </a:extLst>
          </p:cNvPr>
          <p:cNvSpPr/>
          <p:nvPr/>
        </p:nvSpPr>
        <p:spPr>
          <a:xfrm>
            <a:off x="669851" y="173390"/>
            <a:ext cx="5039781" cy="95995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n w="9525">
                  <a:solidFill>
                    <a:schemeClr val="bg1"/>
                  </a:solidFill>
                  <a:prstDash val="solid"/>
                </a:ln>
                <a:solidFill>
                  <a:srgbClr val="C0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Chất</a:t>
            </a:r>
            <a:r>
              <a:rPr lang="en-US" sz="36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3600" b="1" dirty="0" err="1">
                <a:ln w="9525">
                  <a:solidFill>
                    <a:schemeClr val="bg1"/>
                  </a:solidFill>
                  <a:prstDash val="solid"/>
                </a:ln>
                <a:solidFill>
                  <a:srgbClr val="C0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hồi</a:t>
            </a:r>
            <a:r>
              <a:rPr lang="en-US" sz="36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3600" b="1" dirty="0" err="1">
                <a:ln w="9525">
                  <a:solidFill>
                    <a:schemeClr val="bg1"/>
                  </a:solidFill>
                  <a:prstDash val="solid"/>
                </a:ln>
                <a:solidFill>
                  <a:srgbClr val="C0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kí</a:t>
            </a:r>
            <a:r>
              <a:rPr lang="en-US" sz="36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3600" b="1" dirty="0" err="1">
                <a:ln w="9525">
                  <a:solidFill>
                    <a:schemeClr val="bg1"/>
                  </a:solidFill>
                  <a:prstDash val="solid"/>
                </a:ln>
                <a:solidFill>
                  <a:srgbClr val="C0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của</a:t>
            </a:r>
            <a:r>
              <a:rPr lang="en-US" sz="36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3600" b="1" dirty="0" err="1">
                <a:ln w="9525">
                  <a:solidFill>
                    <a:schemeClr val="bg1"/>
                  </a:solidFill>
                  <a:prstDash val="solid"/>
                </a:ln>
                <a:solidFill>
                  <a:srgbClr val="C0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văn</a:t>
            </a:r>
            <a:r>
              <a:rPr lang="en-US" sz="36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3600" b="1" dirty="0" err="1">
                <a:ln w="9525">
                  <a:solidFill>
                    <a:schemeClr val="bg1"/>
                  </a:solidFill>
                  <a:prstDash val="solid"/>
                </a:ln>
                <a:solidFill>
                  <a:srgbClr val="C0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bản</a:t>
            </a:r>
            <a:endParaRPr lang="en-US" sz="36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pic>
        <p:nvPicPr>
          <p:cNvPr id="5" name="Picture 4" descr="A yellow and red fire extinguisher&#10;&#10;Description automatically generated with low confidence">
            <a:extLst>
              <a:ext uri="{FF2B5EF4-FFF2-40B4-BE49-F238E27FC236}">
                <a16:creationId xmlns:a16="http://schemas.microsoft.com/office/drawing/2014/main" xmlns="" id="{1986519C-9B5F-FC45-A256-8EFF3F091745}"/>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640617" y="1675274"/>
            <a:ext cx="450006" cy="584773"/>
          </a:xfrm>
          <a:prstGeom prst="rect">
            <a:avLst/>
          </a:prstGeom>
        </p:spPr>
      </p:pic>
      <p:sp>
        <p:nvSpPr>
          <p:cNvPr id="3" name="Rectangle: Diagonal Corners Rounded 2">
            <a:extLst>
              <a:ext uri="{FF2B5EF4-FFF2-40B4-BE49-F238E27FC236}">
                <a16:creationId xmlns:a16="http://schemas.microsoft.com/office/drawing/2014/main" xmlns="" id="{8EE3E84A-A331-4F5B-87F3-30E7177A75E5}"/>
              </a:ext>
            </a:extLst>
          </p:cNvPr>
          <p:cNvSpPr/>
          <p:nvPr/>
        </p:nvSpPr>
        <p:spPr>
          <a:xfrm>
            <a:off x="4236773" y="1599016"/>
            <a:ext cx="5330705" cy="764480"/>
          </a:xfrm>
          <a:prstGeom prst="round2DiagRect">
            <a:avLst>
              <a:gd name="adj1" fmla="val 50000"/>
              <a:gd name="adj2" fmla="val 0"/>
            </a:avLst>
          </a:prstGeom>
          <a:solidFill>
            <a:schemeClr val="accent5">
              <a:lumMod val="60000"/>
              <a:lumOff val="40000"/>
            </a:schemeClr>
          </a:solidFill>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Tính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thực</a:t>
            </a:r>
            <a:endParaRPr lang="en-US" sz="2400" dirty="0">
              <a:solidFill>
                <a:schemeClr val="tx1"/>
              </a:solidFill>
              <a:latin typeface="Times New Roman" panose="02020603050405020304" pitchFamily="18" charset="0"/>
              <a:cs typeface="Times New Roman" panose="02020603050405020304" pitchFamily="18" charset="0"/>
            </a:endParaRPr>
          </a:p>
        </p:txBody>
      </p:sp>
      <p:pic>
        <p:nvPicPr>
          <p:cNvPr id="7" name="Picture 6" descr="A yellow and red fire extinguisher&#10;&#10;Description automatically generated with low confidence">
            <a:extLst>
              <a:ext uri="{FF2B5EF4-FFF2-40B4-BE49-F238E27FC236}">
                <a16:creationId xmlns:a16="http://schemas.microsoft.com/office/drawing/2014/main" xmlns="" id="{DD983E22-D537-45FF-926B-0E4B77A032F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617425" y="3436748"/>
            <a:ext cx="450006" cy="584773"/>
          </a:xfrm>
          <a:prstGeom prst="rect">
            <a:avLst/>
          </a:prstGeom>
        </p:spPr>
      </p:pic>
      <p:pic>
        <p:nvPicPr>
          <p:cNvPr id="8" name="Picture 7" descr="A yellow and red fire extinguisher&#10;&#10;Description automatically generated with low confidence">
            <a:extLst>
              <a:ext uri="{FF2B5EF4-FFF2-40B4-BE49-F238E27FC236}">
                <a16:creationId xmlns:a16="http://schemas.microsoft.com/office/drawing/2014/main" xmlns="" id="{96A4DB4E-17C6-4541-90EA-0C52CBA8A11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534393" y="2559327"/>
            <a:ext cx="450006" cy="584773"/>
          </a:xfrm>
          <a:prstGeom prst="rect">
            <a:avLst/>
          </a:prstGeom>
        </p:spPr>
      </p:pic>
      <p:pic>
        <p:nvPicPr>
          <p:cNvPr id="9" name="Picture 8" descr="A yellow and red fire extinguisher&#10;&#10;Description automatically generated with low confidence">
            <a:extLst>
              <a:ext uri="{FF2B5EF4-FFF2-40B4-BE49-F238E27FC236}">
                <a16:creationId xmlns:a16="http://schemas.microsoft.com/office/drawing/2014/main" xmlns="" id="{8C32DA96-BC12-427E-9137-2FC7484C848A}"/>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582925" y="4478804"/>
            <a:ext cx="450006" cy="584773"/>
          </a:xfrm>
          <a:prstGeom prst="rect">
            <a:avLst/>
          </a:prstGeom>
        </p:spPr>
      </p:pic>
      <p:sp>
        <p:nvSpPr>
          <p:cNvPr id="11" name="Rectangle: Diagonal Corners Rounded 10">
            <a:extLst>
              <a:ext uri="{FF2B5EF4-FFF2-40B4-BE49-F238E27FC236}">
                <a16:creationId xmlns:a16="http://schemas.microsoft.com/office/drawing/2014/main" xmlns="" id="{B0C62D26-2162-4EB9-A224-4FBA70C106B8}"/>
              </a:ext>
            </a:extLst>
          </p:cNvPr>
          <p:cNvSpPr/>
          <p:nvPr/>
        </p:nvSpPr>
        <p:spPr>
          <a:xfrm>
            <a:off x="4164168" y="2480151"/>
            <a:ext cx="5330705" cy="764480"/>
          </a:xfrm>
          <a:prstGeom prst="round2DiagRect">
            <a:avLst>
              <a:gd name="adj1" fmla="val 50000"/>
              <a:gd name="adj2" fmla="val 0"/>
            </a:avLst>
          </a:prstGeom>
          <a:solidFill>
            <a:schemeClr val="accent5">
              <a:lumMod val="60000"/>
              <a:lumOff val="40000"/>
            </a:schemeClr>
          </a:solidFill>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Ngôi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kể</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thứ</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nhất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tôi</a:t>
            </a:r>
            <a:r>
              <a:rPr lang="en-US" sz="2400" dirty="0">
                <a:solidFill>
                  <a:schemeClr val="tx1"/>
                </a:solidFill>
                <a:latin typeface="Times New Roman" panose="02020603050405020304" pitchFamily="18" charset="0"/>
                <a:cs typeface="Times New Roman" panose="02020603050405020304" pitchFamily="18" charset="0"/>
              </a:rPr>
              <a:t>”</a:t>
            </a:r>
          </a:p>
        </p:txBody>
      </p:sp>
      <p:sp>
        <p:nvSpPr>
          <p:cNvPr id="12" name="Rectangle: Diagonal Corners Rounded 11">
            <a:extLst>
              <a:ext uri="{FF2B5EF4-FFF2-40B4-BE49-F238E27FC236}">
                <a16:creationId xmlns:a16="http://schemas.microsoft.com/office/drawing/2014/main" xmlns="" id="{2BB64200-7BE5-440C-92DB-244FF49F44D2}"/>
              </a:ext>
            </a:extLst>
          </p:cNvPr>
          <p:cNvSpPr/>
          <p:nvPr/>
        </p:nvSpPr>
        <p:spPr>
          <a:xfrm>
            <a:off x="4164169" y="3317130"/>
            <a:ext cx="5330705" cy="764480"/>
          </a:xfrm>
          <a:prstGeom prst="round2DiagRect">
            <a:avLst>
              <a:gd name="adj1" fmla="val 50000"/>
              <a:gd name="adj2" fmla="val 0"/>
            </a:avLst>
          </a:prstGeom>
          <a:solidFill>
            <a:schemeClr val="accent5">
              <a:lumMod val="60000"/>
              <a:lumOff val="40000"/>
            </a:schemeClr>
          </a:solidFill>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Lời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kể</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thấm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đẫm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cảm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xúc</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13" name="Rectangle: Diagonal Corners Rounded 12">
            <a:extLst>
              <a:ext uri="{FF2B5EF4-FFF2-40B4-BE49-F238E27FC236}">
                <a16:creationId xmlns:a16="http://schemas.microsoft.com/office/drawing/2014/main" xmlns="" id="{01068949-3DD0-4B59-A366-6EEF0B2C45A4}"/>
              </a:ext>
            </a:extLst>
          </p:cNvPr>
          <p:cNvSpPr/>
          <p:nvPr/>
        </p:nvSpPr>
        <p:spPr>
          <a:xfrm>
            <a:off x="4164169" y="4204845"/>
            <a:ext cx="5330705" cy="1132692"/>
          </a:xfrm>
          <a:prstGeom prst="round2DiagRect">
            <a:avLst>
              <a:gd name="adj1" fmla="val 50000"/>
              <a:gd name="adj2" fmla="val 0"/>
            </a:avLst>
          </a:prstGeom>
          <a:solidFill>
            <a:schemeClr val="accent5">
              <a:lumMod val="60000"/>
              <a:lumOff val="40000"/>
            </a:schemeClr>
          </a:solidFill>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Trình tự kể: theo dòng hồi tưởng của nhân vật “tôi”</a:t>
            </a:r>
            <a:endParaRPr lang="en-US"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06069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xmlns="" id="{B8944206-6802-43ED-AF2A-E29CBE3BBE3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12192001" cy="6857999"/>
          </a:xfrm>
        </p:spPr>
      </p:pic>
      <p:sp>
        <p:nvSpPr>
          <p:cNvPr id="6" name="TextBox 5">
            <a:extLst>
              <a:ext uri="{FF2B5EF4-FFF2-40B4-BE49-F238E27FC236}">
                <a16:creationId xmlns:a16="http://schemas.microsoft.com/office/drawing/2014/main" xmlns="" id="{383A4CAD-912D-44CF-8714-B52ED19165AF}"/>
              </a:ext>
            </a:extLst>
          </p:cNvPr>
          <p:cNvSpPr txBox="1"/>
          <p:nvPr/>
        </p:nvSpPr>
        <p:spPr>
          <a:xfrm>
            <a:off x="3494466" y="2266679"/>
            <a:ext cx="5203066" cy="923330"/>
          </a:xfrm>
          <a:prstGeom prst="rect">
            <a:avLst/>
          </a:prstGeom>
          <a:noFill/>
        </p:spPr>
        <p:txBody>
          <a:bodyPr wrap="square" rtlCol="0">
            <a:spAutoFit/>
          </a:bodyPr>
          <a:lstStyle/>
          <a:p>
            <a:pPr algn="ctr"/>
            <a:r>
              <a:rPr lang="en-US" sz="5400" b="1" dirty="0">
                <a:solidFill>
                  <a:srgbClr val="C00000"/>
                </a:solidFill>
              </a:rPr>
              <a:t>III. </a:t>
            </a:r>
            <a:r>
              <a:rPr lang="en-US" sz="5400" b="1" dirty="0" err="1">
                <a:solidFill>
                  <a:srgbClr val="C00000"/>
                </a:solidFill>
              </a:rPr>
              <a:t>Tổng</a:t>
            </a:r>
            <a:r>
              <a:rPr lang="en-US" sz="5400" b="1" dirty="0">
                <a:solidFill>
                  <a:srgbClr val="C00000"/>
                </a:solidFill>
              </a:rPr>
              <a:t> </a:t>
            </a:r>
            <a:r>
              <a:rPr lang="en-US" sz="5400" b="1" dirty="0" err="1">
                <a:solidFill>
                  <a:srgbClr val="C00000"/>
                </a:solidFill>
              </a:rPr>
              <a:t>kết</a:t>
            </a:r>
            <a:endParaRPr lang="en-US" sz="3200" b="1" dirty="0">
              <a:solidFill>
                <a:srgbClr val="C00000"/>
              </a:solidFill>
            </a:endParaRPr>
          </a:p>
        </p:txBody>
      </p:sp>
    </p:spTree>
    <p:extLst>
      <p:ext uri="{BB962C8B-B14F-4D97-AF65-F5344CB8AC3E}">
        <p14:creationId xmlns:p14="http://schemas.microsoft.com/office/powerpoint/2010/main" val="19988042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AA8005E4-4170-4B15-90F2-F8928343690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7812075">
            <a:off x="-1107583" y="-257579"/>
            <a:ext cx="2996445" cy="2144331"/>
          </a:xfrm>
        </p:spPr>
      </p:pic>
      <p:pic>
        <p:nvPicPr>
          <p:cNvPr id="8" name="Content Placeholder 4">
            <a:extLst>
              <a:ext uri="{FF2B5EF4-FFF2-40B4-BE49-F238E27FC236}">
                <a16:creationId xmlns:a16="http://schemas.microsoft.com/office/drawing/2014/main" xmlns="" id="{13F67CB7-F652-4981-A084-07FA13BAC9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714522">
            <a:off x="10069132" y="4590607"/>
            <a:ext cx="2996445" cy="2144331"/>
          </a:xfrm>
          <a:prstGeom prst="rect">
            <a:avLst/>
          </a:prstGeom>
        </p:spPr>
      </p:pic>
      <p:graphicFrame>
        <p:nvGraphicFramePr>
          <p:cNvPr id="9" name="Diagram 8">
            <a:extLst>
              <a:ext uri="{FF2B5EF4-FFF2-40B4-BE49-F238E27FC236}">
                <a16:creationId xmlns:a16="http://schemas.microsoft.com/office/drawing/2014/main" xmlns="" id="{57C01D0E-5A27-4563-8453-5C39EF576A0F}"/>
              </a:ext>
            </a:extLst>
          </p:cNvPr>
          <p:cNvGraphicFramePr/>
          <p:nvPr>
            <p:extLst>
              <p:ext uri="{D42A27DB-BD31-4B8C-83A1-F6EECF244321}">
                <p14:modId xmlns:p14="http://schemas.microsoft.com/office/powerpoint/2010/main" val="3276945760"/>
              </p:ext>
            </p:extLst>
          </p:nvPr>
        </p:nvGraphicFramePr>
        <p:xfrm>
          <a:off x="350874" y="85060"/>
          <a:ext cx="10728252" cy="64752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154172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AA8005E4-4170-4B15-90F2-F8928343690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7812075">
            <a:off x="-1107583" y="-257579"/>
            <a:ext cx="2996445" cy="2144331"/>
          </a:xfrm>
        </p:spPr>
      </p:pic>
      <p:pic>
        <p:nvPicPr>
          <p:cNvPr id="8" name="Content Placeholder 4">
            <a:extLst>
              <a:ext uri="{FF2B5EF4-FFF2-40B4-BE49-F238E27FC236}">
                <a16:creationId xmlns:a16="http://schemas.microsoft.com/office/drawing/2014/main" xmlns="" id="{13F67CB7-F652-4981-A084-07FA13BAC9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714522">
            <a:off x="10069132" y="4590607"/>
            <a:ext cx="2996445" cy="2144331"/>
          </a:xfrm>
          <a:prstGeom prst="rect">
            <a:avLst/>
          </a:prstGeom>
        </p:spPr>
      </p:pic>
      <p:graphicFrame>
        <p:nvGraphicFramePr>
          <p:cNvPr id="6" name="Content Placeholder 3">
            <a:extLst>
              <a:ext uri="{FF2B5EF4-FFF2-40B4-BE49-F238E27FC236}">
                <a16:creationId xmlns:a16="http://schemas.microsoft.com/office/drawing/2014/main" xmlns="" id="{0B0A5B25-8D27-488B-8298-FA87E8430601}"/>
              </a:ext>
            </a:extLst>
          </p:cNvPr>
          <p:cNvGraphicFramePr>
            <a:graphicFrameLocks/>
          </p:cNvGraphicFramePr>
          <p:nvPr>
            <p:extLst>
              <p:ext uri="{D42A27DB-BD31-4B8C-83A1-F6EECF244321}">
                <p14:modId xmlns:p14="http://schemas.microsoft.com/office/powerpoint/2010/main" val="1318222530"/>
              </p:ext>
            </p:extLst>
          </p:nvPr>
        </p:nvGraphicFramePr>
        <p:xfrm>
          <a:off x="0" y="414670"/>
          <a:ext cx="11695814" cy="59346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98108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xmlns="" id="{27997FA6-A794-4CF0-B7D5-1A397AA4095C}"/>
              </a:ext>
            </a:extLst>
          </p:cNvPr>
          <p:cNvPicPr/>
          <p:nvPr/>
        </p:nvPicPr>
        <p:blipFill>
          <a:blip r:embed="rId2" cstate="print"/>
          <a:stretch>
            <a:fillRect/>
          </a:stretch>
        </p:blipFill>
        <p:spPr>
          <a:xfrm>
            <a:off x="0" y="4984376"/>
            <a:ext cx="12192000" cy="1873624"/>
          </a:xfrm>
          <a:prstGeom prst="rect">
            <a:avLst/>
          </a:prstGeom>
        </p:spPr>
      </p:pic>
      <p:pic>
        <p:nvPicPr>
          <p:cNvPr id="5" name="图片 56">
            <a:extLst>
              <a:ext uri="{FF2B5EF4-FFF2-40B4-BE49-F238E27FC236}">
                <a16:creationId xmlns:a16="http://schemas.microsoft.com/office/drawing/2014/main" xmlns="" id="{ACAB3461-91A4-C345-8EBC-570516D6745B}"/>
              </a:ext>
            </a:extLst>
          </p:cNvPr>
          <p:cNvPicPr/>
          <p:nvPr/>
        </p:nvPicPr>
        <p:blipFill>
          <a:blip r:embed="rId3" cstate="print"/>
          <a:srcRect l="5938" t="5882"/>
          <a:stretch>
            <a:fillRect/>
          </a:stretch>
        </p:blipFill>
        <p:spPr>
          <a:xfrm>
            <a:off x="3186875" y="1221432"/>
            <a:ext cx="6107206" cy="3897013"/>
          </a:xfrm>
          <a:prstGeom prst="rect">
            <a:avLst/>
          </a:prstGeom>
        </p:spPr>
      </p:pic>
      <p:pic>
        <p:nvPicPr>
          <p:cNvPr id="6" name="图片 48">
            <a:extLst>
              <a:ext uri="{FF2B5EF4-FFF2-40B4-BE49-F238E27FC236}">
                <a16:creationId xmlns:a16="http://schemas.microsoft.com/office/drawing/2014/main" xmlns="" id="{438D94DF-CD3A-44CD-9036-397B37D4120C}"/>
              </a:ext>
            </a:extLst>
          </p:cNvPr>
          <p:cNvPicPr/>
          <p:nvPr/>
        </p:nvPicPr>
        <p:blipFill>
          <a:blip r:embed="rId4" cstate="print">
            <a:extLst>
              <a:ext uri="{28A0092B-C50C-407E-A947-70E740481C1C}">
                <a14:useLocalDpi xmlns:a14="http://schemas.microsoft.com/office/drawing/2010/main" val="0"/>
              </a:ext>
            </a:extLst>
          </a:blip>
          <a:stretch>
            <a:fillRect/>
          </a:stretch>
        </p:blipFill>
        <p:spPr>
          <a:xfrm rot="19051554">
            <a:off x="-16478" y="-124768"/>
            <a:ext cx="2308225" cy="2692400"/>
          </a:xfrm>
          <a:prstGeom prst="rect">
            <a:avLst/>
          </a:prstGeom>
        </p:spPr>
      </p:pic>
      <p:sp>
        <p:nvSpPr>
          <p:cNvPr id="7" name="TextBox 6">
            <a:extLst>
              <a:ext uri="{FF2B5EF4-FFF2-40B4-BE49-F238E27FC236}">
                <a16:creationId xmlns:a16="http://schemas.microsoft.com/office/drawing/2014/main" xmlns="" id="{6EFBAF8F-4590-4516-83FE-C1B6D27D3B16}"/>
              </a:ext>
            </a:extLst>
          </p:cNvPr>
          <p:cNvSpPr txBox="1"/>
          <p:nvPr/>
        </p:nvSpPr>
        <p:spPr>
          <a:xfrm>
            <a:off x="3965419" y="2459504"/>
            <a:ext cx="4037844" cy="1569660"/>
          </a:xfrm>
          <a:prstGeom prst="rect">
            <a:avLst/>
          </a:prstGeom>
          <a:noFill/>
        </p:spPr>
        <p:txBody>
          <a:bodyPr wrap="square" rtlCol="0">
            <a:spAutoFit/>
          </a:bodyPr>
          <a:lstStyle/>
          <a:p>
            <a:pPr algn="just"/>
            <a:r>
              <a:rPr lang="en-US" sz="2400" b="1" i="1" dirty="0" err="1">
                <a:solidFill>
                  <a:schemeClr val="accent2">
                    <a:lumMod val="50000"/>
                  </a:schemeClr>
                </a:solidFill>
                <a:effectLst/>
                <a:latin typeface="Times New Roman" panose="02020603050405020304" pitchFamily="18" charset="0"/>
                <a:ea typeface="Calibri" panose="020F0502020204030204" pitchFamily="34" charset="0"/>
              </a:rPr>
              <a:t>Những</a:t>
            </a:r>
            <a:r>
              <a:rPr lang="en-US" sz="2400" b="1" i="1" dirty="0">
                <a:solidFill>
                  <a:schemeClr val="accent2">
                    <a:lumMod val="50000"/>
                  </a:schemeClr>
                </a:solidFill>
                <a:effectLst/>
                <a:latin typeface="Times New Roman" panose="02020603050405020304" pitchFamily="18" charset="0"/>
                <a:ea typeface="Calibri" panose="020F0502020204030204" pitchFamily="34" charset="0"/>
              </a:rPr>
              <a:t> </a:t>
            </a:r>
            <a:r>
              <a:rPr lang="en-US" sz="2400" b="1" i="1" dirty="0" err="1">
                <a:solidFill>
                  <a:schemeClr val="accent2">
                    <a:lumMod val="50000"/>
                  </a:schemeClr>
                </a:solidFill>
                <a:effectLst/>
                <a:latin typeface="Times New Roman" panose="02020603050405020304" pitchFamily="18" charset="0"/>
                <a:ea typeface="Calibri" panose="020F0502020204030204" pitchFamily="34" charset="0"/>
              </a:rPr>
              <a:t>dòng</a:t>
            </a:r>
            <a:r>
              <a:rPr lang="en-US" sz="2400" b="1" i="1" dirty="0">
                <a:solidFill>
                  <a:schemeClr val="accent2">
                    <a:lumMod val="50000"/>
                  </a:schemeClr>
                </a:solidFill>
                <a:effectLst/>
                <a:latin typeface="Times New Roman" panose="02020603050405020304" pitchFamily="18" charset="0"/>
                <a:ea typeface="Calibri" panose="020F0502020204030204" pitchFamily="34" charset="0"/>
              </a:rPr>
              <a:t> </a:t>
            </a:r>
            <a:r>
              <a:rPr lang="en-US" sz="2400" b="1" i="1" dirty="0" err="1">
                <a:solidFill>
                  <a:schemeClr val="accent2">
                    <a:lumMod val="50000"/>
                  </a:schemeClr>
                </a:solidFill>
                <a:effectLst/>
                <a:latin typeface="Times New Roman" panose="02020603050405020304" pitchFamily="18" charset="0"/>
                <a:ea typeface="Calibri" panose="020F0502020204030204" pitchFamily="34" charset="0"/>
              </a:rPr>
              <a:t>nhật</a:t>
            </a:r>
            <a:r>
              <a:rPr lang="en-US" sz="2400" b="1" i="1" dirty="0">
                <a:solidFill>
                  <a:schemeClr val="accent2">
                    <a:lumMod val="50000"/>
                  </a:schemeClr>
                </a:solidFill>
                <a:effectLst/>
                <a:latin typeface="Times New Roman" panose="02020603050405020304" pitchFamily="18" charset="0"/>
                <a:ea typeface="Calibri" panose="020F0502020204030204" pitchFamily="34" charset="0"/>
              </a:rPr>
              <a:t> </a:t>
            </a:r>
            <a:r>
              <a:rPr lang="en-US" sz="2400" b="1" i="1" dirty="0" err="1">
                <a:solidFill>
                  <a:schemeClr val="accent2">
                    <a:lumMod val="50000"/>
                  </a:schemeClr>
                </a:solidFill>
                <a:effectLst/>
                <a:latin typeface="Times New Roman" panose="02020603050405020304" pitchFamily="18" charset="0"/>
                <a:ea typeface="Calibri" panose="020F0502020204030204" pitchFamily="34" charset="0"/>
              </a:rPr>
              <a:t>kí</a:t>
            </a:r>
            <a:r>
              <a:rPr lang="en-US" sz="2400" b="1" i="1" dirty="0">
                <a:solidFill>
                  <a:schemeClr val="accent2">
                    <a:lumMod val="50000"/>
                  </a:schemeClr>
                </a:solidFill>
                <a:effectLst/>
                <a:latin typeface="Times New Roman" panose="02020603050405020304" pitchFamily="18" charset="0"/>
                <a:ea typeface="Calibri" panose="020F0502020204030204" pitchFamily="34" charset="0"/>
              </a:rPr>
              <a:t> </a:t>
            </a:r>
            <a:r>
              <a:rPr lang="en-US" sz="2400" b="1" i="1" dirty="0" err="1">
                <a:solidFill>
                  <a:schemeClr val="accent2">
                    <a:lumMod val="50000"/>
                  </a:schemeClr>
                </a:solidFill>
                <a:effectLst/>
                <a:latin typeface="Times New Roman" panose="02020603050405020304" pitchFamily="18" charset="0"/>
                <a:ea typeface="Calibri" panose="020F0502020204030204" pitchFamily="34" charset="0"/>
              </a:rPr>
              <a:t>trong</a:t>
            </a:r>
            <a:r>
              <a:rPr lang="en-US" sz="2400" b="1" i="1" dirty="0">
                <a:solidFill>
                  <a:schemeClr val="accent2">
                    <a:lumMod val="50000"/>
                  </a:schemeClr>
                </a:solidFill>
                <a:effectLst/>
                <a:latin typeface="Times New Roman" panose="02020603050405020304" pitchFamily="18" charset="0"/>
                <a:ea typeface="Calibri" panose="020F0502020204030204" pitchFamily="34" charset="0"/>
              </a:rPr>
              <a:t> video </a:t>
            </a:r>
            <a:r>
              <a:rPr lang="en-US" sz="2400" b="1" i="1" dirty="0" err="1">
                <a:solidFill>
                  <a:schemeClr val="accent2">
                    <a:lumMod val="50000"/>
                  </a:schemeClr>
                </a:solidFill>
                <a:effectLst/>
                <a:latin typeface="Times New Roman" panose="02020603050405020304" pitchFamily="18" charset="0"/>
                <a:ea typeface="Calibri" panose="020F0502020204030204" pitchFamily="34" charset="0"/>
              </a:rPr>
              <a:t>viết</a:t>
            </a:r>
            <a:r>
              <a:rPr lang="en-US" sz="2400" b="1" i="1" dirty="0">
                <a:solidFill>
                  <a:schemeClr val="accent2">
                    <a:lumMod val="50000"/>
                  </a:schemeClr>
                </a:solidFill>
                <a:effectLst/>
                <a:latin typeface="Times New Roman" panose="02020603050405020304" pitchFamily="18" charset="0"/>
                <a:ea typeface="Calibri" panose="020F0502020204030204" pitchFamily="34" charset="0"/>
              </a:rPr>
              <a:t> </a:t>
            </a:r>
            <a:r>
              <a:rPr lang="en-US" sz="2400" b="1" i="1" dirty="0" err="1">
                <a:solidFill>
                  <a:schemeClr val="accent2">
                    <a:lumMod val="50000"/>
                  </a:schemeClr>
                </a:solidFill>
                <a:effectLst/>
                <a:latin typeface="Times New Roman" panose="02020603050405020304" pitchFamily="18" charset="0"/>
                <a:ea typeface="Calibri" panose="020F0502020204030204" pitchFamily="34" charset="0"/>
              </a:rPr>
              <a:t>về</a:t>
            </a:r>
            <a:r>
              <a:rPr lang="en-US" sz="2400" b="1" i="1" dirty="0">
                <a:solidFill>
                  <a:schemeClr val="accent2">
                    <a:lumMod val="50000"/>
                  </a:schemeClr>
                </a:solidFill>
                <a:effectLst/>
                <a:latin typeface="Times New Roman" panose="02020603050405020304" pitchFamily="18" charset="0"/>
                <a:ea typeface="Calibri" panose="020F0502020204030204" pitchFamily="34" charset="0"/>
              </a:rPr>
              <a:t> </a:t>
            </a:r>
            <a:r>
              <a:rPr lang="en-US" sz="2400" b="1" i="1" dirty="0" err="1">
                <a:solidFill>
                  <a:schemeClr val="accent2">
                    <a:lumMod val="50000"/>
                  </a:schemeClr>
                </a:solidFill>
                <a:effectLst/>
                <a:latin typeface="Times New Roman" panose="02020603050405020304" pitchFamily="18" charset="0"/>
                <a:ea typeface="Calibri" panose="020F0502020204030204" pitchFamily="34" charset="0"/>
              </a:rPr>
              <a:t>điều</a:t>
            </a:r>
            <a:r>
              <a:rPr lang="en-US" sz="2400" b="1" i="1" dirty="0">
                <a:solidFill>
                  <a:schemeClr val="accent2">
                    <a:lumMod val="50000"/>
                  </a:schemeClr>
                </a:solidFill>
                <a:effectLst/>
                <a:latin typeface="Times New Roman" panose="02020603050405020304" pitchFamily="18" charset="0"/>
                <a:ea typeface="Calibri" panose="020F0502020204030204" pitchFamily="34" charset="0"/>
              </a:rPr>
              <a:t> </a:t>
            </a:r>
            <a:r>
              <a:rPr lang="en-US" sz="2400" b="1" i="1" dirty="0" err="1">
                <a:solidFill>
                  <a:schemeClr val="accent2">
                    <a:lumMod val="50000"/>
                  </a:schemeClr>
                </a:solidFill>
                <a:effectLst/>
                <a:latin typeface="Times New Roman" panose="02020603050405020304" pitchFamily="18" charset="0"/>
                <a:ea typeface="Calibri" panose="020F0502020204030204" pitchFamily="34" charset="0"/>
              </a:rPr>
              <a:t>gì</a:t>
            </a:r>
            <a:r>
              <a:rPr lang="en-US" sz="2400" b="1" i="1" dirty="0">
                <a:solidFill>
                  <a:schemeClr val="accent2">
                    <a:lumMod val="50000"/>
                  </a:schemeClr>
                </a:solidFill>
                <a:effectLst/>
                <a:latin typeface="Times New Roman" panose="02020603050405020304" pitchFamily="18" charset="0"/>
                <a:ea typeface="Calibri" panose="020F0502020204030204" pitchFamily="34" charset="0"/>
              </a:rPr>
              <a:t>? Qua </a:t>
            </a:r>
            <a:r>
              <a:rPr lang="en-US" sz="2400" b="1" i="1" dirty="0" err="1">
                <a:solidFill>
                  <a:schemeClr val="accent2">
                    <a:lumMod val="50000"/>
                  </a:schemeClr>
                </a:solidFill>
                <a:effectLst/>
                <a:latin typeface="Times New Roman" panose="02020603050405020304" pitchFamily="18" charset="0"/>
                <a:ea typeface="Calibri" panose="020F0502020204030204" pitchFamily="34" charset="0"/>
              </a:rPr>
              <a:t>đó</a:t>
            </a:r>
            <a:r>
              <a:rPr lang="en-US" sz="2400" b="1" i="1" dirty="0">
                <a:solidFill>
                  <a:schemeClr val="accent2">
                    <a:lumMod val="50000"/>
                  </a:schemeClr>
                </a:solidFill>
                <a:effectLst/>
                <a:latin typeface="Times New Roman" panose="02020603050405020304" pitchFamily="18" charset="0"/>
                <a:ea typeface="Calibri" panose="020F0502020204030204" pitchFamily="34" charset="0"/>
              </a:rPr>
              <a:t>, </a:t>
            </a:r>
            <a:r>
              <a:rPr lang="en-US" sz="2400" b="1" i="1" dirty="0" err="1">
                <a:solidFill>
                  <a:schemeClr val="accent2">
                    <a:lumMod val="50000"/>
                  </a:schemeClr>
                </a:solidFill>
                <a:effectLst/>
                <a:latin typeface="Times New Roman" panose="02020603050405020304" pitchFamily="18" charset="0"/>
                <a:ea typeface="Calibri" panose="020F0502020204030204" pitchFamily="34" charset="0"/>
              </a:rPr>
              <a:t>em</a:t>
            </a:r>
            <a:r>
              <a:rPr lang="en-US" sz="2400" b="1" i="1" dirty="0">
                <a:solidFill>
                  <a:schemeClr val="accent2">
                    <a:lumMod val="50000"/>
                  </a:schemeClr>
                </a:solidFill>
                <a:effectLst/>
                <a:latin typeface="Times New Roman" panose="02020603050405020304" pitchFamily="18" charset="0"/>
                <a:ea typeface="Calibri" panose="020F0502020204030204" pitchFamily="34" charset="0"/>
              </a:rPr>
              <a:t> </a:t>
            </a:r>
            <a:r>
              <a:rPr lang="en-US" sz="2400" b="1" i="1" dirty="0" err="1">
                <a:solidFill>
                  <a:schemeClr val="accent2">
                    <a:lumMod val="50000"/>
                  </a:schemeClr>
                </a:solidFill>
                <a:effectLst/>
                <a:latin typeface="Times New Roman" panose="02020603050405020304" pitchFamily="18" charset="0"/>
                <a:ea typeface="Calibri" panose="020F0502020204030204" pitchFamily="34" charset="0"/>
              </a:rPr>
              <a:t>cảm</a:t>
            </a:r>
            <a:r>
              <a:rPr lang="en-US" sz="2400" b="1" i="1" dirty="0">
                <a:solidFill>
                  <a:schemeClr val="accent2">
                    <a:lumMod val="50000"/>
                  </a:schemeClr>
                </a:solidFill>
                <a:effectLst/>
                <a:latin typeface="Times New Roman" panose="02020603050405020304" pitchFamily="18" charset="0"/>
                <a:ea typeface="Calibri" panose="020F0502020204030204" pitchFamily="34" charset="0"/>
              </a:rPr>
              <a:t> </a:t>
            </a:r>
            <a:r>
              <a:rPr lang="en-US" sz="2400" b="1" i="1" dirty="0" err="1">
                <a:solidFill>
                  <a:schemeClr val="accent2">
                    <a:lumMod val="50000"/>
                  </a:schemeClr>
                </a:solidFill>
                <a:effectLst/>
                <a:latin typeface="Times New Roman" panose="02020603050405020304" pitchFamily="18" charset="0"/>
                <a:ea typeface="Calibri" panose="020F0502020204030204" pitchFamily="34" charset="0"/>
              </a:rPr>
              <a:t>nhận</a:t>
            </a:r>
            <a:r>
              <a:rPr lang="en-US" sz="2400" b="1" i="1" dirty="0">
                <a:solidFill>
                  <a:schemeClr val="accent2">
                    <a:lumMod val="50000"/>
                  </a:schemeClr>
                </a:solidFill>
                <a:effectLst/>
                <a:latin typeface="Times New Roman" panose="02020603050405020304" pitchFamily="18" charset="0"/>
                <a:ea typeface="Calibri" panose="020F0502020204030204" pitchFamily="34" charset="0"/>
              </a:rPr>
              <a:t> </a:t>
            </a:r>
            <a:r>
              <a:rPr lang="en-US" sz="2400" b="1" i="1" dirty="0" err="1">
                <a:solidFill>
                  <a:schemeClr val="accent2">
                    <a:lumMod val="50000"/>
                  </a:schemeClr>
                </a:solidFill>
                <a:effectLst/>
                <a:latin typeface="Times New Roman" panose="02020603050405020304" pitchFamily="18" charset="0"/>
                <a:ea typeface="Calibri" panose="020F0502020204030204" pitchFamily="34" charset="0"/>
              </a:rPr>
              <a:t>được</a:t>
            </a:r>
            <a:r>
              <a:rPr lang="en-US" sz="2400" b="1" i="1" dirty="0">
                <a:solidFill>
                  <a:schemeClr val="accent2">
                    <a:lumMod val="50000"/>
                  </a:schemeClr>
                </a:solidFill>
                <a:effectLst/>
                <a:latin typeface="Times New Roman" panose="02020603050405020304" pitchFamily="18" charset="0"/>
                <a:ea typeface="Calibri" panose="020F0502020204030204" pitchFamily="34" charset="0"/>
              </a:rPr>
              <a:t> </a:t>
            </a:r>
            <a:r>
              <a:rPr lang="en-US" sz="2400" b="1" i="1" dirty="0" err="1">
                <a:solidFill>
                  <a:schemeClr val="accent2">
                    <a:lumMod val="50000"/>
                  </a:schemeClr>
                </a:solidFill>
                <a:effectLst/>
                <a:latin typeface="Times New Roman" panose="02020603050405020304" pitchFamily="18" charset="0"/>
                <a:ea typeface="Calibri" panose="020F0502020204030204" pitchFamily="34" charset="0"/>
              </a:rPr>
              <a:t>tình</a:t>
            </a:r>
            <a:r>
              <a:rPr lang="en-US" sz="2400" b="1" i="1" dirty="0">
                <a:solidFill>
                  <a:schemeClr val="accent2">
                    <a:lumMod val="50000"/>
                  </a:schemeClr>
                </a:solidFill>
                <a:effectLst/>
                <a:latin typeface="Times New Roman" panose="02020603050405020304" pitchFamily="18" charset="0"/>
                <a:ea typeface="Calibri" panose="020F0502020204030204" pitchFamily="34" charset="0"/>
              </a:rPr>
              <a:t> </a:t>
            </a:r>
            <a:r>
              <a:rPr lang="en-US" sz="2400" b="1" i="1" dirty="0" err="1">
                <a:solidFill>
                  <a:schemeClr val="accent2">
                    <a:lumMod val="50000"/>
                  </a:schemeClr>
                </a:solidFill>
                <a:effectLst/>
                <a:latin typeface="Times New Roman" panose="02020603050405020304" pitchFamily="18" charset="0"/>
                <a:ea typeface="Calibri" panose="020F0502020204030204" pitchFamily="34" charset="0"/>
              </a:rPr>
              <a:t>cảm</a:t>
            </a:r>
            <a:r>
              <a:rPr lang="en-US" sz="2400" b="1" i="1" dirty="0">
                <a:solidFill>
                  <a:schemeClr val="accent2">
                    <a:lumMod val="50000"/>
                  </a:schemeClr>
                </a:solidFill>
                <a:effectLst/>
                <a:latin typeface="Times New Roman" panose="02020603050405020304" pitchFamily="18" charset="0"/>
                <a:ea typeface="Calibri" panose="020F0502020204030204" pitchFamily="34" charset="0"/>
              </a:rPr>
              <a:t>, </a:t>
            </a:r>
            <a:r>
              <a:rPr lang="en-US" sz="2400" b="1" i="1" dirty="0" err="1">
                <a:solidFill>
                  <a:schemeClr val="accent2">
                    <a:lumMod val="50000"/>
                  </a:schemeClr>
                </a:solidFill>
                <a:effectLst/>
                <a:latin typeface="Times New Roman" panose="02020603050405020304" pitchFamily="18" charset="0"/>
                <a:ea typeface="Calibri" panose="020F0502020204030204" pitchFamily="34" charset="0"/>
              </a:rPr>
              <a:t>cảm</a:t>
            </a:r>
            <a:r>
              <a:rPr lang="en-US" sz="2400" b="1" i="1" dirty="0">
                <a:solidFill>
                  <a:schemeClr val="accent2">
                    <a:lumMod val="50000"/>
                  </a:schemeClr>
                </a:solidFill>
                <a:effectLst/>
                <a:latin typeface="Times New Roman" panose="02020603050405020304" pitchFamily="18" charset="0"/>
                <a:ea typeface="Calibri" panose="020F0502020204030204" pitchFamily="34" charset="0"/>
              </a:rPr>
              <a:t> </a:t>
            </a:r>
            <a:r>
              <a:rPr lang="en-US" sz="2400" b="1" i="1" dirty="0" err="1">
                <a:solidFill>
                  <a:schemeClr val="accent2">
                    <a:lumMod val="50000"/>
                  </a:schemeClr>
                </a:solidFill>
                <a:effectLst/>
                <a:latin typeface="Times New Roman" panose="02020603050405020304" pitchFamily="18" charset="0"/>
                <a:ea typeface="Calibri" panose="020F0502020204030204" pitchFamily="34" charset="0"/>
              </a:rPr>
              <a:t>xúc</a:t>
            </a:r>
            <a:r>
              <a:rPr lang="en-US" sz="2400" b="1" i="1" dirty="0">
                <a:solidFill>
                  <a:schemeClr val="accent2">
                    <a:lumMod val="50000"/>
                  </a:schemeClr>
                </a:solidFill>
                <a:effectLst/>
                <a:latin typeface="Times New Roman" panose="02020603050405020304" pitchFamily="18" charset="0"/>
                <a:ea typeface="Calibri" panose="020F0502020204030204" pitchFamily="34" charset="0"/>
              </a:rPr>
              <a:t> </a:t>
            </a:r>
            <a:r>
              <a:rPr lang="en-US" sz="2400" b="1" i="1" dirty="0" err="1">
                <a:solidFill>
                  <a:schemeClr val="accent2">
                    <a:lumMod val="50000"/>
                  </a:schemeClr>
                </a:solidFill>
                <a:effectLst/>
                <a:latin typeface="Times New Roman" panose="02020603050405020304" pitchFamily="18" charset="0"/>
                <a:ea typeface="Calibri" panose="020F0502020204030204" pitchFamily="34" charset="0"/>
              </a:rPr>
              <a:t>nào</a:t>
            </a:r>
            <a:r>
              <a:rPr lang="en-US" sz="2400" b="1" i="1" dirty="0">
                <a:solidFill>
                  <a:schemeClr val="accent2">
                    <a:lumMod val="50000"/>
                  </a:schemeClr>
                </a:solidFill>
                <a:effectLst/>
                <a:latin typeface="Times New Roman" panose="02020603050405020304" pitchFamily="18" charset="0"/>
                <a:ea typeface="Calibri" panose="020F0502020204030204" pitchFamily="34" charset="0"/>
              </a:rPr>
              <a:t> </a:t>
            </a:r>
            <a:r>
              <a:rPr lang="en-US" sz="2400" b="1" i="1" dirty="0" err="1">
                <a:solidFill>
                  <a:schemeClr val="accent2">
                    <a:lumMod val="50000"/>
                  </a:schemeClr>
                </a:solidFill>
                <a:effectLst/>
                <a:latin typeface="Times New Roman" panose="02020603050405020304" pitchFamily="18" charset="0"/>
                <a:ea typeface="Calibri" panose="020F0502020204030204" pitchFamily="34" charset="0"/>
              </a:rPr>
              <a:t>của</a:t>
            </a:r>
            <a:r>
              <a:rPr lang="en-US" sz="2400" b="1" i="1" dirty="0">
                <a:solidFill>
                  <a:schemeClr val="accent2">
                    <a:lumMod val="50000"/>
                  </a:schemeClr>
                </a:solidFill>
                <a:effectLst/>
                <a:latin typeface="Times New Roman" panose="02020603050405020304" pitchFamily="18" charset="0"/>
                <a:ea typeface="Calibri" panose="020F0502020204030204" pitchFamily="34" charset="0"/>
              </a:rPr>
              <a:t> </a:t>
            </a:r>
            <a:r>
              <a:rPr lang="en-US" sz="2400" b="1" i="1" dirty="0" err="1">
                <a:solidFill>
                  <a:schemeClr val="accent2">
                    <a:lumMod val="50000"/>
                  </a:schemeClr>
                </a:solidFill>
                <a:effectLst/>
                <a:latin typeface="Times New Roman" panose="02020603050405020304" pitchFamily="18" charset="0"/>
                <a:ea typeface="Calibri" panose="020F0502020204030204" pitchFamily="34" charset="0"/>
              </a:rPr>
              <a:t>người</a:t>
            </a:r>
            <a:r>
              <a:rPr lang="en-US" sz="2400" b="1" i="1" dirty="0">
                <a:solidFill>
                  <a:schemeClr val="accent2">
                    <a:lumMod val="50000"/>
                  </a:schemeClr>
                </a:solidFill>
                <a:effectLst/>
                <a:latin typeface="Times New Roman" panose="02020603050405020304" pitchFamily="18" charset="0"/>
                <a:ea typeface="Calibri" panose="020F0502020204030204" pitchFamily="34" charset="0"/>
              </a:rPr>
              <a:t> </a:t>
            </a:r>
            <a:r>
              <a:rPr lang="en-US" sz="2400" b="1" i="1" dirty="0" err="1">
                <a:solidFill>
                  <a:schemeClr val="accent2">
                    <a:lumMod val="50000"/>
                  </a:schemeClr>
                </a:solidFill>
                <a:effectLst/>
                <a:latin typeface="Times New Roman" panose="02020603050405020304" pitchFamily="18" charset="0"/>
                <a:ea typeface="Calibri" panose="020F0502020204030204" pitchFamily="34" charset="0"/>
              </a:rPr>
              <a:t>mẹ</a:t>
            </a:r>
            <a:r>
              <a:rPr lang="en-US" sz="2400" b="1" i="1" dirty="0">
                <a:solidFill>
                  <a:schemeClr val="accent2">
                    <a:lumMod val="50000"/>
                  </a:schemeClr>
                </a:solidFill>
                <a:effectLst/>
                <a:latin typeface="Times New Roman" panose="02020603050405020304" pitchFamily="18" charset="0"/>
                <a:ea typeface="Calibri" panose="020F0502020204030204" pitchFamily="34" charset="0"/>
              </a:rPr>
              <a:t>?</a:t>
            </a:r>
            <a:endParaRPr lang="en-US" sz="2400" b="1" dirty="0">
              <a:solidFill>
                <a:schemeClr val="accent2">
                  <a:lumMod val="50000"/>
                </a:schemeClr>
              </a:solidFill>
            </a:endParaRPr>
          </a:p>
        </p:txBody>
      </p:sp>
    </p:spTree>
    <p:extLst>
      <p:ext uri="{BB962C8B-B14F-4D97-AF65-F5344CB8AC3E}">
        <p14:creationId xmlns:p14="http://schemas.microsoft.com/office/powerpoint/2010/main" val="16839720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xmlns="" id="{B8944206-6802-43ED-AF2A-E29CBE3BBE3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2605" y="-18069"/>
            <a:ext cx="12192001" cy="6857999"/>
          </a:xfrm>
        </p:spPr>
      </p:pic>
      <p:sp>
        <p:nvSpPr>
          <p:cNvPr id="2" name="Rectangle 1">
            <a:extLst>
              <a:ext uri="{FF2B5EF4-FFF2-40B4-BE49-F238E27FC236}">
                <a16:creationId xmlns:a16="http://schemas.microsoft.com/office/drawing/2014/main" xmlns="" id="{9EB86B6D-C69F-4AA3-946D-7F190E59C7A8}"/>
              </a:ext>
            </a:extLst>
          </p:cNvPr>
          <p:cNvSpPr/>
          <p:nvPr/>
        </p:nvSpPr>
        <p:spPr>
          <a:xfrm>
            <a:off x="871870" y="212651"/>
            <a:ext cx="8594101" cy="1176751"/>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457200">
              <a:lnSpc>
                <a:spcPct val="107000"/>
              </a:lnSpc>
              <a:spcBef>
                <a:spcPts val="600"/>
              </a:spcBef>
              <a:spcAft>
                <a:spcPts val="600"/>
              </a:spcAft>
            </a:pPr>
            <a:r>
              <a:rPr lang="pt-BR" sz="2400" b="1" i="1" dirty="0">
                <a:latin typeface="Times New Roman" panose="02020603050405020304" pitchFamily="18" charset="0"/>
                <a:ea typeface="Calibri" panose="020F0502020204030204" pitchFamily="34" charset="0"/>
                <a:cs typeface="Times New Roman" panose="02020603050405020304" pitchFamily="18" charset="0"/>
              </a:rPr>
              <a:t>V</a:t>
            </a:r>
            <a:r>
              <a:rPr lang="pt-BR" sz="2400" b="1" i="1" dirty="0">
                <a:effectLst/>
                <a:latin typeface="Times New Roman" panose="02020603050405020304" pitchFamily="18" charset="0"/>
                <a:ea typeface="Calibri" panose="020F0502020204030204" pitchFamily="34" charset="0"/>
                <a:cs typeface="Times New Roman" panose="02020603050405020304" pitchFamily="18" charset="0"/>
              </a:rPr>
              <a:t>iết đoạn văn</a:t>
            </a:r>
            <a:r>
              <a:rPr lang="pt-BR"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b="1" i="1" dirty="0">
                <a:effectLst/>
                <a:latin typeface="Times New Roman" panose="02020603050405020304" pitchFamily="18" charset="0"/>
                <a:ea typeface="Calibri" panose="020F0502020204030204" pitchFamily="34" charset="0"/>
                <a:cs typeface="Times New Roman" panose="02020603050405020304" pitchFamily="18" charset="0"/>
              </a:rPr>
              <a:t>(7-10 câu) với chủ đề “Trong lòng mẹ”</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xmlns="" id="{5B007961-6084-43F8-B30B-FCC7589D4B47}"/>
              </a:ext>
            </a:extLst>
          </p:cNvPr>
          <p:cNvPicPr>
            <a:picLocks noChangeAspect="1"/>
          </p:cNvPicPr>
          <p:nvPr/>
        </p:nvPicPr>
        <p:blipFill>
          <a:blip r:embed="rId3"/>
          <a:stretch>
            <a:fillRect/>
          </a:stretch>
        </p:blipFill>
        <p:spPr>
          <a:xfrm>
            <a:off x="776178" y="1573048"/>
            <a:ext cx="10462436" cy="4869115"/>
          </a:xfrm>
          <a:prstGeom prst="rect">
            <a:avLst/>
          </a:prstGeom>
        </p:spPr>
      </p:pic>
    </p:spTree>
    <p:extLst>
      <p:ext uri="{BB962C8B-B14F-4D97-AF65-F5344CB8AC3E}">
        <p14:creationId xmlns:p14="http://schemas.microsoft.com/office/powerpoint/2010/main" val="31346781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272F69CB-7434-DF4A-B152-6735CDB70EDA}"/>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26714" y="1095375"/>
            <a:ext cx="5313475" cy="4667250"/>
          </a:xfrm>
          <a:prstGeom prst="rect">
            <a:avLst/>
          </a:prstGeom>
        </p:spPr>
      </p:pic>
      <p:sp>
        <p:nvSpPr>
          <p:cNvPr id="5" name="TextBox 4">
            <a:extLst>
              <a:ext uri="{FF2B5EF4-FFF2-40B4-BE49-F238E27FC236}">
                <a16:creationId xmlns:a16="http://schemas.microsoft.com/office/drawing/2014/main" xmlns="" id="{FB23CDED-B385-4D5E-BA61-4D0F546B6F16}"/>
              </a:ext>
            </a:extLst>
          </p:cNvPr>
          <p:cNvSpPr txBox="1"/>
          <p:nvPr/>
        </p:nvSpPr>
        <p:spPr>
          <a:xfrm>
            <a:off x="6183518" y="2362955"/>
            <a:ext cx="4802162" cy="1138773"/>
          </a:xfrm>
          <a:prstGeom prst="rect">
            <a:avLst/>
          </a:prstGeom>
          <a:noFill/>
        </p:spPr>
        <p:txBody>
          <a:bodyPr wrap="square" rtlCol="0">
            <a:spAutoFit/>
          </a:bodyPr>
          <a:lstStyle/>
          <a:p>
            <a:r>
              <a:rPr lang="en-US" sz="4400" b="1" dirty="0">
                <a:solidFill>
                  <a:srgbClr val="FF0000"/>
                </a:solidFill>
              </a:rPr>
              <a:t>TRONG LÒNG MẸ</a:t>
            </a:r>
          </a:p>
          <a:p>
            <a:pPr algn="ctr"/>
            <a:r>
              <a:rPr lang="en-US" sz="2400" dirty="0" err="1">
                <a:solidFill>
                  <a:srgbClr val="FF0000"/>
                </a:solidFill>
              </a:rPr>
              <a:t>Nguyên</a:t>
            </a:r>
            <a:r>
              <a:rPr lang="en-US" sz="2400" dirty="0">
                <a:solidFill>
                  <a:srgbClr val="FF0000"/>
                </a:solidFill>
              </a:rPr>
              <a:t> </a:t>
            </a:r>
            <a:r>
              <a:rPr lang="en-US" sz="2400" dirty="0" err="1">
                <a:solidFill>
                  <a:srgbClr val="FF0000"/>
                </a:solidFill>
              </a:rPr>
              <a:t>Hồng</a:t>
            </a:r>
            <a:endParaRPr lang="en-US" sz="2400" dirty="0">
              <a:solidFill>
                <a:srgbClr val="FF0000"/>
              </a:solidFill>
            </a:endParaRPr>
          </a:p>
        </p:txBody>
      </p:sp>
    </p:spTree>
    <p:extLst>
      <p:ext uri="{BB962C8B-B14F-4D97-AF65-F5344CB8AC3E}">
        <p14:creationId xmlns:p14="http://schemas.microsoft.com/office/powerpoint/2010/main" val="1227952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xmlns="" id="{02592B22-88EA-45D8-919D-BDA4566927A0}"/>
              </a:ext>
            </a:extLst>
          </p:cNvPr>
          <p:cNvPicPr/>
          <p:nvPr/>
        </p:nvPicPr>
        <p:blipFill>
          <a:blip r:embed="rId2" cstate="print"/>
          <a:stretch>
            <a:fillRect/>
          </a:stretch>
        </p:blipFill>
        <p:spPr>
          <a:xfrm>
            <a:off x="0" y="1"/>
            <a:ext cx="12192000" cy="6858000"/>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xmlns="" id="{80FA2451-2DF3-2D43-A6D1-EE1224F53F81}"/>
              </a:ext>
            </a:extLst>
          </p:cNvPr>
          <p:cNvPicPr/>
          <p:nvPr/>
        </p:nvPicPr>
        <p:blipFill>
          <a:blip r:embed="rId3"/>
          <a:stretch>
            <a:fillRect/>
          </a:stretch>
        </p:blipFill>
        <p:spPr>
          <a:xfrm>
            <a:off x="1095469" y="-721322"/>
            <a:ext cx="8790915" cy="7755865"/>
          </a:xfrm>
          <a:prstGeom prst="rect">
            <a:avLst/>
          </a:prstGeom>
        </p:spPr>
      </p:pic>
      <p:sp>
        <p:nvSpPr>
          <p:cNvPr id="8" name="TextBox 7">
            <a:extLst>
              <a:ext uri="{FF2B5EF4-FFF2-40B4-BE49-F238E27FC236}">
                <a16:creationId xmlns:a16="http://schemas.microsoft.com/office/drawing/2014/main" xmlns="" id="{BE896C80-7105-4087-9859-731FE6D9F290}"/>
              </a:ext>
            </a:extLst>
          </p:cNvPr>
          <p:cNvSpPr txBox="1"/>
          <p:nvPr/>
        </p:nvSpPr>
        <p:spPr>
          <a:xfrm>
            <a:off x="3232089" y="2218106"/>
            <a:ext cx="4571997" cy="2539350"/>
          </a:xfrm>
          <a:prstGeom prst="rect">
            <a:avLst/>
          </a:prstGeom>
          <a:noFill/>
        </p:spPr>
        <p:txBody>
          <a:bodyPr wrap="square" rtlCol="0">
            <a:spAutoFit/>
          </a:bodyPr>
          <a:lstStyle/>
          <a:p>
            <a:pPr marL="0" marR="0" algn="just">
              <a:lnSpc>
                <a:spcPct val="107000"/>
              </a:lnSpc>
              <a:spcBef>
                <a:spcPts val="0"/>
              </a:spcBef>
              <a:spcAft>
                <a:spcPts val="800"/>
              </a:spcAft>
            </a:pPr>
            <a:r>
              <a:rPr lang="nl-NL"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Phần thông tin Ngữ văn giúp em hiểu gì về thể loại kí và hồi kí?</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nl-NL"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Khi đọc hiểu 1 văn bản  hồi kí em cần chú ý những gì? Em đã tập đọc hiểu theo hướng dẫn như thế nào?</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49047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xmlns="" id="{B8944206-6802-43ED-AF2A-E29CBE3BBE3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12192001" cy="6857999"/>
          </a:xfrm>
        </p:spPr>
      </p:pic>
      <p:sp>
        <p:nvSpPr>
          <p:cNvPr id="4" name="TextBox 3"/>
          <p:cNvSpPr txBox="1"/>
          <p:nvPr/>
        </p:nvSpPr>
        <p:spPr>
          <a:xfrm>
            <a:off x="497941" y="506998"/>
            <a:ext cx="11434526" cy="4154984"/>
          </a:xfrm>
          <a:prstGeom prst="rect">
            <a:avLst/>
          </a:prstGeom>
          <a:noFill/>
        </p:spPr>
        <p:txBody>
          <a:bodyPr wrap="square" rtlCol="0">
            <a:spAutoFit/>
          </a:bodyPr>
          <a:lstStyle/>
          <a:p>
            <a:pPr algn="ctr"/>
            <a:r>
              <a:rPr lang="pt-BR" sz="2400" b="1" smtClean="0">
                <a:latin typeface="Times New Roman" panose="02020603050405020304" pitchFamily="18" charset="0"/>
                <a:cs typeface="Times New Roman" panose="02020603050405020304" pitchFamily="18" charset="0"/>
              </a:rPr>
              <a:t>KIẾN THỨC NGỮ VĂN VỀ THỂ KÍ VÀ HỒI KÍ</a:t>
            </a:r>
          </a:p>
          <a:p>
            <a:r>
              <a:rPr lang="pt-BR" sz="2400" smtClean="0">
                <a:latin typeface="Times New Roman" panose="02020603050405020304" pitchFamily="18" charset="0"/>
                <a:cs typeface="Times New Roman" panose="02020603050405020304" pitchFamily="18" charset="0"/>
              </a:rPr>
              <a:t>*Thể kí:</a:t>
            </a:r>
            <a:endParaRPr lang="pt-BR" sz="2400">
              <a:latin typeface="Times New Roman" panose="02020603050405020304" pitchFamily="18" charset="0"/>
              <a:cs typeface="Times New Roman" panose="02020603050405020304" pitchFamily="18" charset="0"/>
            </a:endParaRPr>
          </a:p>
          <a:p>
            <a:r>
              <a:rPr lang="pt-BR" sz="2400" smtClean="0">
                <a:latin typeface="Times New Roman" panose="02020603050405020304" pitchFamily="18" charset="0"/>
                <a:cs typeface="Times New Roman" panose="02020603050405020304" pitchFamily="18" charset="0"/>
              </a:rPr>
              <a:t>- </a:t>
            </a:r>
            <a:r>
              <a:rPr lang="pt-BR" sz="2400">
                <a:latin typeface="Times New Roman" panose="02020603050405020304" pitchFamily="18" charset="0"/>
                <a:cs typeface="Times New Roman" panose="02020603050405020304" pitchFamily="18" charset="0"/>
              </a:rPr>
              <a:t>Định nghĩa: Kí là một thể loại văn xuôi thường ghi lại sự việc và con người một cách xác thực.  </a:t>
            </a:r>
            <a:endParaRPr lang="en-US" sz="2400">
              <a:latin typeface="Times New Roman" panose="02020603050405020304" pitchFamily="18" charset="0"/>
              <a:cs typeface="Times New Roman" panose="02020603050405020304" pitchFamily="18" charset="0"/>
            </a:endParaRPr>
          </a:p>
          <a:p>
            <a:r>
              <a:rPr lang="pt-BR" sz="2400">
                <a:latin typeface="Times New Roman" panose="02020603050405020304" pitchFamily="18" charset="0"/>
                <a:cs typeface="Times New Roman" panose="02020603050405020304" pitchFamily="18" charset="0"/>
              </a:rPr>
              <a:t>- Phân loại: Kí bao gồm nhiều thể, nhiều tiểu loại </a:t>
            </a:r>
            <a:r>
              <a:rPr lang="pt-BR" sz="2400">
                <a:latin typeface="Times New Roman" panose="02020603050405020304" pitchFamily="18" charset="0"/>
                <a:cs typeface="Times New Roman" panose="02020603050405020304" pitchFamily="18" charset="0"/>
              </a:rPr>
              <a:t>phong </a:t>
            </a:r>
            <a:r>
              <a:rPr lang="pt-BR" sz="2400" smtClean="0">
                <a:latin typeface="Times New Roman" panose="02020603050405020304" pitchFamily="18" charset="0"/>
                <a:cs typeface="Times New Roman" panose="02020603050405020304" pitchFamily="18" charset="0"/>
              </a:rPr>
              <a:t>phú. </a:t>
            </a:r>
            <a:endParaRPr lang="en-US" sz="2400">
              <a:latin typeface="Times New Roman" panose="02020603050405020304" pitchFamily="18" charset="0"/>
              <a:cs typeface="Times New Roman" panose="02020603050405020304" pitchFamily="18" charset="0"/>
            </a:endParaRPr>
          </a:p>
          <a:p>
            <a:r>
              <a:rPr lang="pt-BR" sz="2400">
                <a:latin typeface="Times New Roman" panose="02020603050405020304" pitchFamily="18" charset="0"/>
                <a:cs typeface="Times New Roman" panose="02020603050405020304" pitchFamily="18" charset="0"/>
              </a:rPr>
              <a:t>- Tính xác thực của sự việc mà kí ghi chép được thể hiện qua một hoặc nhiều yếu tố cụ thể </a:t>
            </a:r>
            <a:endParaRPr lang="en-US" sz="2400">
              <a:latin typeface="Times New Roman" panose="02020603050405020304" pitchFamily="18" charset="0"/>
              <a:cs typeface="Times New Roman" panose="02020603050405020304" pitchFamily="18" charset="0"/>
            </a:endParaRPr>
          </a:p>
          <a:p>
            <a:r>
              <a:rPr lang="pt-BR" sz="2400">
                <a:latin typeface="Times New Roman" panose="02020603050405020304" pitchFamily="18" charset="0"/>
                <a:cs typeface="Times New Roman" panose="02020603050405020304" pitchFamily="18" charset="0"/>
              </a:rPr>
              <a:t>- Ngôi kể: Người kể trong kí thường kể theo ngôi thứ nhất (xưng tôi)</a:t>
            </a:r>
            <a:endParaRPr lang="en-US" sz="2400">
              <a:latin typeface="Times New Roman" panose="02020603050405020304" pitchFamily="18" charset="0"/>
              <a:cs typeface="Times New Roman" panose="02020603050405020304" pitchFamily="18" charset="0"/>
            </a:endParaRPr>
          </a:p>
          <a:p>
            <a:endParaRPr lang="pt-BR" sz="2400" smtClean="0">
              <a:latin typeface="Times New Roman" panose="02020603050405020304" pitchFamily="18" charset="0"/>
              <a:cs typeface="Times New Roman" panose="02020603050405020304" pitchFamily="18" charset="0"/>
            </a:endParaRPr>
          </a:p>
          <a:p>
            <a:r>
              <a:rPr lang="pt-BR" sz="2400">
                <a:latin typeface="Times New Roman" panose="02020603050405020304" pitchFamily="18" charset="0"/>
                <a:cs typeface="Times New Roman" panose="02020603050405020304" pitchFamily="18" charset="0"/>
              </a:rPr>
              <a:t>*</a:t>
            </a:r>
            <a:r>
              <a:rPr lang="pt-BR" sz="2400" smtClean="0">
                <a:latin typeface="Times New Roman" panose="02020603050405020304" pitchFamily="18" charset="0"/>
                <a:cs typeface="Times New Roman" panose="02020603050405020304" pitchFamily="18" charset="0"/>
              </a:rPr>
              <a:t> </a:t>
            </a:r>
            <a:r>
              <a:rPr lang="pt-BR" sz="2400">
                <a:latin typeface="Times New Roman" panose="02020603050405020304" pitchFamily="18" charset="0"/>
                <a:cs typeface="Times New Roman" panose="02020603050405020304" pitchFamily="18" charset="0"/>
              </a:rPr>
              <a:t>Hồi kí là một thể của kí dùng để ghi chép lại những sự việc, những quan sát, nhận xét và tâm trạng có thực mà tác giả đã trải qua. </a:t>
            </a:r>
            <a:endParaRPr lang="en-US" sz="2400">
              <a:latin typeface="Times New Roman" panose="02020603050405020304" pitchFamily="18" charset="0"/>
              <a:cs typeface="Times New Roman" panose="02020603050405020304" pitchFamily="18" charset="0"/>
            </a:endParaRPr>
          </a:p>
          <a:p>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39889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xmlns="" id="{B8944206-6802-43ED-AF2A-E29CBE3BBE3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12192001" cy="6857999"/>
          </a:xfrm>
        </p:spPr>
      </p:pic>
      <p:sp>
        <p:nvSpPr>
          <p:cNvPr id="6" name="TextBox 5">
            <a:extLst>
              <a:ext uri="{FF2B5EF4-FFF2-40B4-BE49-F238E27FC236}">
                <a16:creationId xmlns:a16="http://schemas.microsoft.com/office/drawing/2014/main" xmlns="" id="{383A4CAD-912D-44CF-8714-B52ED19165AF}"/>
              </a:ext>
            </a:extLst>
          </p:cNvPr>
          <p:cNvSpPr txBox="1"/>
          <p:nvPr/>
        </p:nvSpPr>
        <p:spPr>
          <a:xfrm>
            <a:off x="3494466" y="2266679"/>
            <a:ext cx="5203066" cy="1754326"/>
          </a:xfrm>
          <a:prstGeom prst="rect">
            <a:avLst/>
          </a:prstGeom>
          <a:noFill/>
        </p:spPr>
        <p:txBody>
          <a:bodyPr wrap="square" rtlCol="0">
            <a:spAutoFit/>
          </a:bodyPr>
          <a:lstStyle/>
          <a:p>
            <a:pPr algn="ctr"/>
            <a:r>
              <a:rPr lang="en-US" sz="5400" b="1" dirty="0">
                <a:solidFill>
                  <a:srgbClr val="C00000"/>
                </a:solidFill>
              </a:rPr>
              <a:t>I. </a:t>
            </a:r>
            <a:r>
              <a:rPr lang="en-US" sz="5400" b="1" dirty="0" err="1">
                <a:solidFill>
                  <a:srgbClr val="C00000"/>
                </a:solidFill>
              </a:rPr>
              <a:t>Đọc</a:t>
            </a:r>
            <a:r>
              <a:rPr lang="en-US" sz="5400" b="1" dirty="0">
                <a:solidFill>
                  <a:srgbClr val="C00000"/>
                </a:solidFill>
              </a:rPr>
              <a:t> </a:t>
            </a:r>
            <a:r>
              <a:rPr lang="en-US" sz="5400" b="1" dirty="0" err="1">
                <a:solidFill>
                  <a:srgbClr val="C00000"/>
                </a:solidFill>
              </a:rPr>
              <a:t>và</a:t>
            </a:r>
            <a:r>
              <a:rPr lang="en-US" sz="5400" b="1" dirty="0">
                <a:solidFill>
                  <a:srgbClr val="C00000"/>
                </a:solidFill>
              </a:rPr>
              <a:t> </a:t>
            </a:r>
          </a:p>
          <a:p>
            <a:pPr algn="ctr"/>
            <a:r>
              <a:rPr lang="en-US" sz="5400" b="1" dirty="0" err="1">
                <a:solidFill>
                  <a:srgbClr val="C00000"/>
                </a:solidFill>
              </a:rPr>
              <a:t>tìm</a:t>
            </a:r>
            <a:r>
              <a:rPr lang="en-US" sz="5400" b="1" dirty="0">
                <a:solidFill>
                  <a:srgbClr val="C00000"/>
                </a:solidFill>
              </a:rPr>
              <a:t> </a:t>
            </a:r>
            <a:r>
              <a:rPr lang="en-US" sz="5400" b="1" dirty="0" err="1">
                <a:solidFill>
                  <a:srgbClr val="C00000"/>
                </a:solidFill>
              </a:rPr>
              <a:t>hiểu</a:t>
            </a:r>
            <a:r>
              <a:rPr lang="en-US" sz="5400" b="1" dirty="0">
                <a:solidFill>
                  <a:srgbClr val="C00000"/>
                </a:solidFill>
              </a:rPr>
              <a:t> </a:t>
            </a:r>
            <a:r>
              <a:rPr lang="en-US" sz="5400" b="1" dirty="0" err="1">
                <a:solidFill>
                  <a:srgbClr val="C00000"/>
                </a:solidFill>
              </a:rPr>
              <a:t>chung</a:t>
            </a:r>
            <a:endParaRPr lang="en-US" sz="3200" b="1" dirty="0">
              <a:solidFill>
                <a:srgbClr val="C00000"/>
              </a:solidFill>
            </a:endParaRPr>
          </a:p>
        </p:txBody>
      </p:sp>
    </p:spTree>
    <p:extLst>
      <p:ext uri="{BB962C8B-B14F-4D97-AF65-F5344CB8AC3E}">
        <p14:creationId xmlns:p14="http://schemas.microsoft.com/office/powerpoint/2010/main" val="25994911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F7204320-9BDD-4D05-BC41-15289346C3E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7830" y="1878090"/>
            <a:ext cx="2857500" cy="4143375"/>
          </a:xfrm>
        </p:spPr>
      </p:pic>
      <p:sp>
        <p:nvSpPr>
          <p:cNvPr id="6" name="Rectangle 5">
            <a:extLst>
              <a:ext uri="{FF2B5EF4-FFF2-40B4-BE49-F238E27FC236}">
                <a16:creationId xmlns:a16="http://schemas.microsoft.com/office/drawing/2014/main" xmlns="" id="{7FED6558-5BF9-4DDD-A7C4-4263AE910DCD}"/>
              </a:ext>
            </a:extLst>
          </p:cNvPr>
          <p:cNvSpPr/>
          <p:nvPr/>
        </p:nvSpPr>
        <p:spPr>
          <a:xfrm>
            <a:off x="0" y="475135"/>
            <a:ext cx="12192000" cy="6310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476C7F4F-9161-4A77-AB9B-B42178F9C781}"/>
              </a:ext>
            </a:extLst>
          </p:cNvPr>
          <p:cNvSpPr/>
          <p:nvPr/>
        </p:nvSpPr>
        <p:spPr>
          <a:xfrm>
            <a:off x="5048518" y="901521"/>
            <a:ext cx="7143482" cy="7727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0D1F899F-7F32-4E0B-A5A2-08C6303F1E1B}"/>
              </a:ext>
            </a:extLst>
          </p:cNvPr>
          <p:cNvSpPr txBox="1"/>
          <p:nvPr/>
        </p:nvSpPr>
        <p:spPr>
          <a:xfrm>
            <a:off x="1081825" y="644535"/>
            <a:ext cx="3498761" cy="461665"/>
          </a:xfrm>
          <a:prstGeom prst="rect">
            <a:avLst/>
          </a:prstGeom>
          <a:noFill/>
        </p:spPr>
        <p:txBody>
          <a:bodyPr wrap="squar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1. </a:t>
            </a:r>
            <a:r>
              <a:rPr lang="en-US" sz="2400" b="1" dirty="0" err="1">
                <a:solidFill>
                  <a:schemeClr val="bg1"/>
                </a:solidFill>
                <a:latin typeface="Times New Roman" panose="02020603050405020304" pitchFamily="18" charset="0"/>
                <a:cs typeface="Times New Roman" panose="02020603050405020304" pitchFamily="18" charset="0"/>
              </a:rPr>
              <a:t>Nhà</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văn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Nguyên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Hồng</a:t>
            </a:r>
            <a:endParaRPr lang="en-US" sz="2400" b="1" dirty="0">
              <a:solidFill>
                <a:schemeClr val="bg1"/>
              </a:solidFill>
              <a:latin typeface="Times New Roman" panose="02020603050405020304" pitchFamily="18" charset="0"/>
              <a:cs typeface="Times New Roman" panose="02020603050405020304" pitchFamily="18" charset="0"/>
            </a:endParaRPr>
          </a:p>
        </p:txBody>
      </p:sp>
      <p:grpSp>
        <p:nvGrpSpPr>
          <p:cNvPr id="9" name="组合 1">
            <a:extLst>
              <a:ext uri="{FF2B5EF4-FFF2-40B4-BE49-F238E27FC236}">
                <a16:creationId xmlns:a16="http://schemas.microsoft.com/office/drawing/2014/main" xmlns="" id="{1713C02C-8387-4F13-AC9F-B2C9D6D6471B}"/>
              </a:ext>
            </a:extLst>
          </p:cNvPr>
          <p:cNvGrpSpPr/>
          <p:nvPr/>
        </p:nvGrpSpPr>
        <p:grpSpPr>
          <a:xfrm>
            <a:off x="4207096" y="1794228"/>
            <a:ext cx="969010" cy="771525"/>
            <a:chOff x="0" y="0"/>
            <a:chExt cx="969010" cy="771525"/>
          </a:xfrm>
        </p:grpSpPr>
        <p:pic>
          <p:nvPicPr>
            <p:cNvPr id="10" name="图片 9">
              <a:extLst>
                <a:ext uri="{FF2B5EF4-FFF2-40B4-BE49-F238E27FC236}">
                  <a16:creationId xmlns:a16="http://schemas.microsoft.com/office/drawing/2014/main" xmlns="" id="{FA8211EA-F725-47D0-9312-6C65C674CC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10" y="106897"/>
              <a:ext cx="481844" cy="405146"/>
            </a:xfrm>
            <a:prstGeom prst="rect">
              <a:avLst/>
            </a:prstGeom>
          </p:spPr>
        </p:pic>
        <p:sp>
          <p:nvSpPr>
            <p:cNvPr id="11" name="文本框 8">
              <a:extLst>
                <a:ext uri="{FF2B5EF4-FFF2-40B4-BE49-F238E27FC236}">
                  <a16:creationId xmlns:a16="http://schemas.microsoft.com/office/drawing/2014/main" xmlns="" id="{E9DA2F0C-B67C-40EE-B4E5-FF44FF49F349}"/>
                </a:ext>
              </a:extLst>
            </p:cNvPr>
            <p:cNvSpPr txBox="1"/>
            <p:nvPr/>
          </p:nvSpPr>
          <p:spPr>
            <a:xfrm>
              <a:off x="0" y="0"/>
              <a:ext cx="969010" cy="771525"/>
            </a:xfrm>
            <a:prstGeom prst="rect">
              <a:avLst/>
            </a:prstGeom>
            <a:noFill/>
          </p:spPr>
          <p:txBody>
            <a:bodyPr wrap="square" rtlCol="0">
              <a:spAutoFit/>
            </a:bodyPr>
            <a:lstStyle/>
            <a:p>
              <a:pPr marL="0" marR="0">
                <a:lnSpc>
                  <a:spcPct val="107000"/>
                </a:lnSpc>
                <a:spcBef>
                  <a:spcPts val="0"/>
                </a:spcBef>
                <a:spcAft>
                  <a:spcPts val="800"/>
                </a:spcAft>
              </a:pPr>
              <a:r>
                <a:rPr lang="en-US" sz="3600" kern="1200" dirty="0">
                  <a:solidFill>
                    <a:srgbClr val="404040"/>
                  </a:solidFill>
                  <a:effectLst/>
                  <a:latin typeface="Montserrat"/>
                  <a:ea typeface="Montserrat"/>
                  <a:cs typeface="Montserrat"/>
                </a:rPr>
                <a:t>01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2" name="组合 1">
            <a:extLst>
              <a:ext uri="{FF2B5EF4-FFF2-40B4-BE49-F238E27FC236}">
                <a16:creationId xmlns:a16="http://schemas.microsoft.com/office/drawing/2014/main" xmlns="" id="{E4BB57BC-17B1-4B8B-B522-630380C07C44}"/>
              </a:ext>
            </a:extLst>
          </p:cNvPr>
          <p:cNvGrpSpPr/>
          <p:nvPr/>
        </p:nvGrpSpPr>
        <p:grpSpPr>
          <a:xfrm>
            <a:off x="4267512" y="2676901"/>
            <a:ext cx="969010" cy="658835"/>
            <a:chOff x="0" y="0"/>
            <a:chExt cx="969010" cy="658835"/>
          </a:xfrm>
        </p:grpSpPr>
        <p:pic>
          <p:nvPicPr>
            <p:cNvPr id="13" name="图片 9">
              <a:extLst>
                <a:ext uri="{FF2B5EF4-FFF2-40B4-BE49-F238E27FC236}">
                  <a16:creationId xmlns:a16="http://schemas.microsoft.com/office/drawing/2014/main" xmlns="" id="{BE9FF5F5-E5D3-400F-9CE3-987103CF5A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10" y="106897"/>
              <a:ext cx="481844" cy="405146"/>
            </a:xfrm>
            <a:prstGeom prst="rect">
              <a:avLst/>
            </a:prstGeom>
          </p:spPr>
        </p:pic>
        <p:sp>
          <p:nvSpPr>
            <p:cNvPr id="14" name="文本框 8">
              <a:extLst>
                <a:ext uri="{FF2B5EF4-FFF2-40B4-BE49-F238E27FC236}">
                  <a16:creationId xmlns:a16="http://schemas.microsoft.com/office/drawing/2014/main" xmlns="" id="{4DBF9C05-176C-4783-B2DF-D49E73557D52}"/>
                </a:ext>
              </a:extLst>
            </p:cNvPr>
            <p:cNvSpPr txBox="1"/>
            <p:nvPr/>
          </p:nvSpPr>
          <p:spPr>
            <a:xfrm>
              <a:off x="0" y="0"/>
              <a:ext cx="969010" cy="658835"/>
            </a:xfrm>
            <a:prstGeom prst="rect">
              <a:avLst/>
            </a:prstGeom>
            <a:noFill/>
          </p:spPr>
          <p:txBody>
            <a:bodyPr wrap="square" rtlCol="0">
              <a:spAutoFit/>
            </a:bodyPr>
            <a:lstStyle/>
            <a:p>
              <a:pPr marL="0" marR="0">
                <a:lnSpc>
                  <a:spcPct val="107000"/>
                </a:lnSpc>
                <a:spcBef>
                  <a:spcPts val="0"/>
                </a:spcBef>
                <a:spcAft>
                  <a:spcPts val="800"/>
                </a:spcAft>
              </a:pPr>
              <a:r>
                <a:rPr lang="en-US" sz="3600" kern="1200" dirty="0">
                  <a:solidFill>
                    <a:srgbClr val="404040"/>
                  </a:solidFill>
                  <a:effectLst/>
                  <a:latin typeface="Montserrat"/>
                  <a:ea typeface="Montserrat"/>
                  <a:cs typeface="Montserrat"/>
                </a:rPr>
                <a:t>02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5" name="组合 1">
            <a:extLst>
              <a:ext uri="{FF2B5EF4-FFF2-40B4-BE49-F238E27FC236}">
                <a16:creationId xmlns:a16="http://schemas.microsoft.com/office/drawing/2014/main" xmlns="" id="{91FC399F-DC2B-443E-9C30-D31298548F94}"/>
              </a:ext>
            </a:extLst>
          </p:cNvPr>
          <p:cNvGrpSpPr/>
          <p:nvPr/>
        </p:nvGrpSpPr>
        <p:grpSpPr>
          <a:xfrm>
            <a:off x="4267512" y="3529487"/>
            <a:ext cx="969010" cy="658835"/>
            <a:chOff x="0" y="0"/>
            <a:chExt cx="969010" cy="658835"/>
          </a:xfrm>
        </p:grpSpPr>
        <p:pic>
          <p:nvPicPr>
            <p:cNvPr id="16" name="图片 9">
              <a:extLst>
                <a:ext uri="{FF2B5EF4-FFF2-40B4-BE49-F238E27FC236}">
                  <a16:creationId xmlns:a16="http://schemas.microsoft.com/office/drawing/2014/main" xmlns="" id="{C75AD517-E3E5-4FB7-9BDF-2FCF45DD5D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10" y="106897"/>
              <a:ext cx="481844" cy="405146"/>
            </a:xfrm>
            <a:prstGeom prst="rect">
              <a:avLst/>
            </a:prstGeom>
          </p:spPr>
        </p:pic>
        <p:sp>
          <p:nvSpPr>
            <p:cNvPr id="17" name="文本框 8">
              <a:extLst>
                <a:ext uri="{FF2B5EF4-FFF2-40B4-BE49-F238E27FC236}">
                  <a16:creationId xmlns:a16="http://schemas.microsoft.com/office/drawing/2014/main" xmlns="" id="{978CCB66-5099-4C10-AD88-953B74F2C736}"/>
                </a:ext>
              </a:extLst>
            </p:cNvPr>
            <p:cNvSpPr txBox="1"/>
            <p:nvPr/>
          </p:nvSpPr>
          <p:spPr>
            <a:xfrm>
              <a:off x="0" y="0"/>
              <a:ext cx="969010" cy="658835"/>
            </a:xfrm>
            <a:prstGeom prst="rect">
              <a:avLst/>
            </a:prstGeom>
            <a:noFill/>
          </p:spPr>
          <p:txBody>
            <a:bodyPr wrap="square" rtlCol="0">
              <a:spAutoFit/>
            </a:bodyPr>
            <a:lstStyle/>
            <a:p>
              <a:pPr marL="0" marR="0">
                <a:lnSpc>
                  <a:spcPct val="107000"/>
                </a:lnSpc>
                <a:spcBef>
                  <a:spcPts val="0"/>
                </a:spcBef>
                <a:spcAft>
                  <a:spcPts val="800"/>
                </a:spcAft>
              </a:pPr>
              <a:r>
                <a:rPr lang="en-US" sz="3600" kern="1200" dirty="0">
                  <a:solidFill>
                    <a:srgbClr val="404040"/>
                  </a:solidFill>
                  <a:effectLst/>
                  <a:latin typeface="Montserrat"/>
                  <a:ea typeface="Montserrat"/>
                  <a:cs typeface="Montserrat"/>
                </a:rPr>
                <a:t>03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8" name="组合 1">
            <a:extLst>
              <a:ext uri="{FF2B5EF4-FFF2-40B4-BE49-F238E27FC236}">
                <a16:creationId xmlns:a16="http://schemas.microsoft.com/office/drawing/2014/main" xmlns="" id="{1B995E75-1193-43C9-BFF0-9FE9506495A6}"/>
              </a:ext>
            </a:extLst>
          </p:cNvPr>
          <p:cNvGrpSpPr/>
          <p:nvPr/>
        </p:nvGrpSpPr>
        <p:grpSpPr>
          <a:xfrm>
            <a:off x="4267512" y="4463134"/>
            <a:ext cx="969010" cy="658835"/>
            <a:chOff x="0" y="0"/>
            <a:chExt cx="969010" cy="658835"/>
          </a:xfrm>
        </p:grpSpPr>
        <p:pic>
          <p:nvPicPr>
            <p:cNvPr id="19" name="图片 9">
              <a:extLst>
                <a:ext uri="{FF2B5EF4-FFF2-40B4-BE49-F238E27FC236}">
                  <a16:creationId xmlns:a16="http://schemas.microsoft.com/office/drawing/2014/main" xmlns="" id="{F93482BE-917D-4DAE-AB66-7EF560E527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10" y="106897"/>
              <a:ext cx="481844" cy="405146"/>
            </a:xfrm>
            <a:prstGeom prst="rect">
              <a:avLst/>
            </a:prstGeom>
          </p:spPr>
        </p:pic>
        <p:sp>
          <p:nvSpPr>
            <p:cNvPr id="20" name="文本框 8">
              <a:extLst>
                <a:ext uri="{FF2B5EF4-FFF2-40B4-BE49-F238E27FC236}">
                  <a16:creationId xmlns:a16="http://schemas.microsoft.com/office/drawing/2014/main" xmlns="" id="{0F108738-2947-47E8-A8F8-00E492E77311}"/>
                </a:ext>
              </a:extLst>
            </p:cNvPr>
            <p:cNvSpPr txBox="1"/>
            <p:nvPr/>
          </p:nvSpPr>
          <p:spPr>
            <a:xfrm>
              <a:off x="0" y="0"/>
              <a:ext cx="969010" cy="658835"/>
            </a:xfrm>
            <a:prstGeom prst="rect">
              <a:avLst/>
            </a:prstGeom>
            <a:noFill/>
          </p:spPr>
          <p:txBody>
            <a:bodyPr wrap="square" rtlCol="0">
              <a:spAutoFit/>
            </a:bodyPr>
            <a:lstStyle/>
            <a:p>
              <a:pPr marL="0" marR="0">
                <a:lnSpc>
                  <a:spcPct val="107000"/>
                </a:lnSpc>
                <a:spcBef>
                  <a:spcPts val="0"/>
                </a:spcBef>
                <a:spcAft>
                  <a:spcPts val="800"/>
                </a:spcAft>
              </a:pPr>
              <a:r>
                <a:rPr lang="en-US" sz="3600" kern="1200" dirty="0">
                  <a:solidFill>
                    <a:srgbClr val="404040"/>
                  </a:solidFill>
                  <a:effectLst/>
                  <a:latin typeface="Montserrat"/>
                  <a:ea typeface="Montserrat"/>
                  <a:cs typeface="Montserrat"/>
                </a:rPr>
                <a:t>04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22" name="TextBox 21">
            <a:extLst>
              <a:ext uri="{FF2B5EF4-FFF2-40B4-BE49-F238E27FC236}">
                <a16:creationId xmlns:a16="http://schemas.microsoft.com/office/drawing/2014/main" xmlns="" id="{138E9752-EFF9-447B-9DAB-5AEA5C0D4746}"/>
              </a:ext>
            </a:extLst>
          </p:cNvPr>
          <p:cNvSpPr txBox="1"/>
          <p:nvPr/>
        </p:nvSpPr>
        <p:spPr>
          <a:xfrm>
            <a:off x="4936094" y="1936939"/>
            <a:ext cx="6104586" cy="430887"/>
          </a:xfrm>
          <a:prstGeom prst="rect">
            <a:avLst/>
          </a:prstGeom>
          <a:noFill/>
        </p:spPr>
        <p:txBody>
          <a:bodyPr wrap="square">
            <a:spAutoFit/>
          </a:bodyPr>
          <a:lstStyle/>
          <a:p>
            <a:r>
              <a:rPr lang="pt-BR" sz="2200" dirty="0">
                <a:effectLst/>
                <a:latin typeface="Times New Roman" panose="02020603050405020304" pitchFamily="18" charset="0"/>
                <a:ea typeface="Calibri" panose="020F0502020204030204" pitchFamily="34" charset="0"/>
                <a:cs typeface="Times New Roman" panose="02020603050405020304" pitchFamily="18" charset="0"/>
              </a:rPr>
              <a:t>Nguyên Hồng (1918 - 1982), quê Nam Định.</a:t>
            </a:r>
            <a:endParaRPr lang="en-US" sz="2200"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xmlns="" id="{FB62F347-B4C3-4BC8-90A4-B4EEBCB2EB09}"/>
              </a:ext>
            </a:extLst>
          </p:cNvPr>
          <p:cNvSpPr txBox="1"/>
          <p:nvPr/>
        </p:nvSpPr>
        <p:spPr>
          <a:xfrm>
            <a:off x="4936094" y="2646814"/>
            <a:ext cx="6104586" cy="769441"/>
          </a:xfrm>
          <a:prstGeom prst="rect">
            <a:avLst/>
          </a:prstGeom>
          <a:noFill/>
        </p:spPr>
        <p:txBody>
          <a:bodyPr wrap="square">
            <a:spAutoFit/>
          </a:bodyPr>
          <a:lstStyle/>
          <a:p>
            <a:r>
              <a:rPr lang="pt-BR" sz="2200" dirty="0">
                <a:effectLst/>
                <a:latin typeface="Times New Roman" panose="02020603050405020304" pitchFamily="18" charset="0"/>
                <a:ea typeface="Calibri" panose="020F0502020204030204" pitchFamily="34" charset="0"/>
                <a:cs typeface="Times New Roman" panose="02020603050405020304" pitchFamily="18" charset="0"/>
              </a:rPr>
              <a:t>Sự nghiệp sáng tác đồ sộ với nhiều tiểu thuyết, kí, thơ và thành công hơn cả là tiểu thuyết. </a:t>
            </a:r>
            <a:endParaRPr lang="en-US" sz="2200" dirty="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xmlns="" id="{4942A4CE-89C2-4DBF-A74E-9919E4EE2DC1}"/>
              </a:ext>
            </a:extLst>
          </p:cNvPr>
          <p:cNvSpPr txBox="1"/>
          <p:nvPr/>
        </p:nvSpPr>
        <p:spPr>
          <a:xfrm>
            <a:off x="4936094" y="3724251"/>
            <a:ext cx="6104586" cy="769441"/>
          </a:xfrm>
          <a:prstGeom prst="rect">
            <a:avLst/>
          </a:prstGeom>
          <a:noFill/>
        </p:spPr>
        <p:txBody>
          <a:bodyPr wrap="square">
            <a:spAutoFit/>
          </a:bodyPr>
          <a:lstStyle/>
          <a:p>
            <a:r>
              <a:rPr lang="pt-BR" sz="2200" dirty="0">
                <a:effectLst/>
                <a:latin typeface="Times New Roman" panose="02020603050405020304" pitchFamily="18" charset="0"/>
                <a:ea typeface="Calibri" panose="020F0502020204030204" pitchFamily="34" charset="0"/>
                <a:cs typeface="Times New Roman" panose="02020603050405020304" pitchFamily="18" charset="0"/>
              </a:rPr>
              <a:t>Các tác phẩm thường  hướng về những người cùng khổ.</a:t>
            </a:r>
            <a:endParaRPr lang="en-US" sz="2200" dirty="0">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xmlns="" id="{7488E5CE-0EBD-440C-9410-B69E384D40DD}"/>
              </a:ext>
            </a:extLst>
          </p:cNvPr>
          <p:cNvSpPr txBox="1"/>
          <p:nvPr/>
        </p:nvSpPr>
        <p:spPr>
          <a:xfrm>
            <a:off x="4944618" y="4503096"/>
            <a:ext cx="6104586" cy="769441"/>
          </a:xfrm>
          <a:prstGeom prst="rect">
            <a:avLst/>
          </a:prstGeom>
          <a:noFill/>
        </p:spPr>
        <p:txBody>
          <a:bodyPr wrap="square">
            <a:spAutoFit/>
          </a:bodyPr>
          <a:lstStyle/>
          <a:p>
            <a:r>
              <a:rPr lang="pt-BR" sz="2200" dirty="0">
                <a:effectLst/>
                <a:latin typeface="Times New Roman" panose="02020603050405020304" pitchFamily="18" charset="0"/>
                <a:ea typeface="Calibri" panose="020F0502020204030204" pitchFamily="34" charset="0"/>
                <a:cs typeface="Times New Roman" panose="02020603050405020304" pitchFamily="18" charset="0"/>
              </a:rPr>
              <a:t>Phong cách: giàu chất trữ tình, cảm xúc dạt dào thiết tha, rất mực chân thành.</a:t>
            </a:r>
            <a:endParaRPr lang="en-US" sz="2200" dirty="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xmlns="" id="{FE735FE3-B202-4233-8E6D-77984D43C4A3}"/>
              </a:ext>
            </a:extLst>
          </p:cNvPr>
          <p:cNvSpPr txBox="1"/>
          <p:nvPr/>
        </p:nvSpPr>
        <p:spPr>
          <a:xfrm>
            <a:off x="4082903" y="5441335"/>
            <a:ext cx="7676706" cy="487506"/>
          </a:xfrm>
          <a:prstGeom prst="rect">
            <a:avLst/>
          </a:prstGeom>
          <a:noFill/>
        </p:spPr>
        <p:txBody>
          <a:bodyPr wrap="square">
            <a:spAutoFit/>
          </a:bodyPr>
          <a:lstStyle/>
          <a:p>
            <a:pPr marL="0" marR="0" algn="just">
              <a:lnSpc>
                <a:spcPct val="107000"/>
              </a:lnSpc>
              <a:spcBef>
                <a:spcPts val="0"/>
              </a:spcBef>
              <a:spcAft>
                <a:spcPts val="800"/>
              </a:spcAft>
            </a:pPr>
            <a:r>
              <a:rPr lang="pt-BR" sz="2400" b="1" i="1"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pt-BR" sz="2400" b="1" i="1" dirty="0">
                <a:effectLst/>
                <a:latin typeface="Times New Roman" panose="02020603050405020304" pitchFamily="18" charset="0"/>
                <a:ea typeface="Calibri" panose="020F0502020204030204" pitchFamily="34" charset="0"/>
                <a:cs typeface="Times New Roman" panose="02020603050405020304" pitchFamily="18" charset="0"/>
              </a:rPr>
              <a:t> Ông là cây bút xuất sắc của văn học hiện đại Việt Nam.</a:t>
            </a:r>
            <a:endParaRPr lang="en-US" sz="2400" b="1"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81803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6" grpId="0"/>
      <p:bldP spid="28"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7FED6558-5BF9-4DDD-A7C4-4263AE910DCD}"/>
              </a:ext>
            </a:extLst>
          </p:cNvPr>
          <p:cNvSpPr/>
          <p:nvPr/>
        </p:nvSpPr>
        <p:spPr>
          <a:xfrm>
            <a:off x="0" y="475135"/>
            <a:ext cx="12192000" cy="6310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476C7F4F-9161-4A77-AB9B-B42178F9C781}"/>
              </a:ext>
            </a:extLst>
          </p:cNvPr>
          <p:cNvSpPr/>
          <p:nvPr/>
        </p:nvSpPr>
        <p:spPr>
          <a:xfrm>
            <a:off x="5048518" y="901521"/>
            <a:ext cx="7143482" cy="7727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0D1F899F-7F32-4E0B-A5A2-08C6303F1E1B}"/>
              </a:ext>
            </a:extLst>
          </p:cNvPr>
          <p:cNvSpPr txBox="1"/>
          <p:nvPr/>
        </p:nvSpPr>
        <p:spPr>
          <a:xfrm>
            <a:off x="808073" y="552893"/>
            <a:ext cx="3772513" cy="461665"/>
          </a:xfrm>
          <a:prstGeom prst="rect">
            <a:avLst/>
          </a:prstGeom>
          <a:noFill/>
        </p:spPr>
        <p:txBody>
          <a:bodyPr wrap="square" rtlCol="0">
            <a:spAutoFit/>
          </a:bodyPr>
          <a:lstStyle/>
          <a:p>
            <a:r>
              <a:rPr lang="en-US" sz="2400" b="1" dirty="0">
                <a:solidFill>
                  <a:schemeClr val="bg1"/>
                </a:solidFill>
              </a:rPr>
              <a:t>1. </a:t>
            </a:r>
            <a:r>
              <a:rPr lang="en-US" sz="2400" b="1" dirty="0" err="1">
                <a:solidFill>
                  <a:schemeClr val="bg1"/>
                </a:solidFill>
              </a:rPr>
              <a:t>Văn</a:t>
            </a:r>
            <a:r>
              <a:rPr lang="en-US" sz="2400" b="1" dirty="0">
                <a:solidFill>
                  <a:schemeClr val="bg1"/>
                </a:solidFill>
              </a:rPr>
              <a:t> </a:t>
            </a:r>
            <a:r>
              <a:rPr lang="en-US" sz="2400" b="1" dirty="0" err="1">
                <a:solidFill>
                  <a:schemeClr val="bg1"/>
                </a:solidFill>
              </a:rPr>
              <a:t>bản</a:t>
            </a:r>
            <a:r>
              <a:rPr lang="en-US" sz="2400" b="1" dirty="0">
                <a:solidFill>
                  <a:schemeClr val="bg1"/>
                </a:solidFill>
              </a:rPr>
              <a:t> “</a:t>
            </a:r>
            <a:r>
              <a:rPr lang="en-US" sz="2400" b="1" err="1">
                <a:solidFill>
                  <a:schemeClr val="bg1"/>
                </a:solidFill>
              </a:rPr>
              <a:t>Trong</a:t>
            </a:r>
            <a:r>
              <a:rPr lang="en-US" sz="2400" b="1">
                <a:solidFill>
                  <a:schemeClr val="bg1"/>
                </a:solidFill>
              </a:rPr>
              <a:t> </a:t>
            </a:r>
            <a:r>
              <a:rPr lang="en-US" sz="2400" b="1" smtClean="0">
                <a:solidFill>
                  <a:schemeClr val="bg1"/>
                </a:solidFill>
              </a:rPr>
              <a:t>lòng </a:t>
            </a:r>
            <a:r>
              <a:rPr lang="en-US" sz="2400" b="1" dirty="0" err="1">
                <a:solidFill>
                  <a:schemeClr val="bg1"/>
                </a:solidFill>
              </a:rPr>
              <a:t>mẹ</a:t>
            </a:r>
            <a:r>
              <a:rPr lang="en-US" sz="2400" b="1" dirty="0">
                <a:solidFill>
                  <a:schemeClr val="bg1"/>
                </a:solidFill>
              </a:rPr>
              <a:t>”</a:t>
            </a:r>
          </a:p>
        </p:txBody>
      </p:sp>
      <p:pic>
        <p:nvPicPr>
          <p:cNvPr id="29" name="Picture 28">
            <a:extLst>
              <a:ext uri="{FF2B5EF4-FFF2-40B4-BE49-F238E27FC236}">
                <a16:creationId xmlns:a16="http://schemas.microsoft.com/office/drawing/2014/main" xmlns="" id="{7F60B4A3-D386-46A5-8509-987587892151}"/>
              </a:ext>
            </a:extLst>
          </p:cNvPr>
          <p:cNvPicPr>
            <a:picLocks noChangeAspect="1"/>
          </p:cNvPicPr>
          <p:nvPr/>
        </p:nvPicPr>
        <p:blipFill rotWithShape="1">
          <a:blip r:embed="rId2">
            <a:extLst>
              <a:ext uri="{28A0092B-C50C-407E-A947-70E740481C1C}">
                <a14:useLocalDpi xmlns:a14="http://schemas.microsoft.com/office/drawing/2010/main" val="0"/>
              </a:ext>
            </a:extLst>
          </a:blip>
          <a:srcRect l="16055" r="13502"/>
          <a:stretch/>
        </p:blipFill>
        <p:spPr>
          <a:xfrm rot="1267401">
            <a:off x="1308745" y="1473332"/>
            <a:ext cx="3469317" cy="4925000"/>
          </a:xfrm>
          <a:prstGeom prst="rect">
            <a:avLst/>
          </a:prstGeom>
        </p:spPr>
      </p:pic>
      <p:pic>
        <p:nvPicPr>
          <p:cNvPr id="31" name="图片 29">
            <a:extLst>
              <a:ext uri="{FF2B5EF4-FFF2-40B4-BE49-F238E27FC236}">
                <a16:creationId xmlns:a16="http://schemas.microsoft.com/office/drawing/2014/main" xmlns="" id="{B1AFA048-7544-48E0-9986-5F20BBBB22D6}"/>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096000" y="2506993"/>
            <a:ext cx="933128" cy="625793"/>
          </a:xfrm>
          <a:prstGeom prst="rect">
            <a:avLst/>
          </a:prstGeom>
        </p:spPr>
      </p:pic>
      <p:pic>
        <p:nvPicPr>
          <p:cNvPr id="34" name="图片 29">
            <a:extLst>
              <a:ext uri="{FF2B5EF4-FFF2-40B4-BE49-F238E27FC236}">
                <a16:creationId xmlns:a16="http://schemas.microsoft.com/office/drawing/2014/main" xmlns="" id="{0DC30156-7BDF-43DD-AC57-75F75AA9BA3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096000" y="3622935"/>
            <a:ext cx="933128" cy="625793"/>
          </a:xfrm>
          <a:prstGeom prst="rect">
            <a:avLst/>
          </a:prstGeom>
        </p:spPr>
      </p:pic>
      <p:pic>
        <p:nvPicPr>
          <p:cNvPr id="35" name="图片 29">
            <a:extLst>
              <a:ext uri="{FF2B5EF4-FFF2-40B4-BE49-F238E27FC236}">
                <a16:creationId xmlns:a16="http://schemas.microsoft.com/office/drawing/2014/main" xmlns="" id="{1084A3F8-E2C0-40DD-A376-DF0865A624E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176505" y="4738877"/>
            <a:ext cx="933128" cy="625793"/>
          </a:xfrm>
          <a:prstGeom prst="rect">
            <a:avLst/>
          </a:prstGeom>
        </p:spPr>
      </p:pic>
      <p:sp>
        <p:nvSpPr>
          <p:cNvPr id="36" name="TextBox 35">
            <a:extLst>
              <a:ext uri="{FF2B5EF4-FFF2-40B4-BE49-F238E27FC236}">
                <a16:creationId xmlns:a16="http://schemas.microsoft.com/office/drawing/2014/main" xmlns="" id="{B7A8C4BC-1B0D-49AA-B00F-07CE1CD9324B}"/>
              </a:ext>
            </a:extLst>
          </p:cNvPr>
          <p:cNvSpPr txBox="1"/>
          <p:nvPr/>
        </p:nvSpPr>
        <p:spPr>
          <a:xfrm>
            <a:off x="7109633" y="2408349"/>
            <a:ext cx="4416060" cy="461665"/>
          </a:xfrm>
          <a:prstGeom prst="rect">
            <a:avLst/>
          </a:prstGeom>
          <a:solidFill>
            <a:schemeClr val="accent2">
              <a:lumMod val="40000"/>
              <a:lumOff val="60000"/>
            </a:schemeClr>
          </a:solidFill>
        </p:spPr>
        <p:txBody>
          <a:bodyPr wrap="square" rtlCol="0">
            <a:spAutoFit/>
          </a:bodyPr>
          <a:lstStyle/>
          <a:p>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loại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hồi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kí</a:t>
            </a:r>
            <a:endParaRPr lang="en-US" sz="2400" dirty="0">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xmlns="" id="{26B8F6EE-CB6F-4D06-A1C1-AE79B31164F5}"/>
              </a:ext>
            </a:extLst>
          </p:cNvPr>
          <p:cNvSpPr txBox="1"/>
          <p:nvPr/>
        </p:nvSpPr>
        <p:spPr>
          <a:xfrm>
            <a:off x="7109633" y="3555113"/>
            <a:ext cx="4416060" cy="461665"/>
          </a:xfrm>
          <a:prstGeom prst="rect">
            <a:avLst/>
          </a:prstGeom>
          <a:solidFill>
            <a:schemeClr val="accent2">
              <a:lumMod val="40000"/>
              <a:lumOff val="60000"/>
            </a:schemeClr>
          </a:solidFill>
        </p:spPr>
        <p:txBody>
          <a:bodyPr wrap="square" rtlCol="0">
            <a:spAutoFit/>
          </a:bodyPr>
          <a:lstStyle/>
          <a:p>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Ngôi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kể</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Thứ</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Tôi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bé</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Hồng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xmlns="" id="{4945D522-86DE-4827-B883-4F74D40D0CC6}"/>
              </a:ext>
            </a:extLst>
          </p:cNvPr>
          <p:cNvSpPr txBox="1"/>
          <p:nvPr/>
        </p:nvSpPr>
        <p:spPr>
          <a:xfrm>
            <a:off x="7109633" y="4665415"/>
            <a:ext cx="4416060" cy="461665"/>
          </a:xfrm>
          <a:prstGeom prst="rect">
            <a:avLst/>
          </a:prstGeom>
          <a:solidFill>
            <a:schemeClr val="accent2">
              <a:lumMod val="40000"/>
              <a:lumOff val="60000"/>
            </a:schemeClr>
          </a:solidFill>
        </p:spPr>
        <p:txBody>
          <a:bodyPr wrap="square" rtlCol="0">
            <a:spAutoFit/>
          </a:bodyPr>
          <a:lstStyle/>
          <a:p>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Bố</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cục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phần</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94600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xmlns="" id="{B8944206-6802-43ED-AF2A-E29CBE3BBE3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12192001" cy="6857999"/>
          </a:xfrm>
        </p:spPr>
      </p:pic>
      <p:sp>
        <p:nvSpPr>
          <p:cNvPr id="6" name="TextBox 5">
            <a:extLst>
              <a:ext uri="{FF2B5EF4-FFF2-40B4-BE49-F238E27FC236}">
                <a16:creationId xmlns:a16="http://schemas.microsoft.com/office/drawing/2014/main" xmlns="" id="{383A4CAD-912D-44CF-8714-B52ED19165AF}"/>
              </a:ext>
            </a:extLst>
          </p:cNvPr>
          <p:cNvSpPr txBox="1"/>
          <p:nvPr/>
        </p:nvSpPr>
        <p:spPr>
          <a:xfrm>
            <a:off x="3494466" y="2266679"/>
            <a:ext cx="5203066" cy="1754326"/>
          </a:xfrm>
          <a:prstGeom prst="rect">
            <a:avLst/>
          </a:prstGeom>
          <a:noFill/>
        </p:spPr>
        <p:txBody>
          <a:bodyPr wrap="square" rtlCol="0">
            <a:spAutoFit/>
          </a:bodyPr>
          <a:lstStyle/>
          <a:p>
            <a:pPr algn="ctr"/>
            <a:r>
              <a:rPr lang="en-US" sz="5400" b="1" dirty="0">
                <a:solidFill>
                  <a:srgbClr val="C00000"/>
                </a:solidFill>
              </a:rPr>
              <a:t>II. </a:t>
            </a:r>
            <a:r>
              <a:rPr lang="en-US" sz="5400" b="1" dirty="0" err="1">
                <a:solidFill>
                  <a:srgbClr val="C00000"/>
                </a:solidFill>
              </a:rPr>
              <a:t>Đọc</a:t>
            </a:r>
            <a:r>
              <a:rPr lang="en-US" sz="5400" b="1" dirty="0">
                <a:solidFill>
                  <a:srgbClr val="C00000"/>
                </a:solidFill>
              </a:rPr>
              <a:t> </a:t>
            </a:r>
            <a:r>
              <a:rPr lang="en-US" sz="5400" b="1" dirty="0" err="1">
                <a:solidFill>
                  <a:srgbClr val="C00000"/>
                </a:solidFill>
              </a:rPr>
              <a:t>và</a:t>
            </a:r>
            <a:r>
              <a:rPr lang="en-US" sz="5400" b="1" dirty="0">
                <a:solidFill>
                  <a:srgbClr val="C00000"/>
                </a:solidFill>
              </a:rPr>
              <a:t> </a:t>
            </a:r>
          </a:p>
          <a:p>
            <a:pPr algn="ctr"/>
            <a:r>
              <a:rPr lang="en-US" sz="5400" b="1" dirty="0" err="1">
                <a:solidFill>
                  <a:srgbClr val="C00000"/>
                </a:solidFill>
              </a:rPr>
              <a:t>tìm</a:t>
            </a:r>
            <a:r>
              <a:rPr lang="en-US" sz="5400" b="1" dirty="0">
                <a:solidFill>
                  <a:srgbClr val="C00000"/>
                </a:solidFill>
              </a:rPr>
              <a:t> </a:t>
            </a:r>
            <a:r>
              <a:rPr lang="en-US" sz="5400" b="1" dirty="0" err="1">
                <a:solidFill>
                  <a:srgbClr val="C00000"/>
                </a:solidFill>
              </a:rPr>
              <a:t>hiểu</a:t>
            </a:r>
            <a:r>
              <a:rPr lang="en-US" sz="5400" b="1" dirty="0">
                <a:solidFill>
                  <a:srgbClr val="C00000"/>
                </a:solidFill>
              </a:rPr>
              <a:t> chi </a:t>
            </a:r>
            <a:r>
              <a:rPr lang="en-US" sz="5400" b="1" dirty="0" err="1">
                <a:solidFill>
                  <a:srgbClr val="C00000"/>
                </a:solidFill>
              </a:rPr>
              <a:t>tiết</a:t>
            </a:r>
            <a:endParaRPr lang="en-US" sz="3200" b="1" dirty="0">
              <a:solidFill>
                <a:srgbClr val="C00000"/>
              </a:solidFill>
            </a:endParaRPr>
          </a:p>
        </p:txBody>
      </p:sp>
    </p:spTree>
    <p:extLst>
      <p:ext uri="{BB962C8B-B14F-4D97-AF65-F5344CB8AC3E}">
        <p14:creationId xmlns:p14="http://schemas.microsoft.com/office/powerpoint/2010/main" val="166618957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409</TotalTime>
  <Words>904</Words>
  <Application>Microsoft Office PowerPoint</Application>
  <PresentationFormat>Widescreen</PresentationFormat>
  <Paragraphs>71</Paragraphs>
  <Slides>20</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Calibri Light</vt:lpstr>
      <vt:lpstr>Montserrat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HuyenTran</dc:creator>
  <cp:lastModifiedBy>BaoAnh</cp:lastModifiedBy>
  <cp:revision>40</cp:revision>
  <dcterms:created xsi:type="dcterms:W3CDTF">2021-08-27T07:02:17Z</dcterms:created>
  <dcterms:modified xsi:type="dcterms:W3CDTF">2022-08-21T02:15:51Z</dcterms:modified>
</cp:coreProperties>
</file>