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media/image13.jpg" ContentType="image/png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95" r:id="rId20"/>
    <p:sldId id="278" r:id="rId21"/>
  </p:sldIdLst>
  <p:sldSz cx="9144000" cy="5143500" type="screen16x9"/>
  <p:notesSz cx="6858000" cy="9144000"/>
  <p:embeddedFontLst>
    <p:embeddedFont>
      <p:font typeface="Lato Light" panose="020B0604020202020204" charset="0"/>
      <p:regular r:id="rId23"/>
      <p:bold r:id="rId24"/>
      <p:italic r:id="rId25"/>
      <p:boldItalic r:id="rId26"/>
    </p:embeddedFont>
    <p:embeddedFont>
      <p:font typeface="Roboto Slab Regular" pitchFamily="2" charset="0"/>
      <p:regular r:id="rId27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custDataLst>
    <p:tags r:id="rId3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E225D28-81A1-47F6-B832-14334138A573}">
  <a:tblStyle styleId="{5E225D28-81A1-47F6-B832-14334138A57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029A7E8-3C45-47D5-81E7-23AC33BA362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822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CAF7A5-DA44-431F-8F5E-C4552E4561F6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1E1261E4-AA2F-401B-9163-F0DBEAF8A08C}">
      <dgm:prSet phldrT="[Text]" custT="1"/>
      <dgm:spPr/>
      <dgm:t>
        <a:bodyPr/>
        <a:lstStyle/>
        <a:p>
          <a:pPr algn="l">
            <a:lnSpc>
              <a:spcPct val="150000"/>
            </a:lnSpc>
          </a:pPr>
          <a:r>
            <a:rPr lang="nl-NL" sz="2000" smtClean="0"/>
            <a:t>Phủ khắp thế giới với hàng tỉ người dùng</a:t>
          </a:r>
          <a:r>
            <a:rPr lang="nl-NL" sz="1800" smtClean="0"/>
            <a:t>.</a:t>
          </a:r>
          <a:endParaRPr lang="en-US" sz="1800"/>
        </a:p>
      </dgm:t>
    </dgm:pt>
    <dgm:pt modelId="{2019A043-1AE1-48BF-8A6E-7DB6E77AADC0}" type="parTrans" cxnId="{E53ACC6C-D4DB-454A-A505-8A4F6B0C19FA}">
      <dgm:prSet/>
      <dgm:spPr/>
      <dgm:t>
        <a:bodyPr/>
        <a:lstStyle/>
        <a:p>
          <a:endParaRPr lang="en-US"/>
        </a:p>
      </dgm:t>
    </dgm:pt>
    <dgm:pt modelId="{69E3E181-6033-4169-8AEB-7942B284EFB1}" type="sibTrans" cxnId="{E53ACC6C-D4DB-454A-A505-8A4F6B0C19FA}">
      <dgm:prSet/>
      <dgm:spPr/>
      <dgm:t>
        <a:bodyPr/>
        <a:lstStyle/>
        <a:p>
          <a:endParaRPr lang="en-US"/>
        </a:p>
      </dgm:t>
    </dgm:pt>
    <dgm:pt modelId="{7D67CC77-E65E-4417-B82A-522B6A61F2DA}">
      <dgm:prSet phldrT="[Text]" custT="1"/>
      <dgm:spPr/>
      <dgm:t>
        <a:bodyPr/>
        <a:lstStyle/>
        <a:p>
          <a:pPr algn="l">
            <a:lnSpc>
              <a:spcPct val="150000"/>
            </a:lnSpc>
          </a:pPr>
          <a:r>
            <a:rPr lang="nl-NL" sz="2000" smtClean="0"/>
            <a:t>Được tạo thành từ các mạng nhỏ hơn kết nối lại</a:t>
          </a:r>
          <a:endParaRPr lang="en-US" sz="2000"/>
        </a:p>
      </dgm:t>
    </dgm:pt>
    <dgm:pt modelId="{678B536D-A822-49D2-B5A5-0B0608502A6B}" type="parTrans" cxnId="{A26AF15F-EB76-46F0-8E78-0FAF990B9AB6}">
      <dgm:prSet/>
      <dgm:spPr/>
      <dgm:t>
        <a:bodyPr/>
        <a:lstStyle/>
        <a:p>
          <a:endParaRPr lang="en-US"/>
        </a:p>
      </dgm:t>
    </dgm:pt>
    <dgm:pt modelId="{56E6654F-D8AE-482A-B901-73516FB50204}" type="sibTrans" cxnId="{A26AF15F-EB76-46F0-8E78-0FAF990B9AB6}">
      <dgm:prSet/>
      <dgm:spPr/>
      <dgm:t>
        <a:bodyPr/>
        <a:lstStyle/>
        <a:p>
          <a:endParaRPr lang="en-US"/>
        </a:p>
      </dgm:t>
    </dgm:pt>
    <dgm:pt modelId="{9493B0D6-1C1E-446C-8B6E-3B58DE2F9BFF}">
      <dgm:prSet phldrT="[Text]"/>
      <dgm:spPr/>
      <dgm:t>
        <a:bodyPr/>
        <a:lstStyle/>
        <a:p>
          <a:pPr algn="l">
            <a:lnSpc>
              <a:spcPct val="150000"/>
            </a:lnSpc>
          </a:pPr>
          <a:r>
            <a:rPr lang="nl-NL" smtClean="0"/>
            <a:t>Không thuộc quyền sở hữu của cá nhân hay tổ chức nào.</a:t>
          </a:r>
          <a:endParaRPr lang="en-US"/>
        </a:p>
      </dgm:t>
    </dgm:pt>
    <dgm:pt modelId="{35D7745F-0338-4D33-BD73-9B6EB4C73836}" type="parTrans" cxnId="{01A13505-BC19-4BBE-B2DB-8A04C2491556}">
      <dgm:prSet/>
      <dgm:spPr/>
      <dgm:t>
        <a:bodyPr/>
        <a:lstStyle/>
        <a:p>
          <a:endParaRPr lang="en-US"/>
        </a:p>
      </dgm:t>
    </dgm:pt>
    <dgm:pt modelId="{629533DF-5CC4-436E-AC45-D8A92DB46EE9}" type="sibTrans" cxnId="{01A13505-BC19-4BBE-B2DB-8A04C2491556}">
      <dgm:prSet/>
      <dgm:spPr/>
      <dgm:t>
        <a:bodyPr/>
        <a:lstStyle/>
        <a:p>
          <a:endParaRPr lang="en-US"/>
        </a:p>
      </dgm:t>
    </dgm:pt>
    <dgm:pt modelId="{8D69FEE6-0A08-43D6-98D2-99EEC302D4AE}" type="pres">
      <dgm:prSet presAssocID="{D2CAF7A5-DA44-431F-8F5E-C4552E4561F6}" presName="linearFlow" presStyleCnt="0">
        <dgm:presLayoutVars>
          <dgm:dir/>
          <dgm:resizeHandles val="exact"/>
        </dgm:presLayoutVars>
      </dgm:prSet>
      <dgm:spPr/>
    </dgm:pt>
    <dgm:pt modelId="{73244943-2639-4984-94CA-EC263CD7D950}" type="pres">
      <dgm:prSet presAssocID="{1E1261E4-AA2F-401B-9163-F0DBEAF8A08C}" presName="composite" presStyleCnt="0"/>
      <dgm:spPr/>
    </dgm:pt>
    <dgm:pt modelId="{C0873760-2E1C-4F14-9047-40179CCA6FC4}" type="pres">
      <dgm:prSet presAssocID="{1E1261E4-AA2F-401B-9163-F0DBEAF8A08C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6000" r="-66000"/>
          </a:stretch>
        </a:blipFill>
      </dgm:spPr>
    </dgm:pt>
    <dgm:pt modelId="{5925D8DD-901E-4839-92C7-D4F3FB770BBF}" type="pres">
      <dgm:prSet presAssocID="{1E1261E4-AA2F-401B-9163-F0DBEAF8A08C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02A78F-8BC2-4990-9EC9-7ECC0601787F}" type="pres">
      <dgm:prSet presAssocID="{69E3E181-6033-4169-8AEB-7942B284EFB1}" presName="spacing" presStyleCnt="0"/>
      <dgm:spPr/>
    </dgm:pt>
    <dgm:pt modelId="{F5F7B664-A346-4192-AAF0-3AB0DFF7B94F}" type="pres">
      <dgm:prSet presAssocID="{7D67CC77-E65E-4417-B82A-522B6A61F2DA}" presName="composite" presStyleCnt="0"/>
      <dgm:spPr/>
    </dgm:pt>
    <dgm:pt modelId="{9972226E-B7BD-477C-8F58-F3E957CD49DE}" type="pres">
      <dgm:prSet presAssocID="{7D67CC77-E65E-4417-B82A-522B6A61F2DA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AB796A2D-BFD4-4757-88D8-F716DEA73A90}" type="pres">
      <dgm:prSet presAssocID="{7D67CC77-E65E-4417-B82A-522B6A61F2DA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AE5AA9-6229-477D-A4EC-92695D7E2ABA}" type="pres">
      <dgm:prSet presAssocID="{56E6654F-D8AE-482A-B901-73516FB50204}" presName="spacing" presStyleCnt="0"/>
      <dgm:spPr/>
    </dgm:pt>
    <dgm:pt modelId="{4C1695F1-7098-4EA6-A567-404DDF5E53B6}" type="pres">
      <dgm:prSet presAssocID="{9493B0D6-1C1E-446C-8B6E-3B58DE2F9BFF}" presName="composite" presStyleCnt="0"/>
      <dgm:spPr/>
    </dgm:pt>
    <dgm:pt modelId="{6DC73058-EF71-4330-BA6F-5F39D7AE689D}" type="pres">
      <dgm:prSet presAssocID="{9493B0D6-1C1E-446C-8B6E-3B58DE2F9BFF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4CCEB421-0941-43F5-9639-3F332EDD8CF1}" type="pres">
      <dgm:prSet presAssocID="{9493B0D6-1C1E-446C-8B6E-3B58DE2F9BFF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007549-638A-49F8-8F1C-9C7F0D648491}" type="presOf" srcId="{1E1261E4-AA2F-401B-9163-F0DBEAF8A08C}" destId="{5925D8DD-901E-4839-92C7-D4F3FB770BBF}" srcOrd="0" destOrd="0" presId="urn:microsoft.com/office/officeart/2005/8/layout/vList3"/>
    <dgm:cxn modelId="{6FDE934E-B013-4B19-8607-540AADD2DEE0}" type="presOf" srcId="{9493B0D6-1C1E-446C-8B6E-3B58DE2F9BFF}" destId="{4CCEB421-0941-43F5-9639-3F332EDD8CF1}" srcOrd="0" destOrd="0" presId="urn:microsoft.com/office/officeart/2005/8/layout/vList3"/>
    <dgm:cxn modelId="{E53ACC6C-D4DB-454A-A505-8A4F6B0C19FA}" srcId="{D2CAF7A5-DA44-431F-8F5E-C4552E4561F6}" destId="{1E1261E4-AA2F-401B-9163-F0DBEAF8A08C}" srcOrd="0" destOrd="0" parTransId="{2019A043-1AE1-48BF-8A6E-7DB6E77AADC0}" sibTransId="{69E3E181-6033-4169-8AEB-7942B284EFB1}"/>
    <dgm:cxn modelId="{01A13505-BC19-4BBE-B2DB-8A04C2491556}" srcId="{D2CAF7A5-DA44-431F-8F5E-C4552E4561F6}" destId="{9493B0D6-1C1E-446C-8B6E-3B58DE2F9BFF}" srcOrd="2" destOrd="0" parTransId="{35D7745F-0338-4D33-BD73-9B6EB4C73836}" sibTransId="{629533DF-5CC4-436E-AC45-D8A92DB46EE9}"/>
    <dgm:cxn modelId="{85881DC0-AB38-4462-94B2-6F7666BC8771}" type="presOf" srcId="{7D67CC77-E65E-4417-B82A-522B6A61F2DA}" destId="{AB796A2D-BFD4-4757-88D8-F716DEA73A90}" srcOrd="0" destOrd="0" presId="urn:microsoft.com/office/officeart/2005/8/layout/vList3"/>
    <dgm:cxn modelId="{EC55E7F8-742D-4EA9-ABA1-C299B39F4794}" type="presOf" srcId="{D2CAF7A5-DA44-431F-8F5E-C4552E4561F6}" destId="{8D69FEE6-0A08-43D6-98D2-99EEC302D4AE}" srcOrd="0" destOrd="0" presId="urn:microsoft.com/office/officeart/2005/8/layout/vList3"/>
    <dgm:cxn modelId="{A26AF15F-EB76-46F0-8E78-0FAF990B9AB6}" srcId="{D2CAF7A5-DA44-431F-8F5E-C4552E4561F6}" destId="{7D67CC77-E65E-4417-B82A-522B6A61F2DA}" srcOrd="1" destOrd="0" parTransId="{678B536D-A822-49D2-B5A5-0B0608502A6B}" sibTransId="{56E6654F-D8AE-482A-B901-73516FB50204}"/>
    <dgm:cxn modelId="{27E85D80-B601-4705-996F-AA5AB68F702D}" type="presParOf" srcId="{8D69FEE6-0A08-43D6-98D2-99EEC302D4AE}" destId="{73244943-2639-4984-94CA-EC263CD7D950}" srcOrd="0" destOrd="0" presId="urn:microsoft.com/office/officeart/2005/8/layout/vList3"/>
    <dgm:cxn modelId="{940922C2-81BD-4D54-8F82-78F5B0D90D81}" type="presParOf" srcId="{73244943-2639-4984-94CA-EC263CD7D950}" destId="{C0873760-2E1C-4F14-9047-40179CCA6FC4}" srcOrd="0" destOrd="0" presId="urn:microsoft.com/office/officeart/2005/8/layout/vList3"/>
    <dgm:cxn modelId="{BCA9B0AC-C13D-4EE4-A352-C63F0246CA09}" type="presParOf" srcId="{73244943-2639-4984-94CA-EC263CD7D950}" destId="{5925D8DD-901E-4839-92C7-D4F3FB770BBF}" srcOrd="1" destOrd="0" presId="urn:microsoft.com/office/officeart/2005/8/layout/vList3"/>
    <dgm:cxn modelId="{D1509E16-FCBD-4F3D-87FD-A6D6262AB4B8}" type="presParOf" srcId="{8D69FEE6-0A08-43D6-98D2-99EEC302D4AE}" destId="{6202A78F-8BC2-4990-9EC9-7ECC0601787F}" srcOrd="1" destOrd="0" presId="urn:microsoft.com/office/officeart/2005/8/layout/vList3"/>
    <dgm:cxn modelId="{C4EC901D-6629-4DE0-B9D8-7F4D15AA4034}" type="presParOf" srcId="{8D69FEE6-0A08-43D6-98D2-99EEC302D4AE}" destId="{F5F7B664-A346-4192-AAF0-3AB0DFF7B94F}" srcOrd="2" destOrd="0" presId="urn:microsoft.com/office/officeart/2005/8/layout/vList3"/>
    <dgm:cxn modelId="{9FFA9CC7-4548-48F2-B8BD-2A3C125832F0}" type="presParOf" srcId="{F5F7B664-A346-4192-AAF0-3AB0DFF7B94F}" destId="{9972226E-B7BD-477C-8F58-F3E957CD49DE}" srcOrd="0" destOrd="0" presId="urn:microsoft.com/office/officeart/2005/8/layout/vList3"/>
    <dgm:cxn modelId="{4F22DDAC-58B3-4F0A-B422-6CB6874852E4}" type="presParOf" srcId="{F5F7B664-A346-4192-AAF0-3AB0DFF7B94F}" destId="{AB796A2D-BFD4-4757-88D8-F716DEA73A90}" srcOrd="1" destOrd="0" presId="urn:microsoft.com/office/officeart/2005/8/layout/vList3"/>
    <dgm:cxn modelId="{FEE4122B-3B67-4B9E-914F-0B79BC54A866}" type="presParOf" srcId="{8D69FEE6-0A08-43D6-98D2-99EEC302D4AE}" destId="{0AAE5AA9-6229-477D-A4EC-92695D7E2ABA}" srcOrd="3" destOrd="0" presId="urn:microsoft.com/office/officeart/2005/8/layout/vList3"/>
    <dgm:cxn modelId="{0547ADBF-AAC1-403D-A669-3E704143489B}" type="presParOf" srcId="{8D69FEE6-0A08-43D6-98D2-99EEC302D4AE}" destId="{4C1695F1-7098-4EA6-A567-404DDF5E53B6}" srcOrd="4" destOrd="0" presId="urn:microsoft.com/office/officeart/2005/8/layout/vList3"/>
    <dgm:cxn modelId="{ADEBDCD1-7AB4-4368-9093-502B24368728}" type="presParOf" srcId="{4C1695F1-7098-4EA6-A567-404DDF5E53B6}" destId="{6DC73058-EF71-4330-BA6F-5F39D7AE689D}" srcOrd="0" destOrd="0" presId="urn:microsoft.com/office/officeart/2005/8/layout/vList3"/>
    <dgm:cxn modelId="{119690F5-3B29-4D6E-ABC9-2B665010CFDA}" type="presParOf" srcId="{4C1695F1-7098-4EA6-A567-404DDF5E53B6}" destId="{4CCEB421-0941-43F5-9639-3F332EDD8CF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9869AA-E550-45CD-A99F-409AA5506F1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AF42BF-8CB7-4A9E-A477-36B7025C19A8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800" smtClean="0"/>
            <a:t>1. Mạng máy tính là một nhóm các máy tính và thiết bị được kết nối để truyền thông tin cho nhau</a:t>
          </a:r>
          <a:endParaRPr lang="en-US" sz="1800"/>
        </a:p>
      </dgm:t>
    </dgm:pt>
    <dgm:pt modelId="{42C7B623-D9C9-4AD0-A0DE-A57B293176E1}" type="parTrans" cxnId="{6B5AB1E0-BD05-4C74-9560-6517AF7B9197}">
      <dgm:prSet/>
      <dgm:spPr/>
      <dgm:t>
        <a:bodyPr/>
        <a:lstStyle/>
        <a:p>
          <a:endParaRPr lang="en-US"/>
        </a:p>
      </dgm:t>
    </dgm:pt>
    <dgm:pt modelId="{D4027AA4-3E0A-45F8-B077-7059230C8751}" type="sibTrans" cxnId="{6B5AB1E0-BD05-4C74-9560-6517AF7B9197}">
      <dgm:prSet/>
      <dgm:spPr/>
      <dgm:t>
        <a:bodyPr/>
        <a:lstStyle/>
        <a:p>
          <a:endParaRPr lang="en-US"/>
        </a:p>
      </dgm:t>
    </dgm:pt>
    <dgm:pt modelId="{A9E78597-4080-4FA2-9AB9-EA016C5DFBFE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800" smtClean="0"/>
            <a:t>2. Internet được tạo thành từ các mạng nhỏ hơn kết nối lại. Internet không có chủ sở hữu.</a:t>
          </a:r>
          <a:endParaRPr lang="en-US" sz="1800"/>
        </a:p>
      </dgm:t>
    </dgm:pt>
    <dgm:pt modelId="{1755AA14-233D-4A22-9743-92410C37B321}" type="parTrans" cxnId="{8FFE6B17-D738-40F0-96BC-D560785383E6}">
      <dgm:prSet/>
      <dgm:spPr/>
      <dgm:t>
        <a:bodyPr/>
        <a:lstStyle/>
        <a:p>
          <a:endParaRPr lang="en-US"/>
        </a:p>
      </dgm:t>
    </dgm:pt>
    <dgm:pt modelId="{B7A1F7F1-6CCD-429D-88A8-E7DA18399EE5}" type="sibTrans" cxnId="{8FFE6B17-D738-40F0-96BC-D560785383E6}">
      <dgm:prSet/>
      <dgm:spPr/>
      <dgm:t>
        <a:bodyPr/>
        <a:lstStyle/>
        <a:p>
          <a:endParaRPr lang="en-US"/>
        </a:p>
      </dgm:t>
    </dgm:pt>
    <dgm:pt modelId="{4C4952D6-8027-491F-BC08-6B7B53EB44D4}">
      <dgm:prSet phldrT="[Text]"/>
      <dgm:spPr/>
      <dgm:t>
        <a:bodyPr/>
        <a:lstStyle/>
        <a:p>
          <a:endParaRPr lang="en-US"/>
        </a:p>
      </dgm:t>
    </dgm:pt>
    <dgm:pt modelId="{991315DB-A6C8-4B86-A24C-8C3D1A42CF82}" type="parTrans" cxnId="{E3E09D9A-1A51-45CF-891E-33B681A501B9}">
      <dgm:prSet/>
      <dgm:spPr/>
      <dgm:t>
        <a:bodyPr/>
        <a:lstStyle/>
        <a:p>
          <a:endParaRPr lang="en-US"/>
        </a:p>
      </dgm:t>
    </dgm:pt>
    <dgm:pt modelId="{B6DBF672-565C-4510-9985-7D9A1DCA091B}" type="sibTrans" cxnId="{E3E09D9A-1A51-45CF-891E-33B681A501B9}">
      <dgm:prSet/>
      <dgm:spPr/>
      <dgm:t>
        <a:bodyPr/>
        <a:lstStyle/>
        <a:p>
          <a:endParaRPr lang="en-US"/>
        </a:p>
      </dgm:t>
    </dgm:pt>
    <dgm:pt modelId="{61B50175-1549-4E3D-A39D-C2F79CDA0284}" type="pres">
      <dgm:prSet presAssocID="{5D9869AA-E550-45CD-A99F-409AA5506F1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5E8B5B-CB32-40A5-9C1B-FB63EAAD939E}" type="pres">
      <dgm:prSet presAssocID="{0CAF42BF-8CB7-4A9E-A477-36B7025C19A8}" presName="parentLin" presStyleCnt="0"/>
      <dgm:spPr/>
    </dgm:pt>
    <dgm:pt modelId="{618F22D0-4918-4AE0-BE91-BD0BDDF7E526}" type="pres">
      <dgm:prSet presAssocID="{0CAF42BF-8CB7-4A9E-A477-36B7025C19A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046D423-045C-441E-9A98-1D145555FBC2}" type="pres">
      <dgm:prSet presAssocID="{0CAF42BF-8CB7-4A9E-A477-36B7025C19A8}" presName="parentText" presStyleLbl="node1" presStyleIdx="0" presStyleCnt="3" custScaleX="140659" custScaleY="15237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9E75A0-44FE-45CA-80F5-35365F7F8E9C}" type="pres">
      <dgm:prSet presAssocID="{0CAF42BF-8CB7-4A9E-A477-36B7025C19A8}" presName="negativeSpace" presStyleCnt="0"/>
      <dgm:spPr/>
    </dgm:pt>
    <dgm:pt modelId="{51E54A17-8C85-42B3-8BB3-DB27F1FB13D4}" type="pres">
      <dgm:prSet presAssocID="{0CAF42BF-8CB7-4A9E-A477-36B7025C19A8}" presName="childText" presStyleLbl="conFgAcc1" presStyleIdx="0" presStyleCnt="3">
        <dgm:presLayoutVars>
          <dgm:bulletEnabled val="1"/>
        </dgm:presLayoutVars>
      </dgm:prSet>
      <dgm:spPr/>
    </dgm:pt>
    <dgm:pt modelId="{4498397E-A7E3-4E98-B1F6-948D3390F0C3}" type="pres">
      <dgm:prSet presAssocID="{D4027AA4-3E0A-45F8-B077-7059230C8751}" presName="spaceBetweenRectangles" presStyleCnt="0"/>
      <dgm:spPr/>
    </dgm:pt>
    <dgm:pt modelId="{BBA73D1C-4F3D-4992-A45F-F3820A67B716}" type="pres">
      <dgm:prSet presAssocID="{A9E78597-4080-4FA2-9AB9-EA016C5DFBFE}" presName="parentLin" presStyleCnt="0"/>
      <dgm:spPr/>
    </dgm:pt>
    <dgm:pt modelId="{B94E98DD-CFC3-4A43-8045-CF1F7B91D5C2}" type="pres">
      <dgm:prSet presAssocID="{A9E78597-4080-4FA2-9AB9-EA016C5DFBF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9090C83-3185-43CA-85CF-CCEE772EF48E}" type="pres">
      <dgm:prSet presAssocID="{A9E78597-4080-4FA2-9AB9-EA016C5DFBFE}" presName="parentText" presStyleLbl="node1" presStyleIdx="1" presStyleCnt="3" custScaleX="136740" custScaleY="14112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69E29E-AFAE-45C3-938F-03FAA1902667}" type="pres">
      <dgm:prSet presAssocID="{A9E78597-4080-4FA2-9AB9-EA016C5DFBFE}" presName="negativeSpace" presStyleCnt="0"/>
      <dgm:spPr/>
    </dgm:pt>
    <dgm:pt modelId="{5FAD5D72-728D-4336-A5ED-D07EA8B8F283}" type="pres">
      <dgm:prSet presAssocID="{A9E78597-4080-4FA2-9AB9-EA016C5DFBFE}" presName="childText" presStyleLbl="conFgAcc1" presStyleIdx="1" presStyleCnt="3">
        <dgm:presLayoutVars>
          <dgm:bulletEnabled val="1"/>
        </dgm:presLayoutVars>
      </dgm:prSet>
      <dgm:spPr/>
    </dgm:pt>
    <dgm:pt modelId="{2BA8CB66-8DED-43B3-BDD6-84F1323406C3}" type="pres">
      <dgm:prSet presAssocID="{B7A1F7F1-6CCD-429D-88A8-E7DA18399EE5}" presName="spaceBetweenRectangles" presStyleCnt="0"/>
      <dgm:spPr/>
    </dgm:pt>
    <dgm:pt modelId="{E2B01666-8708-4572-B07F-F4DC84FF98BA}" type="pres">
      <dgm:prSet presAssocID="{4C4952D6-8027-491F-BC08-6B7B53EB44D4}" presName="parentLin" presStyleCnt="0"/>
      <dgm:spPr/>
    </dgm:pt>
    <dgm:pt modelId="{5282AB40-0332-414A-A7A4-9EEFC5A3EBC4}" type="pres">
      <dgm:prSet presAssocID="{4C4952D6-8027-491F-BC08-6B7B53EB44D4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BB7D5243-8899-40BE-AE50-4DEF57BFE895}" type="pres">
      <dgm:prSet presAssocID="{4C4952D6-8027-491F-BC08-6B7B53EB44D4}" presName="parentText" presStyleLbl="node1" presStyleIdx="2" presStyleCnt="3" custScaleX="136264" custScaleY="144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D79A28-3348-4CB9-B30F-866B345A49B9}" type="pres">
      <dgm:prSet presAssocID="{4C4952D6-8027-491F-BC08-6B7B53EB44D4}" presName="negativeSpace" presStyleCnt="0"/>
      <dgm:spPr/>
    </dgm:pt>
    <dgm:pt modelId="{A5F3A030-9B3E-4491-BCEA-30305F5AF21B}" type="pres">
      <dgm:prSet presAssocID="{4C4952D6-8027-491F-BC08-6B7B53EB44D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45C5DCD-B088-4B0B-97F6-739C4071C35D}" type="presOf" srcId="{4C4952D6-8027-491F-BC08-6B7B53EB44D4}" destId="{5282AB40-0332-414A-A7A4-9EEFC5A3EBC4}" srcOrd="0" destOrd="0" presId="urn:microsoft.com/office/officeart/2005/8/layout/list1"/>
    <dgm:cxn modelId="{FC8595D2-8D9E-4ADB-A9C5-1F84187D09AD}" type="presOf" srcId="{5D9869AA-E550-45CD-A99F-409AA5506F12}" destId="{61B50175-1549-4E3D-A39D-C2F79CDA0284}" srcOrd="0" destOrd="0" presId="urn:microsoft.com/office/officeart/2005/8/layout/list1"/>
    <dgm:cxn modelId="{6B5AB1E0-BD05-4C74-9560-6517AF7B9197}" srcId="{5D9869AA-E550-45CD-A99F-409AA5506F12}" destId="{0CAF42BF-8CB7-4A9E-A477-36B7025C19A8}" srcOrd="0" destOrd="0" parTransId="{42C7B623-D9C9-4AD0-A0DE-A57B293176E1}" sibTransId="{D4027AA4-3E0A-45F8-B077-7059230C8751}"/>
    <dgm:cxn modelId="{B937F58D-9414-4025-A44C-A94802F074E2}" type="presOf" srcId="{0CAF42BF-8CB7-4A9E-A477-36B7025C19A8}" destId="{618F22D0-4918-4AE0-BE91-BD0BDDF7E526}" srcOrd="0" destOrd="0" presId="urn:microsoft.com/office/officeart/2005/8/layout/list1"/>
    <dgm:cxn modelId="{8FFE6B17-D738-40F0-96BC-D560785383E6}" srcId="{5D9869AA-E550-45CD-A99F-409AA5506F12}" destId="{A9E78597-4080-4FA2-9AB9-EA016C5DFBFE}" srcOrd="1" destOrd="0" parTransId="{1755AA14-233D-4A22-9743-92410C37B321}" sibTransId="{B7A1F7F1-6CCD-429D-88A8-E7DA18399EE5}"/>
    <dgm:cxn modelId="{14ED1790-0D98-426B-AFFD-346568A15F81}" type="presOf" srcId="{4C4952D6-8027-491F-BC08-6B7B53EB44D4}" destId="{BB7D5243-8899-40BE-AE50-4DEF57BFE895}" srcOrd="1" destOrd="0" presId="urn:microsoft.com/office/officeart/2005/8/layout/list1"/>
    <dgm:cxn modelId="{CB901C62-7AD4-46BD-9D24-F7F63B8B2687}" type="presOf" srcId="{0CAF42BF-8CB7-4A9E-A477-36B7025C19A8}" destId="{1046D423-045C-441E-9A98-1D145555FBC2}" srcOrd="1" destOrd="0" presId="urn:microsoft.com/office/officeart/2005/8/layout/list1"/>
    <dgm:cxn modelId="{49C7D61D-C90A-4A1D-9CB1-9E15863C287A}" type="presOf" srcId="{A9E78597-4080-4FA2-9AB9-EA016C5DFBFE}" destId="{F9090C83-3185-43CA-85CF-CCEE772EF48E}" srcOrd="1" destOrd="0" presId="urn:microsoft.com/office/officeart/2005/8/layout/list1"/>
    <dgm:cxn modelId="{11F80021-07E5-458E-832F-41D84BAB6FDF}" type="presOf" srcId="{A9E78597-4080-4FA2-9AB9-EA016C5DFBFE}" destId="{B94E98DD-CFC3-4A43-8045-CF1F7B91D5C2}" srcOrd="0" destOrd="0" presId="urn:microsoft.com/office/officeart/2005/8/layout/list1"/>
    <dgm:cxn modelId="{E3E09D9A-1A51-45CF-891E-33B681A501B9}" srcId="{5D9869AA-E550-45CD-A99F-409AA5506F12}" destId="{4C4952D6-8027-491F-BC08-6B7B53EB44D4}" srcOrd="2" destOrd="0" parTransId="{991315DB-A6C8-4B86-A24C-8C3D1A42CF82}" sibTransId="{B6DBF672-565C-4510-9985-7D9A1DCA091B}"/>
    <dgm:cxn modelId="{AA128615-2CDD-44DF-9E85-0B692743DF45}" type="presParOf" srcId="{61B50175-1549-4E3D-A39D-C2F79CDA0284}" destId="{EC5E8B5B-CB32-40A5-9C1B-FB63EAAD939E}" srcOrd="0" destOrd="0" presId="urn:microsoft.com/office/officeart/2005/8/layout/list1"/>
    <dgm:cxn modelId="{96E7872F-562B-4D33-85DE-FF752CB48B67}" type="presParOf" srcId="{EC5E8B5B-CB32-40A5-9C1B-FB63EAAD939E}" destId="{618F22D0-4918-4AE0-BE91-BD0BDDF7E526}" srcOrd="0" destOrd="0" presId="urn:microsoft.com/office/officeart/2005/8/layout/list1"/>
    <dgm:cxn modelId="{85A63BB4-5CDF-4A97-BF26-7A1C0437B550}" type="presParOf" srcId="{EC5E8B5B-CB32-40A5-9C1B-FB63EAAD939E}" destId="{1046D423-045C-441E-9A98-1D145555FBC2}" srcOrd="1" destOrd="0" presId="urn:microsoft.com/office/officeart/2005/8/layout/list1"/>
    <dgm:cxn modelId="{BB244FF9-6EB4-413A-A840-381B926513C3}" type="presParOf" srcId="{61B50175-1549-4E3D-A39D-C2F79CDA0284}" destId="{2B9E75A0-44FE-45CA-80F5-35365F7F8E9C}" srcOrd="1" destOrd="0" presId="urn:microsoft.com/office/officeart/2005/8/layout/list1"/>
    <dgm:cxn modelId="{022A0584-A64C-478A-94B4-5A6C783EC3DF}" type="presParOf" srcId="{61B50175-1549-4E3D-A39D-C2F79CDA0284}" destId="{51E54A17-8C85-42B3-8BB3-DB27F1FB13D4}" srcOrd="2" destOrd="0" presId="urn:microsoft.com/office/officeart/2005/8/layout/list1"/>
    <dgm:cxn modelId="{FEC69C95-E671-4D89-991B-33CFC8207069}" type="presParOf" srcId="{61B50175-1549-4E3D-A39D-C2F79CDA0284}" destId="{4498397E-A7E3-4E98-B1F6-948D3390F0C3}" srcOrd="3" destOrd="0" presId="urn:microsoft.com/office/officeart/2005/8/layout/list1"/>
    <dgm:cxn modelId="{B70D0588-5A37-4880-A199-302557EE7BFD}" type="presParOf" srcId="{61B50175-1549-4E3D-A39D-C2F79CDA0284}" destId="{BBA73D1C-4F3D-4992-A45F-F3820A67B716}" srcOrd="4" destOrd="0" presId="urn:microsoft.com/office/officeart/2005/8/layout/list1"/>
    <dgm:cxn modelId="{156837AD-BED6-4038-87A7-A2F9D6FC2035}" type="presParOf" srcId="{BBA73D1C-4F3D-4992-A45F-F3820A67B716}" destId="{B94E98DD-CFC3-4A43-8045-CF1F7B91D5C2}" srcOrd="0" destOrd="0" presId="urn:microsoft.com/office/officeart/2005/8/layout/list1"/>
    <dgm:cxn modelId="{01304CB8-A235-4611-9F32-334FFBD31982}" type="presParOf" srcId="{BBA73D1C-4F3D-4992-A45F-F3820A67B716}" destId="{F9090C83-3185-43CA-85CF-CCEE772EF48E}" srcOrd="1" destOrd="0" presId="urn:microsoft.com/office/officeart/2005/8/layout/list1"/>
    <dgm:cxn modelId="{A1454C82-AD8C-4EC2-8A48-42A15C2FBC3A}" type="presParOf" srcId="{61B50175-1549-4E3D-A39D-C2F79CDA0284}" destId="{E269E29E-AFAE-45C3-938F-03FAA1902667}" srcOrd="5" destOrd="0" presId="urn:microsoft.com/office/officeart/2005/8/layout/list1"/>
    <dgm:cxn modelId="{8C6AA3D0-5473-4834-A895-812CE90AB91B}" type="presParOf" srcId="{61B50175-1549-4E3D-A39D-C2F79CDA0284}" destId="{5FAD5D72-728D-4336-A5ED-D07EA8B8F283}" srcOrd="6" destOrd="0" presId="urn:microsoft.com/office/officeart/2005/8/layout/list1"/>
    <dgm:cxn modelId="{5A570FC4-283E-4B54-9D7C-41A3006029D6}" type="presParOf" srcId="{61B50175-1549-4E3D-A39D-C2F79CDA0284}" destId="{2BA8CB66-8DED-43B3-BDD6-84F1323406C3}" srcOrd="7" destOrd="0" presId="urn:microsoft.com/office/officeart/2005/8/layout/list1"/>
    <dgm:cxn modelId="{77416359-78A5-4B7C-8AD7-9FEBD9A753DD}" type="presParOf" srcId="{61B50175-1549-4E3D-A39D-C2F79CDA0284}" destId="{E2B01666-8708-4572-B07F-F4DC84FF98BA}" srcOrd="8" destOrd="0" presId="urn:microsoft.com/office/officeart/2005/8/layout/list1"/>
    <dgm:cxn modelId="{63A1E165-DC6E-4119-8602-8163C1DEF1BA}" type="presParOf" srcId="{E2B01666-8708-4572-B07F-F4DC84FF98BA}" destId="{5282AB40-0332-414A-A7A4-9EEFC5A3EBC4}" srcOrd="0" destOrd="0" presId="urn:microsoft.com/office/officeart/2005/8/layout/list1"/>
    <dgm:cxn modelId="{52777EDE-BEBE-4818-A0AD-53EE187369EF}" type="presParOf" srcId="{E2B01666-8708-4572-B07F-F4DC84FF98BA}" destId="{BB7D5243-8899-40BE-AE50-4DEF57BFE895}" srcOrd="1" destOrd="0" presId="urn:microsoft.com/office/officeart/2005/8/layout/list1"/>
    <dgm:cxn modelId="{935E126E-3663-456A-9412-8B3B18453806}" type="presParOf" srcId="{61B50175-1549-4E3D-A39D-C2F79CDA0284}" destId="{7CD79A28-3348-4CB9-B30F-866B345A49B9}" srcOrd="9" destOrd="0" presId="urn:microsoft.com/office/officeart/2005/8/layout/list1"/>
    <dgm:cxn modelId="{C0E0EA3D-01ED-4E3A-8E76-CEEFFB96928D}" type="presParOf" srcId="{61B50175-1549-4E3D-A39D-C2F79CDA0284}" destId="{A5F3A030-9B3E-4491-BCEA-30305F5AF21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25D8DD-901E-4839-92C7-D4F3FB770BBF}">
      <dsp:nvSpPr>
        <dsp:cNvPr id="0" name=""/>
        <dsp:cNvSpPr/>
      </dsp:nvSpPr>
      <dsp:spPr>
        <a:xfrm rot="10800000">
          <a:off x="1259398" y="29"/>
          <a:ext cx="4053840" cy="95327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367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smtClean="0"/>
            <a:t>Phủ khắp thế giới với hàng tỉ người dùng</a:t>
          </a:r>
          <a:r>
            <a:rPr lang="nl-NL" sz="1800" kern="1200" smtClean="0"/>
            <a:t>.</a:t>
          </a:r>
          <a:endParaRPr lang="en-US" sz="1800" kern="1200"/>
        </a:p>
      </dsp:txBody>
      <dsp:txXfrm rot="10800000">
        <a:off x="1497716" y="29"/>
        <a:ext cx="3815522" cy="953273"/>
      </dsp:txXfrm>
    </dsp:sp>
    <dsp:sp modelId="{C0873760-2E1C-4F14-9047-40179CCA6FC4}">
      <dsp:nvSpPr>
        <dsp:cNvPr id="0" name=""/>
        <dsp:cNvSpPr/>
      </dsp:nvSpPr>
      <dsp:spPr>
        <a:xfrm>
          <a:off x="782761" y="29"/>
          <a:ext cx="953273" cy="95327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6000" r="-6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796A2D-BFD4-4757-88D8-F716DEA73A90}">
      <dsp:nvSpPr>
        <dsp:cNvPr id="0" name=""/>
        <dsp:cNvSpPr/>
      </dsp:nvSpPr>
      <dsp:spPr>
        <a:xfrm rot="10800000">
          <a:off x="1259398" y="1237863"/>
          <a:ext cx="4053840" cy="95327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367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smtClean="0"/>
            <a:t>Được tạo thành từ các mạng nhỏ hơn kết nối lại</a:t>
          </a:r>
          <a:endParaRPr lang="en-US" sz="2000" kern="1200"/>
        </a:p>
      </dsp:txBody>
      <dsp:txXfrm rot="10800000">
        <a:off x="1497716" y="1237863"/>
        <a:ext cx="3815522" cy="953273"/>
      </dsp:txXfrm>
    </dsp:sp>
    <dsp:sp modelId="{9972226E-B7BD-477C-8F58-F3E957CD49DE}">
      <dsp:nvSpPr>
        <dsp:cNvPr id="0" name=""/>
        <dsp:cNvSpPr/>
      </dsp:nvSpPr>
      <dsp:spPr>
        <a:xfrm>
          <a:off x="782761" y="1237863"/>
          <a:ext cx="953273" cy="95327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CEB421-0941-43F5-9639-3F332EDD8CF1}">
      <dsp:nvSpPr>
        <dsp:cNvPr id="0" name=""/>
        <dsp:cNvSpPr/>
      </dsp:nvSpPr>
      <dsp:spPr>
        <a:xfrm rot="10800000">
          <a:off x="1259398" y="2475696"/>
          <a:ext cx="4053840" cy="95327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367" tIns="72390" rIns="135128" bIns="72390" numCol="1" spcCol="1270" anchor="ctr" anchorCtr="0">
          <a:noAutofit/>
        </a:bodyPr>
        <a:lstStyle/>
        <a:p>
          <a:pPr lvl="0" algn="l" defTabSz="8445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smtClean="0"/>
            <a:t>Không thuộc quyền sở hữu của cá nhân hay tổ chức nào.</a:t>
          </a:r>
          <a:endParaRPr lang="en-US" sz="1900" kern="1200"/>
        </a:p>
      </dsp:txBody>
      <dsp:txXfrm rot="10800000">
        <a:off x="1497716" y="2475696"/>
        <a:ext cx="3815522" cy="953273"/>
      </dsp:txXfrm>
    </dsp:sp>
    <dsp:sp modelId="{6DC73058-EF71-4330-BA6F-5F39D7AE689D}">
      <dsp:nvSpPr>
        <dsp:cNvPr id="0" name=""/>
        <dsp:cNvSpPr/>
      </dsp:nvSpPr>
      <dsp:spPr>
        <a:xfrm>
          <a:off x="782761" y="2475696"/>
          <a:ext cx="953273" cy="95327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E54A17-8C85-42B3-8BB3-DB27F1FB13D4}">
      <dsp:nvSpPr>
        <dsp:cNvPr id="0" name=""/>
        <dsp:cNvSpPr/>
      </dsp:nvSpPr>
      <dsp:spPr>
        <a:xfrm>
          <a:off x="0" y="673213"/>
          <a:ext cx="6096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6D423-045C-441E-9A98-1D145555FBC2}">
      <dsp:nvSpPr>
        <dsp:cNvPr id="0" name=""/>
        <dsp:cNvSpPr/>
      </dsp:nvSpPr>
      <dsp:spPr>
        <a:xfrm>
          <a:off x="294382" y="8323"/>
          <a:ext cx="5797047" cy="989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1. Mạng máy tính là một nhóm các máy tính và thiết bị được kết nối để truyền thông tin cho nhau</a:t>
          </a:r>
          <a:endParaRPr lang="en-US" sz="1800" kern="1200"/>
        </a:p>
      </dsp:txBody>
      <dsp:txXfrm>
        <a:off x="342691" y="56632"/>
        <a:ext cx="5700429" cy="892992"/>
      </dsp:txXfrm>
    </dsp:sp>
    <dsp:sp modelId="{5FAD5D72-728D-4336-A5ED-D07EA8B8F283}">
      <dsp:nvSpPr>
        <dsp:cNvPr id="0" name=""/>
        <dsp:cNvSpPr/>
      </dsp:nvSpPr>
      <dsp:spPr>
        <a:xfrm>
          <a:off x="0" y="1938202"/>
          <a:ext cx="6096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090C83-3185-43CA-85CF-CCEE772EF48E}">
      <dsp:nvSpPr>
        <dsp:cNvPr id="0" name=""/>
        <dsp:cNvSpPr/>
      </dsp:nvSpPr>
      <dsp:spPr>
        <a:xfrm>
          <a:off x="302418" y="1346413"/>
          <a:ext cx="5789383" cy="9165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2. Internet được tạo thành từ các mạng nhỏ hơn kết nối lại. Internet không có chủ sở hữu.</a:t>
          </a:r>
          <a:endParaRPr lang="en-US" sz="1800" kern="1200"/>
        </a:p>
      </dsp:txBody>
      <dsp:txXfrm>
        <a:off x="347158" y="1391153"/>
        <a:ext cx="5699903" cy="827029"/>
      </dsp:txXfrm>
    </dsp:sp>
    <dsp:sp modelId="{A5F3A030-9B3E-4491-BCEA-30305F5AF21B}">
      <dsp:nvSpPr>
        <dsp:cNvPr id="0" name=""/>
        <dsp:cNvSpPr/>
      </dsp:nvSpPr>
      <dsp:spPr>
        <a:xfrm>
          <a:off x="0" y="3221876"/>
          <a:ext cx="6096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7D5243-8899-40BE-AE50-4DEF57BFE895}">
      <dsp:nvSpPr>
        <dsp:cNvPr id="0" name=""/>
        <dsp:cNvSpPr/>
      </dsp:nvSpPr>
      <dsp:spPr>
        <a:xfrm>
          <a:off x="303609" y="2611402"/>
          <a:ext cx="5791943" cy="9351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349261" y="2657054"/>
        <a:ext cx="5700639" cy="8438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98632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22" name="Google Shape;22;p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25" name="Google Shape;25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Aqua">
  <p:cSld name="BLANK_1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2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2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2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2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2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2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2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2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2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2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2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2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2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6" name="Google Shape;316;p12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17" name="Google Shape;317;p1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" name="Google Shape;319;p12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20" name="Google Shape;320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" name="Google Shape;328;p1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Yellow">
  <p:cSld name="BLANK_1_1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3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3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3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3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3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3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3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3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3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3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3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3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3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4" name="Google Shape;344;p13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45" name="Google Shape;345;p1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13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48" name="Google Shape;348;p1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" name="Google Shape;356;p13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Magenta">
  <p:cSld name="BLANK_1_1_1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4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4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4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4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4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4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4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4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4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4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4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4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C40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14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72" name="Google Shape;372;p1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" name="Google Shape;374;p14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75" name="Google Shape;375;p1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" name="Google Shape;383;p14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3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51" name="Google Shape;51;p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3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54" name="Google Shape;54;p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62" name="Google Shape;62;p3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subTitle" idx="1"/>
          </p:nvPr>
        </p:nvSpPr>
        <p:spPr>
          <a:xfrm>
            <a:off x="2886100" y="2916252"/>
            <a:ext cx="3371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"/>
          <p:cNvSpPr/>
          <p:nvPr/>
        </p:nvSpPr>
        <p:spPr>
          <a:xfrm>
            <a:off x="3811800" y="-194800"/>
            <a:ext cx="1520400" cy="152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4982150" y="734775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"/>
          <p:cNvSpPr/>
          <p:nvPr/>
        </p:nvSpPr>
        <p:spPr>
          <a:xfrm>
            <a:off x="3469949" y="810973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4"/>
          <p:cNvSpPr/>
          <p:nvPr/>
        </p:nvSpPr>
        <p:spPr>
          <a:xfrm>
            <a:off x="3109875" y="154418"/>
            <a:ext cx="508800" cy="508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5395528" y="-85690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4"/>
          <p:cNvSpPr/>
          <p:nvPr/>
        </p:nvSpPr>
        <p:spPr>
          <a:xfrm>
            <a:off x="-140400" y="3784204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4"/>
          <p:cNvSpPr/>
          <p:nvPr/>
        </p:nvSpPr>
        <p:spPr>
          <a:xfrm>
            <a:off x="8079301" y="4416226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"/>
          <p:cNvSpPr/>
          <p:nvPr/>
        </p:nvSpPr>
        <p:spPr>
          <a:xfrm>
            <a:off x="407150" y="4701449"/>
            <a:ext cx="336900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"/>
          <p:cNvSpPr/>
          <p:nvPr/>
        </p:nvSpPr>
        <p:spPr>
          <a:xfrm>
            <a:off x="8896576" y="412332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4"/>
          <p:cNvSpPr/>
          <p:nvPr/>
        </p:nvSpPr>
        <p:spPr>
          <a:xfrm>
            <a:off x="7800547" y="465330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"/>
          <p:cNvSpPr/>
          <p:nvPr/>
        </p:nvSpPr>
        <p:spPr>
          <a:xfrm>
            <a:off x="8471997" y="4203227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4"/>
          <p:cNvSpPr/>
          <p:nvPr/>
        </p:nvSpPr>
        <p:spPr>
          <a:xfrm>
            <a:off x="528659" y="350927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4"/>
          <p:cNvSpPr/>
          <p:nvPr/>
        </p:nvSpPr>
        <p:spPr>
          <a:xfrm>
            <a:off x="8327788" y="4664713"/>
            <a:ext cx="382244" cy="382244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" name="Google Shape;82;p4"/>
          <p:cNvGrpSpPr/>
          <p:nvPr/>
        </p:nvGrpSpPr>
        <p:grpSpPr>
          <a:xfrm>
            <a:off x="154025" y="4093698"/>
            <a:ext cx="508851" cy="478711"/>
            <a:chOff x="5972700" y="2330200"/>
            <a:chExt cx="411625" cy="387275"/>
          </a:xfrm>
        </p:grpSpPr>
        <p:sp>
          <p:nvSpPr>
            <p:cNvPr id="83" name="Google Shape;83;p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85;p4"/>
          <p:cNvGrpSpPr/>
          <p:nvPr/>
        </p:nvGrpSpPr>
        <p:grpSpPr>
          <a:xfrm>
            <a:off x="5222963" y="889722"/>
            <a:ext cx="292923" cy="464285"/>
            <a:chOff x="6718575" y="2318625"/>
            <a:chExt cx="256950" cy="407375"/>
          </a:xfrm>
        </p:grpSpPr>
        <p:sp>
          <p:nvSpPr>
            <p:cNvPr id="86" name="Google Shape;86;p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4"/>
          <p:cNvSpPr txBox="1">
            <a:spLocks noGrp="1"/>
          </p:cNvSpPr>
          <p:nvPr>
            <p:ph type="body" idx="1"/>
          </p:nvPr>
        </p:nvSpPr>
        <p:spPr>
          <a:xfrm>
            <a:off x="1242275" y="1704600"/>
            <a:ext cx="6659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  <a:defRPr sz="3000" i="1"/>
            </a:lvl1pPr>
            <a:lvl2pPr marL="914400" lvl="1" indent="-41910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◦"/>
              <a:defRPr sz="3000" i="1"/>
            </a:lvl2pPr>
            <a:lvl3pPr marL="1371600" lvl="2" indent="-41910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◦"/>
              <a:defRPr sz="3000" i="1"/>
            </a:lvl3pPr>
            <a:lvl4pPr marL="1828800" lvl="3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4pPr>
            <a:lvl5pPr marL="2286000" lvl="4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5pPr>
            <a:lvl6pPr marL="2743200" lvl="5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6pPr>
            <a:lvl7pPr marL="3200400" lvl="6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7pPr>
            <a:lvl8pPr marL="3657600" lvl="7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8pPr>
            <a:lvl9pPr marL="4114800" lvl="8" indent="-419100" algn="ctr">
              <a:spcBef>
                <a:spcPts val="1000"/>
              </a:spcBef>
              <a:spcAft>
                <a:spcPts val="1000"/>
              </a:spcAft>
              <a:buSzPts val="3000"/>
              <a:buChar char="◦"/>
              <a:defRPr sz="3000" i="1"/>
            </a:lvl9pPr>
          </a:lstStyle>
          <a:p>
            <a:endParaRPr/>
          </a:p>
        </p:txBody>
      </p:sp>
      <p:sp>
        <p:nvSpPr>
          <p:cNvPr id="95" name="Google Shape;95;p4"/>
          <p:cNvSpPr txBox="1"/>
          <p:nvPr/>
        </p:nvSpPr>
        <p:spPr>
          <a:xfrm>
            <a:off x="3593400" y="893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FFFFFF"/>
                </a:solidFill>
              </a:rPr>
              <a:t>“</a:t>
            </a:r>
            <a:endParaRPr sz="9600" b="1">
              <a:solidFill>
                <a:srgbClr val="FFFFFF"/>
              </a:solidFill>
            </a:endParaRPr>
          </a:p>
        </p:txBody>
      </p:sp>
      <p:sp>
        <p:nvSpPr>
          <p:cNvPr id="96" name="Google Shape;96;p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5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5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5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112;p5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13" name="Google Shape;113;p5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5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16" name="Google Shape;116;p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◦"/>
              <a:defRPr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" name="Google Shape;142;p6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43" name="Google Shape;143;p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6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46" name="Google Shape;146;p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6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6"/>
          <p:cNvSpPr txBox="1">
            <a:spLocks noGrp="1"/>
          </p:cNvSpPr>
          <p:nvPr>
            <p:ph type="body" idx="1"/>
          </p:nvPr>
        </p:nvSpPr>
        <p:spPr>
          <a:xfrm>
            <a:off x="2830925" y="1200150"/>
            <a:ext cx="25164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body" idx="2"/>
          </p:nvPr>
        </p:nvSpPr>
        <p:spPr>
          <a:xfrm>
            <a:off x="5651044" y="1200150"/>
            <a:ext cx="26715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7" name="Google Shape;157;p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7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7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7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7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3" name="Google Shape;173;p7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74" name="Google Shape;174;p7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" name="Google Shape;176;p7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77" name="Google Shape;177;p7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2683000" y="1428750"/>
            <a:ext cx="1858800" cy="27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marL="914400" lvl="1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marL="1371600" lvl="2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marL="1828800" lvl="3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marL="2286000" lvl="4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marL="2743200" lvl="5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marL="3200400" lvl="6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marL="3657600" lvl="7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marL="4114800" lvl="8" indent="-31115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4637114" y="1428750"/>
            <a:ext cx="1858800" cy="27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marL="914400" lvl="1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marL="1371600" lvl="2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marL="1828800" lvl="3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marL="2286000" lvl="4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marL="2743200" lvl="5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marL="3200400" lvl="6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marL="3657600" lvl="7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marL="4114800" lvl="8" indent="-31115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body" idx="3"/>
          </p:nvPr>
        </p:nvSpPr>
        <p:spPr>
          <a:xfrm>
            <a:off x="6591228" y="1428750"/>
            <a:ext cx="1858800" cy="27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marL="914400" lvl="1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marL="1371600" lvl="2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marL="1828800" lvl="3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marL="2286000" lvl="4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marL="2743200" lvl="5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marL="3200400" lvl="6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marL="3657600" lvl="7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marL="4114800" lvl="8" indent="-31115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>
            <a:endParaRPr/>
          </a:p>
        </p:txBody>
      </p:sp>
      <p:sp>
        <p:nvSpPr>
          <p:cNvPr id="189" name="Google Shape;189;p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8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06" name="Google Shape;206;p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8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209" name="Google Shape;209;p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" name="Google Shape;217;p8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0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0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0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0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" name="Google Shape;260;p10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61" name="Google Shape;261;p10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263;p10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264" name="Google Shape;264;p1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1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2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/>
          <p:nvPr/>
        </p:nvSpPr>
        <p:spPr>
          <a:xfrm>
            <a:off x="0" y="0"/>
            <a:ext cx="9144000" cy="5157300"/>
          </a:xfrm>
          <a:prstGeom prst="frame">
            <a:avLst>
              <a:gd name="adj1" fmla="val 792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1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1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1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1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1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1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1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1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1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1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1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1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1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8" name="Google Shape;288;p11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89" name="Google Shape;289;p1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11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292" name="Google Shape;292;p1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" name="Google Shape;300;p1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○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6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13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9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5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" b="1" smtClean="0">
                <a:solidFill>
                  <a:srgbClr val="FFFF00"/>
                </a:solidFill>
                <a:latin typeface="+mj-lt"/>
              </a:rPr>
              <a:t>TIN HỌC 6</a:t>
            </a:r>
            <a:r>
              <a:rPr lang="en" smtClean="0"/>
              <a:t/>
            </a:r>
            <a:br>
              <a:rPr lang="en" smtClean="0"/>
            </a:br>
            <a:r>
              <a:rPr lang="en" sz="2800" b="1">
                <a:solidFill>
                  <a:schemeClr val="bg1"/>
                </a:solidFill>
                <a:latin typeface="+mj-lt"/>
              </a:rPr>
              <a:t>Chào mừng các em đến với </a:t>
            </a:r>
            <a:r>
              <a:rPr lang="en" sz="2800" b="1" smtClean="0">
                <a:solidFill>
                  <a:schemeClr val="bg1"/>
                </a:solidFill>
                <a:latin typeface="+mj-lt"/>
              </a:rPr>
              <a:t>bài </a:t>
            </a:r>
            <a:r>
              <a:rPr lang="en" sz="2800" b="1">
                <a:solidFill>
                  <a:schemeClr val="bg1"/>
                </a:solidFill>
                <a:latin typeface="+mj-lt"/>
              </a:rPr>
              <a:t>học hôm nay!</a:t>
            </a:r>
            <a:endParaRPr sz="2800" b="1">
              <a:latin typeface="+mj-lt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90600" y="4476750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thực hiện: Nguyễn Thị Thu Hương</a:t>
            </a:r>
            <a:endParaRPr lang="en-US" sz="2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4"/>
          <p:cNvSpPr txBox="1">
            <a:spLocks noGrp="1"/>
          </p:cNvSpPr>
          <p:nvPr>
            <p:ph type="title"/>
          </p:nvPr>
        </p:nvSpPr>
        <p:spPr>
          <a:xfrm>
            <a:off x="76200" y="559475"/>
            <a:ext cx="2142000" cy="21866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sv-SE" b="1">
                <a:solidFill>
                  <a:schemeClr val="bg1"/>
                </a:solidFill>
                <a:latin typeface="+mj-lt"/>
              </a:rPr>
              <a:t>3.2. Lợi ích của internet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26803"/>
            <a:ext cx="1447800" cy="148006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499658" y="421420"/>
            <a:ext cx="2596341" cy="1945416"/>
            <a:chOff x="3499658" y="421420"/>
            <a:chExt cx="2596341" cy="194541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9658" y="421420"/>
              <a:ext cx="2596341" cy="158466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725971" y="1997504"/>
              <a:ext cx="17095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smtClean="0">
                  <a:solidFill>
                    <a:srgbClr val="002060"/>
                  </a:solidFill>
                </a:rPr>
                <a:t>Thư điện tử</a:t>
              </a:r>
              <a:endParaRPr lang="en-US" sz="1800">
                <a:solidFill>
                  <a:srgbClr val="00206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48400" y="421420"/>
            <a:ext cx="2438400" cy="1953996"/>
            <a:chOff x="6248400" y="421420"/>
            <a:chExt cx="2438400" cy="195399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400" y="421420"/>
              <a:ext cx="2438400" cy="157608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248400" y="2006084"/>
              <a:ext cx="243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smtClean="0">
                  <a:solidFill>
                    <a:srgbClr val="002060"/>
                  </a:solidFill>
                </a:rPr>
                <a:t>Trò chuyện trực tuyến</a:t>
              </a:r>
              <a:endParaRPr lang="en-US" sz="1800">
                <a:solidFill>
                  <a:srgbClr val="00206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499657" y="2457387"/>
            <a:ext cx="2596341" cy="2125081"/>
            <a:chOff x="3499657" y="2457387"/>
            <a:chExt cx="2596341" cy="212508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9657" y="2457387"/>
              <a:ext cx="2596341" cy="171456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612814" y="4213136"/>
              <a:ext cx="23700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smtClean="0">
                  <a:solidFill>
                    <a:srgbClr val="002060"/>
                  </a:solidFill>
                </a:rPr>
                <a:t>Tìm kiếm thông tin</a:t>
              </a:r>
              <a:endParaRPr lang="en-US" sz="1800">
                <a:solidFill>
                  <a:srgbClr val="00206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48400" y="2430561"/>
            <a:ext cx="2514600" cy="2151907"/>
            <a:chOff x="6248400" y="2430561"/>
            <a:chExt cx="2514600" cy="215190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400" y="2430561"/>
              <a:ext cx="2514600" cy="1741389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316773" y="4213136"/>
              <a:ext cx="23700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smtClean="0">
                  <a:solidFill>
                    <a:srgbClr val="002060"/>
                  </a:solidFill>
                </a:rPr>
                <a:t>Mạng xã hội</a:t>
              </a:r>
              <a:endParaRPr lang="en-US" sz="1800">
                <a:solidFill>
                  <a:srgbClr val="002060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6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mtClean="0">
                <a:solidFill>
                  <a:schemeClr val="bg1"/>
                </a:solidFill>
                <a:latin typeface="+mj-lt"/>
              </a:rPr>
              <a:t>C</a:t>
            </a:r>
            <a:r>
              <a:rPr lang="en" sz="2400" smtClean="0">
                <a:solidFill>
                  <a:schemeClr val="bg1"/>
                </a:solidFill>
                <a:latin typeface="+mj-lt"/>
              </a:rPr>
              <a:t>OVID 2020</a:t>
            </a:r>
            <a:endParaRPr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85" name="Google Shape;485;p2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3" name="Group 2"/>
          <p:cNvGrpSpPr/>
          <p:nvPr/>
        </p:nvGrpSpPr>
        <p:grpSpPr>
          <a:xfrm>
            <a:off x="2279780" y="706092"/>
            <a:ext cx="2368420" cy="3661686"/>
            <a:chOff x="2279780" y="706092"/>
            <a:chExt cx="2368420" cy="3661686"/>
          </a:xfrm>
        </p:grpSpPr>
        <p:sp>
          <p:nvSpPr>
            <p:cNvPr id="2" name="TextBox 1"/>
            <p:cNvSpPr txBox="1"/>
            <p:nvPr/>
          </p:nvSpPr>
          <p:spPr>
            <a:xfrm>
              <a:off x="2279780" y="3028950"/>
              <a:ext cx="236220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smtClean="0"/>
                <a:t>Tuyên truyền </a:t>
              </a:r>
            </a:p>
            <a:p>
              <a:pPr algn="ctr">
                <a:lnSpc>
                  <a:spcPct val="150000"/>
                </a:lnSpc>
              </a:pPr>
              <a:r>
                <a:rPr lang="en-US" sz="1800" smtClean="0"/>
                <a:t>thông tin hạn chế</a:t>
              </a:r>
            </a:p>
            <a:p>
              <a:pPr algn="ctr">
                <a:lnSpc>
                  <a:spcPct val="150000"/>
                </a:lnSpc>
              </a:pPr>
              <a:r>
                <a:rPr lang="en-US" sz="1800" smtClean="0"/>
                <a:t> dịch bệnh</a:t>
              </a:r>
            </a:p>
          </p:txBody>
        </p:sp>
        <p:pic>
          <p:nvPicPr>
            <p:cNvPr id="8" name="Google Shape;405;p17"/>
            <p:cNvPicPr preferRelativeResize="0"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4296" y="706092"/>
              <a:ext cx="2233904" cy="22034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</p:pic>
      </p:grpSp>
      <p:grpSp>
        <p:nvGrpSpPr>
          <p:cNvPr id="4" name="Group 3"/>
          <p:cNvGrpSpPr/>
          <p:nvPr/>
        </p:nvGrpSpPr>
        <p:grpSpPr>
          <a:xfrm>
            <a:off x="4343400" y="706092"/>
            <a:ext cx="2514600" cy="3245410"/>
            <a:chOff x="4343400" y="706092"/>
            <a:chExt cx="2514600" cy="3245410"/>
          </a:xfrm>
        </p:grpSpPr>
        <p:pic>
          <p:nvPicPr>
            <p:cNvPr id="9" name="Google Shape;405;p17"/>
            <p:cNvPicPr preferRelativeResize="0"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706092"/>
              <a:ext cx="2209800" cy="2203428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4495800" y="3028172"/>
              <a:ext cx="2362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smtClean="0"/>
                <a:t>Dạy học</a:t>
              </a:r>
            </a:p>
            <a:p>
              <a:pPr algn="ctr">
                <a:lnSpc>
                  <a:spcPct val="150000"/>
                </a:lnSpc>
              </a:pPr>
              <a:r>
                <a:rPr lang="en-US" sz="1800" smtClean="0"/>
                <a:t>từ xa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00800" y="795748"/>
            <a:ext cx="2365310" cy="3648230"/>
            <a:chOff x="6400800" y="795748"/>
            <a:chExt cx="2365310" cy="3648230"/>
          </a:xfrm>
        </p:grpSpPr>
        <p:pic>
          <p:nvPicPr>
            <p:cNvPr id="10" name="Google Shape;405;p17"/>
            <p:cNvPicPr preferRelativeResize="0"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795748"/>
              <a:ext cx="2272004" cy="2133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6403910" y="3105150"/>
              <a:ext cx="236220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smtClean="0"/>
                <a:t>Điều khiển</a:t>
              </a:r>
            </a:p>
            <a:p>
              <a:pPr algn="ctr">
                <a:lnSpc>
                  <a:spcPct val="150000"/>
                </a:lnSpc>
              </a:pPr>
              <a:r>
                <a:rPr lang="en-US" sz="1800" smtClean="0"/>
                <a:t>làm việc</a:t>
              </a:r>
            </a:p>
            <a:p>
              <a:pPr algn="ctr">
                <a:lnSpc>
                  <a:spcPct val="150000"/>
                </a:lnSpc>
              </a:pPr>
              <a:r>
                <a:rPr lang="en-US" sz="1800" smtClean="0"/>
                <a:t>từ xa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7"/>
          <p:cNvSpPr txBox="1">
            <a:spLocks noGrp="1"/>
          </p:cNvSpPr>
          <p:nvPr>
            <p:ph type="title"/>
          </p:nvPr>
        </p:nvSpPr>
        <p:spPr>
          <a:xfrm>
            <a:off x="76200" y="666750"/>
            <a:ext cx="2142000" cy="21421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smtClean="0">
                <a:solidFill>
                  <a:schemeClr val="bg1"/>
                </a:solidFill>
                <a:latin typeface="+mj-lt"/>
              </a:rPr>
              <a:t>TỔNG KẾT</a:t>
            </a:r>
            <a:br>
              <a:rPr lang="en" sz="2400" b="1" smtClean="0">
                <a:solidFill>
                  <a:schemeClr val="bg1"/>
                </a:solidFill>
                <a:latin typeface="+mj-lt"/>
              </a:rPr>
            </a:br>
            <a:r>
              <a:rPr lang="en" sz="2400" b="1" smtClean="0">
                <a:solidFill>
                  <a:schemeClr val="bg1"/>
                </a:solidFill>
                <a:latin typeface="+mj-lt"/>
              </a:rPr>
              <a:t>NỘI DUNG</a:t>
            </a:r>
            <a:endParaRPr sz="2400" b="1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438400" y="666750"/>
            <a:ext cx="6096000" cy="3784600"/>
            <a:chOff x="3505200" y="742950"/>
            <a:chExt cx="5257800" cy="3784600"/>
          </a:xfrm>
        </p:grpSpPr>
        <p:graphicFrame>
          <p:nvGraphicFramePr>
            <p:cNvPr id="6" name="Diagram 5"/>
            <p:cNvGraphicFramePr/>
            <p:nvPr>
              <p:extLst>
                <p:ext uri="{D42A27DB-BD31-4B8C-83A1-F6EECF244321}">
                  <p14:modId xmlns:p14="http://schemas.microsoft.com/office/powerpoint/2010/main" val="920897872"/>
                </p:ext>
              </p:extLst>
            </p:nvPr>
          </p:nvGraphicFramePr>
          <p:xfrm>
            <a:off x="3505200" y="742950"/>
            <a:ext cx="5257800" cy="37846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3962399" y="3409950"/>
              <a:ext cx="409689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800" smtClean="0">
                  <a:solidFill>
                    <a:schemeClr val="bg1"/>
                  </a:solidFill>
                </a:rPr>
                <a:t>3. Internet cung cấp nhiều tiện ích: hệ thống </a:t>
              </a:r>
            </a:p>
            <a:p>
              <a:pPr>
                <a:lnSpc>
                  <a:spcPct val="150000"/>
                </a:lnSpc>
              </a:pPr>
              <a:r>
                <a:rPr lang="en-US" sz="1800" smtClean="0">
                  <a:solidFill>
                    <a:schemeClr val="bg1"/>
                  </a:solidFill>
                </a:rPr>
                <a:t>trang web, thư điện tử, mạng xã hội…</a:t>
              </a:r>
              <a:endParaRPr lang="en-US" sz="1800">
                <a:solidFill>
                  <a:schemeClr val="bg1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57" y="590550"/>
            <a:ext cx="6608302" cy="396239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9"/>
          <p:cNvSpPr txBox="1">
            <a:spLocks noGrp="1"/>
          </p:cNvSpPr>
          <p:nvPr>
            <p:ph type="subTitle" idx="4294967295"/>
          </p:nvPr>
        </p:nvSpPr>
        <p:spPr>
          <a:xfrm>
            <a:off x="1295400" y="514350"/>
            <a:ext cx="3657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2400" b="1" smtClean="0">
                <a:solidFill>
                  <a:schemeClr val="bg1"/>
                </a:solidFill>
                <a:latin typeface="+mj-lt"/>
              </a:rPr>
              <a:t>BÀI TẬP LUYỆN TẬP</a:t>
            </a:r>
            <a:endParaRPr sz="2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200150"/>
            <a:ext cx="757771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smtClean="0"/>
              <a:t>BT1: </a:t>
            </a:r>
            <a:r>
              <a:rPr lang="en-US" sz="1800" smtClean="0"/>
              <a:t>Việc truyền thông tin diễn ra trong những trường hợp nào sau đây: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smtClean="0"/>
              <a:t>An và Bình nói chuyện với nhau ở sân trường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smtClean="0"/>
              <a:t>An gửi một bức thư cho Bình qua bưu điện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smtClean="0"/>
              <a:t>An và Bình nói chuyện với nhau qua điện thoại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smtClean="0"/>
              <a:t>An và Bình trò chuyện trực tuyến với nhau qua mạng xã hội FB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smtClean="0"/>
              <a:t>Trong phòng thi, sau khi được phát đề các thí sinh bắt đầu làm </a:t>
            </a:r>
          </a:p>
          <a:p>
            <a:pPr>
              <a:lnSpc>
                <a:spcPct val="150000"/>
              </a:lnSpc>
            </a:pPr>
            <a:r>
              <a:rPr lang="en-US" sz="1800" smtClean="0"/>
              <a:t>     bài thi của mình. </a:t>
            </a:r>
            <a:endParaRPr lang="en-US" sz="180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3600" y="1581150"/>
            <a:ext cx="209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chemeClr val="bg1"/>
                </a:solidFill>
              </a:rPr>
              <a:t>Âm thanh (Lời nói)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1950482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chemeClr val="bg1"/>
                </a:solidFill>
              </a:rPr>
              <a:t>(Bức thư)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69348" y="2355193"/>
            <a:ext cx="209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chemeClr val="bg1"/>
                </a:solidFill>
              </a:rPr>
              <a:t>Âm thanh (Lời nói)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3562350"/>
            <a:ext cx="331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chemeClr val="bg1"/>
                </a:solidFill>
              </a:rPr>
              <a:t>Âm thanh (thí sinh và giám thị)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43801" y="280035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>
                <a:solidFill>
                  <a:schemeClr val="bg1"/>
                </a:solidFill>
              </a:rPr>
              <a:t>Mạng xh</a:t>
            </a:r>
            <a:endParaRPr lang="en-US" sz="180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" grpId="0" build="p"/>
      <p:bldP spid="2" grpId="0"/>
      <p:bldP spid="3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30"/>
          <p:cNvSpPr txBox="1">
            <a:spLocks noGrp="1"/>
          </p:cNvSpPr>
          <p:nvPr>
            <p:ph type="ctrTitle" idx="4294967295"/>
          </p:nvPr>
        </p:nvSpPr>
        <p:spPr>
          <a:xfrm>
            <a:off x="1295400" y="514350"/>
            <a:ext cx="5181600" cy="4378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mtClean="0">
                <a:solidFill>
                  <a:schemeClr val="bg1"/>
                </a:solidFill>
                <a:latin typeface="+mj-lt"/>
              </a:rPr>
              <a:t>Hoạt động nhóm (3 phút)</a:t>
            </a:r>
            <a:endParaRPr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6799" y="895350"/>
            <a:ext cx="60452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smtClean="0"/>
              <a:t>Hãy kể tên một vài trang web hoặc phần mềm hoạt động </a:t>
            </a:r>
          </a:p>
          <a:p>
            <a:pPr algn="ctr">
              <a:lnSpc>
                <a:spcPct val="150000"/>
              </a:lnSpc>
            </a:pPr>
            <a:r>
              <a:rPr lang="en-US" sz="1800" smtClean="0"/>
              <a:t>trên Internet trong mỗi lĩnh vực sau:</a:t>
            </a:r>
            <a:endParaRPr lang="en-US" sz="1800"/>
          </a:p>
        </p:txBody>
      </p:sp>
      <p:sp>
        <p:nvSpPr>
          <p:cNvPr id="4" name="Chevron 3"/>
          <p:cNvSpPr/>
          <p:nvPr/>
        </p:nvSpPr>
        <p:spPr>
          <a:xfrm>
            <a:off x="838200" y="1818680"/>
            <a:ext cx="1676400" cy="829270"/>
          </a:xfrm>
          <a:prstGeom prst="chevron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mtClean="0">
                <a:solidFill>
                  <a:schemeClr val="bg1"/>
                </a:solidFill>
              </a:rPr>
              <a:t>Nhóm 1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811763" y="2800350"/>
            <a:ext cx="1676400" cy="829270"/>
          </a:xfrm>
          <a:prstGeom prst="chevron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mtClean="0">
                <a:solidFill>
                  <a:schemeClr val="bg1"/>
                </a:solidFill>
              </a:rPr>
              <a:t>Nhóm 1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11763" y="3790950"/>
            <a:ext cx="1676400" cy="829270"/>
          </a:xfrm>
          <a:prstGeom prst="chevron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mtClean="0">
                <a:solidFill>
                  <a:schemeClr val="bg1"/>
                </a:solidFill>
              </a:rPr>
              <a:t>Nhóm 1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2455506" y="1818680"/>
            <a:ext cx="4953000" cy="829270"/>
          </a:xfrm>
          <a:prstGeom prst="chevron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mtClean="0">
                <a:solidFill>
                  <a:schemeClr val="bg1"/>
                </a:solidFill>
              </a:rPr>
              <a:t>Thư điện tử, mạng xã hội: 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2488163" y="2800350"/>
            <a:ext cx="4953000" cy="829270"/>
          </a:xfrm>
          <a:prstGeom prst="chevron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mtClean="0">
                <a:solidFill>
                  <a:schemeClr val="bg1"/>
                </a:solidFill>
              </a:rPr>
              <a:t>Tin tức hằng ngày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2514600" y="3803579"/>
            <a:ext cx="4953000" cy="829270"/>
          </a:xfrm>
          <a:prstGeom prst="chevron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smtClean="0">
                <a:solidFill>
                  <a:schemeClr val="bg1"/>
                </a:solidFill>
              </a:rPr>
              <a:t>Học trực tiếp (E-learning)</a:t>
            </a:r>
            <a:endParaRPr lang="en-US" sz="180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" grpId="0"/>
      <p:bldP spid="2" grpId="0"/>
      <p:bldP spid="4" grpId="0" animBg="1"/>
      <p:bldP spid="12" grpId="0" animBg="1"/>
      <p:bldP spid="13" grpId="0" animBg="1"/>
      <p:bldP spid="5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1"/>
          <p:cNvSpPr txBox="1">
            <a:spLocks noGrp="1"/>
          </p:cNvSpPr>
          <p:nvPr>
            <p:ph type="title"/>
          </p:nvPr>
        </p:nvSpPr>
        <p:spPr>
          <a:xfrm>
            <a:off x="144075" y="971550"/>
            <a:ext cx="2142000" cy="14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u="sng" smtClean="0">
                <a:latin typeface="+mj-lt"/>
              </a:rPr>
              <a:t>Đáp án</a:t>
            </a:r>
            <a:endParaRPr sz="2800" u="sng">
              <a:latin typeface="+mj-l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895600" y="12150"/>
            <a:ext cx="5105399" cy="1828500"/>
            <a:chOff x="2895600" y="12150"/>
            <a:chExt cx="5105399" cy="1828500"/>
          </a:xfrm>
        </p:grpSpPr>
        <p:sp>
          <p:nvSpPr>
            <p:cNvPr id="531" name="Google Shape;531;p31"/>
            <p:cNvSpPr/>
            <p:nvPr/>
          </p:nvSpPr>
          <p:spPr>
            <a:xfrm>
              <a:off x="2895600" y="590550"/>
              <a:ext cx="5105399" cy="1250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smtClean="0">
                  <a:solidFill>
                    <a:srgbClr val="002060"/>
                  </a:solidFill>
                  <a:latin typeface="+mj-lt"/>
                  <a:ea typeface="Lato Light"/>
                  <a:cs typeface="Lato Light"/>
                  <a:sym typeface="Lato Light"/>
                </a:rPr>
                <a:t>Thư điện tử: Gmail</a:t>
              </a:r>
            </a:p>
            <a:p>
              <a:pPr marL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smtClean="0">
                  <a:solidFill>
                    <a:srgbClr val="002060"/>
                  </a:solidFill>
                  <a:latin typeface="+mj-lt"/>
                  <a:ea typeface="Lato Light"/>
                  <a:cs typeface="Lato Light"/>
                  <a:sym typeface="Lato Light"/>
                </a:rPr>
                <a:t>Mạng xã hội: Facebook, Zalo, Instagram, …</a:t>
              </a:r>
              <a:endParaRPr sz="1800">
                <a:solidFill>
                  <a:srgbClr val="002060"/>
                </a:solidFill>
                <a:latin typeface="+mj-lt"/>
                <a:ea typeface="Lato Light"/>
                <a:cs typeface="Lato Light"/>
                <a:sym typeface="Lato Light"/>
              </a:endParaRPr>
            </a:p>
          </p:txBody>
        </p:sp>
        <p:cxnSp>
          <p:nvCxnSpPr>
            <p:cNvPr id="533" name="Google Shape;533;p31"/>
            <p:cNvCxnSpPr>
              <a:endCxn id="531" idx="0"/>
            </p:cNvCxnSpPr>
            <p:nvPr/>
          </p:nvCxnSpPr>
          <p:spPr>
            <a:xfrm>
              <a:off x="5440351" y="12150"/>
              <a:ext cx="7949" cy="578400"/>
            </a:xfrm>
            <a:prstGeom prst="straightConnector1">
              <a:avLst/>
            </a:prstGeom>
            <a:noFill/>
            <a:ln w="9525" cap="flat" cmpd="sng">
              <a:solidFill>
                <a:srgbClr val="02BDC7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24" name="Group 23"/>
          <p:cNvGrpSpPr/>
          <p:nvPr/>
        </p:nvGrpSpPr>
        <p:grpSpPr>
          <a:xfrm>
            <a:off x="2895600" y="1840650"/>
            <a:ext cx="5105399" cy="1365093"/>
            <a:chOff x="2895600" y="1840650"/>
            <a:chExt cx="5105399" cy="1365093"/>
          </a:xfrm>
        </p:grpSpPr>
        <p:sp>
          <p:nvSpPr>
            <p:cNvPr id="529" name="Google Shape;529;p31"/>
            <p:cNvSpPr/>
            <p:nvPr/>
          </p:nvSpPr>
          <p:spPr>
            <a:xfrm>
              <a:off x="2895600" y="1939280"/>
              <a:ext cx="5105399" cy="12664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smtClean="0">
                  <a:solidFill>
                    <a:srgbClr val="002060"/>
                  </a:solidFill>
                  <a:latin typeface="+mj-lt"/>
                  <a:ea typeface="Lato Light"/>
                  <a:cs typeface="Lato Light"/>
                  <a:sym typeface="Lato Light"/>
                </a:rPr>
                <a:t>Tin tức hằng ngày: Dantri.com,vn; vnexpress.net, vietnamnet.vn…</a:t>
              </a:r>
              <a:endParaRPr sz="1800">
                <a:solidFill>
                  <a:srgbClr val="002060"/>
                </a:solidFill>
                <a:latin typeface="+mj-lt"/>
                <a:ea typeface="Lato Light"/>
                <a:cs typeface="Lato Light"/>
                <a:sym typeface="Lato Light"/>
              </a:endParaRPr>
            </a:p>
          </p:txBody>
        </p:sp>
        <p:cxnSp>
          <p:nvCxnSpPr>
            <p:cNvPr id="534" name="Google Shape;534;p31"/>
            <p:cNvCxnSpPr>
              <a:stCxn id="531" idx="4"/>
              <a:endCxn id="529" idx="0"/>
            </p:cNvCxnSpPr>
            <p:nvPr/>
          </p:nvCxnSpPr>
          <p:spPr>
            <a:xfrm>
              <a:off x="5448300" y="1840650"/>
              <a:ext cx="0" cy="98630"/>
            </a:xfrm>
            <a:prstGeom prst="straightConnector1">
              <a:avLst/>
            </a:prstGeom>
            <a:noFill/>
            <a:ln w="9525" cap="flat" cmpd="sng">
              <a:solidFill>
                <a:srgbClr val="02BDC7"/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  <p:cxnSp>
        <p:nvCxnSpPr>
          <p:cNvPr id="535" name="Google Shape;535;p31"/>
          <p:cNvCxnSpPr/>
          <p:nvPr/>
        </p:nvCxnSpPr>
        <p:spPr>
          <a:xfrm flipH="1">
            <a:off x="5436075" y="4373700"/>
            <a:ext cx="8553" cy="769800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oval" w="med" len="med"/>
            <a:tailEnd type="none" w="med" len="med"/>
          </a:ln>
        </p:spPr>
      </p:cxnSp>
      <p:grpSp>
        <p:nvGrpSpPr>
          <p:cNvPr id="25" name="Group 24"/>
          <p:cNvGrpSpPr/>
          <p:nvPr/>
        </p:nvGrpSpPr>
        <p:grpSpPr>
          <a:xfrm>
            <a:off x="2895600" y="3205742"/>
            <a:ext cx="5105399" cy="1347207"/>
            <a:chOff x="2895600" y="3205743"/>
            <a:chExt cx="5105399" cy="1167832"/>
          </a:xfrm>
        </p:grpSpPr>
        <p:sp>
          <p:nvSpPr>
            <p:cNvPr id="530" name="Google Shape;530;p31"/>
            <p:cNvSpPr/>
            <p:nvPr/>
          </p:nvSpPr>
          <p:spPr>
            <a:xfrm>
              <a:off x="2895600" y="3304375"/>
              <a:ext cx="5105399" cy="1069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smtClean="0">
                  <a:solidFill>
                    <a:srgbClr val="002060"/>
                  </a:solidFill>
                  <a:latin typeface="+mj-lt"/>
                  <a:ea typeface="Lato Light"/>
                  <a:cs typeface="Lato Light"/>
                  <a:sym typeface="Lato Light"/>
                </a:rPr>
                <a:t>Trang học tập: Tech12h.com; vietjack.com, vndoc.com…</a:t>
              </a:r>
              <a:endParaRPr sz="1800">
                <a:solidFill>
                  <a:srgbClr val="002060"/>
                </a:solidFill>
                <a:latin typeface="+mj-lt"/>
                <a:ea typeface="Lato Light"/>
                <a:cs typeface="Lato Light"/>
                <a:sym typeface="Lato Light"/>
              </a:endParaRPr>
            </a:p>
          </p:txBody>
        </p:sp>
        <p:cxnSp>
          <p:nvCxnSpPr>
            <p:cNvPr id="536" name="Google Shape;536;p31"/>
            <p:cNvCxnSpPr>
              <a:stCxn id="529" idx="4"/>
              <a:endCxn id="530" idx="0"/>
            </p:cNvCxnSpPr>
            <p:nvPr/>
          </p:nvCxnSpPr>
          <p:spPr>
            <a:xfrm>
              <a:off x="5448300" y="3205743"/>
              <a:ext cx="0" cy="98632"/>
            </a:xfrm>
            <a:prstGeom prst="straightConnector1">
              <a:avLst/>
            </a:prstGeom>
            <a:noFill/>
            <a:ln w="9525" cap="flat" cmpd="sng">
              <a:solidFill>
                <a:srgbClr val="02BDC7"/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  <p:sp>
        <p:nvSpPr>
          <p:cNvPr id="537" name="Google Shape;537;p3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2"/>
          <p:cNvSpPr txBox="1">
            <a:spLocks noGrp="1"/>
          </p:cNvSpPr>
          <p:nvPr>
            <p:ph type="body" idx="1"/>
          </p:nvPr>
        </p:nvSpPr>
        <p:spPr>
          <a:xfrm>
            <a:off x="2438400" y="666750"/>
            <a:ext cx="6248400" cy="38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indent="0">
              <a:lnSpc>
                <a:spcPct val="150000"/>
              </a:lnSpc>
              <a:buNone/>
            </a:pPr>
            <a:r>
              <a:rPr lang="vi-VN" sz="1800" b="1" i="1">
                <a:solidFill>
                  <a:srgbClr val="002060"/>
                </a:solidFill>
                <a:latin typeface="+mn-lt"/>
              </a:rPr>
              <a:t>Mô tả nào sau đây nói về Internet là đúng:</a:t>
            </a:r>
          </a:p>
          <a:p>
            <a:pPr marL="146050" indent="0">
              <a:lnSpc>
                <a:spcPct val="150000"/>
              </a:lnSpc>
              <a:buNone/>
            </a:pPr>
            <a:r>
              <a:rPr lang="vi-VN" sz="1600">
                <a:solidFill>
                  <a:srgbClr val="002060"/>
                </a:solidFill>
                <a:latin typeface="+mn-lt"/>
              </a:rPr>
              <a:t>1. Là một mạng máy tính</a:t>
            </a:r>
          </a:p>
          <a:p>
            <a:pPr marL="146050" indent="0">
              <a:lnSpc>
                <a:spcPct val="150000"/>
              </a:lnSpc>
              <a:buNone/>
            </a:pPr>
            <a:r>
              <a:rPr lang="vi-VN" sz="1600">
                <a:solidFill>
                  <a:srgbClr val="002060"/>
                </a:solidFill>
                <a:latin typeface="+mn-lt"/>
              </a:rPr>
              <a:t>2. Có phạm vi bao phủ khắp thế </a:t>
            </a:r>
            <a:r>
              <a:rPr lang="vi-VN" sz="1600" smtClean="0">
                <a:solidFill>
                  <a:srgbClr val="002060"/>
                </a:solidFill>
                <a:latin typeface="+mn-lt"/>
              </a:rPr>
              <a:t>giới</a:t>
            </a:r>
            <a:r>
              <a:rPr lang="en-US" sz="160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</a:p>
          <a:p>
            <a:pPr marL="146050" indent="0">
              <a:lnSpc>
                <a:spcPct val="150000"/>
              </a:lnSpc>
              <a:buNone/>
            </a:pPr>
            <a:r>
              <a:rPr lang="vi-VN" sz="1600" smtClean="0">
                <a:solidFill>
                  <a:srgbClr val="002060"/>
                </a:solidFill>
                <a:latin typeface="+mn-lt"/>
              </a:rPr>
              <a:t>3</a:t>
            </a:r>
            <a:r>
              <a:rPr lang="vi-VN" sz="1600">
                <a:solidFill>
                  <a:srgbClr val="002060"/>
                </a:solidFill>
                <a:latin typeface="+mn-lt"/>
              </a:rPr>
              <a:t>. Hàng tỉ người truy cập và sử dụng</a:t>
            </a:r>
          </a:p>
          <a:p>
            <a:pPr marL="146050" indent="0">
              <a:lnSpc>
                <a:spcPct val="150000"/>
              </a:lnSpc>
              <a:buNone/>
            </a:pPr>
            <a:r>
              <a:rPr lang="vi-VN" sz="1600">
                <a:solidFill>
                  <a:srgbClr val="002060"/>
                </a:solidFill>
                <a:latin typeface="+mn-lt"/>
              </a:rPr>
              <a:t>4. Là tải sản và hoạt động dưới sự quản lý của một công ty lớn nhất thế </a:t>
            </a:r>
            <a:r>
              <a:rPr lang="vi-VN" sz="1600" smtClean="0">
                <a:solidFill>
                  <a:srgbClr val="002060"/>
                </a:solidFill>
                <a:latin typeface="+mn-lt"/>
              </a:rPr>
              <a:t>giới</a:t>
            </a:r>
            <a:r>
              <a:rPr lang="en-US" sz="1600" smtClean="0">
                <a:solidFill>
                  <a:srgbClr val="002060"/>
                </a:solidFill>
                <a:latin typeface="+mn-lt"/>
              </a:rPr>
              <a:t>.</a:t>
            </a:r>
            <a:endParaRPr lang="vi-VN" sz="1600">
              <a:solidFill>
                <a:srgbClr val="002060"/>
              </a:solidFill>
              <a:latin typeface="+mn-lt"/>
            </a:endParaRPr>
          </a:p>
          <a:p>
            <a:pPr marL="146050" indent="0">
              <a:lnSpc>
                <a:spcPct val="150000"/>
              </a:lnSpc>
              <a:buNone/>
            </a:pPr>
            <a:r>
              <a:rPr lang="vi-VN" sz="1600">
                <a:solidFill>
                  <a:srgbClr val="002060"/>
                </a:solidFill>
                <a:latin typeface="+mn-lt"/>
              </a:rPr>
              <a:t>5. Tất cả những tiện ích trên internet như dịch vụ thư điện tử, mạng xã hội, học trực tuyến đều miễn </a:t>
            </a:r>
            <a:r>
              <a:rPr lang="vi-VN" sz="1600" smtClean="0">
                <a:solidFill>
                  <a:srgbClr val="002060"/>
                </a:solidFill>
                <a:latin typeface="+mn-lt"/>
              </a:rPr>
              <a:t>phí</a:t>
            </a:r>
            <a:r>
              <a:rPr lang="en-US" sz="1600" smtClean="0">
                <a:solidFill>
                  <a:srgbClr val="002060"/>
                </a:solidFill>
                <a:latin typeface="+mn-lt"/>
              </a:rPr>
              <a:t>.</a:t>
            </a:r>
            <a:endParaRPr lang="vi-VN" sz="1600">
              <a:solidFill>
                <a:srgbClr val="002060"/>
              </a:solidFill>
              <a:latin typeface="+mn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545" name="Google Shape;545;p32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smtClean="0">
                <a:latin typeface="+mj-lt"/>
              </a:rPr>
              <a:t>BÀI TẬP VẬN DỤNG</a:t>
            </a:r>
            <a:endParaRPr sz="2400" b="1">
              <a:latin typeface="+mj-lt"/>
            </a:endParaRPr>
          </a:p>
        </p:txBody>
      </p:sp>
      <p:sp>
        <p:nvSpPr>
          <p:cNvPr id="549" name="Google Shape;549;p3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5945155" y="1733550"/>
            <a:ext cx="5437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2800">
                <a:solidFill>
                  <a:schemeClr val="accent5">
                    <a:lumMod val="75000"/>
                  </a:schemeClr>
                </a:solidFill>
              </a:rPr>
              <a:t>❤</a:t>
            </a:r>
            <a:endParaRPr lang="vi-VN" sz="1800">
              <a:solidFill>
                <a:schemeClr val="accent5">
                  <a:lumMod val="75000"/>
                </a:schemeClr>
              </a:solidFill>
            </a:endParaRPr>
          </a:p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985314" y="2247118"/>
            <a:ext cx="5437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2800">
                <a:solidFill>
                  <a:schemeClr val="accent5">
                    <a:lumMod val="75000"/>
                  </a:schemeClr>
                </a:solidFill>
              </a:rPr>
              <a:t>❤</a:t>
            </a:r>
            <a:endParaRPr lang="vi-VN" sz="1800">
              <a:solidFill>
                <a:schemeClr val="accent5">
                  <a:lumMod val="75000"/>
                </a:schemeClr>
              </a:solidFill>
            </a:endParaRPr>
          </a:p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953000" y="1276350"/>
            <a:ext cx="5437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2800">
                <a:solidFill>
                  <a:schemeClr val="accent5">
                    <a:lumMod val="75000"/>
                  </a:schemeClr>
                </a:solidFill>
              </a:rPr>
              <a:t>❤</a:t>
            </a:r>
            <a:endParaRPr lang="vi-VN" sz="1800">
              <a:solidFill>
                <a:schemeClr val="accent5">
                  <a:lumMod val="75000"/>
                </a:schemeClr>
              </a:solidFill>
            </a:endParaRPr>
          </a:p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" grpId="0" build="p"/>
      <p:bldP spid="545" grpId="0"/>
      <p:bldP spid="7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2"/>
          <p:cNvSpPr/>
          <p:nvPr/>
        </p:nvSpPr>
        <p:spPr>
          <a:xfrm>
            <a:off x="982347" y="621759"/>
            <a:ext cx="2564042" cy="3851335"/>
          </a:xfrm>
          <a:custGeom>
            <a:avLst/>
            <a:gdLst/>
            <a:ahLst/>
            <a:cxnLst/>
            <a:rect l="l" t="t" r="r" b="b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noFill/>
          <a:ln w="19050" cap="flat" cmpd="sng">
            <a:solidFill>
              <a:srgbClr val="004C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2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grpSp>
        <p:nvGrpSpPr>
          <p:cNvPr id="3" name="Group 2"/>
          <p:cNvGrpSpPr/>
          <p:nvPr/>
        </p:nvGrpSpPr>
        <p:grpSpPr>
          <a:xfrm>
            <a:off x="1107641" y="1582889"/>
            <a:ext cx="2313454" cy="2018362"/>
            <a:chOff x="359225" y="2114550"/>
            <a:chExt cx="2313454" cy="2018362"/>
          </a:xfrm>
        </p:grpSpPr>
        <p:sp>
          <p:nvSpPr>
            <p:cNvPr id="2" name="TextBox 1"/>
            <p:cNvSpPr txBox="1"/>
            <p:nvPr/>
          </p:nvSpPr>
          <p:spPr>
            <a:xfrm>
              <a:off x="359225" y="2114550"/>
              <a:ext cx="231345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smtClean="0">
                  <a:solidFill>
                    <a:srgbClr val="002060"/>
                  </a:solidFill>
                </a:rPr>
                <a:t>CỦNG CỐ, DẶN DÒ</a:t>
              </a:r>
            </a:p>
            <a:p>
              <a:pPr algn="ctr">
                <a:lnSpc>
                  <a:spcPct val="150000"/>
                </a:lnSpc>
              </a:pPr>
              <a:r>
                <a:rPr lang="en-US" sz="1800" b="1" smtClean="0">
                  <a:solidFill>
                    <a:srgbClr val="002060"/>
                  </a:solidFill>
                </a:rPr>
                <a:t>VỀ NHÀ</a:t>
              </a:r>
              <a:endParaRPr lang="en-US" sz="1800" b="1">
                <a:solidFill>
                  <a:srgbClr val="002060"/>
                </a:solidFill>
              </a:endParaRPr>
            </a:p>
          </p:txBody>
        </p:sp>
        <p:grpSp>
          <p:nvGrpSpPr>
            <p:cNvPr id="7" name="Google Shape;387;p37"/>
            <p:cNvGrpSpPr/>
            <p:nvPr/>
          </p:nvGrpSpPr>
          <p:grpSpPr>
            <a:xfrm>
              <a:off x="601552" y="3071487"/>
              <a:ext cx="1828800" cy="1061425"/>
              <a:chOff x="1926350" y="995225"/>
              <a:chExt cx="428650" cy="356600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8" name="Google Shape;388;p37"/>
              <p:cNvSpPr/>
              <p:nvPr/>
            </p:nvSpPr>
            <p:spPr>
              <a:xfrm>
                <a:off x="1926350" y="1298075"/>
                <a:ext cx="208225" cy="53750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2150" extrusionOk="0">
                    <a:moveTo>
                      <a:pt x="0" y="0"/>
                    </a:moveTo>
                    <a:lnTo>
                      <a:pt x="0" y="489"/>
                    </a:lnTo>
                    <a:lnTo>
                      <a:pt x="25" y="635"/>
                    </a:lnTo>
                    <a:lnTo>
                      <a:pt x="74" y="758"/>
                    </a:lnTo>
                    <a:lnTo>
                      <a:pt x="147" y="855"/>
                    </a:lnTo>
                    <a:lnTo>
                      <a:pt x="245" y="953"/>
                    </a:lnTo>
                    <a:lnTo>
                      <a:pt x="391" y="1026"/>
                    </a:lnTo>
                    <a:lnTo>
                      <a:pt x="562" y="1051"/>
                    </a:lnTo>
                    <a:lnTo>
                      <a:pt x="733" y="1026"/>
                    </a:lnTo>
                    <a:lnTo>
                      <a:pt x="1295" y="855"/>
                    </a:lnTo>
                    <a:lnTo>
                      <a:pt x="1661" y="782"/>
                    </a:lnTo>
                    <a:lnTo>
                      <a:pt x="2076" y="684"/>
                    </a:lnTo>
                    <a:lnTo>
                      <a:pt x="2540" y="611"/>
                    </a:lnTo>
                    <a:lnTo>
                      <a:pt x="3029" y="562"/>
                    </a:lnTo>
                    <a:lnTo>
                      <a:pt x="3591" y="513"/>
                    </a:lnTo>
                    <a:lnTo>
                      <a:pt x="4177" y="489"/>
                    </a:lnTo>
                    <a:lnTo>
                      <a:pt x="4616" y="513"/>
                    </a:lnTo>
                    <a:lnTo>
                      <a:pt x="5032" y="538"/>
                    </a:lnTo>
                    <a:lnTo>
                      <a:pt x="5422" y="611"/>
                    </a:lnTo>
                    <a:lnTo>
                      <a:pt x="5789" y="684"/>
                    </a:lnTo>
                    <a:lnTo>
                      <a:pt x="6131" y="782"/>
                    </a:lnTo>
                    <a:lnTo>
                      <a:pt x="6448" y="880"/>
                    </a:lnTo>
                    <a:lnTo>
                      <a:pt x="6717" y="1002"/>
                    </a:lnTo>
                    <a:lnTo>
                      <a:pt x="6985" y="1124"/>
                    </a:lnTo>
                    <a:lnTo>
                      <a:pt x="7205" y="1246"/>
                    </a:lnTo>
                    <a:lnTo>
                      <a:pt x="7425" y="1393"/>
                    </a:lnTo>
                    <a:lnTo>
                      <a:pt x="7791" y="1661"/>
                    </a:lnTo>
                    <a:lnTo>
                      <a:pt x="8084" y="1930"/>
                    </a:lnTo>
                    <a:lnTo>
                      <a:pt x="8329" y="2150"/>
                    </a:lnTo>
                    <a:lnTo>
                      <a:pt x="8329" y="1661"/>
                    </a:lnTo>
                    <a:lnTo>
                      <a:pt x="8084" y="1441"/>
                    </a:lnTo>
                    <a:lnTo>
                      <a:pt x="7791" y="1173"/>
                    </a:lnTo>
                    <a:lnTo>
                      <a:pt x="7425" y="904"/>
                    </a:lnTo>
                    <a:lnTo>
                      <a:pt x="7205" y="758"/>
                    </a:lnTo>
                    <a:lnTo>
                      <a:pt x="6985" y="635"/>
                    </a:lnTo>
                    <a:lnTo>
                      <a:pt x="6717" y="513"/>
                    </a:lnTo>
                    <a:lnTo>
                      <a:pt x="6448" y="391"/>
                    </a:lnTo>
                    <a:lnTo>
                      <a:pt x="6131" y="294"/>
                    </a:lnTo>
                    <a:lnTo>
                      <a:pt x="5789" y="196"/>
                    </a:lnTo>
                    <a:lnTo>
                      <a:pt x="5422" y="123"/>
                    </a:lnTo>
                    <a:lnTo>
                      <a:pt x="5032" y="49"/>
                    </a:lnTo>
                    <a:lnTo>
                      <a:pt x="4616" y="25"/>
                    </a:lnTo>
                    <a:lnTo>
                      <a:pt x="4177" y="0"/>
                    </a:lnTo>
                    <a:lnTo>
                      <a:pt x="3591" y="25"/>
                    </a:lnTo>
                    <a:lnTo>
                      <a:pt x="3029" y="74"/>
                    </a:lnTo>
                    <a:lnTo>
                      <a:pt x="2540" y="123"/>
                    </a:lnTo>
                    <a:lnTo>
                      <a:pt x="2076" y="196"/>
                    </a:lnTo>
                    <a:lnTo>
                      <a:pt x="1661" y="294"/>
                    </a:lnTo>
                    <a:lnTo>
                      <a:pt x="1295" y="367"/>
                    </a:lnTo>
                    <a:lnTo>
                      <a:pt x="733" y="538"/>
                    </a:lnTo>
                    <a:lnTo>
                      <a:pt x="562" y="562"/>
                    </a:lnTo>
                    <a:lnTo>
                      <a:pt x="391" y="538"/>
                    </a:lnTo>
                    <a:lnTo>
                      <a:pt x="245" y="465"/>
                    </a:lnTo>
                    <a:lnTo>
                      <a:pt x="147" y="367"/>
                    </a:lnTo>
                    <a:lnTo>
                      <a:pt x="74" y="269"/>
                    </a:lnTo>
                    <a:lnTo>
                      <a:pt x="25" y="14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389;p37"/>
              <p:cNvSpPr/>
              <p:nvPr/>
            </p:nvSpPr>
            <p:spPr>
              <a:xfrm>
                <a:off x="2146775" y="1298075"/>
                <a:ext cx="208225" cy="53750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2150" extrusionOk="0">
                    <a:moveTo>
                      <a:pt x="4152" y="0"/>
                    </a:moveTo>
                    <a:lnTo>
                      <a:pt x="3712" y="25"/>
                    </a:lnTo>
                    <a:lnTo>
                      <a:pt x="3297" y="49"/>
                    </a:lnTo>
                    <a:lnTo>
                      <a:pt x="2907" y="123"/>
                    </a:lnTo>
                    <a:lnTo>
                      <a:pt x="2540" y="196"/>
                    </a:lnTo>
                    <a:lnTo>
                      <a:pt x="2198" y="294"/>
                    </a:lnTo>
                    <a:lnTo>
                      <a:pt x="1881" y="391"/>
                    </a:lnTo>
                    <a:lnTo>
                      <a:pt x="1612" y="513"/>
                    </a:lnTo>
                    <a:lnTo>
                      <a:pt x="1343" y="635"/>
                    </a:lnTo>
                    <a:lnTo>
                      <a:pt x="1124" y="758"/>
                    </a:lnTo>
                    <a:lnTo>
                      <a:pt x="904" y="904"/>
                    </a:lnTo>
                    <a:lnTo>
                      <a:pt x="537" y="1173"/>
                    </a:lnTo>
                    <a:lnTo>
                      <a:pt x="244" y="1441"/>
                    </a:lnTo>
                    <a:lnTo>
                      <a:pt x="0" y="1661"/>
                    </a:lnTo>
                    <a:lnTo>
                      <a:pt x="0" y="2150"/>
                    </a:lnTo>
                    <a:lnTo>
                      <a:pt x="244" y="1930"/>
                    </a:lnTo>
                    <a:lnTo>
                      <a:pt x="537" y="1661"/>
                    </a:lnTo>
                    <a:lnTo>
                      <a:pt x="904" y="1393"/>
                    </a:lnTo>
                    <a:lnTo>
                      <a:pt x="1124" y="1246"/>
                    </a:lnTo>
                    <a:lnTo>
                      <a:pt x="1343" y="1124"/>
                    </a:lnTo>
                    <a:lnTo>
                      <a:pt x="1612" y="1002"/>
                    </a:lnTo>
                    <a:lnTo>
                      <a:pt x="1881" y="880"/>
                    </a:lnTo>
                    <a:lnTo>
                      <a:pt x="2198" y="782"/>
                    </a:lnTo>
                    <a:lnTo>
                      <a:pt x="2540" y="684"/>
                    </a:lnTo>
                    <a:lnTo>
                      <a:pt x="2907" y="611"/>
                    </a:lnTo>
                    <a:lnTo>
                      <a:pt x="3297" y="538"/>
                    </a:lnTo>
                    <a:lnTo>
                      <a:pt x="3712" y="513"/>
                    </a:lnTo>
                    <a:lnTo>
                      <a:pt x="4152" y="489"/>
                    </a:lnTo>
                    <a:lnTo>
                      <a:pt x="4738" y="513"/>
                    </a:lnTo>
                    <a:lnTo>
                      <a:pt x="5300" y="562"/>
                    </a:lnTo>
                    <a:lnTo>
                      <a:pt x="5788" y="611"/>
                    </a:lnTo>
                    <a:lnTo>
                      <a:pt x="6252" y="684"/>
                    </a:lnTo>
                    <a:lnTo>
                      <a:pt x="6668" y="782"/>
                    </a:lnTo>
                    <a:lnTo>
                      <a:pt x="7034" y="855"/>
                    </a:lnTo>
                    <a:lnTo>
                      <a:pt x="7596" y="1026"/>
                    </a:lnTo>
                    <a:lnTo>
                      <a:pt x="7767" y="1051"/>
                    </a:lnTo>
                    <a:lnTo>
                      <a:pt x="7938" y="1026"/>
                    </a:lnTo>
                    <a:lnTo>
                      <a:pt x="8084" y="953"/>
                    </a:lnTo>
                    <a:lnTo>
                      <a:pt x="8182" y="855"/>
                    </a:lnTo>
                    <a:lnTo>
                      <a:pt x="8255" y="758"/>
                    </a:lnTo>
                    <a:lnTo>
                      <a:pt x="8304" y="635"/>
                    </a:lnTo>
                    <a:lnTo>
                      <a:pt x="8328" y="489"/>
                    </a:lnTo>
                    <a:lnTo>
                      <a:pt x="8328" y="0"/>
                    </a:lnTo>
                    <a:lnTo>
                      <a:pt x="8304" y="147"/>
                    </a:lnTo>
                    <a:lnTo>
                      <a:pt x="8255" y="269"/>
                    </a:lnTo>
                    <a:lnTo>
                      <a:pt x="8182" y="367"/>
                    </a:lnTo>
                    <a:lnTo>
                      <a:pt x="8084" y="465"/>
                    </a:lnTo>
                    <a:lnTo>
                      <a:pt x="7938" y="538"/>
                    </a:lnTo>
                    <a:lnTo>
                      <a:pt x="7767" y="562"/>
                    </a:lnTo>
                    <a:lnTo>
                      <a:pt x="7596" y="538"/>
                    </a:lnTo>
                    <a:lnTo>
                      <a:pt x="7034" y="367"/>
                    </a:lnTo>
                    <a:lnTo>
                      <a:pt x="6668" y="294"/>
                    </a:lnTo>
                    <a:lnTo>
                      <a:pt x="6252" y="196"/>
                    </a:lnTo>
                    <a:lnTo>
                      <a:pt x="5788" y="123"/>
                    </a:lnTo>
                    <a:lnTo>
                      <a:pt x="5300" y="74"/>
                    </a:lnTo>
                    <a:lnTo>
                      <a:pt x="4738" y="25"/>
                    </a:lnTo>
                    <a:lnTo>
                      <a:pt x="415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390;p37"/>
              <p:cNvSpPr/>
              <p:nvPr/>
            </p:nvSpPr>
            <p:spPr>
              <a:xfrm>
                <a:off x="1926350" y="995225"/>
                <a:ext cx="208225" cy="332175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13287" extrusionOk="0">
                    <a:moveTo>
                      <a:pt x="4177" y="1"/>
                    </a:moveTo>
                    <a:lnTo>
                      <a:pt x="3591" y="25"/>
                    </a:lnTo>
                    <a:lnTo>
                      <a:pt x="3029" y="74"/>
                    </a:lnTo>
                    <a:lnTo>
                      <a:pt x="2467" y="196"/>
                    </a:lnTo>
                    <a:lnTo>
                      <a:pt x="1905" y="343"/>
                    </a:lnTo>
                    <a:lnTo>
                      <a:pt x="1393" y="538"/>
                    </a:lnTo>
                    <a:lnTo>
                      <a:pt x="929" y="758"/>
                    </a:lnTo>
                    <a:lnTo>
                      <a:pt x="513" y="978"/>
                    </a:lnTo>
                    <a:lnTo>
                      <a:pt x="342" y="1124"/>
                    </a:lnTo>
                    <a:lnTo>
                      <a:pt x="196" y="1246"/>
                    </a:lnTo>
                    <a:lnTo>
                      <a:pt x="123" y="1319"/>
                    </a:lnTo>
                    <a:lnTo>
                      <a:pt x="49" y="1442"/>
                    </a:lnTo>
                    <a:lnTo>
                      <a:pt x="25" y="1539"/>
                    </a:lnTo>
                    <a:lnTo>
                      <a:pt x="0" y="1661"/>
                    </a:lnTo>
                    <a:lnTo>
                      <a:pt x="0" y="11626"/>
                    </a:lnTo>
                    <a:lnTo>
                      <a:pt x="25" y="11773"/>
                    </a:lnTo>
                    <a:lnTo>
                      <a:pt x="74" y="11895"/>
                    </a:lnTo>
                    <a:lnTo>
                      <a:pt x="147" y="11992"/>
                    </a:lnTo>
                    <a:lnTo>
                      <a:pt x="245" y="12090"/>
                    </a:lnTo>
                    <a:lnTo>
                      <a:pt x="391" y="12163"/>
                    </a:lnTo>
                    <a:lnTo>
                      <a:pt x="562" y="12188"/>
                    </a:lnTo>
                    <a:lnTo>
                      <a:pt x="733" y="12163"/>
                    </a:lnTo>
                    <a:lnTo>
                      <a:pt x="1295" y="11992"/>
                    </a:lnTo>
                    <a:lnTo>
                      <a:pt x="1661" y="11919"/>
                    </a:lnTo>
                    <a:lnTo>
                      <a:pt x="2076" y="11821"/>
                    </a:lnTo>
                    <a:lnTo>
                      <a:pt x="2540" y="11748"/>
                    </a:lnTo>
                    <a:lnTo>
                      <a:pt x="3029" y="11699"/>
                    </a:lnTo>
                    <a:lnTo>
                      <a:pt x="3591" y="11650"/>
                    </a:lnTo>
                    <a:lnTo>
                      <a:pt x="4177" y="11626"/>
                    </a:lnTo>
                    <a:lnTo>
                      <a:pt x="4616" y="11650"/>
                    </a:lnTo>
                    <a:lnTo>
                      <a:pt x="5032" y="11675"/>
                    </a:lnTo>
                    <a:lnTo>
                      <a:pt x="5422" y="11748"/>
                    </a:lnTo>
                    <a:lnTo>
                      <a:pt x="5789" y="11821"/>
                    </a:lnTo>
                    <a:lnTo>
                      <a:pt x="6131" y="11919"/>
                    </a:lnTo>
                    <a:lnTo>
                      <a:pt x="6448" y="12017"/>
                    </a:lnTo>
                    <a:lnTo>
                      <a:pt x="6717" y="12139"/>
                    </a:lnTo>
                    <a:lnTo>
                      <a:pt x="6985" y="12261"/>
                    </a:lnTo>
                    <a:lnTo>
                      <a:pt x="7205" y="12383"/>
                    </a:lnTo>
                    <a:lnTo>
                      <a:pt x="7425" y="12530"/>
                    </a:lnTo>
                    <a:lnTo>
                      <a:pt x="7791" y="12798"/>
                    </a:lnTo>
                    <a:lnTo>
                      <a:pt x="8084" y="13067"/>
                    </a:lnTo>
                    <a:lnTo>
                      <a:pt x="8329" y="13287"/>
                    </a:lnTo>
                    <a:lnTo>
                      <a:pt x="8329" y="2199"/>
                    </a:lnTo>
                    <a:lnTo>
                      <a:pt x="8329" y="2101"/>
                    </a:lnTo>
                    <a:lnTo>
                      <a:pt x="8280" y="1979"/>
                    </a:lnTo>
                    <a:lnTo>
                      <a:pt x="8231" y="1881"/>
                    </a:lnTo>
                    <a:lnTo>
                      <a:pt x="8158" y="1808"/>
                    </a:lnTo>
                    <a:lnTo>
                      <a:pt x="8036" y="1686"/>
                    </a:lnTo>
                    <a:lnTo>
                      <a:pt x="7767" y="1442"/>
                    </a:lnTo>
                    <a:lnTo>
                      <a:pt x="7449" y="1173"/>
                    </a:lnTo>
                    <a:lnTo>
                      <a:pt x="7083" y="904"/>
                    </a:lnTo>
                    <a:lnTo>
                      <a:pt x="6644" y="611"/>
                    </a:lnTo>
                    <a:lnTo>
                      <a:pt x="6375" y="489"/>
                    </a:lnTo>
                    <a:lnTo>
                      <a:pt x="6131" y="367"/>
                    </a:lnTo>
                    <a:lnTo>
                      <a:pt x="5838" y="269"/>
                    </a:lnTo>
                    <a:lnTo>
                      <a:pt x="5544" y="172"/>
                    </a:lnTo>
                    <a:lnTo>
                      <a:pt x="5227" y="98"/>
                    </a:lnTo>
                    <a:lnTo>
                      <a:pt x="4885" y="49"/>
                    </a:lnTo>
                    <a:lnTo>
                      <a:pt x="454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391;p37"/>
              <p:cNvSpPr/>
              <p:nvPr/>
            </p:nvSpPr>
            <p:spPr>
              <a:xfrm>
                <a:off x="2146775" y="995225"/>
                <a:ext cx="208225" cy="332175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13287" extrusionOk="0">
                    <a:moveTo>
                      <a:pt x="3786" y="1"/>
                    </a:moveTo>
                    <a:lnTo>
                      <a:pt x="3444" y="49"/>
                    </a:lnTo>
                    <a:lnTo>
                      <a:pt x="3102" y="98"/>
                    </a:lnTo>
                    <a:lnTo>
                      <a:pt x="2784" y="172"/>
                    </a:lnTo>
                    <a:lnTo>
                      <a:pt x="2491" y="269"/>
                    </a:lnTo>
                    <a:lnTo>
                      <a:pt x="2198" y="367"/>
                    </a:lnTo>
                    <a:lnTo>
                      <a:pt x="1954" y="489"/>
                    </a:lnTo>
                    <a:lnTo>
                      <a:pt x="1685" y="611"/>
                    </a:lnTo>
                    <a:lnTo>
                      <a:pt x="1246" y="904"/>
                    </a:lnTo>
                    <a:lnTo>
                      <a:pt x="879" y="1173"/>
                    </a:lnTo>
                    <a:lnTo>
                      <a:pt x="562" y="1442"/>
                    </a:lnTo>
                    <a:lnTo>
                      <a:pt x="293" y="1686"/>
                    </a:lnTo>
                    <a:lnTo>
                      <a:pt x="171" y="1808"/>
                    </a:lnTo>
                    <a:lnTo>
                      <a:pt x="98" y="1881"/>
                    </a:lnTo>
                    <a:lnTo>
                      <a:pt x="49" y="1979"/>
                    </a:lnTo>
                    <a:lnTo>
                      <a:pt x="0" y="2101"/>
                    </a:lnTo>
                    <a:lnTo>
                      <a:pt x="0" y="2199"/>
                    </a:lnTo>
                    <a:lnTo>
                      <a:pt x="0" y="13287"/>
                    </a:lnTo>
                    <a:lnTo>
                      <a:pt x="244" y="13067"/>
                    </a:lnTo>
                    <a:lnTo>
                      <a:pt x="537" y="12798"/>
                    </a:lnTo>
                    <a:lnTo>
                      <a:pt x="904" y="12530"/>
                    </a:lnTo>
                    <a:lnTo>
                      <a:pt x="1124" y="12383"/>
                    </a:lnTo>
                    <a:lnTo>
                      <a:pt x="1343" y="12261"/>
                    </a:lnTo>
                    <a:lnTo>
                      <a:pt x="1612" y="12139"/>
                    </a:lnTo>
                    <a:lnTo>
                      <a:pt x="1881" y="12017"/>
                    </a:lnTo>
                    <a:lnTo>
                      <a:pt x="2198" y="11919"/>
                    </a:lnTo>
                    <a:lnTo>
                      <a:pt x="2540" y="11821"/>
                    </a:lnTo>
                    <a:lnTo>
                      <a:pt x="2907" y="11748"/>
                    </a:lnTo>
                    <a:lnTo>
                      <a:pt x="3297" y="11675"/>
                    </a:lnTo>
                    <a:lnTo>
                      <a:pt x="3712" y="11650"/>
                    </a:lnTo>
                    <a:lnTo>
                      <a:pt x="4152" y="11626"/>
                    </a:lnTo>
                    <a:lnTo>
                      <a:pt x="4738" y="11650"/>
                    </a:lnTo>
                    <a:lnTo>
                      <a:pt x="5300" y="11699"/>
                    </a:lnTo>
                    <a:lnTo>
                      <a:pt x="5788" y="11748"/>
                    </a:lnTo>
                    <a:lnTo>
                      <a:pt x="6252" y="11821"/>
                    </a:lnTo>
                    <a:lnTo>
                      <a:pt x="6668" y="11919"/>
                    </a:lnTo>
                    <a:lnTo>
                      <a:pt x="7034" y="11992"/>
                    </a:lnTo>
                    <a:lnTo>
                      <a:pt x="7596" y="12163"/>
                    </a:lnTo>
                    <a:lnTo>
                      <a:pt x="7767" y="12188"/>
                    </a:lnTo>
                    <a:lnTo>
                      <a:pt x="7938" y="12163"/>
                    </a:lnTo>
                    <a:lnTo>
                      <a:pt x="8084" y="12090"/>
                    </a:lnTo>
                    <a:lnTo>
                      <a:pt x="8182" y="11992"/>
                    </a:lnTo>
                    <a:lnTo>
                      <a:pt x="8255" y="11895"/>
                    </a:lnTo>
                    <a:lnTo>
                      <a:pt x="8304" y="11773"/>
                    </a:lnTo>
                    <a:lnTo>
                      <a:pt x="8328" y="11626"/>
                    </a:lnTo>
                    <a:lnTo>
                      <a:pt x="8328" y="1661"/>
                    </a:lnTo>
                    <a:lnTo>
                      <a:pt x="8304" y="1539"/>
                    </a:lnTo>
                    <a:lnTo>
                      <a:pt x="8280" y="1442"/>
                    </a:lnTo>
                    <a:lnTo>
                      <a:pt x="8206" y="1319"/>
                    </a:lnTo>
                    <a:lnTo>
                      <a:pt x="8133" y="1246"/>
                    </a:lnTo>
                    <a:lnTo>
                      <a:pt x="7987" y="1124"/>
                    </a:lnTo>
                    <a:lnTo>
                      <a:pt x="7816" y="978"/>
                    </a:lnTo>
                    <a:lnTo>
                      <a:pt x="7400" y="758"/>
                    </a:lnTo>
                    <a:lnTo>
                      <a:pt x="6936" y="538"/>
                    </a:lnTo>
                    <a:lnTo>
                      <a:pt x="6423" y="343"/>
                    </a:lnTo>
                    <a:lnTo>
                      <a:pt x="5862" y="196"/>
                    </a:lnTo>
                    <a:lnTo>
                      <a:pt x="5300" y="74"/>
                    </a:lnTo>
                    <a:lnTo>
                      <a:pt x="4738" y="25"/>
                    </a:lnTo>
                    <a:lnTo>
                      <a:pt x="415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3558163" y="1196881"/>
            <a:ext cx="4511633" cy="2508379"/>
            <a:chOff x="3112790" y="1455156"/>
            <a:chExt cx="4305167" cy="2508379"/>
          </a:xfrm>
        </p:grpSpPr>
        <p:sp>
          <p:nvSpPr>
            <p:cNvPr id="4" name="TextBox 3"/>
            <p:cNvSpPr txBox="1"/>
            <p:nvPr/>
          </p:nvSpPr>
          <p:spPr>
            <a:xfrm>
              <a:off x="3112790" y="1455156"/>
              <a:ext cx="4305167" cy="2508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2000" i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Ôn </a:t>
              </a:r>
              <a:r>
                <a:rPr lang="en-GB" sz="2000" i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 các kiến thức đã học</a:t>
              </a:r>
            </a:p>
            <a:p>
              <a:pPr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2000" i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Làm </a:t>
              </a:r>
              <a:r>
                <a:rPr lang="en-GB" sz="2000" i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tập và trả lời các câu hỏi </a:t>
              </a:r>
              <a:endParaRPr lang="en-GB" sz="2000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2000" i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i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luyện </a:t>
              </a:r>
              <a:r>
                <a:rPr lang="en-GB" sz="2000" i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tập, vận </a:t>
              </a:r>
              <a:r>
                <a:rPr lang="en-GB" sz="2000" i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dụng, tự kiểm tra.</a:t>
              </a:r>
              <a:endParaRPr lang="en-GB" sz="2000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i="1" smtClean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       Chuẩn </a:t>
              </a:r>
              <a:r>
                <a:rPr lang="en-US" sz="2000" i="1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bị bài mới: Bài </a:t>
              </a:r>
              <a:r>
                <a:rPr lang="en-US" sz="2000" i="1" smtClean="0">
                  <a:solidFill>
                    <a:srgbClr val="002060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2 chủ đề B</a:t>
              </a:r>
              <a:endParaRPr lang="en-US" sz="2000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/>
            </a:p>
          </p:txBody>
        </p:sp>
        <p:grpSp>
          <p:nvGrpSpPr>
            <p:cNvPr id="14" name="Google Shape;330;p37"/>
            <p:cNvGrpSpPr/>
            <p:nvPr/>
          </p:nvGrpSpPr>
          <p:grpSpPr>
            <a:xfrm>
              <a:off x="3260808" y="1507440"/>
              <a:ext cx="307248" cy="388574"/>
              <a:chOff x="584925" y="238125"/>
              <a:chExt cx="415200" cy="525100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15" name="Google Shape;331;p37"/>
              <p:cNvSpPr/>
              <p:nvPr/>
            </p:nvSpPr>
            <p:spPr>
              <a:xfrm>
                <a:off x="621550" y="299175"/>
                <a:ext cx="378575" cy="464050"/>
              </a:xfrm>
              <a:custGeom>
                <a:avLst/>
                <a:gdLst/>
                <a:ahLst/>
                <a:cxnLst/>
                <a:rect l="l" t="t" r="r" b="b"/>
                <a:pathLst>
                  <a:path w="15143" h="18562" extrusionOk="0">
                    <a:moveTo>
                      <a:pt x="14166" y="0"/>
                    </a:moveTo>
                    <a:lnTo>
                      <a:pt x="14166" y="16755"/>
                    </a:lnTo>
                    <a:lnTo>
                      <a:pt x="14141" y="16926"/>
                    </a:lnTo>
                    <a:lnTo>
                      <a:pt x="14093" y="17072"/>
                    </a:lnTo>
                    <a:lnTo>
                      <a:pt x="14044" y="17194"/>
                    </a:lnTo>
                    <a:lnTo>
                      <a:pt x="13946" y="17341"/>
                    </a:lnTo>
                    <a:lnTo>
                      <a:pt x="13824" y="17438"/>
                    </a:lnTo>
                    <a:lnTo>
                      <a:pt x="13677" y="17512"/>
                    </a:lnTo>
                    <a:lnTo>
                      <a:pt x="13531" y="17561"/>
                    </a:lnTo>
                    <a:lnTo>
                      <a:pt x="13384" y="17585"/>
                    </a:lnTo>
                    <a:lnTo>
                      <a:pt x="0" y="17585"/>
                    </a:lnTo>
                    <a:lnTo>
                      <a:pt x="0" y="17731"/>
                    </a:lnTo>
                    <a:lnTo>
                      <a:pt x="25" y="17902"/>
                    </a:lnTo>
                    <a:lnTo>
                      <a:pt x="74" y="18049"/>
                    </a:lnTo>
                    <a:lnTo>
                      <a:pt x="123" y="18171"/>
                    </a:lnTo>
                    <a:lnTo>
                      <a:pt x="220" y="18318"/>
                    </a:lnTo>
                    <a:lnTo>
                      <a:pt x="342" y="18415"/>
                    </a:lnTo>
                    <a:lnTo>
                      <a:pt x="489" y="18489"/>
                    </a:lnTo>
                    <a:lnTo>
                      <a:pt x="635" y="18537"/>
                    </a:lnTo>
                    <a:lnTo>
                      <a:pt x="782" y="18562"/>
                    </a:lnTo>
                    <a:lnTo>
                      <a:pt x="14361" y="18562"/>
                    </a:lnTo>
                    <a:lnTo>
                      <a:pt x="14508" y="18537"/>
                    </a:lnTo>
                    <a:lnTo>
                      <a:pt x="14654" y="18489"/>
                    </a:lnTo>
                    <a:lnTo>
                      <a:pt x="14801" y="18415"/>
                    </a:lnTo>
                    <a:lnTo>
                      <a:pt x="14923" y="18318"/>
                    </a:lnTo>
                    <a:lnTo>
                      <a:pt x="15021" y="18171"/>
                    </a:lnTo>
                    <a:lnTo>
                      <a:pt x="15069" y="18049"/>
                    </a:lnTo>
                    <a:lnTo>
                      <a:pt x="15118" y="17902"/>
                    </a:lnTo>
                    <a:lnTo>
                      <a:pt x="15143" y="17731"/>
                    </a:lnTo>
                    <a:lnTo>
                      <a:pt x="15143" y="733"/>
                    </a:lnTo>
                    <a:lnTo>
                      <a:pt x="15118" y="586"/>
                    </a:lnTo>
                    <a:lnTo>
                      <a:pt x="15069" y="440"/>
                    </a:lnTo>
                    <a:lnTo>
                      <a:pt x="15021" y="318"/>
                    </a:lnTo>
                    <a:lnTo>
                      <a:pt x="14923" y="196"/>
                    </a:lnTo>
                    <a:lnTo>
                      <a:pt x="14801" y="122"/>
                    </a:lnTo>
                    <a:lnTo>
                      <a:pt x="14654" y="49"/>
                    </a:lnTo>
                    <a:lnTo>
                      <a:pt x="14508" y="25"/>
                    </a:lnTo>
                    <a:lnTo>
                      <a:pt x="1436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332;p37"/>
              <p:cNvSpPr/>
              <p:nvPr/>
            </p:nvSpPr>
            <p:spPr>
              <a:xfrm>
                <a:off x="633750" y="238125"/>
                <a:ext cx="293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2540" extrusionOk="0">
                    <a:moveTo>
                      <a:pt x="392" y="0"/>
                    </a:moveTo>
                    <a:lnTo>
                      <a:pt x="294" y="49"/>
                    </a:lnTo>
                    <a:lnTo>
                      <a:pt x="221" y="73"/>
                    </a:lnTo>
                    <a:lnTo>
                      <a:pt x="147" y="147"/>
                    </a:lnTo>
                    <a:lnTo>
                      <a:pt x="74" y="220"/>
                    </a:lnTo>
                    <a:lnTo>
                      <a:pt x="50" y="293"/>
                    </a:lnTo>
                    <a:lnTo>
                      <a:pt x="1" y="391"/>
                    </a:lnTo>
                    <a:lnTo>
                      <a:pt x="1" y="488"/>
                    </a:lnTo>
                    <a:lnTo>
                      <a:pt x="1" y="2052"/>
                    </a:lnTo>
                    <a:lnTo>
                      <a:pt x="1" y="2149"/>
                    </a:lnTo>
                    <a:lnTo>
                      <a:pt x="50" y="2247"/>
                    </a:lnTo>
                    <a:lnTo>
                      <a:pt x="74" y="2320"/>
                    </a:lnTo>
                    <a:lnTo>
                      <a:pt x="147" y="2393"/>
                    </a:lnTo>
                    <a:lnTo>
                      <a:pt x="221" y="2467"/>
                    </a:lnTo>
                    <a:lnTo>
                      <a:pt x="294" y="2491"/>
                    </a:lnTo>
                    <a:lnTo>
                      <a:pt x="392" y="2540"/>
                    </a:lnTo>
                    <a:lnTo>
                      <a:pt x="782" y="2540"/>
                    </a:lnTo>
                    <a:lnTo>
                      <a:pt x="880" y="2491"/>
                    </a:lnTo>
                    <a:lnTo>
                      <a:pt x="953" y="2467"/>
                    </a:lnTo>
                    <a:lnTo>
                      <a:pt x="1027" y="2393"/>
                    </a:lnTo>
                    <a:lnTo>
                      <a:pt x="1100" y="2320"/>
                    </a:lnTo>
                    <a:lnTo>
                      <a:pt x="1124" y="2247"/>
                    </a:lnTo>
                    <a:lnTo>
                      <a:pt x="1173" y="2149"/>
                    </a:lnTo>
                    <a:lnTo>
                      <a:pt x="1173" y="2052"/>
                    </a:lnTo>
                    <a:lnTo>
                      <a:pt x="1173" y="488"/>
                    </a:lnTo>
                    <a:lnTo>
                      <a:pt x="1173" y="391"/>
                    </a:lnTo>
                    <a:lnTo>
                      <a:pt x="1124" y="293"/>
                    </a:lnTo>
                    <a:lnTo>
                      <a:pt x="1100" y="220"/>
                    </a:lnTo>
                    <a:lnTo>
                      <a:pt x="1027" y="147"/>
                    </a:lnTo>
                    <a:lnTo>
                      <a:pt x="953" y="73"/>
                    </a:lnTo>
                    <a:lnTo>
                      <a:pt x="880" y="49"/>
                    </a:lnTo>
                    <a:lnTo>
                      <a:pt x="7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333;p37"/>
              <p:cNvSpPr/>
              <p:nvPr/>
            </p:nvSpPr>
            <p:spPr>
              <a:xfrm>
                <a:off x="716800" y="238125"/>
                <a:ext cx="2932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2540" extrusionOk="0">
                    <a:moveTo>
                      <a:pt x="391" y="0"/>
                    </a:moveTo>
                    <a:lnTo>
                      <a:pt x="294" y="49"/>
                    </a:lnTo>
                    <a:lnTo>
                      <a:pt x="220" y="73"/>
                    </a:lnTo>
                    <a:lnTo>
                      <a:pt x="147" y="147"/>
                    </a:lnTo>
                    <a:lnTo>
                      <a:pt x="74" y="220"/>
                    </a:lnTo>
                    <a:lnTo>
                      <a:pt x="49" y="293"/>
                    </a:lnTo>
                    <a:lnTo>
                      <a:pt x="0" y="391"/>
                    </a:lnTo>
                    <a:lnTo>
                      <a:pt x="0" y="488"/>
                    </a:lnTo>
                    <a:lnTo>
                      <a:pt x="0" y="2052"/>
                    </a:lnTo>
                    <a:lnTo>
                      <a:pt x="0" y="2149"/>
                    </a:lnTo>
                    <a:lnTo>
                      <a:pt x="49" y="2247"/>
                    </a:lnTo>
                    <a:lnTo>
                      <a:pt x="74" y="2320"/>
                    </a:lnTo>
                    <a:lnTo>
                      <a:pt x="147" y="2393"/>
                    </a:lnTo>
                    <a:lnTo>
                      <a:pt x="220" y="2467"/>
                    </a:lnTo>
                    <a:lnTo>
                      <a:pt x="294" y="2491"/>
                    </a:lnTo>
                    <a:lnTo>
                      <a:pt x="391" y="2540"/>
                    </a:lnTo>
                    <a:lnTo>
                      <a:pt x="782" y="2540"/>
                    </a:lnTo>
                    <a:lnTo>
                      <a:pt x="880" y="2491"/>
                    </a:lnTo>
                    <a:lnTo>
                      <a:pt x="953" y="2467"/>
                    </a:lnTo>
                    <a:lnTo>
                      <a:pt x="1026" y="2393"/>
                    </a:lnTo>
                    <a:lnTo>
                      <a:pt x="1099" y="2320"/>
                    </a:lnTo>
                    <a:lnTo>
                      <a:pt x="1124" y="2247"/>
                    </a:lnTo>
                    <a:lnTo>
                      <a:pt x="1173" y="2149"/>
                    </a:lnTo>
                    <a:lnTo>
                      <a:pt x="1173" y="2052"/>
                    </a:lnTo>
                    <a:lnTo>
                      <a:pt x="1173" y="488"/>
                    </a:lnTo>
                    <a:lnTo>
                      <a:pt x="1173" y="391"/>
                    </a:lnTo>
                    <a:lnTo>
                      <a:pt x="1124" y="293"/>
                    </a:lnTo>
                    <a:lnTo>
                      <a:pt x="1099" y="220"/>
                    </a:lnTo>
                    <a:lnTo>
                      <a:pt x="1026" y="147"/>
                    </a:lnTo>
                    <a:lnTo>
                      <a:pt x="953" y="73"/>
                    </a:lnTo>
                    <a:lnTo>
                      <a:pt x="880" y="49"/>
                    </a:lnTo>
                    <a:lnTo>
                      <a:pt x="7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334;p37"/>
              <p:cNvSpPr/>
              <p:nvPr/>
            </p:nvSpPr>
            <p:spPr>
              <a:xfrm>
                <a:off x="799825" y="238125"/>
                <a:ext cx="293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2540" extrusionOk="0">
                    <a:moveTo>
                      <a:pt x="392" y="0"/>
                    </a:moveTo>
                    <a:lnTo>
                      <a:pt x="294" y="49"/>
                    </a:lnTo>
                    <a:lnTo>
                      <a:pt x="221" y="73"/>
                    </a:lnTo>
                    <a:lnTo>
                      <a:pt x="148" y="147"/>
                    </a:lnTo>
                    <a:lnTo>
                      <a:pt x="74" y="220"/>
                    </a:lnTo>
                    <a:lnTo>
                      <a:pt x="50" y="293"/>
                    </a:lnTo>
                    <a:lnTo>
                      <a:pt x="1" y="391"/>
                    </a:lnTo>
                    <a:lnTo>
                      <a:pt x="1" y="488"/>
                    </a:lnTo>
                    <a:lnTo>
                      <a:pt x="1" y="2052"/>
                    </a:lnTo>
                    <a:lnTo>
                      <a:pt x="1" y="2149"/>
                    </a:lnTo>
                    <a:lnTo>
                      <a:pt x="50" y="2247"/>
                    </a:lnTo>
                    <a:lnTo>
                      <a:pt x="74" y="2320"/>
                    </a:lnTo>
                    <a:lnTo>
                      <a:pt x="148" y="2393"/>
                    </a:lnTo>
                    <a:lnTo>
                      <a:pt x="221" y="2467"/>
                    </a:lnTo>
                    <a:lnTo>
                      <a:pt x="294" y="2491"/>
                    </a:lnTo>
                    <a:lnTo>
                      <a:pt x="392" y="2540"/>
                    </a:lnTo>
                    <a:lnTo>
                      <a:pt x="783" y="2540"/>
                    </a:lnTo>
                    <a:lnTo>
                      <a:pt x="880" y="2491"/>
                    </a:lnTo>
                    <a:lnTo>
                      <a:pt x="953" y="2467"/>
                    </a:lnTo>
                    <a:lnTo>
                      <a:pt x="1027" y="2393"/>
                    </a:lnTo>
                    <a:lnTo>
                      <a:pt x="1100" y="2320"/>
                    </a:lnTo>
                    <a:lnTo>
                      <a:pt x="1124" y="2247"/>
                    </a:lnTo>
                    <a:lnTo>
                      <a:pt x="1173" y="2149"/>
                    </a:lnTo>
                    <a:lnTo>
                      <a:pt x="1173" y="2052"/>
                    </a:lnTo>
                    <a:lnTo>
                      <a:pt x="1173" y="488"/>
                    </a:lnTo>
                    <a:lnTo>
                      <a:pt x="1173" y="391"/>
                    </a:lnTo>
                    <a:lnTo>
                      <a:pt x="1124" y="293"/>
                    </a:lnTo>
                    <a:lnTo>
                      <a:pt x="1100" y="220"/>
                    </a:lnTo>
                    <a:lnTo>
                      <a:pt x="1027" y="147"/>
                    </a:lnTo>
                    <a:lnTo>
                      <a:pt x="953" y="73"/>
                    </a:lnTo>
                    <a:lnTo>
                      <a:pt x="880" y="49"/>
                    </a:lnTo>
                    <a:lnTo>
                      <a:pt x="78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335;p37"/>
              <p:cNvSpPr/>
              <p:nvPr/>
            </p:nvSpPr>
            <p:spPr>
              <a:xfrm>
                <a:off x="882875" y="238125"/>
                <a:ext cx="2932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2540" extrusionOk="0">
                    <a:moveTo>
                      <a:pt x="391" y="0"/>
                    </a:moveTo>
                    <a:lnTo>
                      <a:pt x="294" y="49"/>
                    </a:lnTo>
                    <a:lnTo>
                      <a:pt x="220" y="73"/>
                    </a:lnTo>
                    <a:lnTo>
                      <a:pt x="147" y="147"/>
                    </a:lnTo>
                    <a:lnTo>
                      <a:pt x="74" y="220"/>
                    </a:lnTo>
                    <a:lnTo>
                      <a:pt x="49" y="293"/>
                    </a:lnTo>
                    <a:lnTo>
                      <a:pt x="1" y="391"/>
                    </a:lnTo>
                    <a:lnTo>
                      <a:pt x="1" y="488"/>
                    </a:lnTo>
                    <a:lnTo>
                      <a:pt x="1" y="2052"/>
                    </a:lnTo>
                    <a:lnTo>
                      <a:pt x="1" y="2149"/>
                    </a:lnTo>
                    <a:lnTo>
                      <a:pt x="49" y="2247"/>
                    </a:lnTo>
                    <a:lnTo>
                      <a:pt x="74" y="2320"/>
                    </a:lnTo>
                    <a:lnTo>
                      <a:pt x="147" y="2393"/>
                    </a:lnTo>
                    <a:lnTo>
                      <a:pt x="220" y="2467"/>
                    </a:lnTo>
                    <a:lnTo>
                      <a:pt x="294" y="2491"/>
                    </a:lnTo>
                    <a:lnTo>
                      <a:pt x="391" y="2540"/>
                    </a:lnTo>
                    <a:lnTo>
                      <a:pt x="782" y="2540"/>
                    </a:lnTo>
                    <a:lnTo>
                      <a:pt x="880" y="2491"/>
                    </a:lnTo>
                    <a:lnTo>
                      <a:pt x="953" y="2467"/>
                    </a:lnTo>
                    <a:lnTo>
                      <a:pt x="1026" y="2393"/>
                    </a:lnTo>
                    <a:lnTo>
                      <a:pt x="1100" y="2320"/>
                    </a:lnTo>
                    <a:lnTo>
                      <a:pt x="1124" y="2247"/>
                    </a:lnTo>
                    <a:lnTo>
                      <a:pt x="1173" y="2149"/>
                    </a:lnTo>
                    <a:lnTo>
                      <a:pt x="1173" y="2052"/>
                    </a:lnTo>
                    <a:lnTo>
                      <a:pt x="1173" y="488"/>
                    </a:lnTo>
                    <a:lnTo>
                      <a:pt x="1173" y="391"/>
                    </a:lnTo>
                    <a:lnTo>
                      <a:pt x="1124" y="293"/>
                    </a:lnTo>
                    <a:lnTo>
                      <a:pt x="1100" y="220"/>
                    </a:lnTo>
                    <a:lnTo>
                      <a:pt x="1026" y="147"/>
                    </a:lnTo>
                    <a:lnTo>
                      <a:pt x="953" y="73"/>
                    </a:lnTo>
                    <a:lnTo>
                      <a:pt x="880" y="49"/>
                    </a:lnTo>
                    <a:lnTo>
                      <a:pt x="7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336;p37"/>
              <p:cNvSpPr/>
              <p:nvPr/>
            </p:nvSpPr>
            <p:spPr>
              <a:xfrm>
                <a:off x="584925" y="261325"/>
                <a:ext cx="378576" cy="464050"/>
              </a:xfrm>
              <a:custGeom>
                <a:avLst/>
                <a:gdLst/>
                <a:ahLst/>
                <a:cxnLst/>
                <a:rect l="l" t="t" r="r" b="b"/>
                <a:pathLst>
                  <a:path w="15143" h="18562" extrusionOk="0">
                    <a:moveTo>
                      <a:pt x="2540" y="171"/>
                    </a:moveTo>
                    <a:lnTo>
                      <a:pt x="2711" y="195"/>
                    </a:lnTo>
                    <a:lnTo>
                      <a:pt x="2882" y="244"/>
                    </a:lnTo>
                    <a:lnTo>
                      <a:pt x="3053" y="318"/>
                    </a:lnTo>
                    <a:lnTo>
                      <a:pt x="3175" y="440"/>
                    </a:lnTo>
                    <a:lnTo>
                      <a:pt x="3297" y="562"/>
                    </a:lnTo>
                    <a:lnTo>
                      <a:pt x="3370" y="733"/>
                    </a:lnTo>
                    <a:lnTo>
                      <a:pt x="3419" y="904"/>
                    </a:lnTo>
                    <a:lnTo>
                      <a:pt x="3444" y="1075"/>
                    </a:lnTo>
                    <a:lnTo>
                      <a:pt x="3419" y="1246"/>
                    </a:lnTo>
                    <a:lnTo>
                      <a:pt x="3370" y="1417"/>
                    </a:lnTo>
                    <a:lnTo>
                      <a:pt x="3297" y="1588"/>
                    </a:lnTo>
                    <a:lnTo>
                      <a:pt x="3175" y="1710"/>
                    </a:lnTo>
                    <a:lnTo>
                      <a:pt x="3053" y="1832"/>
                    </a:lnTo>
                    <a:lnTo>
                      <a:pt x="2882" y="1905"/>
                    </a:lnTo>
                    <a:lnTo>
                      <a:pt x="2711" y="1954"/>
                    </a:lnTo>
                    <a:lnTo>
                      <a:pt x="2540" y="1978"/>
                    </a:lnTo>
                    <a:lnTo>
                      <a:pt x="2369" y="1954"/>
                    </a:lnTo>
                    <a:lnTo>
                      <a:pt x="2198" y="1905"/>
                    </a:lnTo>
                    <a:lnTo>
                      <a:pt x="2027" y="1832"/>
                    </a:lnTo>
                    <a:lnTo>
                      <a:pt x="1905" y="1710"/>
                    </a:lnTo>
                    <a:lnTo>
                      <a:pt x="1783" y="1588"/>
                    </a:lnTo>
                    <a:lnTo>
                      <a:pt x="1710" y="1417"/>
                    </a:lnTo>
                    <a:lnTo>
                      <a:pt x="1661" y="1246"/>
                    </a:lnTo>
                    <a:lnTo>
                      <a:pt x="1636" y="1075"/>
                    </a:lnTo>
                    <a:lnTo>
                      <a:pt x="1661" y="904"/>
                    </a:lnTo>
                    <a:lnTo>
                      <a:pt x="1710" y="733"/>
                    </a:lnTo>
                    <a:lnTo>
                      <a:pt x="1783" y="562"/>
                    </a:lnTo>
                    <a:lnTo>
                      <a:pt x="1905" y="440"/>
                    </a:lnTo>
                    <a:lnTo>
                      <a:pt x="2027" y="318"/>
                    </a:lnTo>
                    <a:lnTo>
                      <a:pt x="2198" y="244"/>
                    </a:lnTo>
                    <a:lnTo>
                      <a:pt x="2369" y="195"/>
                    </a:lnTo>
                    <a:lnTo>
                      <a:pt x="2540" y="171"/>
                    </a:lnTo>
                    <a:close/>
                    <a:moveTo>
                      <a:pt x="5862" y="171"/>
                    </a:moveTo>
                    <a:lnTo>
                      <a:pt x="6033" y="195"/>
                    </a:lnTo>
                    <a:lnTo>
                      <a:pt x="6204" y="244"/>
                    </a:lnTo>
                    <a:lnTo>
                      <a:pt x="6374" y="318"/>
                    </a:lnTo>
                    <a:lnTo>
                      <a:pt x="6497" y="440"/>
                    </a:lnTo>
                    <a:lnTo>
                      <a:pt x="6619" y="562"/>
                    </a:lnTo>
                    <a:lnTo>
                      <a:pt x="6692" y="733"/>
                    </a:lnTo>
                    <a:lnTo>
                      <a:pt x="6741" y="904"/>
                    </a:lnTo>
                    <a:lnTo>
                      <a:pt x="6765" y="1075"/>
                    </a:lnTo>
                    <a:lnTo>
                      <a:pt x="6741" y="1246"/>
                    </a:lnTo>
                    <a:lnTo>
                      <a:pt x="6692" y="1417"/>
                    </a:lnTo>
                    <a:lnTo>
                      <a:pt x="6619" y="1588"/>
                    </a:lnTo>
                    <a:lnTo>
                      <a:pt x="6497" y="1710"/>
                    </a:lnTo>
                    <a:lnTo>
                      <a:pt x="6374" y="1832"/>
                    </a:lnTo>
                    <a:lnTo>
                      <a:pt x="6204" y="1905"/>
                    </a:lnTo>
                    <a:lnTo>
                      <a:pt x="6033" y="1954"/>
                    </a:lnTo>
                    <a:lnTo>
                      <a:pt x="5862" y="1978"/>
                    </a:lnTo>
                    <a:lnTo>
                      <a:pt x="5691" y="1954"/>
                    </a:lnTo>
                    <a:lnTo>
                      <a:pt x="5520" y="1905"/>
                    </a:lnTo>
                    <a:lnTo>
                      <a:pt x="5349" y="1832"/>
                    </a:lnTo>
                    <a:lnTo>
                      <a:pt x="5227" y="1710"/>
                    </a:lnTo>
                    <a:lnTo>
                      <a:pt x="5104" y="1588"/>
                    </a:lnTo>
                    <a:lnTo>
                      <a:pt x="5031" y="1417"/>
                    </a:lnTo>
                    <a:lnTo>
                      <a:pt x="4982" y="1246"/>
                    </a:lnTo>
                    <a:lnTo>
                      <a:pt x="4958" y="1075"/>
                    </a:lnTo>
                    <a:lnTo>
                      <a:pt x="4982" y="904"/>
                    </a:lnTo>
                    <a:lnTo>
                      <a:pt x="5031" y="733"/>
                    </a:lnTo>
                    <a:lnTo>
                      <a:pt x="5104" y="562"/>
                    </a:lnTo>
                    <a:lnTo>
                      <a:pt x="5227" y="440"/>
                    </a:lnTo>
                    <a:lnTo>
                      <a:pt x="5349" y="318"/>
                    </a:lnTo>
                    <a:lnTo>
                      <a:pt x="5520" y="244"/>
                    </a:lnTo>
                    <a:lnTo>
                      <a:pt x="5691" y="195"/>
                    </a:lnTo>
                    <a:lnTo>
                      <a:pt x="5862" y="171"/>
                    </a:lnTo>
                    <a:close/>
                    <a:moveTo>
                      <a:pt x="9183" y="171"/>
                    </a:moveTo>
                    <a:lnTo>
                      <a:pt x="9354" y="195"/>
                    </a:lnTo>
                    <a:lnTo>
                      <a:pt x="9525" y="244"/>
                    </a:lnTo>
                    <a:lnTo>
                      <a:pt x="9696" y="318"/>
                    </a:lnTo>
                    <a:lnTo>
                      <a:pt x="9818" y="440"/>
                    </a:lnTo>
                    <a:lnTo>
                      <a:pt x="9940" y="562"/>
                    </a:lnTo>
                    <a:lnTo>
                      <a:pt x="10014" y="733"/>
                    </a:lnTo>
                    <a:lnTo>
                      <a:pt x="10062" y="904"/>
                    </a:lnTo>
                    <a:lnTo>
                      <a:pt x="10087" y="1075"/>
                    </a:lnTo>
                    <a:lnTo>
                      <a:pt x="10062" y="1246"/>
                    </a:lnTo>
                    <a:lnTo>
                      <a:pt x="10014" y="1417"/>
                    </a:lnTo>
                    <a:lnTo>
                      <a:pt x="9940" y="1588"/>
                    </a:lnTo>
                    <a:lnTo>
                      <a:pt x="9818" y="1710"/>
                    </a:lnTo>
                    <a:lnTo>
                      <a:pt x="9696" y="1832"/>
                    </a:lnTo>
                    <a:lnTo>
                      <a:pt x="9525" y="1905"/>
                    </a:lnTo>
                    <a:lnTo>
                      <a:pt x="9354" y="1954"/>
                    </a:lnTo>
                    <a:lnTo>
                      <a:pt x="9183" y="1978"/>
                    </a:lnTo>
                    <a:lnTo>
                      <a:pt x="9012" y="1954"/>
                    </a:lnTo>
                    <a:lnTo>
                      <a:pt x="8841" y="1905"/>
                    </a:lnTo>
                    <a:lnTo>
                      <a:pt x="8670" y="1832"/>
                    </a:lnTo>
                    <a:lnTo>
                      <a:pt x="8548" y="1710"/>
                    </a:lnTo>
                    <a:lnTo>
                      <a:pt x="8426" y="1588"/>
                    </a:lnTo>
                    <a:lnTo>
                      <a:pt x="8353" y="1417"/>
                    </a:lnTo>
                    <a:lnTo>
                      <a:pt x="8304" y="1246"/>
                    </a:lnTo>
                    <a:lnTo>
                      <a:pt x="8279" y="1075"/>
                    </a:lnTo>
                    <a:lnTo>
                      <a:pt x="8304" y="904"/>
                    </a:lnTo>
                    <a:lnTo>
                      <a:pt x="8353" y="733"/>
                    </a:lnTo>
                    <a:lnTo>
                      <a:pt x="8426" y="562"/>
                    </a:lnTo>
                    <a:lnTo>
                      <a:pt x="8548" y="440"/>
                    </a:lnTo>
                    <a:lnTo>
                      <a:pt x="8670" y="318"/>
                    </a:lnTo>
                    <a:lnTo>
                      <a:pt x="8841" y="244"/>
                    </a:lnTo>
                    <a:lnTo>
                      <a:pt x="9012" y="195"/>
                    </a:lnTo>
                    <a:lnTo>
                      <a:pt x="9183" y="171"/>
                    </a:lnTo>
                    <a:close/>
                    <a:moveTo>
                      <a:pt x="12505" y="171"/>
                    </a:moveTo>
                    <a:lnTo>
                      <a:pt x="12676" y="195"/>
                    </a:lnTo>
                    <a:lnTo>
                      <a:pt x="12847" y="244"/>
                    </a:lnTo>
                    <a:lnTo>
                      <a:pt x="13018" y="318"/>
                    </a:lnTo>
                    <a:lnTo>
                      <a:pt x="13140" y="440"/>
                    </a:lnTo>
                    <a:lnTo>
                      <a:pt x="13262" y="562"/>
                    </a:lnTo>
                    <a:lnTo>
                      <a:pt x="13335" y="733"/>
                    </a:lnTo>
                    <a:lnTo>
                      <a:pt x="13384" y="904"/>
                    </a:lnTo>
                    <a:lnTo>
                      <a:pt x="13408" y="1075"/>
                    </a:lnTo>
                    <a:lnTo>
                      <a:pt x="13384" y="1246"/>
                    </a:lnTo>
                    <a:lnTo>
                      <a:pt x="13335" y="1417"/>
                    </a:lnTo>
                    <a:lnTo>
                      <a:pt x="13262" y="1588"/>
                    </a:lnTo>
                    <a:lnTo>
                      <a:pt x="13140" y="1710"/>
                    </a:lnTo>
                    <a:lnTo>
                      <a:pt x="13018" y="1832"/>
                    </a:lnTo>
                    <a:lnTo>
                      <a:pt x="12847" y="1905"/>
                    </a:lnTo>
                    <a:lnTo>
                      <a:pt x="12676" y="1954"/>
                    </a:lnTo>
                    <a:lnTo>
                      <a:pt x="12505" y="1978"/>
                    </a:lnTo>
                    <a:lnTo>
                      <a:pt x="12334" y="1954"/>
                    </a:lnTo>
                    <a:lnTo>
                      <a:pt x="12163" y="1905"/>
                    </a:lnTo>
                    <a:lnTo>
                      <a:pt x="11992" y="1832"/>
                    </a:lnTo>
                    <a:lnTo>
                      <a:pt x="11870" y="1710"/>
                    </a:lnTo>
                    <a:lnTo>
                      <a:pt x="11748" y="1588"/>
                    </a:lnTo>
                    <a:lnTo>
                      <a:pt x="11674" y="1417"/>
                    </a:lnTo>
                    <a:lnTo>
                      <a:pt x="11625" y="1246"/>
                    </a:lnTo>
                    <a:lnTo>
                      <a:pt x="11601" y="1075"/>
                    </a:lnTo>
                    <a:lnTo>
                      <a:pt x="11625" y="904"/>
                    </a:lnTo>
                    <a:lnTo>
                      <a:pt x="11674" y="733"/>
                    </a:lnTo>
                    <a:lnTo>
                      <a:pt x="11748" y="562"/>
                    </a:lnTo>
                    <a:lnTo>
                      <a:pt x="11870" y="440"/>
                    </a:lnTo>
                    <a:lnTo>
                      <a:pt x="11992" y="318"/>
                    </a:lnTo>
                    <a:lnTo>
                      <a:pt x="12163" y="244"/>
                    </a:lnTo>
                    <a:lnTo>
                      <a:pt x="12334" y="195"/>
                    </a:lnTo>
                    <a:lnTo>
                      <a:pt x="12505" y="171"/>
                    </a:lnTo>
                    <a:close/>
                    <a:moveTo>
                      <a:pt x="13091" y="5520"/>
                    </a:moveTo>
                    <a:lnTo>
                      <a:pt x="13189" y="5544"/>
                    </a:lnTo>
                    <a:lnTo>
                      <a:pt x="13262" y="5593"/>
                    </a:lnTo>
                    <a:lnTo>
                      <a:pt x="13311" y="5666"/>
                    </a:lnTo>
                    <a:lnTo>
                      <a:pt x="13335" y="5764"/>
                    </a:lnTo>
                    <a:lnTo>
                      <a:pt x="13311" y="5862"/>
                    </a:lnTo>
                    <a:lnTo>
                      <a:pt x="13262" y="5935"/>
                    </a:lnTo>
                    <a:lnTo>
                      <a:pt x="13189" y="5984"/>
                    </a:lnTo>
                    <a:lnTo>
                      <a:pt x="13091" y="6008"/>
                    </a:lnTo>
                    <a:lnTo>
                      <a:pt x="1954" y="6008"/>
                    </a:lnTo>
                    <a:lnTo>
                      <a:pt x="1856" y="5984"/>
                    </a:lnTo>
                    <a:lnTo>
                      <a:pt x="1783" y="5935"/>
                    </a:lnTo>
                    <a:lnTo>
                      <a:pt x="1734" y="5862"/>
                    </a:lnTo>
                    <a:lnTo>
                      <a:pt x="1710" y="5764"/>
                    </a:lnTo>
                    <a:lnTo>
                      <a:pt x="1734" y="5666"/>
                    </a:lnTo>
                    <a:lnTo>
                      <a:pt x="1783" y="5593"/>
                    </a:lnTo>
                    <a:lnTo>
                      <a:pt x="1856" y="5544"/>
                    </a:lnTo>
                    <a:lnTo>
                      <a:pt x="1954" y="5520"/>
                    </a:lnTo>
                    <a:close/>
                    <a:moveTo>
                      <a:pt x="13189" y="7840"/>
                    </a:moveTo>
                    <a:lnTo>
                      <a:pt x="13262" y="7913"/>
                    </a:lnTo>
                    <a:lnTo>
                      <a:pt x="13311" y="7986"/>
                    </a:lnTo>
                    <a:lnTo>
                      <a:pt x="13335" y="8084"/>
                    </a:lnTo>
                    <a:lnTo>
                      <a:pt x="13311" y="8182"/>
                    </a:lnTo>
                    <a:lnTo>
                      <a:pt x="13262" y="8255"/>
                    </a:lnTo>
                    <a:lnTo>
                      <a:pt x="13189" y="8304"/>
                    </a:lnTo>
                    <a:lnTo>
                      <a:pt x="13091" y="8328"/>
                    </a:lnTo>
                    <a:lnTo>
                      <a:pt x="1954" y="8328"/>
                    </a:lnTo>
                    <a:lnTo>
                      <a:pt x="1856" y="8304"/>
                    </a:lnTo>
                    <a:lnTo>
                      <a:pt x="1783" y="8255"/>
                    </a:lnTo>
                    <a:lnTo>
                      <a:pt x="1734" y="8182"/>
                    </a:lnTo>
                    <a:lnTo>
                      <a:pt x="1710" y="8084"/>
                    </a:lnTo>
                    <a:lnTo>
                      <a:pt x="1734" y="7986"/>
                    </a:lnTo>
                    <a:lnTo>
                      <a:pt x="1783" y="7913"/>
                    </a:lnTo>
                    <a:lnTo>
                      <a:pt x="1856" y="7840"/>
                    </a:lnTo>
                    <a:close/>
                    <a:moveTo>
                      <a:pt x="13091" y="10136"/>
                    </a:moveTo>
                    <a:lnTo>
                      <a:pt x="13189" y="10160"/>
                    </a:lnTo>
                    <a:lnTo>
                      <a:pt x="13262" y="10209"/>
                    </a:lnTo>
                    <a:lnTo>
                      <a:pt x="13311" y="10282"/>
                    </a:lnTo>
                    <a:lnTo>
                      <a:pt x="13335" y="10380"/>
                    </a:lnTo>
                    <a:lnTo>
                      <a:pt x="13311" y="10478"/>
                    </a:lnTo>
                    <a:lnTo>
                      <a:pt x="13262" y="10551"/>
                    </a:lnTo>
                    <a:lnTo>
                      <a:pt x="13189" y="10600"/>
                    </a:lnTo>
                    <a:lnTo>
                      <a:pt x="13091" y="10624"/>
                    </a:lnTo>
                    <a:lnTo>
                      <a:pt x="1954" y="10624"/>
                    </a:lnTo>
                    <a:lnTo>
                      <a:pt x="1856" y="10600"/>
                    </a:lnTo>
                    <a:lnTo>
                      <a:pt x="1783" y="10551"/>
                    </a:lnTo>
                    <a:lnTo>
                      <a:pt x="1734" y="10478"/>
                    </a:lnTo>
                    <a:lnTo>
                      <a:pt x="1710" y="10380"/>
                    </a:lnTo>
                    <a:lnTo>
                      <a:pt x="1734" y="10282"/>
                    </a:lnTo>
                    <a:lnTo>
                      <a:pt x="1783" y="10209"/>
                    </a:lnTo>
                    <a:lnTo>
                      <a:pt x="1856" y="10160"/>
                    </a:lnTo>
                    <a:lnTo>
                      <a:pt x="1954" y="10136"/>
                    </a:lnTo>
                    <a:close/>
                    <a:moveTo>
                      <a:pt x="8206" y="12456"/>
                    </a:moveTo>
                    <a:lnTo>
                      <a:pt x="8304" y="12480"/>
                    </a:lnTo>
                    <a:lnTo>
                      <a:pt x="8377" y="12529"/>
                    </a:lnTo>
                    <a:lnTo>
                      <a:pt x="8426" y="12602"/>
                    </a:lnTo>
                    <a:lnTo>
                      <a:pt x="8450" y="12700"/>
                    </a:lnTo>
                    <a:lnTo>
                      <a:pt x="8426" y="12798"/>
                    </a:lnTo>
                    <a:lnTo>
                      <a:pt x="8377" y="12871"/>
                    </a:lnTo>
                    <a:lnTo>
                      <a:pt x="8304" y="12920"/>
                    </a:lnTo>
                    <a:lnTo>
                      <a:pt x="8206" y="12944"/>
                    </a:lnTo>
                    <a:lnTo>
                      <a:pt x="1954" y="12944"/>
                    </a:lnTo>
                    <a:lnTo>
                      <a:pt x="1856" y="12920"/>
                    </a:lnTo>
                    <a:lnTo>
                      <a:pt x="1783" y="12871"/>
                    </a:lnTo>
                    <a:lnTo>
                      <a:pt x="1734" y="12798"/>
                    </a:lnTo>
                    <a:lnTo>
                      <a:pt x="1710" y="12700"/>
                    </a:lnTo>
                    <a:lnTo>
                      <a:pt x="1734" y="12602"/>
                    </a:lnTo>
                    <a:lnTo>
                      <a:pt x="1783" y="12529"/>
                    </a:lnTo>
                    <a:lnTo>
                      <a:pt x="1856" y="12480"/>
                    </a:lnTo>
                    <a:lnTo>
                      <a:pt x="1954" y="12456"/>
                    </a:lnTo>
                    <a:close/>
                    <a:moveTo>
                      <a:pt x="782" y="0"/>
                    </a:moveTo>
                    <a:lnTo>
                      <a:pt x="635" y="25"/>
                    </a:lnTo>
                    <a:lnTo>
                      <a:pt x="489" y="73"/>
                    </a:lnTo>
                    <a:lnTo>
                      <a:pt x="342" y="122"/>
                    </a:lnTo>
                    <a:lnTo>
                      <a:pt x="220" y="220"/>
                    </a:lnTo>
                    <a:lnTo>
                      <a:pt x="122" y="342"/>
                    </a:lnTo>
                    <a:lnTo>
                      <a:pt x="73" y="489"/>
                    </a:lnTo>
                    <a:lnTo>
                      <a:pt x="24" y="635"/>
                    </a:lnTo>
                    <a:lnTo>
                      <a:pt x="0" y="782"/>
                    </a:lnTo>
                    <a:lnTo>
                      <a:pt x="0" y="17780"/>
                    </a:lnTo>
                    <a:lnTo>
                      <a:pt x="24" y="17927"/>
                    </a:lnTo>
                    <a:lnTo>
                      <a:pt x="73" y="18073"/>
                    </a:lnTo>
                    <a:lnTo>
                      <a:pt x="122" y="18220"/>
                    </a:lnTo>
                    <a:lnTo>
                      <a:pt x="220" y="18342"/>
                    </a:lnTo>
                    <a:lnTo>
                      <a:pt x="342" y="18440"/>
                    </a:lnTo>
                    <a:lnTo>
                      <a:pt x="489" y="18488"/>
                    </a:lnTo>
                    <a:lnTo>
                      <a:pt x="635" y="18537"/>
                    </a:lnTo>
                    <a:lnTo>
                      <a:pt x="782" y="18562"/>
                    </a:lnTo>
                    <a:lnTo>
                      <a:pt x="14361" y="18562"/>
                    </a:lnTo>
                    <a:lnTo>
                      <a:pt x="14507" y="18537"/>
                    </a:lnTo>
                    <a:lnTo>
                      <a:pt x="14654" y="18488"/>
                    </a:lnTo>
                    <a:lnTo>
                      <a:pt x="14800" y="18440"/>
                    </a:lnTo>
                    <a:lnTo>
                      <a:pt x="14923" y="18342"/>
                    </a:lnTo>
                    <a:lnTo>
                      <a:pt x="15020" y="18220"/>
                    </a:lnTo>
                    <a:lnTo>
                      <a:pt x="15069" y="18073"/>
                    </a:lnTo>
                    <a:lnTo>
                      <a:pt x="15118" y="17927"/>
                    </a:lnTo>
                    <a:lnTo>
                      <a:pt x="15142" y="17780"/>
                    </a:lnTo>
                    <a:lnTo>
                      <a:pt x="15142" y="782"/>
                    </a:lnTo>
                    <a:lnTo>
                      <a:pt x="15118" y="635"/>
                    </a:lnTo>
                    <a:lnTo>
                      <a:pt x="15069" y="489"/>
                    </a:lnTo>
                    <a:lnTo>
                      <a:pt x="15020" y="342"/>
                    </a:lnTo>
                    <a:lnTo>
                      <a:pt x="14923" y="220"/>
                    </a:lnTo>
                    <a:lnTo>
                      <a:pt x="14800" y="122"/>
                    </a:lnTo>
                    <a:lnTo>
                      <a:pt x="14654" y="73"/>
                    </a:lnTo>
                    <a:lnTo>
                      <a:pt x="14507" y="25"/>
                    </a:lnTo>
                    <a:lnTo>
                      <a:pt x="1436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" name="Google Shape;379;p37"/>
            <p:cNvGrpSpPr/>
            <p:nvPr/>
          </p:nvGrpSpPr>
          <p:grpSpPr>
            <a:xfrm>
              <a:off x="3260809" y="2129352"/>
              <a:ext cx="307248" cy="371869"/>
              <a:chOff x="584925" y="922575"/>
              <a:chExt cx="415200" cy="502525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22" name="Google Shape;380;p37"/>
              <p:cNvSpPr/>
              <p:nvPr/>
            </p:nvSpPr>
            <p:spPr>
              <a:xfrm>
                <a:off x="584925" y="961025"/>
                <a:ext cx="378575" cy="464075"/>
              </a:xfrm>
              <a:custGeom>
                <a:avLst/>
                <a:gdLst/>
                <a:ahLst/>
                <a:cxnLst/>
                <a:rect l="l" t="t" r="r" b="b"/>
                <a:pathLst>
                  <a:path w="15143" h="18563" extrusionOk="0">
                    <a:moveTo>
                      <a:pt x="782" y="1"/>
                    </a:moveTo>
                    <a:lnTo>
                      <a:pt x="635" y="25"/>
                    </a:lnTo>
                    <a:lnTo>
                      <a:pt x="489" y="50"/>
                    </a:lnTo>
                    <a:lnTo>
                      <a:pt x="342" y="123"/>
                    </a:lnTo>
                    <a:lnTo>
                      <a:pt x="220" y="196"/>
                    </a:lnTo>
                    <a:lnTo>
                      <a:pt x="122" y="294"/>
                    </a:lnTo>
                    <a:lnTo>
                      <a:pt x="73" y="416"/>
                    </a:lnTo>
                    <a:lnTo>
                      <a:pt x="24" y="563"/>
                    </a:lnTo>
                    <a:lnTo>
                      <a:pt x="0" y="709"/>
                    </a:lnTo>
                    <a:lnTo>
                      <a:pt x="0" y="17708"/>
                    </a:lnTo>
                    <a:lnTo>
                      <a:pt x="24" y="17879"/>
                    </a:lnTo>
                    <a:lnTo>
                      <a:pt x="73" y="18025"/>
                    </a:lnTo>
                    <a:lnTo>
                      <a:pt x="122" y="18172"/>
                    </a:lnTo>
                    <a:lnTo>
                      <a:pt x="220" y="18294"/>
                    </a:lnTo>
                    <a:lnTo>
                      <a:pt x="342" y="18416"/>
                    </a:lnTo>
                    <a:lnTo>
                      <a:pt x="489" y="18489"/>
                    </a:lnTo>
                    <a:lnTo>
                      <a:pt x="635" y="18538"/>
                    </a:lnTo>
                    <a:lnTo>
                      <a:pt x="782" y="18562"/>
                    </a:lnTo>
                    <a:lnTo>
                      <a:pt x="14361" y="18562"/>
                    </a:lnTo>
                    <a:lnTo>
                      <a:pt x="14507" y="18538"/>
                    </a:lnTo>
                    <a:lnTo>
                      <a:pt x="14654" y="18489"/>
                    </a:lnTo>
                    <a:lnTo>
                      <a:pt x="14800" y="18416"/>
                    </a:lnTo>
                    <a:lnTo>
                      <a:pt x="14923" y="18294"/>
                    </a:lnTo>
                    <a:lnTo>
                      <a:pt x="15020" y="18172"/>
                    </a:lnTo>
                    <a:lnTo>
                      <a:pt x="15069" y="18025"/>
                    </a:lnTo>
                    <a:lnTo>
                      <a:pt x="15118" y="17879"/>
                    </a:lnTo>
                    <a:lnTo>
                      <a:pt x="15142" y="17708"/>
                    </a:lnTo>
                    <a:lnTo>
                      <a:pt x="15142" y="17586"/>
                    </a:lnTo>
                    <a:lnTo>
                      <a:pt x="1759" y="17586"/>
                    </a:lnTo>
                    <a:lnTo>
                      <a:pt x="1612" y="17561"/>
                    </a:lnTo>
                    <a:lnTo>
                      <a:pt x="1465" y="17512"/>
                    </a:lnTo>
                    <a:lnTo>
                      <a:pt x="1319" y="17439"/>
                    </a:lnTo>
                    <a:lnTo>
                      <a:pt x="1197" y="17317"/>
                    </a:lnTo>
                    <a:lnTo>
                      <a:pt x="1099" y="17195"/>
                    </a:lnTo>
                    <a:lnTo>
                      <a:pt x="1050" y="17048"/>
                    </a:lnTo>
                    <a:lnTo>
                      <a:pt x="1001" y="16902"/>
                    </a:lnTo>
                    <a:lnTo>
                      <a:pt x="977" y="16731"/>
                    </a:lnTo>
                    <a:lnTo>
                      <a:pt x="97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381;p37"/>
              <p:cNvSpPr/>
              <p:nvPr/>
            </p:nvSpPr>
            <p:spPr>
              <a:xfrm>
                <a:off x="621550" y="922575"/>
                <a:ext cx="378575" cy="464050"/>
              </a:xfrm>
              <a:custGeom>
                <a:avLst/>
                <a:gdLst/>
                <a:ahLst/>
                <a:cxnLst/>
                <a:rect l="l" t="t" r="r" b="b"/>
                <a:pathLst>
                  <a:path w="15143" h="18562" extrusionOk="0">
                    <a:moveTo>
                      <a:pt x="13140" y="6472"/>
                    </a:moveTo>
                    <a:lnTo>
                      <a:pt x="13238" y="6497"/>
                    </a:lnTo>
                    <a:lnTo>
                      <a:pt x="13311" y="6546"/>
                    </a:lnTo>
                    <a:lnTo>
                      <a:pt x="13360" y="6619"/>
                    </a:lnTo>
                    <a:lnTo>
                      <a:pt x="13384" y="6717"/>
                    </a:lnTo>
                    <a:lnTo>
                      <a:pt x="13360" y="6814"/>
                    </a:lnTo>
                    <a:lnTo>
                      <a:pt x="13311" y="6888"/>
                    </a:lnTo>
                    <a:lnTo>
                      <a:pt x="13238" y="6936"/>
                    </a:lnTo>
                    <a:lnTo>
                      <a:pt x="13140" y="6961"/>
                    </a:lnTo>
                    <a:lnTo>
                      <a:pt x="2003" y="6961"/>
                    </a:lnTo>
                    <a:lnTo>
                      <a:pt x="1905" y="6936"/>
                    </a:lnTo>
                    <a:lnTo>
                      <a:pt x="1832" y="6888"/>
                    </a:lnTo>
                    <a:lnTo>
                      <a:pt x="1783" y="6814"/>
                    </a:lnTo>
                    <a:lnTo>
                      <a:pt x="1759" y="6717"/>
                    </a:lnTo>
                    <a:lnTo>
                      <a:pt x="1783" y="6619"/>
                    </a:lnTo>
                    <a:lnTo>
                      <a:pt x="1832" y="6546"/>
                    </a:lnTo>
                    <a:lnTo>
                      <a:pt x="1905" y="6497"/>
                    </a:lnTo>
                    <a:lnTo>
                      <a:pt x="2003" y="6472"/>
                    </a:lnTo>
                    <a:close/>
                    <a:moveTo>
                      <a:pt x="13238" y="8793"/>
                    </a:moveTo>
                    <a:lnTo>
                      <a:pt x="13311" y="8866"/>
                    </a:lnTo>
                    <a:lnTo>
                      <a:pt x="13360" y="8939"/>
                    </a:lnTo>
                    <a:lnTo>
                      <a:pt x="13384" y="9037"/>
                    </a:lnTo>
                    <a:lnTo>
                      <a:pt x="13360" y="9135"/>
                    </a:lnTo>
                    <a:lnTo>
                      <a:pt x="13311" y="9208"/>
                    </a:lnTo>
                    <a:lnTo>
                      <a:pt x="13238" y="9257"/>
                    </a:lnTo>
                    <a:lnTo>
                      <a:pt x="13140" y="9281"/>
                    </a:lnTo>
                    <a:lnTo>
                      <a:pt x="2003" y="9281"/>
                    </a:lnTo>
                    <a:lnTo>
                      <a:pt x="1905" y="9257"/>
                    </a:lnTo>
                    <a:lnTo>
                      <a:pt x="1832" y="9208"/>
                    </a:lnTo>
                    <a:lnTo>
                      <a:pt x="1783" y="9135"/>
                    </a:lnTo>
                    <a:lnTo>
                      <a:pt x="1759" y="9037"/>
                    </a:lnTo>
                    <a:lnTo>
                      <a:pt x="1783" y="8939"/>
                    </a:lnTo>
                    <a:lnTo>
                      <a:pt x="1832" y="8866"/>
                    </a:lnTo>
                    <a:lnTo>
                      <a:pt x="1905" y="8793"/>
                    </a:lnTo>
                    <a:close/>
                    <a:moveTo>
                      <a:pt x="13140" y="11088"/>
                    </a:moveTo>
                    <a:lnTo>
                      <a:pt x="13238" y="11113"/>
                    </a:lnTo>
                    <a:lnTo>
                      <a:pt x="13311" y="11162"/>
                    </a:lnTo>
                    <a:lnTo>
                      <a:pt x="13360" y="11235"/>
                    </a:lnTo>
                    <a:lnTo>
                      <a:pt x="13384" y="11333"/>
                    </a:lnTo>
                    <a:lnTo>
                      <a:pt x="13360" y="11430"/>
                    </a:lnTo>
                    <a:lnTo>
                      <a:pt x="13311" y="11504"/>
                    </a:lnTo>
                    <a:lnTo>
                      <a:pt x="13238" y="11552"/>
                    </a:lnTo>
                    <a:lnTo>
                      <a:pt x="13140" y="11577"/>
                    </a:lnTo>
                    <a:lnTo>
                      <a:pt x="2003" y="11577"/>
                    </a:lnTo>
                    <a:lnTo>
                      <a:pt x="1905" y="11552"/>
                    </a:lnTo>
                    <a:lnTo>
                      <a:pt x="1832" y="11504"/>
                    </a:lnTo>
                    <a:lnTo>
                      <a:pt x="1783" y="11430"/>
                    </a:lnTo>
                    <a:lnTo>
                      <a:pt x="1759" y="11333"/>
                    </a:lnTo>
                    <a:lnTo>
                      <a:pt x="1783" y="11235"/>
                    </a:lnTo>
                    <a:lnTo>
                      <a:pt x="1832" y="11162"/>
                    </a:lnTo>
                    <a:lnTo>
                      <a:pt x="1905" y="11113"/>
                    </a:lnTo>
                    <a:lnTo>
                      <a:pt x="2003" y="11088"/>
                    </a:lnTo>
                    <a:close/>
                    <a:moveTo>
                      <a:pt x="8255" y="13409"/>
                    </a:moveTo>
                    <a:lnTo>
                      <a:pt x="8353" y="13433"/>
                    </a:lnTo>
                    <a:lnTo>
                      <a:pt x="8426" y="13482"/>
                    </a:lnTo>
                    <a:lnTo>
                      <a:pt x="8475" y="13555"/>
                    </a:lnTo>
                    <a:lnTo>
                      <a:pt x="8500" y="13653"/>
                    </a:lnTo>
                    <a:lnTo>
                      <a:pt x="8475" y="13750"/>
                    </a:lnTo>
                    <a:lnTo>
                      <a:pt x="8426" y="13824"/>
                    </a:lnTo>
                    <a:lnTo>
                      <a:pt x="8353" y="13873"/>
                    </a:lnTo>
                    <a:lnTo>
                      <a:pt x="8255" y="13897"/>
                    </a:lnTo>
                    <a:lnTo>
                      <a:pt x="2003" y="13897"/>
                    </a:lnTo>
                    <a:lnTo>
                      <a:pt x="1905" y="13873"/>
                    </a:lnTo>
                    <a:lnTo>
                      <a:pt x="1832" y="13824"/>
                    </a:lnTo>
                    <a:lnTo>
                      <a:pt x="1783" y="13750"/>
                    </a:lnTo>
                    <a:lnTo>
                      <a:pt x="1759" y="13653"/>
                    </a:lnTo>
                    <a:lnTo>
                      <a:pt x="1783" y="13555"/>
                    </a:lnTo>
                    <a:lnTo>
                      <a:pt x="1832" y="13482"/>
                    </a:lnTo>
                    <a:lnTo>
                      <a:pt x="1905" y="13433"/>
                    </a:lnTo>
                    <a:lnTo>
                      <a:pt x="2003" y="13409"/>
                    </a:lnTo>
                    <a:close/>
                    <a:moveTo>
                      <a:pt x="635" y="0"/>
                    </a:moveTo>
                    <a:lnTo>
                      <a:pt x="489" y="49"/>
                    </a:lnTo>
                    <a:lnTo>
                      <a:pt x="342" y="122"/>
                    </a:lnTo>
                    <a:lnTo>
                      <a:pt x="220" y="220"/>
                    </a:lnTo>
                    <a:lnTo>
                      <a:pt x="123" y="342"/>
                    </a:lnTo>
                    <a:lnTo>
                      <a:pt x="74" y="464"/>
                    </a:lnTo>
                    <a:lnTo>
                      <a:pt x="25" y="611"/>
                    </a:lnTo>
                    <a:lnTo>
                      <a:pt x="0" y="782"/>
                    </a:lnTo>
                    <a:lnTo>
                      <a:pt x="0" y="17780"/>
                    </a:lnTo>
                    <a:lnTo>
                      <a:pt x="25" y="17927"/>
                    </a:lnTo>
                    <a:lnTo>
                      <a:pt x="74" y="18073"/>
                    </a:lnTo>
                    <a:lnTo>
                      <a:pt x="123" y="18195"/>
                    </a:lnTo>
                    <a:lnTo>
                      <a:pt x="220" y="18318"/>
                    </a:lnTo>
                    <a:lnTo>
                      <a:pt x="342" y="18415"/>
                    </a:lnTo>
                    <a:lnTo>
                      <a:pt x="489" y="18489"/>
                    </a:lnTo>
                    <a:lnTo>
                      <a:pt x="635" y="18537"/>
                    </a:lnTo>
                    <a:lnTo>
                      <a:pt x="782" y="18562"/>
                    </a:lnTo>
                    <a:lnTo>
                      <a:pt x="14361" y="18562"/>
                    </a:lnTo>
                    <a:lnTo>
                      <a:pt x="14508" y="18537"/>
                    </a:lnTo>
                    <a:lnTo>
                      <a:pt x="14654" y="18489"/>
                    </a:lnTo>
                    <a:lnTo>
                      <a:pt x="14801" y="18415"/>
                    </a:lnTo>
                    <a:lnTo>
                      <a:pt x="14923" y="18318"/>
                    </a:lnTo>
                    <a:lnTo>
                      <a:pt x="15021" y="18195"/>
                    </a:lnTo>
                    <a:lnTo>
                      <a:pt x="15069" y="18073"/>
                    </a:lnTo>
                    <a:lnTo>
                      <a:pt x="15118" y="17927"/>
                    </a:lnTo>
                    <a:lnTo>
                      <a:pt x="15143" y="17780"/>
                    </a:lnTo>
                    <a:lnTo>
                      <a:pt x="15143" y="3859"/>
                    </a:lnTo>
                    <a:lnTo>
                      <a:pt x="12554" y="3859"/>
                    </a:lnTo>
                    <a:lnTo>
                      <a:pt x="12285" y="3835"/>
                    </a:lnTo>
                    <a:lnTo>
                      <a:pt x="12065" y="3761"/>
                    </a:lnTo>
                    <a:lnTo>
                      <a:pt x="11846" y="3639"/>
                    </a:lnTo>
                    <a:lnTo>
                      <a:pt x="11650" y="3468"/>
                    </a:lnTo>
                    <a:lnTo>
                      <a:pt x="11504" y="3297"/>
                    </a:lnTo>
                    <a:lnTo>
                      <a:pt x="11382" y="3078"/>
                    </a:lnTo>
                    <a:lnTo>
                      <a:pt x="11308" y="2833"/>
                    </a:lnTo>
                    <a:lnTo>
                      <a:pt x="11284" y="2589"/>
                    </a:lnTo>
                    <a:lnTo>
                      <a:pt x="1128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382;p37"/>
              <p:cNvSpPr/>
              <p:nvPr/>
            </p:nvSpPr>
            <p:spPr>
              <a:xfrm>
                <a:off x="915850" y="922575"/>
                <a:ext cx="84275" cy="84275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3371" extrusionOk="0">
                    <a:moveTo>
                      <a:pt x="0" y="0"/>
                    </a:moveTo>
                    <a:lnTo>
                      <a:pt x="0" y="2589"/>
                    </a:lnTo>
                    <a:lnTo>
                      <a:pt x="0" y="2736"/>
                    </a:lnTo>
                    <a:lnTo>
                      <a:pt x="49" y="2882"/>
                    </a:lnTo>
                    <a:lnTo>
                      <a:pt x="122" y="3029"/>
                    </a:lnTo>
                    <a:lnTo>
                      <a:pt x="220" y="3126"/>
                    </a:lnTo>
                    <a:lnTo>
                      <a:pt x="342" y="3224"/>
                    </a:lnTo>
                    <a:lnTo>
                      <a:pt x="464" y="3297"/>
                    </a:lnTo>
                    <a:lnTo>
                      <a:pt x="611" y="3346"/>
                    </a:lnTo>
                    <a:lnTo>
                      <a:pt x="782" y="3371"/>
                    </a:lnTo>
                    <a:lnTo>
                      <a:pt x="3371" y="337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" name="Google Shape;387;p37"/>
            <p:cNvGrpSpPr/>
            <p:nvPr/>
          </p:nvGrpSpPr>
          <p:grpSpPr>
            <a:xfrm>
              <a:off x="3223122" y="3157332"/>
              <a:ext cx="415142" cy="384634"/>
              <a:chOff x="1926350" y="995225"/>
              <a:chExt cx="428650" cy="356600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26" name="Google Shape;388;p37"/>
              <p:cNvSpPr/>
              <p:nvPr/>
            </p:nvSpPr>
            <p:spPr>
              <a:xfrm>
                <a:off x="1926350" y="1298075"/>
                <a:ext cx="208225" cy="53750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2150" extrusionOk="0">
                    <a:moveTo>
                      <a:pt x="0" y="0"/>
                    </a:moveTo>
                    <a:lnTo>
                      <a:pt x="0" y="489"/>
                    </a:lnTo>
                    <a:lnTo>
                      <a:pt x="25" y="635"/>
                    </a:lnTo>
                    <a:lnTo>
                      <a:pt x="74" y="758"/>
                    </a:lnTo>
                    <a:lnTo>
                      <a:pt x="147" y="855"/>
                    </a:lnTo>
                    <a:lnTo>
                      <a:pt x="245" y="953"/>
                    </a:lnTo>
                    <a:lnTo>
                      <a:pt x="391" y="1026"/>
                    </a:lnTo>
                    <a:lnTo>
                      <a:pt x="562" y="1051"/>
                    </a:lnTo>
                    <a:lnTo>
                      <a:pt x="733" y="1026"/>
                    </a:lnTo>
                    <a:lnTo>
                      <a:pt x="1295" y="855"/>
                    </a:lnTo>
                    <a:lnTo>
                      <a:pt x="1661" y="782"/>
                    </a:lnTo>
                    <a:lnTo>
                      <a:pt x="2076" y="684"/>
                    </a:lnTo>
                    <a:lnTo>
                      <a:pt x="2540" y="611"/>
                    </a:lnTo>
                    <a:lnTo>
                      <a:pt x="3029" y="562"/>
                    </a:lnTo>
                    <a:lnTo>
                      <a:pt x="3591" y="513"/>
                    </a:lnTo>
                    <a:lnTo>
                      <a:pt x="4177" y="489"/>
                    </a:lnTo>
                    <a:lnTo>
                      <a:pt x="4616" y="513"/>
                    </a:lnTo>
                    <a:lnTo>
                      <a:pt x="5032" y="538"/>
                    </a:lnTo>
                    <a:lnTo>
                      <a:pt x="5422" y="611"/>
                    </a:lnTo>
                    <a:lnTo>
                      <a:pt x="5789" y="684"/>
                    </a:lnTo>
                    <a:lnTo>
                      <a:pt x="6131" y="782"/>
                    </a:lnTo>
                    <a:lnTo>
                      <a:pt x="6448" y="880"/>
                    </a:lnTo>
                    <a:lnTo>
                      <a:pt x="6717" y="1002"/>
                    </a:lnTo>
                    <a:lnTo>
                      <a:pt x="6985" y="1124"/>
                    </a:lnTo>
                    <a:lnTo>
                      <a:pt x="7205" y="1246"/>
                    </a:lnTo>
                    <a:lnTo>
                      <a:pt x="7425" y="1393"/>
                    </a:lnTo>
                    <a:lnTo>
                      <a:pt x="7791" y="1661"/>
                    </a:lnTo>
                    <a:lnTo>
                      <a:pt x="8084" y="1930"/>
                    </a:lnTo>
                    <a:lnTo>
                      <a:pt x="8329" y="2150"/>
                    </a:lnTo>
                    <a:lnTo>
                      <a:pt x="8329" y="1661"/>
                    </a:lnTo>
                    <a:lnTo>
                      <a:pt x="8084" y="1441"/>
                    </a:lnTo>
                    <a:lnTo>
                      <a:pt x="7791" y="1173"/>
                    </a:lnTo>
                    <a:lnTo>
                      <a:pt x="7425" y="904"/>
                    </a:lnTo>
                    <a:lnTo>
                      <a:pt x="7205" y="758"/>
                    </a:lnTo>
                    <a:lnTo>
                      <a:pt x="6985" y="635"/>
                    </a:lnTo>
                    <a:lnTo>
                      <a:pt x="6717" y="513"/>
                    </a:lnTo>
                    <a:lnTo>
                      <a:pt x="6448" y="391"/>
                    </a:lnTo>
                    <a:lnTo>
                      <a:pt x="6131" y="294"/>
                    </a:lnTo>
                    <a:lnTo>
                      <a:pt x="5789" y="196"/>
                    </a:lnTo>
                    <a:lnTo>
                      <a:pt x="5422" y="123"/>
                    </a:lnTo>
                    <a:lnTo>
                      <a:pt x="5032" y="49"/>
                    </a:lnTo>
                    <a:lnTo>
                      <a:pt x="4616" y="25"/>
                    </a:lnTo>
                    <a:lnTo>
                      <a:pt x="4177" y="0"/>
                    </a:lnTo>
                    <a:lnTo>
                      <a:pt x="3591" y="25"/>
                    </a:lnTo>
                    <a:lnTo>
                      <a:pt x="3029" y="74"/>
                    </a:lnTo>
                    <a:lnTo>
                      <a:pt x="2540" y="123"/>
                    </a:lnTo>
                    <a:lnTo>
                      <a:pt x="2076" y="196"/>
                    </a:lnTo>
                    <a:lnTo>
                      <a:pt x="1661" y="294"/>
                    </a:lnTo>
                    <a:lnTo>
                      <a:pt x="1295" y="367"/>
                    </a:lnTo>
                    <a:lnTo>
                      <a:pt x="733" y="538"/>
                    </a:lnTo>
                    <a:lnTo>
                      <a:pt x="562" y="562"/>
                    </a:lnTo>
                    <a:lnTo>
                      <a:pt x="391" y="538"/>
                    </a:lnTo>
                    <a:lnTo>
                      <a:pt x="245" y="465"/>
                    </a:lnTo>
                    <a:lnTo>
                      <a:pt x="147" y="367"/>
                    </a:lnTo>
                    <a:lnTo>
                      <a:pt x="74" y="269"/>
                    </a:lnTo>
                    <a:lnTo>
                      <a:pt x="25" y="14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389;p37"/>
              <p:cNvSpPr/>
              <p:nvPr/>
            </p:nvSpPr>
            <p:spPr>
              <a:xfrm>
                <a:off x="2146775" y="1298075"/>
                <a:ext cx="208225" cy="53750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2150" extrusionOk="0">
                    <a:moveTo>
                      <a:pt x="4152" y="0"/>
                    </a:moveTo>
                    <a:lnTo>
                      <a:pt x="3712" y="25"/>
                    </a:lnTo>
                    <a:lnTo>
                      <a:pt x="3297" y="49"/>
                    </a:lnTo>
                    <a:lnTo>
                      <a:pt x="2907" y="123"/>
                    </a:lnTo>
                    <a:lnTo>
                      <a:pt x="2540" y="196"/>
                    </a:lnTo>
                    <a:lnTo>
                      <a:pt x="2198" y="294"/>
                    </a:lnTo>
                    <a:lnTo>
                      <a:pt x="1881" y="391"/>
                    </a:lnTo>
                    <a:lnTo>
                      <a:pt x="1612" y="513"/>
                    </a:lnTo>
                    <a:lnTo>
                      <a:pt x="1343" y="635"/>
                    </a:lnTo>
                    <a:lnTo>
                      <a:pt x="1124" y="758"/>
                    </a:lnTo>
                    <a:lnTo>
                      <a:pt x="904" y="904"/>
                    </a:lnTo>
                    <a:lnTo>
                      <a:pt x="537" y="1173"/>
                    </a:lnTo>
                    <a:lnTo>
                      <a:pt x="244" y="1441"/>
                    </a:lnTo>
                    <a:lnTo>
                      <a:pt x="0" y="1661"/>
                    </a:lnTo>
                    <a:lnTo>
                      <a:pt x="0" y="2150"/>
                    </a:lnTo>
                    <a:lnTo>
                      <a:pt x="244" y="1930"/>
                    </a:lnTo>
                    <a:lnTo>
                      <a:pt x="537" y="1661"/>
                    </a:lnTo>
                    <a:lnTo>
                      <a:pt x="904" y="1393"/>
                    </a:lnTo>
                    <a:lnTo>
                      <a:pt x="1124" y="1246"/>
                    </a:lnTo>
                    <a:lnTo>
                      <a:pt x="1343" y="1124"/>
                    </a:lnTo>
                    <a:lnTo>
                      <a:pt x="1612" y="1002"/>
                    </a:lnTo>
                    <a:lnTo>
                      <a:pt x="1881" y="880"/>
                    </a:lnTo>
                    <a:lnTo>
                      <a:pt x="2198" y="782"/>
                    </a:lnTo>
                    <a:lnTo>
                      <a:pt x="2540" y="684"/>
                    </a:lnTo>
                    <a:lnTo>
                      <a:pt x="2907" y="611"/>
                    </a:lnTo>
                    <a:lnTo>
                      <a:pt x="3297" y="538"/>
                    </a:lnTo>
                    <a:lnTo>
                      <a:pt x="3712" y="513"/>
                    </a:lnTo>
                    <a:lnTo>
                      <a:pt x="4152" y="489"/>
                    </a:lnTo>
                    <a:lnTo>
                      <a:pt x="4738" y="513"/>
                    </a:lnTo>
                    <a:lnTo>
                      <a:pt x="5300" y="562"/>
                    </a:lnTo>
                    <a:lnTo>
                      <a:pt x="5788" y="611"/>
                    </a:lnTo>
                    <a:lnTo>
                      <a:pt x="6252" y="684"/>
                    </a:lnTo>
                    <a:lnTo>
                      <a:pt x="6668" y="782"/>
                    </a:lnTo>
                    <a:lnTo>
                      <a:pt x="7034" y="855"/>
                    </a:lnTo>
                    <a:lnTo>
                      <a:pt x="7596" y="1026"/>
                    </a:lnTo>
                    <a:lnTo>
                      <a:pt x="7767" y="1051"/>
                    </a:lnTo>
                    <a:lnTo>
                      <a:pt x="7938" y="1026"/>
                    </a:lnTo>
                    <a:lnTo>
                      <a:pt x="8084" y="953"/>
                    </a:lnTo>
                    <a:lnTo>
                      <a:pt x="8182" y="855"/>
                    </a:lnTo>
                    <a:lnTo>
                      <a:pt x="8255" y="758"/>
                    </a:lnTo>
                    <a:lnTo>
                      <a:pt x="8304" y="635"/>
                    </a:lnTo>
                    <a:lnTo>
                      <a:pt x="8328" y="489"/>
                    </a:lnTo>
                    <a:lnTo>
                      <a:pt x="8328" y="0"/>
                    </a:lnTo>
                    <a:lnTo>
                      <a:pt x="8304" y="147"/>
                    </a:lnTo>
                    <a:lnTo>
                      <a:pt x="8255" y="269"/>
                    </a:lnTo>
                    <a:lnTo>
                      <a:pt x="8182" y="367"/>
                    </a:lnTo>
                    <a:lnTo>
                      <a:pt x="8084" y="465"/>
                    </a:lnTo>
                    <a:lnTo>
                      <a:pt x="7938" y="538"/>
                    </a:lnTo>
                    <a:lnTo>
                      <a:pt x="7767" y="562"/>
                    </a:lnTo>
                    <a:lnTo>
                      <a:pt x="7596" y="538"/>
                    </a:lnTo>
                    <a:lnTo>
                      <a:pt x="7034" y="367"/>
                    </a:lnTo>
                    <a:lnTo>
                      <a:pt x="6668" y="294"/>
                    </a:lnTo>
                    <a:lnTo>
                      <a:pt x="6252" y="196"/>
                    </a:lnTo>
                    <a:lnTo>
                      <a:pt x="5788" y="123"/>
                    </a:lnTo>
                    <a:lnTo>
                      <a:pt x="5300" y="74"/>
                    </a:lnTo>
                    <a:lnTo>
                      <a:pt x="4738" y="25"/>
                    </a:lnTo>
                    <a:lnTo>
                      <a:pt x="415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390;p37"/>
              <p:cNvSpPr/>
              <p:nvPr/>
            </p:nvSpPr>
            <p:spPr>
              <a:xfrm>
                <a:off x="1926350" y="995225"/>
                <a:ext cx="208225" cy="332175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13287" extrusionOk="0">
                    <a:moveTo>
                      <a:pt x="4177" y="1"/>
                    </a:moveTo>
                    <a:lnTo>
                      <a:pt x="3591" y="25"/>
                    </a:lnTo>
                    <a:lnTo>
                      <a:pt x="3029" y="74"/>
                    </a:lnTo>
                    <a:lnTo>
                      <a:pt x="2467" y="196"/>
                    </a:lnTo>
                    <a:lnTo>
                      <a:pt x="1905" y="343"/>
                    </a:lnTo>
                    <a:lnTo>
                      <a:pt x="1393" y="538"/>
                    </a:lnTo>
                    <a:lnTo>
                      <a:pt x="929" y="758"/>
                    </a:lnTo>
                    <a:lnTo>
                      <a:pt x="513" y="978"/>
                    </a:lnTo>
                    <a:lnTo>
                      <a:pt x="342" y="1124"/>
                    </a:lnTo>
                    <a:lnTo>
                      <a:pt x="196" y="1246"/>
                    </a:lnTo>
                    <a:lnTo>
                      <a:pt x="123" y="1319"/>
                    </a:lnTo>
                    <a:lnTo>
                      <a:pt x="49" y="1442"/>
                    </a:lnTo>
                    <a:lnTo>
                      <a:pt x="25" y="1539"/>
                    </a:lnTo>
                    <a:lnTo>
                      <a:pt x="0" y="1661"/>
                    </a:lnTo>
                    <a:lnTo>
                      <a:pt x="0" y="11626"/>
                    </a:lnTo>
                    <a:lnTo>
                      <a:pt x="25" y="11773"/>
                    </a:lnTo>
                    <a:lnTo>
                      <a:pt x="74" y="11895"/>
                    </a:lnTo>
                    <a:lnTo>
                      <a:pt x="147" y="11992"/>
                    </a:lnTo>
                    <a:lnTo>
                      <a:pt x="245" y="12090"/>
                    </a:lnTo>
                    <a:lnTo>
                      <a:pt x="391" y="12163"/>
                    </a:lnTo>
                    <a:lnTo>
                      <a:pt x="562" y="12188"/>
                    </a:lnTo>
                    <a:lnTo>
                      <a:pt x="733" y="12163"/>
                    </a:lnTo>
                    <a:lnTo>
                      <a:pt x="1295" y="11992"/>
                    </a:lnTo>
                    <a:lnTo>
                      <a:pt x="1661" y="11919"/>
                    </a:lnTo>
                    <a:lnTo>
                      <a:pt x="2076" y="11821"/>
                    </a:lnTo>
                    <a:lnTo>
                      <a:pt x="2540" y="11748"/>
                    </a:lnTo>
                    <a:lnTo>
                      <a:pt x="3029" y="11699"/>
                    </a:lnTo>
                    <a:lnTo>
                      <a:pt x="3591" y="11650"/>
                    </a:lnTo>
                    <a:lnTo>
                      <a:pt x="4177" y="11626"/>
                    </a:lnTo>
                    <a:lnTo>
                      <a:pt x="4616" y="11650"/>
                    </a:lnTo>
                    <a:lnTo>
                      <a:pt x="5032" y="11675"/>
                    </a:lnTo>
                    <a:lnTo>
                      <a:pt x="5422" y="11748"/>
                    </a:lnTo>
                    <a:lnTo>
                      <a:pt x="5789" y="11821"/>
                    </a:lnTo>
                    <a:lnTo>
                      <a:pt x="6131" y="11919"/>
                    </a:lnTo>
                    <a:lnTo>
                      <a:pt x="6448" y="12017"/>
                    </a:lnTo>
                    <a:lnTo>
                      <a:pt x="6717" y="12139"/>
                    </a:lnTo>
                    <a:lnTo>
                      <a:pt x="6985" y="12261"/>
                    </a:lnTo>
                    <a:lnTo>
                      <a:pt x="7205" y="12383"/>
                    </a:lnTo>
                    <a:lnTo>
                      <a:pt x="7425" y="12530"/>
                    </a:lnTo>
                    <a:lnTo>
                      <a:pt x="7791" y="12798"/>
                    </a:lnTo>
                    <a:lnTo>
                      <a:pt x="8084" y="13067"/>
                    </a:lnTo>
                    <a:lnTo>
                      <a:pt x="8329" y="13287"/>
                    </a:lnTo>
                    <a:lnTo>
                      <a:pt x="8329" y="2199"/>
                    </a:lnTo>
                    <a:lnTo>
                      <a:pt x="8329" y="2101"/>
                    </a:lnTo>
                    <a:lnTo>
                      <a:pt x="8280" y="1979"/>
                    </a:lnTo>
                    <a:lnTo>
                      <a:pt x="8231" y="1881"/>
                    </a:lnTo>
                    <a:lnTo>
                      <a:pt x="8158" y="1808"/>
                    </a:lnTo>
                    <a:lnTo>
                      <a:pt x="8036" y="1686"/>
                    </a:lnTo>
                    <a:lnTo>
                      <a:pt x="7767" y="1442"/>
                    </a:lnTo>
                    <a:lnTo>
                      <a:pt x="7449" y="1173"/>
                    </a:lnTo>
                    <a:lnTo>
                      <a:pt x="7083" y="904"/>
                    </a:lnTo>
                    <a:lnTo>
                      <a:pt x="6644" y="611"/>
                    </a:lnTo>
                    <a:lnTo>
                      <a:pt x="6375" y="489"/>
                    </a:lnTo>
                    <a:lnTo>
                      <a:pt x="6131" y="367"/>
                    </a:lnTo>
                    <a:lnTo>
                      <a:pt x="5838" y="269"/>
                    </a:lnTo>
                    <a:lnTo>
                      <a:pt x="5544" y="172"/>
                    </a:lnTo>
                    <a:lnTo>
                      <a:pt x="5227" y="98"/>
                    </a:lnTo>
                    <a:lnTo>
                      <a:pt x="4885" y="49"/>
                    </a:lnTo>
                    <a:lnTo>
                      <a:pt x="454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391;p37"/>
              <p:cNvSpPr/>
              <p:nvPr/>
            </p:nvSpPr>
            <p:spPr>
              <a:xfrm>
                <a:off x="2146775" y="995225"/>
                <a:ext cx="208225" cy="332175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13287" extrusionOk="0">
                    <a:moveTo>
                      <a:pt x="3786" y="1"/>
                    </a:moveTo>
                    <a:lnTo>
                      <a:pt x="3444" y="49"/>
                    </a:lnTo>
                    <a:lnTo>
                      <a:pt x="3102" y="98"/>
                    </a:lnTo>
                    <a:lnTo>
                      <a:pt x="2784" y="172"/>
                    </a:lnTo>
                    <a:lnTo>
                      <a:pt x="2491" y="269"/>
                    </a:lnTo>
                    <a:lnTo>
                      <a:pt x="2198" y="367"/>
                    </a:lnTo>
                    <a:lnTo>
                      <a:pt x="1954" y="489"/>
                    </a:lnTo>
                    <a:lnTo>
                      <a:pt x="1685" y="611"/>
                    </a:lnTo>
                    <a:lnTo>
                      <a:pt x="1246" y="904"/>
                    </a:lnTo>
                    <a:lnTo>
                      <a:pt x="879" y="1173"/>
                    </a:lnTo>
                    <a:lnTo>
                      <a:pt x="562" y="1442"/>
                    </a:lnTo>
                    <a:lnTo>
                      <a:pt x="293" y="1686"/>
                    </a:lnTo>
                    <a:lnTo>
                      <a:pt x="171" y="1808"/>
                    </a:lnTo>
                    <a:lnTo>
                      <a:pt x="98" y="1881"/>
                    </a:lnTo>
                    <a:lnTo>
                      <a:pt x="49" y="1979"/>
                    </a:lnTo>
                    <a:lnTo>
                      <a:pt x="0" y="2101"/>
                    </a:lnTo>
                    <a:lnTo>
                      <a:pt x="0" y="2199"/>
                    </a:lnTo>
                    <a:lnTo>
                      <a:pt x="0" y="13287"/>
                    </a:lnTo>
                    <a:lnTo>
                      <a:pt x="244" y="13067"/>
                    </a:lnTo>
                    <a:lnTo>
                      <a:pt x="537" y="12798"/>
                    </a:lnTo>
                    <a:lnTo>
                      <a:pt x="904" y="12530"/>
                    </a:lnTo>
                    <a:lnTo>
                      <a:pt x="1124" y="12383"/>
                    </a:lnTo>
                    <a:lnTo>
                      <a:pt x="1343" y="12261"/>
                    </a:lnTo>
                    <a:lnTo>
                      <a:pt x="1612" y="12139"/>
                    </a:lnTo>
                    <a:lnTo>
                      <a:pt x="1881" y="12017"/>
                    </a:lnTo>
                    <a:lnTo>
                      <a:pt x="2198" y="11919"/>
                    </a:lnTo>
                    <a:lnTo>
                      <a:pt x="2540" y="11821"/>
                    </a:lnTo>
                    <a:lnTo>
                      <a:pt x="2907" y="11748"/>
                    </a:lnTo>
                    <a:lnTo>
                      <a:pt x="3297" y="11675"/>
                    </a:lnTo>
                    <a:lnTo>
                      <a:pt x="3712" y="11650"/>
                    </a:lnTo>
                    <a:lnTo>
                      <a:pt x="4152" y="11626"/>
                    </a:lnTo>
                    <a:lnTo>
                      <a:pt x="4738" y="11650"/>
                    </a:lnTo>
                    <a:lnTo>
                      <a:pt x="5300" y="11699"/>
                    </a:lnTo>
                    <a:lnTo>
                      <a:pt x="5788" y="11748"/>
                    </a:lnTo>
                    <a:lnTo>
                      <a:pt x="6252" y="11821"/>
                    </a:lnTo>
                    <a:lnTo>
                      <a:pt x="6668" y="11919"/>
                    </a:lnTo>
                    <a:lnTo>
                      <a:pt x="7034" y="11992"/>
                    </a:lnTo>
                    <a:lnTo>
                      <a:pt x="7596" y="12163"/>
                    </a:lnTo>
                    <a:lnTo>
                      <a:pt x="7767" y="12188"/>
                    </a:lnTo>
                    <a:lnTo>
                      <a:pt x="7938" y="12163"/>
                    </a:lnTo>
                    <a:lnTo>
                      <a:pt x="8084" y="12090"/>
                    </a:lnTo>
                    <a:lnTo>
                      <a:pt x="8182" y="11992"/>
                    </a:lnTo>
                    <a:lnTo>
                      <a:pt x="8255" y="11895"/>
                    </a:lnTo>
                    <a:lnTo>
                      <a:pt x="8304" y="11773"/>
                    </a:lnTo>
                    <a:lnTo>
                      <a:pt x="8328" y="11626"/>
                    </a:lnTo>
                    <a:lnTo>
                      <a:pt x="8328" y="1661"/>
                    </a:lnTo>
                    <a:lnTo>
                      <a:pt x="8304" y="1539"/>
                    </a:lnTo>
                    <a:lnTo>
                      <a:pt x="8280" y="1442"/>
                    </a:lnTo>
                    <a:lnTo>
                      <a:pt x="8206" y="1319"/>
                    </a:lnTo>
                    <a:lnTo>
                      <a:pt x="8133" y="1246"/>
                    </a:lnTo>
                    <a:lnTo>
                      <a:pt x="7987" y="1124"/>
                    </a:lnTo>
                    <a:lnTo>
                      <a:pt x="7816" y="978"/>
                    </a:lnTo>
                    <a:lnTo>
                      <a:pt x="7400" y="758"/>
                    </a:lnTo>
                    <a:lnTo>
                      <a:pt x="6936" y="538"/>
                    </a:lnTo>
                    <a:lnTo>
                      <a:pt x="6423" y="343"/>
                    </a:lnTo>
                    <a:lnTo>
                      <a:pt x="5862" y="196"/>
                    </a:lnTo>
                    <a:lnTo>
                      <a:pt x="5300" y="74"/>
                    </a:lnTo>
                    <a:lnTo>
                      <a:pt x="4738" y="25"/>
                    </a:lnTo>
                    <a:lnTo>
                      <a:pt x="415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" name="Google Shape;761;p40"/>
          <p:cNvGrpSpPr/>
          <p:nvPr/>
        </p:nvGrpSpPr>
        <p:grpSpPr>
          <a:xfrm>
            <a:off x="6217990" y="225625"/>
            <a:ext cx="930181" cy="935026"/>
            <a:chOff x="5233525" y="4954450"/>
            <a:chExt cx="538275" cy="516350"/>
          </a:xfrm>
        </p:grpSpPr>
        <p:sp>
          <p:nvSpPr>
            <p:cNvPr id="31" name="Google Shape;762;p40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63;p40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64;p40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65;p40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66;p40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67;p40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68;p40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69;p40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70;p40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71;p40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72;p40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761;p40"/>
          <p:cNvGrpSpPr/>
          <p:nvPr/>
        </p:nvGrpSpPr>
        <p:grpSpPr>
          <a:xfrm>
            <a:off x="7242063" y="249946"/>
            <a:ext cx="1158782" cy="1158067"/>
            <a:chOff x="5233525" y="4954450"/>
            <a:chExt cx="538275" cy="516350"/>
          </a:xfrm>
        </p:grpSpPr>
        <p:sp>
          <p:nvSpPr>
            <p:cNvPr id="43" name="Google Shape;762;p40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63;p40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64;p40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65;p40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66;p40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67;p40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68;p40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69;p40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70;p40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71;p40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72;p40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7;p40"/>
          <p:cNvGrpSpPr/>
          <p:nvPr/>
        </p:nvGrpSpPr>
        <p:grpSpPr>
          <a:xfrm>
            <a:off x="7188180" y="3324077"/>
            <a:ext cx="1186529" cy="1229883"/>
            <a:chOff x="3292425" y="3664250"/>
            <a:chExt cx="397025" cy="391525"/>
          </a:xfrm>
        </p:grpSpPr>
        <p:sp>
          <p:nvSpPr>
            <p:cNvPr id="55" name="Google Shape;548;p40"/>
            <p:cNvSpPr/>
            <p:nvPr/>
          </p:nvSpPr>
          <p:spPr>
            <a:xfrm>
              <a:off x="3292425" y="3680675"/>
              <a:ext cx="375100" cy="375100"/>
            </a:xfrm>
            <a:custGeom>
              <a:avLst/>
              <a:gdLst/>
              <a:ahLst/>
              <a:cxnLst/>
              <a:rect l="l" t="t" r="r" b="b"/>
              <a:pathLst>
                <a:path w="15004" h="15004" fill="none" extrusionOk="0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49;p40"/>
            <p:cNvSpPr/>
            <p:nvPr/>
          </p:nvSpPr>
          <p:spPr>
            <a:xfrm>
              <a:off x="3504325" y="3664250"/>
              <a:ext cx="131525" cy="153450"/>
            </a:xfrm>
            <a:custGeom>
              <a:avLst/>
              <a:gdLst/>
              <a:ahLst/>
              <a:cxnLst/>
              <a:rect l="l" t="t" r="r" b="b"/>
              <a:pathLst>
                <a:path w="5261" h="613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50;p40"/>
            <p:cNvSpPr/>
            <p:nvPr/>
          </p:nvSpPr>
          <p:spPr>
            <a:xfrm>
              <a:off x="3501875" y="3749500"/>
              <a:ext cx="187575" cy="96825"/>
            </a:xfrm>
            <a:custGeom>
              <a:avLst/>
              <a:gdLst/>
              <a:ahLst/>
              <a:cxnLst/>
              <a:rect l="l" t="t" r="r" b="b"/>
              <a:pathLst>
                <a:path w="7503" h="3873" fill="none" extrusionOk="0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8699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6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smtClean="0">
                <a:solidFill>
                  <a:srgbClr val="FFFF00"/>
                </a:solidFill>
                <a:latin typeface="+mj-lt"/>
              </a:rPr>
              <a:t>KHỞI ĐỘNG</a:t>
            </a:r>
            <a:endParaRPr sz="2400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96" name="Google Shape;396;p16"/>
          <p:cNvSpPr txBox="1">
            <a:spLocks noGrp="1"/>
          </p:cNvSpPr>
          <p:nvPr>
            <p:ph type="body" idx="1"/>
          </p:nvPr>
        </p:nvSpPr>
        <p:spPr>
          <a:xfrm>
            <a:off x="2514600" y="1417850"/>
            <a:ext cx="2971800" cy="29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u="sng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Tình huống 1:</a:t>
            </a:r>
          </a:p>
          <a:p>
            <a:pPr marL="0" lvl="0" indent="0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vi-VN" sz="160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Máy tính của A có một lượng dữ liệu rất lớn ( file ảnh, file văn bản, file nhạc,...) A muốn chép nhanh cho máy tính của B. Theo các em A nên làm như thế nào?</a:t>
            </a:r>
            <a:r>
              <a:rPr lang="vi-VN" sz="1200" smtClean="0"/>
              <a:t/>
            </a:r>
            <a:br>
              <a:rPr lang="vi-VN" sz="1200" smtClean="0"/>
            </a:br>
            <a:endParaRPr sz="1200" smtClean="0"/>
          </a:p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endParaRPr>
              <a:solidFill>
                <a:srgbClr val="4A5C65"/>
              </a:solidFill>
            </a:endParaRPr>
          </a:p>
        </p:txBody>
      </p:sp>
      <p:sp>
        <p:nvSpPr>
          <p:cNvPr id="397" name="Google Shape;397;p16"/>
          <p:cNvSpPr txBox="1">
            <a:spLocks noGrp="1"/>
          </p:cNvSpPr>
          <p:nvPr>
            <p:ph type="body" idx="2"/>
          </p:nvPr>
        </p:nvSpPr>
        <p:spPr>
          <a:xfrm>
            <a:off x="5423600" y="1417850"/>
            <a:ext cx="2729800" cy="26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vi-VN" sz="1600" b="1" u="sng">
                <a:solidFill>
                  <a:schemeClr val="tx2">
                    <a:lumMod val="10000"/>
                  </a:schemeClr>
                </a:solidFill>
                <a:latin typeface="+mn-lt"/>
              </a:rPr>
              <a:t>Tình huống 2: </a:t>
            </a:r>
          </a:p>
          <a:p>
            <a:pPr marL="0" lvl="0" indent="0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r>
              <a:rPr lang="vi-VN" sz="1600">
                <a:solidFill>
                  <a:schemeClr val="tx2">
                    <a:lumMod val="10000"/>
                  </a:schemeClr>
                </a:solidFill>
                <a:latin typeface="+mn-lt"/>
              </a:rPr>
              <a:t>Máy tính của B có máy in, máy của A thì không. Vậy A phải làm như thế nào để có thể in tài liệu từ máy in của B</a:t>
            </a:r>
            <a:r>
              <a:rPr lang="vi-VN" sz="160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?</a:t>
            </a:r>
            <a:endParaRPr lang="vi-VN" sz="160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398" name="Google Shape;398;p1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" grpId="0"/>
      <p:bldP spid="396" grpId="0" build="p"/>
      <p:bldP spid="39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37"/>
          <p:cNvSpPr txBox="1">
            <a:spLocks noGrp="1"/>
          </p:cNvSpPr>
          <p:nvPr>
            <p:ph type="ctrTitle" idx="4294967295"/>
          </p:nvPr>
        </p:nvSpPr>
        <p:spPr>
          <a:xfrm>
            <a:off x="1219200" y="1265090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Thank</a:t>
            </a:r>
            <a:r>
              <a:rPr lang="en" sz="4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You!</a:t>
            </a:r>
            <a:endParaRPr sz="4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16" name="Google Shape;616;p3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grpSp>
        <p:nvGrpSpPr>
          <p:cNvPr id="5" name="Google Shape;1182;p50"/>
          <p:cNvGrpSpPr/>
          <p:nvPr/>
        </p:nvGrpSpPr>
        <p:grpSpPr>
          <a:xfrm>
            <a:off x="6894642" y="3000498"/>
            <a:ext cx="647620" cy="653955"/>
            <a:chOff x="1959600" y="4980625"/>
            <a:chExt cx="364150" cy="464000"/>
          </a:xfrm>
        </p:grpSpPr>
        <p:sp>
          <p:nvSpPr>
            <p:cNvPr id="6" name="Google Shape;1183;p50"/>
            <p:cNvSpPr/>
            <p:nvPr/>
          </p:nvSpPr>
          <p:spPr>
            <a:xfrm>
              <a:off x="1959600" y="4980625"/>
              <a:ext cx="364150" cy="239325"/>
            </a:xfrm>
            <a:custGeom>
              <a:avLst/>
              <a:gdLst/>
              <a:ahLst/>
              <a:cxnLst/>
              <a:rect l="l" t="t" r="r" b="b"/>
              <a:pathLst>
                <a:path w="14566" h="9573" fill="none" extrusionOk="0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w="2857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184;p50"/>
            <p:cNvSpPr/>
            <p:nvPr/>
          </p:nvSpPr>
          <p:spPr>
            <a:xfrm>
              <a:off x="2053375" y="5121275"/>
              <a:ext cx="176600" cy="25"/>
            </a:xfrm>
            <a:custGeom>
              <a:avLst/>
              <a:gdLst/>
              <a:ahLst/>
              <a:cxnLst/>
              <a:rect l="l" t="t" r="r" b="b"/>
              <a:pathLst>
                <a:path w="7064" h="1" fill="none" extrusionOk="0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w="2857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185;p50"/>
            <p:cNvSpPr/>
            <p:nvPr/>
          </p:nvSpPr>
          <p:spPr>
            <a:xfrm>
              <a:off x="2104525" y="5121275"/>
              <a:ext cx="74300" cy="323350"/>
            </a:xfrm>
            <a:custGeom>
              <a:avLst/>
              <a:gdLst/>
              <a:ahLst/>
              <a:cxnLst/>
              <a:rect l="l" t="t" r="r" b="b"/>
              <a:pathLst>
                <a:path w="2972" h="12934" fill="none" extrusionOk="0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w="2857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186;p50"/>
            <p:cNvSpPr/>
            <p:nvPr/>
          </p:nvSpPr>
          <p:spPr>
            <a:xfrm>
              <a:off x="2166625" y="5023850"/>
              <a:ext cx="85275" cy="85275"/>
            </a:xfrm>
            <a:custGeom>
              <a:avLst/>
              <a:gdLst/>
              <a:ahLst/>
              <a:cxnLst/>
              <a:rect l="l" t="t" r="r" b="b"/>
              <a:pathLst>
                <a:path w="3411" h="3411" fill="none" extrusionOk="0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w="2857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87;p50"/>
            <p:cNvSpPr/>
            <p:nvPr/>
          </p:nvSpPr>
          <p:spPr>
            <a:xfrm>
              <a:off x="2031450" y="5023850"/>
              <a:ext cx="85275" cy="85275"/>
            </a:xfrm>
            <a:custGeom>
              <a:avLst/>
              <a:gdLst/>
              <a:ahLst/>
              <a:cxnLst/>
              <a:rect l="l" t="t" r="r" b="b"/>
              <a:pathLst>
                <a:path w="3411" h="3411" fill="none" extrusionOk="0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w="2857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88;p50"/>
            <p:cNvSpPr/>
            <p:nvPr/>
          </p:nvSpPr>
          <p:spPr>
            <a:xfrm>
              <a:off x="1979100" y="5219925"/>
              <a:ext cx="125450" cy="224700"/>
            </a:xfrm>
            <a:custGeom>
              <a:avLst/>
              <a:gdLst/>
              <a:ahLst/>
              <a:cxnLst/>
              <a:rect l="l" t="t" r="r" b="b"/>
              <a:pathLst>
                <a:path w="5018" h="8988" fill="none" extrusionOk="0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w="2857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89;p50"/>
            <p:cNvSpPr/>
            <p:nvPr/>
          </p:nvSpPr>
          <p:spPr>
            <a:xfrm>
              <a:off x="2178800" y="5219925"/>
              <a:ext cx="125450" cy="224700"/>
            </a:xfrm>
            <a:custGeom>
              <a:avLst/>
              <a:gdLst/>
              <a:ahLst/>
              <a:cxnLst/>
              <a:rect l="l" t="t" r="r" b="b"/>
              <a:pathLst>
                <a:path w="5018" h="8988" fill="none" extrusionOk="0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w="2857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182;p50"/>
          <p:cNvGrpSpPr/>
          <p:nvPr/>
        </p:nvGrpSpPr>
        <p:grpSpPr>
          <a:xfrm>
            <a:off x="7772400" y="2798946"/>
            <a:ext cx="762000" cy="781536"/>
            <a:chOff x="1959600" y="4980625"/>
            <a:chExt cx="364150" cy="464000"/>
          </a:xfrm>
        </p:grpSpPr>
        <p:sp>
          <p:nvSpPr>
            <p:cNvPr id="14" name="Google Shape;1183;p50"/>
            <p:cNvSpPr/>
            <p:nvPr/>
          </p:nvSpPr>
          <p:spPr>
            <a:xfrm>
              <a:off x="1959600" y="4980625"/>
              <a:ext cx="364150" cy="239325"/>
            </a:xfrm>
            <a:custGeom>
              <a:avLst/>
              <a:gdLst/>
              <a:ahLst/>
              <a:cxnLst/>
              <a:rect l="l" t="t" r="r" b="b"/>
              <a:pathLst>
                <a:path w="14566" h="9573" fill="none" extrusionOk="0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w="285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84;p50"/>
            <p:cNvSpPr/>
            <p:nvPr/>
          </p:nvSpPr>
          <p:spPr>
            <a:xfrm>
              <a:off x="2053375" y="5121275"/>
              <a:ext cx="176600" cy="25"/>
            </a:xfrm>
            <a:custGeom>
              <a:avLst/>
              <a:gdLst/>
              <a:ahLst/>
              <a:cxnLst/>
              <a:rect l="l" t="t" r="r" b="b"/>
              <a:pathLst>
                <a:path w="7064" h="1" fill="none" extrusionOk="0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w="285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185;p50"/>
            <p:cNvSpPr/>
            <p:nvPr/>
          </p:nvSpPr>
          <p:spPr>
            <a:xfrm>
              <a:off x="2104525" y="5121275"/>
              <a:ext cx="74300" cy="323350"/>
            </a:xfrm>
            <a:custGeom>
              <a:avLst/>
              <a:gdLst/>
              <a:ahLst/>
              <a:cxnLst/>
              <a:rect l="l" t="t" r="r" b="b"/>
              <a:pathLst>
                <a:path w="2972" h="12934" fill="none" extrusionOk="0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w="285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86;p50"/>
            <p:cNvSpPr/>
            <p:nvPr/>
          </p:nvSpPr>
          <p:spPr>
            <a:xfrm>
              <a:off x="2166625" y="5023850"/>
              <a:ext cx="85275" cy="85275"/>
            </a:xfrm>
            <a:custGeom>
              <a:avLst/>
              <a:gdLst/>
              <a:ahLst/>
              <a:cxnLst/>
              <a:rect l="l" t="t" r="r" b="b"/>
              <a:pathLst>
                <a:path w="3411" h="3411" fill="none" extrusionOk="0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w="285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87;p50"/>
            <p:cNvSpPr/>
            <p:nvPr/>
          </p:nvSpPr>
          <p:spPr>
            <a:xfrm>
              <a:off x="2031450" y="5023850"/>
              <a:ext cx="85275" cy="85275"/>
            </a:xfrm>
            <a:custGeom>
              <a:avLst/>
              <a:gdLst/>
              <a:ahLst/>
              <a:cxnLst/>
              <a:rect l="l" t="t" r="r" b="b"/>
              <a:pathLst>
                <a:path w="3411" h="3411" fill="none" extrusionOk="0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w="285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188;p50"/>
            <p:cNvSpPr/>
            <p:nvPr/>
          </p:nvSpPr>
          <p:spPr>
            <a:xfrm>
              <a:off x="1979100" y="5219925"/>
              <a:ext cx="125450" cy="224700"/>
            </a:xfrm>
            <a:custGeom>
              <a:avLst/>
              <a:gdLst/>
              <a:ahLst/>
              <a:cxnLst/>
              <a:rect l="l" t="t" r="r" b="b"/>
              <a:pathLst>
                <a:path w="5018" h="8988" fill="none" extrusionOk="0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w="285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189;p50"/>
            <p:cNvSpPr/>
            <p:nvPr/>
          </p:nvSpPr>
          <p:spPr>
            <a:xfrm>
              <a:off x="2178800" y="5219925"/>
              <a:ext cx="125450" cy="224700"/>
            </a:xfrm>
            <a:custGeom>
              <a:avLst/>
              <a:gdLst/>
              <a:ahLst/>
              <a:cxnLst/>
              <a:rect l="l" t="t" r="r" b="b"/>
              <a:pathLst>
                <a:path w="5018" h="8988" fill="none" extrusionOk="0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w="28575" cap="rnd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1182;p50"/>
          <p:cNvGrpSpPr/>
          <p:nvPr/>
        </p:nvGrpSpPr>
        <p:grpSpPr>
          <a:xfrm>
            <a:off x="6858000" y="3787360"/>
            <a:ext cx="762000" cy="781536"/>
            <a:chOff x="1959600" y="4980625"/>
            <a:chExt cx="364150" cy="464000"/>
          </a:xfrm>
        </p:grpSpPr>
        <p:sp>
          <p:nvSpPr>
            <p:cNvPr id="22" name="Google Shape;1183;p50"/>
            <p:cNvSpPr/>
            <p:nvPr/>
          </p:nvSpPr>
          <p:spPr>
            <a:xfrm>
              <a:off x="1959600" y="4980625"/>
              <a:ext cx="364150" cy="239325"/>
            </a:xfrm>
            <a:custGeom>
              <a:avLst/>
              <a:gdLst/>
              <a:ahLst/>
              <a:cxnLst/>
              <a:rect l="l" t="t" r="r" b="b"/>
              <a:pathLst>
                <a:path w="14566" h="9573" fill="none" extrusionOk="0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w="28575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184;p50"/>
            <p:cNvSpPr/>
            <p:nvPr/>
          </p:nvSpPr>
          <p:spPr>
            <a:xfrm>
              <a:off x="2053375" y="5121275"/>
              <a:ext cx="176600" cy="25"/>
            </a:xfrm>
            <a:custGeom>
              <a:avLst/>
              <a:gdLst/>
              <a:ahLst/>
              <a:cxnLst/>
              <a:rect l="l" t="t" r="r" b="b"/>
              <a:pathLst>
                <a:path w="7064" h="1" fill="none" extrusionOk="0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w="28575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185;p50"/>
            <p:cNvSpPr/>
            <p:nvPr/>
          </p:nvSpPr>
          <p:spPr>
            <a:xfrm>
              <a:off x="2104525" y="5121275"/>
              <a:ext cx="74300" cy="323350"/>
            </a:xfrm>
            <a:custGeom>
              <a:avLst/>
              <a:gdLst/>
              <a:ahLst/>
              <a:cxnLst/>
              <a:rect l="l" t="t" r="r" b="b"/>
              <a:pathLst>
                <a:path w="2972" h="12934" fill="none" extrusionOk="0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w="28575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186;p50"/>
            <p:cNvSpPr/>
            <p:nvPr/>
          </p:nvSpPr>
          <p:spPr>
            <a:xfrm>
              <a:off x="2166625" y="5023850"/>
              <a:ext cx="85275" cy="85275"/>
            </a:xfrm>
            <a:custGeom>
              <a:avLst/>
              <a:gdLst/>
              <a:ahLst/>
              <a:cxnLst/>
              <a:rect l="l" t="t" r="r" b="b"/>
              <a:pathLst>
                <a:path w="3411" h="3411" fill="none" extrusionOk="0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w="28575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187;p50"/>
            <p:cNvSpPr/>
            <p:nvPr/>
          </p:nvSpPr>
          <p:spPr>
            <a:xfrm>
              <a:off x="2031450" y="5023850"/>
              <a:ext cx="85275" cy="85275"/>
            </a:xfrm>
            <a:custGeom>
              <a:avLst/>
              <a:gdLst/>
              <a:ahLst/>
              <a:cxnLst/>
              <a:rect l="l" t="t" r="r" b="b"/>
              <a:pathLst>
                <a:path w="3411" h="3411" fill="none" extrusionOk="0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w="28575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188;p50"/>
            <p:cNvSpPr/>
            <p:nvPr/>
          </p:nvSpPr>
          <p:spPr>
            <a:xfrm>
              <a:off x="1979100" y="5219925"/>
              <a:ext cx="125450" cy="224700"/>
            </a:xfrm>
            <a:custGeom>
              <a:avLst/>
              <a:gdLst/>
              <a:ahLst/>
              <a:cxnLst/>
              <a:rect l="l" t="t" r="r" b="b"/>
              <a:pathLst>
                <a:path w="5018" h="8988" fill="none" extrusionOk="0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w="28575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189;p50"/>
            <p:cNvSpPr/>
            <p:nvPr/>
          </p:nvSpPr>
          <p:spPr>
            <a:xfrm>
              <a:off x="2178800" y="5219925"/>
              <a:ext cx="125450" cy="224700"/>
            </a:xfrm>
            <a:custGeom>
              <a:avLst/>
              <a:gdLst/>
              <a:ahLst/>
              <a:cxnLst/>
              <a:rect l="l" t="t" r="r" b="b"/>
              <a:pathLst>
                <a:path w="5018" h="8988" fill="none" extrusionOk="0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w="28575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1742;p51"/>
          <p:cNvGrpSpPr/>
          <p:nvPr/>
        </p:nvGrpSpPr>
        <p:grpSpPr>
          <a:xfrm>
            <a:off x="2958931" y="2302189"/>
            <a:ext cx="3067545" cy="761999"/>
            <a:chOff x="3042485" y="5594633"/>
            <a:chExt cx="2159652" cy="510557"/>
          </a:xfrm>
        </p:grpSpPr>
        <p:sp>
          <p:nvSpPr>
            <p:cNvPr id="37" name="Google Shape;1743;p51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744;p51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745;p51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746;p51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747;p51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748;p51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749;p51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750;p51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751;p51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752;p51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753;p51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754;p51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755;p51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756;p51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757;p51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17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755857"/>
            <a:ext cx="2819400" cy="2667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06" name="Google Shape;406;p1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" name="Cloud Callout 1"/>
          <p:cNvSpPr/>
          <p:nvPr/>
        </p:nvSpPr>
        <p:spPr>
          <a:xfrm>
            <a:off x="2003749" y="912118"/>
            <a:ext cx="2590800" cy="19240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" sz="2000">
                <a:solidFill>
                  <a:schemeClr val="tx2">
                    <a:lumMod val="10000"/>
                  </a:schemeClr>
                </a:solidFill>
              </a:rPr>
              <a:t>Giải </a:t>
            </a:r>
            <a:r>
              <a:rPr lang="en" sz="2000" smtClean="0">
                <a:solidFill>
                  <a:schemeClr val="tx2">
                    <a:lumMod val="10000"/>
                  </a:schemeClr>
                </a:solidFill>
              </a:rPr>
              <a:t>pháp </a:t>
            </a:r>
            <a:r>
              <a:rPr lang="en" sz="2000">
                <a:solidFill>
                  <a:schemeClr val="tx2">
                    <a:lumMod val="10000"/>
                  </a:schemeClr>
                </a:solidFill>
              </a:rPr>
              <a:t>tối </a:t>
            </a:r>
            <a:r>
              <a:rPr lang="en" sz="2000" smtClean="0">
                <a:solidFill>
                  <a:schemeClr val="tx2">
                    <a:lumMod val="10000"/>
                  </a:schemeClr>
                </a:solidFill>
              </a:rPr>
              <a:t>ưu là gì?</a:t>
            </a:r>
            <a:endParaRPr lang="en-US" sz="200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7" name="Picture 6" descr="Những icon đẹp cute, đáng yêu, dí dỏm nhấ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6800" y="2799898"/>
            <a:ext cx="1905000" cy="162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4267200" y="3028950"/>
            <a:ext cx="914400" cy="762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8"/>
          <p:cNvSpPr txBox="1">
            <a:spLocks noGrp="1"/>
          </p:cNvSpPr>
          <p:nvPr>
            <p:ph type="ctrTitle"/>
          </p:nvPr>
        </p:nvSpPr>
        <p:spPr>
          <a:xfrm>
            <a:off x="2667000" y="1276350"/>
            <a:ext cx="3810000" cy="129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smtClean="0">
                <a:solidFill>
                  <a:srgbClr val="002060"/>
                </a:solidFill>
                <a:latin typeface="+mj-lt"/>
              </a:rPr>
              <a:t>CHỦ ĐỀ B. </a:t>
            </a:r>
            <a:br>
              <a:rPr lang="en-US" sz="2400" b="1" smtClean="0">
                <a:solidFill>
                  <a:srgbClr val="002060"/>
                </a:solidFill>
                <a:latin typeface="+mj-lt"/>
              </a:rPr>
            </a:br>
            <a:r>
              <a:rPr lang="en-US" sz="2400" b="1" smtClean="0">
                <a:solidFill>
                  <a:srgbClr val="002060"/>
                </a:solidFill>
                <a:latin typeface="+mj-lt"/>
              </a:rPr>
              <a:t>MẠNG MÁY TÍNH VÀ INTERNET</a:t>
            </a:r>
            <a:endParaRPr sz="2400" b="1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905000" y="2647950"/>
            <a:ext cx="5562600" cy="2057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46095" y="2782853"/>
            <a:ext cx="68804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Bài 1: Khái niệm và lợi ích của mạng máy tính</a:t>
            </a:r>
            <a:endParaRPr lang="en-US" sz="240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9"/>
          <p:cNvSpPr txBox="1">
            <a:spLocks noGrp="1"/>
          </p:cNvSpPr>
          <p:nvPr>
            <p:ph type="body" idx="1"/>
          </p:nvPr>
        </p:nvSpPr>
        <p:spPr>
          <a:xfrm>
            <a:off x="533400" y="666750"/>
            <a:ext cx="4320325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2400" b="1" i="0" smtClean="0">
                <a:solidFill>
                  <a:schemeClr val="bg1"/>
                </a:solidFill>
                <a:latin typeface="+mj-lt"/>
              </a:rPr>
              <a:t>1. Khái niệm mạng máy tính</a:t>
            </a:r>
            <a:endParaRPr sz="2400" b="1" i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18" name="Google Shape;418;p19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3" name="Group 2"/>
          <p:cNvGrpSpPr/>
          <p:nvPr/>
        </p:nvGrpSpPr>
        <p:grpSpPr>
          <a:xfrm>
            <a:off x="632957" y="1307225"/>
            <a:ext cx="1397022" cy="1521650"/>
            <a:chOff x="814590" y="1872487"/>
            <a:chExt cx="1647421" cy="1680982"/>
          </a:xfrm>
        </p:grpSpPr>
        <p:grpSp>
          <p:nvGrpSpPr>
            <p:cNvPr id="4" name="Google Shape;112;p13"/>
            <p:cNvGrpSpPr/>
            <p:nvPr/>
          </p:nvGrpSpPr>
          <p:grpSpPr>
            <a:xfrm>
              <a:off x="838200" y="1872487"/>
              <a:ext cx="1600200" cy="1680982"/>
              <a:chOff x="5300400" y="3670175"/>
              <a:chExt cx="421300" cy="399325"/>
            </a:xfrm>
          </p:grpSpPr>
          <p:sp>
            <p:nvSpPr>
              <p:cNvPr id="5" name="Google Shape;113;p13"/>
              <p:cNvSpPr/>
              <p:nvPr/>
            </p:nvSpPr>
            <p:spPr>
              <a:xfrm>
                <a:off x="5300400" y="3708025"/>
                <a:ext cx="421300" cy="267450"/>
              </a:xfrm>
              <a:custGeom>
                <a:avLst/>
                <a:gdLst/>
                <a:ahLst/>
                <a:cxnLst/>
                <a:rect l="l" t="t" r="r" b="b"/>
                <a:pathLst>
                  <a:path w="16852" h="10698" extrusionOk="0">
                    <a:moveTo>
                      <a:pt x="16364" y="489"/>
                    </a:moveTo>
                    <a:lnTo>
                      <a:pt x="16364" y="10209"/>
                    </a:lnTo>
                    <a:lnTo>
                      <a:pt x="489" y="10209"/>
                    </a:lnTo>
                    <a:lnTo>
                      <a:pt x="489" y="489"/>
                    </a:lnTo>
                    <a:close/>
                    <a:moveTo>
                      <a:pt x="391" y="0"/>
                    </a:moveTo>
                    <a:lnTo>
                      <a:pt x="293" y="25"/>
                    </a:lnTo>
                    <a:lnTo>
                      <a:pt x="196" y="74"/>
                    </a:lnTo>
                    <a:lnTo>
                      <a:pt x="122" y="147"/>
                    </a:lnTo>
                    <a:lnTo>
                      <a:pt x="73" y="220"/>
                    </a:lnTo>
                    <a:lnTo>
                      <a:pt x="25" y="293"/>
                    </a:lnTo>
                    <a:lnTo>
                      <a:pt x="0" y="391"/>
                    </a:lnTo>
                    <a:lnTo>
                      <a:pt x="0" y="489"/>
                    </a:lnTo>
                    <a:lnTo>
                      <a:pt x="0" y="10209"/>
                    </a:lnTo>
                    <a:lnTo>
                      <a:pt x="0" y="10307"/>
                    </a:lnTo>
                    <a:lnTo>
                      <a:pt x="25" y="10405"/>
                    </a:lnTo>
                    <a:lnTo>
                      <a:pt x="73" y="10478"/>
                    </a:lnTo>
                    <a:lnTo>
                      <a:pt x="122" y="10551"/>
                    </a:lnTo>
                    <a:lnTo>
                      <a:pt x="196" y="10600"/>
                    </a:lnTo>
                    <a:lnTo>
                      <a:pt x="293" y="10649"/>
                    </a:lnTo>
                    <a:lnTo>
                      <a:pt x="391" y="10673"/>
                    </a:lnTo>
                    <a:lnTo>
                      <a:pt x="489" y="10698"/>
                    </a:lnTo>
                    <a:lnTo>
                      <a:pt x="16364" y="10698"/>
                    </a:lnTo>
                    <a:lnTo>
                      <a:pt x="16461" y="10673"/>
                    </a:lnTo>
                    <a:lnTo>
                      <a:pt x="16559" y="10649"/>
                    </a:lnTo>
                    <a:lnTo>
                      <a:pt x="16657" y="10600"/>
                    </a:lnTo>
                    <a:lnTo>
                      <a:pt x="16730" y="10551"/>
                    </a:lnTo>
                    <a:lnTo>
                      <a:pt x="16779" y="10478"/>
                    </a:lnTo>
                    <a:lnTo>
                      <a:pt x="16828" y="10405"/>
                    </a:lnTo>
                    <a:lnTo>
                      <a:pt x="16852" y="10307"/>
                    </a:lnTo>
                    <a:lnTo>
                      <a:pt x="16852" y="10209"/>
                    </a:lnTo>
                    <a:lnTo>
                      <a:pt x="16852" y="489"/>
                    </a:lnTo>
                    <a:lnTo>
                      <a:pt x="16852" y="391"/>
                    </a:lnTo>
                    <a:lnTo>
                      <a:pt x="16828" y="293"/>
                    </a:lnTo>
                    <a:lnTo>
                      <a:pt x="16779" y="220"/>
                    </a:lnTo>
                    <a:lnTo>
                      <a:pt x="16730" y="147"/>
                    </a:lnTo>
                    <a:lnTo>
                      <a:pt x="16657" y="74"/>
                    </a:lnTo>
                    <a:lnTo>
                      <a:pt x="16559" y="25"/>
                    </a:lnTo>
                    <a:lnTo>
                      <a:pt x="16461" y="0"/>
                    </a:lnTo>
                    <a:close/>
                  </a:path>
                </a:pathLst>
              </a:custGeom>
              <a:solidFill>
                <a:srgbClr val="00AE9D">
                  <a:alpha val="83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114;p13"/>
              <p:cNvSpPr/>
              <p:nvPr/>
            </p:nvSpPr>
            <p:spPr>
              <a:xfrm>
                <a:off x="5498825" y="3670175"/>
                <a:ext cx="24450" cy="2565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1026" extrusionOk="0">
                    <a:moveTo>
                      <a:pt x="489" y="0"/>
                    </a:moveTo>
                    <a:lnTo>
                      <a:pt x="391" y="25"/>
                    </a:lnTo>
                    <a:lnTo>
                      <a:pt x="294" y="49"/>
                    </a:lnTo>
                    <a:lnTo>
                      <a:pt x="220" y="98"/>
                    </a:lnTo>
                    <a:lnTo>
                      <a:pt x="147" y="147"/>
                    </a:lnTo>
                    <a:lnTo>
                      <a:pt x="74" y="220"/>
                    </a:lnTo>
                    <a:lnTo>
                      <a:pt x="49" y="318"/>
                    </a:lnTo>
                    <a:lnTo>
                      <a:pt x="1" y="391"/>
                    </a:lnTo>
                    <a:lnTo>
                      <a:pt x="1" y="489"/>
                    </a:lnTo>
                    <a:lnTo>
                      <a:pt x="1" y="1026"/>
                    </a:lnTo>
                    <a:lnTo>
                      <a:pt x="978" y="1026"/>
                    </a:lnTo>
                    <a:lnTo>
                      <a:pt x="978" y="489"/>
                    </a:lnTo>
                    <a:lnTo>
                      <a:pt x="978" y="391"/>
                    </a:lnTo>
                    <a:lnTo>
                      <a:pt x="929" y="318"/>
                    </a:lnTo>
                    <a:lnTo>
                      <a:pt x="904" y="220"/>
                    </a:lnTo>
                    <a:lnTo>
                      <a:pt x="831" y="147"/>
                    </a:lnTo>
                    <a:lnTo>
                      <a:pt x="758" y="98"/>
                    </a:lnTo>
                    <a:lnTo>
                      <a:pt x="684" y="49"/>
                    </a:lnTo>
                    <a:lnTo>
                      <a:pt x="587" y="25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00AE9D">
                  <a:alpha val="83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115;p13"/>
              <p:cNvSpPr/>
              <p:nvPr/>
            </p:nvSpPr>
            <p:spPr>
              <a:xfrm>
                <a:off x="5366325" y="3987675"/>
                <a:ext cx="61100" cy="81825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3273" extrusionOk="0">
                    <a:moveTo>
                      <a:pt x="1344" y="0"/>
                    </a:moveTo>
                    <a:lnTo>
                      <a:pt x="50" y="2565"/>
                    </a:lnTo>
                    <a:lnTo>
                      <a:pt x="25" y="2638"/>
                    </a:lnTo>
                    <a:lnTo>
                      <a:pt x="1" y="2736"/>
                    </a:lnTo>
                    <a:lnTo>
                      <a:pt x="1" y="2833"/>
                    </a:lnTo>
                    <a:lnTo>
                      <a:pt x="25" y="2931"/>
                    </a:lnTo>
                    <a:lnTo>
                      <a:pt x="74" y="3004"/>
                    </a:lnTo>
                    <a:lnTo>
                      <a:pt x="123" y="3102"/>
                    </a:lnTo>
                    <a:lnTo>
                      <a:pt x="196" y="3151"/>
                    </a:lnTo>
                    <a:lnTo>
                      <a:pt x="269" y="3224"/>
                    </a:lnTo>
                    <a:lnTo>
                      <a:pt x="392" y="3248"/>
                    </a:lnTo>
                    <a:lnTo>
                      <a:pt x="489" y="3273"/>
                    </a:lnTo>
                    <a:lnTo>
                      <a:pt x="636" y="3248"/>
                    </a:lnTo>
                    <a:lnTo>
                      <a:pt x="758" y="3200"/>
                    </a:lnTo>
                    <a:lnTo>
                      <a:pt x="856" y="3102"/>
                    </a:lnTo>
                    <a:lnTo>
                      <a:pt x="929" y="3004"/>
                    </a:lnTo>
                    <a:lnTo>
                      <a:pt x="2443" y="0"/>
                    </a:lnTo>
                    <a:close/>
                  </a:path>
                </a:pathLst>
              </a:custGeom>
              <a:solidFill>
                <a:srgbClr val="00AE9D">
                  <a:alpha val="83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116;p13"/>
              <p:cNvSpPr/>
              <p:nvPr/>
            </p:nvSpPr>
            <p:spPr>
              <a:xfrm>
                <a:off x="5594700" y="3987675"/>
                <a:ext cx="61075" cy="81825"/>
              </a:xfrm>
              <a:custGeom>
                <a:avLst/>
                <a:gdLst/>
                <a:ahLst/>
                <a:cxnLst/>
                <a:rect l="l" t="t" r="r" b="b"/>
                <a:pathLst>
                  <a:path w="2443" h="3273" extrusionOk="0">
                    <a:moveTo>
                      <a:pt x="0" y="0"/>
                    </a:moveTo>
                    <a:lnTo>
                      <a:pt x="1514" y="3004"/>
                    </a:lnTo>
                    <a:lnTo>
                      <a:pt x="1588" y="3102"/>
                    </a:lnTo>
                    <a:lnTo>
                      <a:pt x="1685" y="3200"/>
                    </a:lnTo>
                    <a:lnTo>
                      <a:pt x="1807" y="3248"/>
                    </a:lnTo>
                    <a:lnTo>
                      <a:pt x="1954" y="3273"/>
                    </a:lnTo>
                    <a:lnTo>
                      <a:pt x="2052" y="3248"/>
                    </a:lnTo>
                    <a:lnTo>
                      <a:pt x="2174" y="3224"/>
                    </a:lnTo>
                    <a:lnTo>
                      <a:pt x="2247" y="3151"/>
                    </a:lnTo>
                    <a:lnTo>
                      <a:pt x="2320" y="3102"/>
                    </a:lnTo>
                    <a:lnTo>
                      <a:pt x="2369" y="3004"/>
                    </a:lnTo>
                    <a:lnTo>
                      <a:pt x="2418" y="2931"/>
                    </a:lnTo>
                    <a:lnTo>
                      <a:pt x="2442" y="2833"/>
                    </a:lnTo>
                    <a:lnTo>
                      <a:pt x="2442" y="2736"/>
                    </a:lnTo>
                    <a:lnTo>
                      <a:pt x="2418" y="2638"/>
                    </a:lnTo>
                    <a:lnTo>
                      <a:pt x="2393" y="2565"/>
                    </a:lnTo>
                    <a:lnTo>
                      <a:pt x="1099" y="0"/>
                    </a:lnTo>
                    <a:close/>
                  </a:path>
                </a:pathLst>
              </a:custGeom>
              <a:solidFill>
                <a:srgbClr val="00AE9D">
                  <a:alpha val="83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814590" y="2084736"/>
              <a:ext cx="1647421" cy="1020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smtClean="0">
                  <a:solidFill>
                    <a:schemeClr val="bg1"/>
                  </a:solidFill>
                </a:rPr>
                <a:t>HOẠT </a:t>
              </a:r>
            </a:p>
            <a:p>
              <a:pPr algn="ctr">
                <a:lnSpc>
                  <a:spcPct val="150000"/>
                </a:lnSpc>
              </a:pPr>
              <a:r>
                <a:rPr lang="en-US" sz="1800" b="1" smtClean="0">
                  <a:solidFill>
                    <a:schemeClr val="bg1"/>
                  </a:solidFill>
                </a:rPr>
                <a:t>ĐỘNG 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469736"/>
            <a:ext cx="2895600" cy="1905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794" y="1469736"/>
            <a:ext cx="2667000" cy="1905901"/>
          </a:xfrm>
          <a:prstGeom prst="rect">
            <a:avLst/>
          </a:prstGeom>
        </p:spPr>
      </p:pic>
      <p:sp>
        <p:nvSpPr>
          <p:cNvPr id="12" name="Curved Up Arrow 11"/>
          <p:cNvSpPr/>
          <p:nvPr/>
        </p:nvSpPr>
        <p:spPr>
          <a:xfrm>
            <a:off x="4038600" y="3486150"/>
            <a:ext cx="2743200" cy="6096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5600" y="4171949"/>
            <a:ext cx="4887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smtClean="0">
                <a:solidFill>
                  <a:schemeClr val="bg1"/>
                </a:solidFill>
              </a:rPr>
              <a:t>GỬI ẢNH TỪ ĐIỆN THOẠI SANG MÁY TÍNH</a:t>
            </a:r>
            <a:endParaRPr lang="en-US" sz="1800" b="1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" grpId="0" build="p"/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0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 smtClean="0">
                <a:latin typeface="+mj-lt"/>
              </a:rPr>
              <a:t>KẾT LUẬN</a:t>
            </a:r>
            <a:endParaRPr sz="2400" b="1" u="sng">
              <a:latin typeface="+mj-lt"/>
            </a:endParaRPr>
          </a:p>
        </p:txBody>
      </p:sp>
      <p:sp>
        <p:nvSpPr>
          <p:cNvPr id="424" name="Google Shape;424;p20"/>
          <p:cNvSpPr txBox="1">
            <a:spLocks noGrp="1"/>
          </p:cNvSpPr>
          <p:nvPr>
            <p:ph type="body" idx="1"/>
          </p:nvPr>
        </p:nvSpPr>
        <p:spPr>
          <a:xfrm>
            <a:off x="2438400" y="742950"/>
            <a:ext cx="6019800" cy="15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1800" smtClean="0">
                <a:solidFill>
                  <a:srgbClr val="002060"/>
                </a:solidFill>
                <a:latin typeface="+mj-lt"/>
              </a:rPr>
              <a:t>Mạng máy tính là một nhóm các máy tính và thiết bị được kết nối để truyền dữ liệu cho nhau.</a:t>
            </a:r>
            <a:endParaRPr sz="180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25" name="Google Shape;425;p2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733550"/>
            <a:ext cx="4876800" cy="276261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" grpId="0"/>
      <p:bldP spid="42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1"/>
          <p:cNvSpPr txBox="1">
            <a:spLocks noGrp="1"/>
          </p:cNvSpPr>
          <p:nvPr>
            <p:ph type="ctrTitle" idx="4294967295"/>
          </p:nvPr>
        </p:nvSpPr>
        <p:spPr>
          <a:xfrm>
            <a:off x="1295400" y="624476"/>
            <a:ext cx="2057400" cy="7558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smtClean="0">
                <a:solidFill>
                  <a:schemeClr val="bg1"/>
                </a:solidFill>
                <a:latin typeface="+mj-lt"/>
              </a:rPr>
              <a:t>Mạng LAN:</a:t>
            </a:r>
            <a:endParaRPr sz="2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432" name="Google Shape;432;p21"/>
          <p:cNvSpPr txBox="1">
            <a:spLocks noGrp="1"/>
          </p:cNvSpPr>
          <p:nvPr>
            <p:ph type="subTitle" idx="4294967295"/>
          </p:nvPr>
        </p:nvSpPr>
        <p:spPr>
          <a:xfrm>
            <a:off x="762000" y="1211093"/>
            <a:ext cx="3091523" cy="29608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vi-VN" sz="1800">
                <a:solidFill>
                  <a:schemeClr val="bg1"/>
                </a:solidFill>
                <a:latin typeface="+mn-lt"/>
              </a:rPr>
              <a:t>Mạng LAN là mạng kết nối những máy tính trong một phạm vi nhỏ từ vài chục đến hàng trăm  máy tính và thiết bị như: tòa nhà, cơ quan, trường học, nhà riêng...</a:t>
            </a:r>
            <a:endParaRPr sz="180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433" name="Google Shape;433;p21"/>
          <p:cNvGrpSpPr/>
          <p:nvPr/>
        </p:nvGrpSpPr>
        <p:grpSpPr>
          <a:xfrm>
            <a:off x="7696200" y="506823"/>
            <a:ext cx="904585" cy="873481"/>
            <a:chOff x="6643075" y="3664250"/>
            <a:chExt cx="407950" cy="407975"/>
          </a:xfrm>
        </p:grpSpPr>
        <p:sp>
          <p:nvSpPr>
            <p:cNvPr id="434" name="Google Shape;434;p21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FF97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1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FF97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21"/>
          <p:cNvGrpSpPr/>
          <p:nvPr/>
        </p:nvGrpSpPr>
        <p:grpSpPr>
          <a:xfrm rot="-587344">
            <a:off x="7054774" y="606307"/>
            <a:ext cx="595166" cy="595133"/>
            <a:chOff x="576250" y="4319400"/>
            <a:chExt cx="442075" cy="442050"/>
          </a:xfrm>
        </p:grpSpPr>
        <p:sp>
          <p:nvSpPr>
            <p:cNvPr id="437" name="Google Shape;437;p21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1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1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1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1" name="Google Shape;441;p21"/>
          <p:cNvSpPr/>
          <p:nvPr/>
        </p:nvSpPr>
        <p:spPr>
          <a:xfrm>
            <a:off x="7202074" y="506823"/>
            <a:ext cx="226251" cy="21606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1"/>
          <p:cNvSpPr/>
          <p:nvPr/>
        </p:nvSpPr>
        <p:spPr>
          <a:xfrm rot="2697328">
            <a:off x="8429055" y="1390950"/>
            <a:ext cx="343459" cy="327947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1"/>
          <p:cNvSpPr/>
          <p:nvPr/>
        </p:nvSpPr>
        <p:spPr>
          <a:xfrm>
            <a:off x="7972171" y="1609266"/>
            <a:ext cx="137570" cy="13142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1"/>
          <p:cNvSpPr/>
          <p:nvPr/>
        </p:nvSpPr>
        <p:spPr>
          <a:xfrm rot="1280404">
            <a:off x="6902575" y="635383"/>
            <a:ext cx="137564" cy="131398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212259"/>
            <a:ext cx="4409841" cy="31051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" grpId="0"/>
      <p:bldP spid="43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2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smtClean="0">
                <a:latin typeface="+mj-lt"/>
              </a:rPr>
              <a:t>2. Lợi ích của mạng máy tính</a:t>
            </a:r>
            <a:endParaRPr sz="2400" b="1">
              <a:latin typeface="+mj-lt"/>
            </a:endParaRPr>
          </a:p>
        </p:txBody>
      </p:sp>
      <p:sp>
        <p:nvSpPr>
          <p:cNvPr id="453" name="Google Shape;453;p2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878875" y="285750"/>
            <a:ext cx="57406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800" smtClean="0">
                <a:solidFill>
                  <a:srgbClr val="002060"/>
                </a:solidFill>
              </a:rPr>
              <a:t>Mạng máy tính giúp người dùng chia sẻ tài nguyên </a:t>
            </a:r>
          </a:p>
          <a:p>
            <a:pPr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bao gồm thông tin và các thiết bị với nhau.</a:t>
            </a:r>
            <a:endParaRPr lang="en-US" sz="1800">
              <a:solidFill>
                <a:srgbClr val="002060"/>
              </a:solidFill>
            </a:endParaRPr>
          </a:p>
        </p:txBody>
      </p:sp>
      <p:pic>
        <p:nvPicPr>
          <p:cNvPr id="11" name="Google Shape;405;p17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142314"/>
            <a:ext cx="2667000" cy="242003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2" name="Google Shape;405;p17"/>
          <p:cNvPicPr preferRelativeResize="0"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212" y="1142314"/>
            <a:ext cx="2667000" cy="2420036"/>
          </a:xfrm>
          <a:prstGeom prst="ellipse">
            <a:avLst/>
          </a:prstGeom>
          <a:noFill/>
          <a:ln>
            <a:noFill/>
          </a:ln>
        </p:spPr>
      </p:pic>
      <p:sp>
        <p:nvSpPr>
          <p:cNvPr id="7" name="Right Arrow 6"/>
          <p:cNvSpPr/>
          <p:nvPr/>
        </p:nvSpPr>
        <p:spPr>
          <a:xfrm>
            <a:off x="5275684" y="2085632"/>
            <a:ext cx="381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27145" y="3636997"/>
            <a:ext cx="14895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1 người đọc </a:t>
            </a:r>
          </a:p>
          <a:p>
            <a:pPr algn="ctr"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1 cuốn sách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00712" y="3631167"/>
            <a:ext cx="1963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Nhiều người đọc </a:t>
            </a:r>
          </a:p>
          <a:p>
            <a:pPr algn="ctr">
              <a:lnSpc>
                <a:spcPct val="150000"/>
              </a:lnSpc>
            </a:pPr>
            <a:r>
              <a:rPr lang="en-US" sz="1800" smtClean="0">
                <a:solidFill>
                  <a:srgbClr val="002060"/>
                </a:solidFill>
              </a:rPr>
              <a:t>1 cuốn sách</a:t>
            </a:r>
            <a:endParaRPr lang="en-US" sz="1800">
              <a:solidFill>
                <a:srgbClr val="00206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" grpId="0"/>
      <p:bldP spid="4" grpId="0"/>
      <p:bldP spid="7" grpId="0" animBg="1"/>
      <p:bldP spid="8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3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2400" b="1" smtClean="0">
                <a:latin typeface="+mj-lt"/>
              </a:rPr>
              <a:t>3. Đặc </a:t>
            </a:r>
            <a:r>
              <a:rPr lang="en-US" sz="2400" b="1">
                <a:latin typeface="+mj-lt"/>
              </a:rPr>
              <a:t>điểm và lợi ích của internet</a:t>
            </a:r>
            <a:endParaRPr sz="2400">
              <a:latin typeface="+mj-lt"/>
            </a:endParaRPr>
          </a:p>
        </p:txBody>
      </p:sp>
      <p:sp>
        <p:nvSpPr>
          <p:cNvPr id="459" name="Google Shape;459;p23"/>
          <p:cNvSpPr txBox="1">
            <a:spLocks noGrp="1"/>
          </p:cNvSpPr>
          <p:nvPr>
            <p:ph type="body" idx="1"/>
          </p:nvPr>
        </p:nvSpPr>
        <p:spPr>
          <a:xfrm>
            <a:off x="2895600" y="438150"/>
            <a:ext cx="3794000" cy="53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smtClean="0">
                <a:solidFill>
                  <a:srgbClr val="002060"/>
                </a:solidFill>
                <a:latin typeface="+mj-lt"/>
              </a:rPr>
              <a:t>3.1. Đặc điểm của internet</a:t>
            </a:r>
            <a:endParaRPr sz="180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16849896"/>
              </p:ext>
            </p:extLst>
          </p:nvPr>
        </p:nvGraphicFramePr>
        <p:xfrm>
          <a:off x="1828800" y="1123950"/>
          <a:ext cx="60960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" grpId="0"/>
      <p:bldP spid="459" grpId="0" build="p"/>
      <p:bldGraphic spid="4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911571D-CCB1-4825-8DFA-9C6F2CDCD6DF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0017\uFFFD'\uFFFD{A74CD689-89C5-479C-87FA-7851B014C158}&quot;,&quot;F:\\BÀI GIẢNG ĐIỆN TỬ - THƯ VIỆN SỐ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CD B_Bai 1_ Khái niệm và lợi ích của mạng máy tính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0012430-CDD2-4570-B291-366BAF7EE490}:26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79F19DA-FEC1-45AA-ADE8-31DAB6991BD4}:26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975AD8F-13F5-4227-86DF-F292559D6979}:26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78C0E36-21A5-4799-AEE9-EBCBA8868BF6}:26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6E02990-C9DD-4C6F-9438-CFA0E82C38E6}:26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88A1210-609C-42FD-80D7-9C3437B03802}:26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A0B0A6C-DE0C-4EA7-A7BD-3F69323972C4}:27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027E10D-260F-4A7F-8A0B-857D76919DAC}:27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FDC7699-8360-4E69-9D3A-3FDC6BFB3948}:27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2E6BC57-3959-4E86-9391-8E2BA1A815E9}:27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DFD78C1-1003-4B8E-8ECD-1253A1302BCE}:25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D007F2C-1087-4EA5-90E1-A0CB04636515}:29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A1EA521-77D9-4CED-B177-5BA17C596BBB}:27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28AE272-EF77-4095-B34A-A320724F930B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B3F4611-186D-497A-8086-34CBCC4DB0D7}: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BD831A6-C8F2-4335-A758-703AAA211E1D}:2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7BD1169-0611-40AE-A218-6710BDEF016B}:2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EA35A13-3B02-4130-B6AD-E2412AF361D7}:26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0609864-76E4-4913-BCD5-4303CFE46B77}:2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8A98CE6-A7B3-40F1-898F-38725459C69F}:263"/>
</p:tagLst>
</file>

<file path=ppt/theme/theme1.xml><?xml version="1.0" encoding="utf-8"?>
<a:theme xmlns:a="http://schemas.openxmlformats.org/drawingml/2006/main" name="Kent template">
  <a:themeElements>
    <a:clrScheme name="Custom 347">
      <a:dk1>
        <a:srgbClr val="4A5C65"/>
      </a:dk1>
      <a:lt1>
        <a:srgbClr val="FFFFFF"/>
      </a:lt1>
      <a:dk2>
        <a:srgbClr val="A6BCC9"/>
      </a:dk2>
      <a:lt2>
        <a:srgbClr val="DEE9F2"/>
      </a:lt2>
      <a:accent1>
        <a:srgbClr val="02BDC7"/>
      </a:accent1>
      <a:accent2>
        <a:srgbClr val="FFB600"/>
      </a:accent2>
      <a:accent3>
        <a:srgbClr val="FF9755"/>
      </a:accent3>
      <a:accent4>
        <a:srgbClr val="FD6C68"/>
      </a:accent4>
      <a:accent5>
        <a:srgbClr val="FC4067"/>
      </a:accent5>
      <a:accent6>
        <a:srgbClr val="A6BCC9"/>
      </a:accent6>
      <a:hlink>
        <a:srgbClr val="02BDC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759</Words>
  <Application>Microsoft Office PowerPoint</Application>
  <PresentationFormat>On-screen Show (16:9)</PresentationFormat>
  <Paragraphs>104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Times New Roman</vt:lpstr>
      <vt:lpstr>Lato Light</vt:lpstr>
      <vt:lpstr>Roboto Slab Regular</vt:lpstr>
      <vt:lpstr>Calibri</vt:lpstr>
      <vt:lpstr>Wingdings</vt:lpstr>
      <vt:lpstr>Kent template</vt:lpstr>
      <vt:lpstr>TIN HỌC 6 Chào mừng các em đến với bài học hôm nay!</vt:lpstr>
      <vt:lpstr>KHỞI ĐỘNG</vt:lpstr>
      <vt:lpstr>PowerPoint Presentation</vt:lpstr>
      <vt:lpstr>CHỦ ĐỀ B.  MẠNG MÁY TÍNH VÀ INTERNET</vt:lpstr>
      <vt:lpstr>PowerPoint Presentation</vt:lpstr>
      <vt:lpstr>KẾT LUẬN</vt:lpstr>
      <vt:lpstr>Mạng LAN:</vt:lpstr>
      <vt:lpstr>2. Lợi ích của mạng máy tính</vt:lpstr>
      <vt:lpstr>3. Đặc điểm và lợi ích của internet</vt:lpstr>
      <vt:lpstr>3.2. Lợi ích của internet</vt:lpstr>
      <vt:lpstr>PowerPoint Presentation</vt:lpstr>
      <vt:lpstr>COVID 2020</vt:lpstr>
      <vt:lpstr>TỔNG KẾT NỘI DUNG</vt:lpstr>
      <vt:lpstr>PowerPoint Presentation</vt:lpstr>
      <vt:lpstr>PowerPoint Presentation</vt:lpstr>
      <vt:lpstr>Hoạt động nhóm (3 phút)</vt:lpstr>
      <vt:lpstr>Đáp án</vt:lpstr>
      <vt:lpstr>BÀI TẬP VẬN DỤNG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 B_Bai 1_ Khái niệm và lợi ích của mạng máy tính</dc:title>
  <dc:creator>Hoai Ham Hap</dc:creator>
  <cp:lastModifiedBy>STD</cp:lastModifiedBy>
  <cp:revision>18</cp:revision>
  <dcterms:modified xsi:type="dcterms:W3CDTF">2024-05-30T09:29:47Z</dcterms:modified>
</cp:coreProperties>
</file>