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7772400" cy="10058400"/>
  <p:notesSz cx="7772400" cy="10058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1214" y="-188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2930" y="3118104"/>
            <a:ext cx="6606540" cy="2112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5632704"/>
            <a:ext cx="544068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14/2/2025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14/2/2025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8620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02786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14/2/2025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14/2/2025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14/2/2025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8620" y="402336"/>
            <a:ext cx="6995160" cy="16093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620" y="2313432"/>
            <a:ext cx="6995160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42616" y="9354312"/>
            <a:ext cx="2487168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8620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14/2/2025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596128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2004" y="869949"/>
            <a:ext cx="5969000" cy="34594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CHI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ĐỘI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7</a:t>
            </a:r>
            <a:r>
              <a:rPr lang="en-US" sz="1200" dirty="0">
                <a:latin typeface="Times New Roman"/>
                <a:cs typeface="Times New Roman"/>
              </a:rPr>
              <a:t>E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TRƯỜNG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THCS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TIẾN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THAM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GIA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DỌN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VỆ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SINH MÔI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TRƯỜNG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CHUẨN </a:t>
            </a:r>
            <a:r>
              <a:rPr sz="1200" dirty="0">
                <a:latin typeface="Times New Roman"/>
                <a:cs typeface="Times New Roman"/>
              </a:rPr>
              <a:t>BỊ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CHO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LỄ HỘI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NÚI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VOI</a:t>
            </a:r>
            <a:r>
              <a:rPr sz="1200" spc="2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TRÊN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ĐỊA BÀN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THỊ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TRẤN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AN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LÃO.</a:t>
            </a:r>
            <a:endParaRPr sz="1200" dirty="0">
              <a:latin typeface="Times New Roman"/>
              <a:cs typeface="Times New Roman"/>
            </a:endParaRPr>
          </a:p>
          <a:p>
            <a:pPr marL="545465">
              <a:lnSpc>
                <a:spcPct val="100000"/>
              </a:lnSpc>
              <a:spcBef>
                <a:spcPts val="1150"/>
              </a:spcBef>
            </a:pPr>
            <a:r>
              <a:rPr sz="1200" dirty="0">
                <a:latin typeface="Times New Roman"/>
                <a:cs typeface="Times New Roman"/>
              </a:rPr>
              <a:t>* * * * * * * * * * * * * * * * * * * * * * * * * * * </a:t>
            </a:r>
            <a:r>
              <a:rPr sz="1200" spc="-50" dirty="0">
                <a:latin typeface="Times New Roman"/>
                <a:cs typeface="Times New Roman"/>
              </a:rPr>
              <a:t>*</a:t>
            </a:r>
            <a:endParaRPr sz="1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140"/>
              </a:spcBef>
            </a:pPr>
            <a:r>
              <a:rPr sz="1200" dirty="0">
                <a:latin typeface="Times New Roman"/>
                <a:cs typeface="Times New Roman"/>
              </a:rPr>
              <a:t>Thực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hiện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kế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hoạch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số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236/KH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-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UBND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ngày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06/12/2024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của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Uỷ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ban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nhân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dân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huyện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An </a:t>
            </a:r>
            <a:r>
              <a:rPr sz="1200" spc="-20" dirty="0">
                <a:latin typeface="Times New Roman"/>
                <a:cs typeface="Times New Roman"/>
              </a:rPr>
              <a:t>Lão.</a:t>
            </a:r>
            <a:endParaRPr sz="1200" dirty="0">
              <a:latin typeface="Times New Roman"/>
              <a:cs typeface="Times New Roman"/>
            </a:endParaRPr>
          </a:p>
          <a:p>
            <a:pPr marL="12700" marR="212090">
              <a:lnSpc>
                <a:spcPct val="110000"/>
              </a:lnSpc>
              <a:spcBef>
                <a:spcPts val="1010"/>
              </a:spcBef>
            </a:pPr>
            <a:r>
              <a:rPr sz="1200" dirty="0">
                <a:latin typeface="Times New Roman"/>
                <a:cs typeface="Times New Roman"/>
              </a:rPr>
              <a:t>Để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góp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phần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tổng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dọn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vệ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sinh,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làm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sạch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đẹp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các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tuyến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đường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trên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địa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bàn thị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trấn.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Chi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đội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7G </a:t>
            </a:r>
            <a:r>
              <a:rPr sz="1200" dirty="0">
                <a:latin typeface="Times New Roman"/>
                <a:cs typeface="Times New Roman"/>
              </a:rPr>
              <a:t>trường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THCS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An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Tiến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đã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tổ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chức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dọn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dẹp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vệ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sinh môi</a:t>
            </a:r>
            <a:r>
              <a:rPr sz="1200" spc="-10" dirty="0">
                <a:latin typeface="Times New Roman"/>
                <a:cs typeface="Times New Roman"/>
              </a:rPr>
              <a:t> trường.</a:t>
            </a:r>
            <a:endParaRPr sz="1200" dirty="0">
              <a:latin typeface="Times New Roman"/>
              <a:cs typeface="Times New Roman"/>
            </a:endParaRPr>
          </a:p>
          <a:p>
            <a:pPr marL="100330" indent="-87630">
              <a:lnSpc>
                <a:spcPct val="100000"/>
              </a:lnSpc>
              <a:spcBef>
                <a:spcPts val="1150"/>
              </a:spcBef>
              <a:buChar char="-"/>
              <a:tabLst>
                <a:tab pos="100330" algn="l"/>
              </a:tabLst>
            </a:pPr>
            <a:r>
              <a:rPr sz="1200" dirty="0">
                <a:latin typeface="Times New Roman"/>
                <a:cs typeface="Times New Roman"/>
              </a:rPr>
              <a:t>Thời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gian: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Chiều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ngày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12/2/2025</a:t>
            </a:r>
            <a:endParaRPr sz="1200" dirty="0">
              <a:latin typeface="Times New Roman"/>
              <a:cs typeface="Times New Roman"/>
            </a:endParaRPr>
          </a:p>
          <a:p>
            <a:pPr marL="138430" indent="-125730">
              <a:lnSpc>
                <a:spcPct val="100000"/>
              </a:lnSpc>
              <a:spcBef>
                <a:spcPts val="1140"/>
              </a:spcBef>
              <a:buChar char="-"/>
              <a:tabLst>
                <a:tab pos="138430" algn="l"/>
              </a:tabLst>
            </a:pPr>
            <a:r>
              <a:rPr sz="1200" dirty="0">
                <a:latin typeface="Times New Roman"/>
                <a:cs typeface="Times New Roman"/>
              </a:rPr>
              <a:t>Địa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điểm: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Tuyến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đường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trường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THCS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An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Tiến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đến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núi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Voi</a:t>
            </a:r>
            <a:endParaRPr sz="1200" dirty="0">
              <a:latin typeface="Times New Roman"/>
              <a:cs typeface="Times New Roman"/>
            </a:endParaRPr>
          </a:p>
          <a:p>
            <a:pPr marL="100330" indent="-87630">
              <a:lnSpc>
                <a:spcPct val="100000"/>
              </a:lnSpc>
              <a:spcBef>
                <a:spcPts val="1155"/>
              </a:spcBef>
              <a:buChar char="-"/>
              <a:tabLst>
                <a:tab pos="100330" algn="l"/>
              </a:tabLst>
            </a:pPr>
            <a:r>
              <a:rPr sz="1200" dirty="0">
                <a:latin typeface="Times New Roman"/>
                <a:cs typeface="Times New Roman"/>
              </a:rPr>
              <a:t>Thành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phần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tham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gia: Giáo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viên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chủ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nhiệm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cùng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các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em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học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sinh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 err="1">
                <a:latin typeface="Times New Roman"/>
                <a:cs typeface="Times New Roman"/>
              </a:rPr>
              <a:t>lớp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7</a:t>
            </a:r>
            <a:r>
              <a:rPr lang="en-US" sz="1200" spc="-25" dirty="0">
                <a:latin typeface="Times New Roman"/>
                <a:cs typeface="Times New Roman"/>
              </a:rPr>
              <a:t>E</a:t>
            </a:r>
            <a:r>
              <a:rPr sz="1200" spc="-25" dirty="0">
                <a:latin typeface="Times New Roman"/>
                <a:cs typeface="Times New Roman"/>
              </a:rPr>
              <a:t>.</a:t>
            </a:r>
            <a:endParaRPr sz="1200" dirty="0">
              <a:latin typeface="Times New Roman"/>
              <a:cs typeface="Times New Roman"/>
            </a:endParaRPr>
          </a:p>
          <a:p>
            <a:pPr marL="12700" marR="374015" indent="125730">
              <a:lnSpc>
                <a:spcPct val="110800"/>
              </a:lnSpc>
              <a:spcBef>
                <a:spcPts val="985"/>
              </a:spcBef>
              <a:buChar char="-"/>
              <a:tabLst>
                <a:tab pos="138430" algn="l"/>
              </a:tabLst>
            </a:pPr>
            <a:r>
              <a:rPr sz="1200" dirty="0">
                <a:latin typeface="Times New Roman"/>
                <a:cs typeface="Times New Roman"/>
              </a:rPr>
              <a:t>Công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việc: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Dọn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cỏ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đường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mương,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xúc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gạch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đất và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rác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trên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vỉa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hè,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quét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dọn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rác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dọc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tuyến </a:t>
            </a:r>
            <a:r>
              <a:rPr sz="1200" spc="-20" dirty="0">
                <a:latin typeface="Times New Roman"/>
                <a:cs typeface="Times New Roman"/>
              </a:rPr>
              <a:t>đường</a:t>
            </a:r>
            <a:endParaRPr sz="1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140"/>
              </a:spcBef>
            </a:pPr>
            <a:r>
              <a:rPr sz="1200" dirty="0">
                <a:latin typeface="Times New Roman"/>
                <a:cs typeface="Times New Roman"/>
              </a:rPr>
              <a:t>Với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công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sức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của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cô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và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trò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nhà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trường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đã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tạo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nên một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tuyến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đường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xanh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-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sạch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-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đẹp.</a:t>
            </a:r>
            <a:endParaRPr sz="1200" dirty="0">
              <a:latin typeface="Times New Roman"/>
              <a:cs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696F85-62E6-24D1-BF7C-418BFCAC1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505200"/>
            <a:ext cx="6629400" cy="49720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45321B-3E2E-2BBC-CC00-2D1E171BE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4550"/>
            <a:ext cx="7772400" cy="58293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6A227A-8F0F-36B8-6EF7-FBC596EBC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4550"/>
            <a:ext cx="7772400" cy="58293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DDDA40-A138-0A2F-98E4-362F51606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0"/>
            <a:ext cx="7543800" cy="10058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C702A-8F1D-E98E-4485-C9C146684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FCCC97-756F-F6CA-C581-B18CAFC89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0"/>
            <a:ext cx="7543800" cy="10058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5A4A74-1BDF-811B-3E92-2814288F4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0"/>
            <a:ext cx="75438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936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196</Words>
  <Application>Microsoft Office PowerPoint</Application>
  <PresentationFormat>Custom</PresentationFormat>
  <Paragraphs>9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Admin</dc:creator>
  <cp:lastModifiedBy>Administrator</cp:lastModifiedBy>
  <cp:revision>1</cp:revision>
  <dcterms:created xsi:type="dcterms:W3CDTF">2025-02-14T00:50:55Z</dcterms:created>
  <dcterms:modified xsi:type="dcterms:W3CDTF">2025-02-14T01:00:13Z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2025-02-14T00:00:00Z</vt:filetime>
  </property>
  <property fmtid="{D5CDD505-2E9C-101B-9397-08002B2CF9AE}" pid="3" name="Creator">
    <vt:lpwstr>Microsoft® Word 2016</vt:lpwstr>
  </property>
  <property fmtid="{D5CDD505-2E9C-101B-9397-08002B2CF9AE}" pid="4" name="LastSaved">
    <vt:filetime>2025-02-14T00:00:00Z</vt:filetime>
  </property>
  <property fmtid="{D5CDD505-2E9C-101B-9397-08002B2CF9AE}" pid="5" name="Producer">
    <vt:lpwstr>3-Heights(TM) PDF Security Shell 4.8.25.2 (http://www.pdf-tools.com)</vt:lpwstr>
  </property>
</Properties>
</file>