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ppt/media/image7.jpg" ContentType="image/jpeg"/>
  <Override PartName="/ppt/media/image8.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0.jpg" ContentType="image/gif"/>
  <Override PartName="/ppt/media/image11.jpg" ContentType="image/jpeg"/>
  <Override PartName="/ppt/media/image12.jpg" ContentType="image/jpeg"/>
  <Override PartName="/ppt/media/image13.jpg" ContentType="image/jpeg"/>
  <Override PartName="/ppt/media/image16.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9005D-DBCD-41E3-83B7-FDBA0083C2C2}"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CE318AE-7E05-4A51-BCC1-7AEA0DCB0FB2}">
      <dgm:prSet phldrT="[Văn bản]"/>
      <dgm:spPr>
        <a:solidFill>
          <a:srgbClr val="FFFF00"/>
        </a:solidFill>
      </dgm:spPr>
      <dgm:t>
        <a:bodyPr/>
        <a:lstStyle/>
        <a:p>
          <a:r>
            <a:rPr lang="en-US"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1"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Định</a:t>
          </a:r>
          <a:r>
            <a:rPr lang="vi-VN" b="1" dirty="0">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 </a:t>
          </a:r>
          <a:r>
            <a:rPr lang="vi-VN" b="1"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hướng</a:t>
          </a:r>
          <a:endParaRPr lang="en-US" dirty="0">
            <a:solidFill>
              <a:srgbClr val="0070C0"/>
            </a:solidFill>
          </a:endParaRPr>
        </a:p>
      </dgm:t>
    </dgm:pt>
    <dgm:pt modelId="{7E018B8C-C439-401C-B427-3FBCA3767A66}" type="parTrans" cxnId="{E9E672A3-08B0-401A-ACF3-352A7FB07CE0}">
      <dgm:prSet/>
      <dgm:spPr/>
      <dgm:t>
        <a:bodyPr/>
        <a:lstStyle/>
        <a:p>
          <a:endParaRPr lang="en-US"/>
        </a:p>
      </dgm:t>
    </dgm:pt>
    <dgm:pt modelId="{00735CC2-7790-44C5-A512-53503A78FDC1}" type="sibTrans" cxnId="{E9E672A3-08B0-401A-ACF3-352A7FB07CE0}">
      <dgm:prSet/>
      <dgm:spPr/>
      <dgm:t>
        <a:bodyPr/>
        <a:lstStyle/>
        <a:p>
          <a:endParaRPr lang="en-US"/>
        </a:p>
      </dgm:t>
    </dgm:pt>
    <dgm:pt modelId="{5AADDF03-4D6E-496B-A85D-820E9CAD26FD}">
      <dgm:prSet phldrT="[Văn bản]" custT="1"/>
      <dgm:spPr>
        <a:solidFill>
          <a:srgbClr val="00B050"/>
        </a:solidFill>
      </dgm:spPr>
      <dgm:t>
        <a:bodyPr/>
        <a:lstStyle/>
        <a:p>
          <a:r>
            <a:rPr lang="en-US" sz="3200" b="1" dirty="0">
              <a:latin typeface="Times New Roman" panose="02020603050405020304" pitchFamily="18" charset="0"/>
              <a:cs typeface="Times New Roman" panose="02020603050405020304" pitchFamily="18" charset="0"/>
            </a:rPr>
            <a:t>a. </a:t>
          </a:r>
          <a:r>
            <a:rPr lang="vi-VN" sz="3200" b="1" dirty="0" err="1">
              <a:latin typeface="Times New Roman" panose="02020603050405020304" pitchFamily="18" charset="0"/>
              <a:cs typeface="Times New Roman" panose="02020603050405020304" pitchFamily="18" charset="0"/>
            </a:rPr>
            <a:t>Khái</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niệm</a:t>
          </a:r>
          <a:endParaRPr lang="en-US" sz="3200" dirty="0">
            <a:latin typeface="Times New Roman" panose="02020603050405020304" pitchFamily="18" charset="0"/>
            <a:cs typeface="Times New Roman" panose="02020603050405020304" pitchFamily="18" charset="0"/>
          </a:endParaRPr>
        </a:p>
      </dgm:t>
    </dgm:pt>
    <dgm:pt modelId="{234F6C04-17DE-4578-8D77-CD00E9C20327}" type="parTrans" cxnId="{9D7E5471-433B-4EBE-8A76-CF961EF0E9F5}">
      <dgm:prSet/>
      <dgm:spPr/>
      <dgm:t>
        <a:bodyPr/>
        <a:lstStyle/>
        <a:p>
          <a:endParaRPr lang="en-US"/>
        </a:p>
      </dgm:t>
    </dgm:pt>
    <dgm:pt modelId="{8C47CCAE-7DAB-420B-84CA-FE9E92621E14}" type="sibTrans" cxnId="{9D7E5471-433B-4EBE-8A76-CF961EF0E9F5}">
      <dgm:prSet/>
      <dgm:spPr/>
      <dgm:t>
        <a:bodyPr/>
        <a:lstStyle/>
        <a:p>
          <a:endParaRPr lang="en-US"/>
        </a:p>
      </dgm:t>
    </dgm:pt>
    <dgm:pt modelId="{C70176E1-33BD-40D5-A1D4-5D681EC172F9}">
      <dgm:prSet phldrT="[Văn bản]" custT="1"/>
      <dgm:spPr>
        <a:solidFill>
          <a:srgbClr val="00B0F0"/>
        </a:solidFill>
      </dgm:spPr>
      <dgm:t>
        <a:bodyPr/>
        <a:lstStyle/>
        <a:p>
          <a:r>
            <a:rPr lang="vi-VN" sz="3200" b="1" dirty="0">
              <a:latin typeface="Times New Roman" panose="02020603050405020304" pitchFamily="18" charset="0"/>
              <a:cs typeface="Times New Roman" panose="02020603050405020304" pitchFamily="18" charset="0"/>
            </a:rPr>
            <a:t>c. </a:t>
          </a:r>
          <a:r>
            <a:rPr lang="vi-VN" sz="3200" b="1" dirty="0" err="1">
              <a:latin typeface="Times New Roman" panose="02020603050405020304" pitchFamily="18" charset="0"/>
              <a:cs typeface="Times New Roman" panose="02020603050405020304" pitchFamily="18" charset="0"/>
            </a:rPr>
            <a:t>Các</a:t>
          </a:r>
          <a:r>
            <a:rPr lang="vi-VN" sz="3200" b="1" dirty="0">
              <a:latin typeface="Times New Roman" panose="02020603050405020304" pitchFamily="18" charset="0"/>
              <a:cs typeface="Times New Roman" panose="02020603050405020304" pitchFamily="18" charset="0"/>
            </a:rPr>
            <a:t> thao </a:t>
          </a:r>
          <a:r>
            <a:rPr lang="vi-VN" sz="3200" b="1" dirty="0" err="1">
              <a:latin typeface="Times New Roman" panose="02020603050405020304" pitchFamily="18" charset="0"/>
              <a:cs typeface="Times New Roman" panose="02020603050405020304" pitchFamily="18" charset="0"/>
            </a:rPr>
            <a:t>tác</a:t>
          </a: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endParaRPr lang="en-US" sz="3200" dirty="0">
            <a:latin typeface="Times New Roman" panose="02020603050405020304" pitchFamily="18" charset="0"/>
            <a:cs typeface="Times New Roman" panose="02020603050405020304" pitchFamily="18" charset="0"/>
          </a:endParaRPr>
        </a:p>
      </dgm:t>
    </dgm:pt>
    <dgm:pt modelId="{50303C9C-4881-4717-B61D-E5348A8988A6}" type="parTrans" cxnId="{EFFDE76C-B229-4B42-9668-512034223E3A}">
      <dgm:prSet/>
      <dgm:spPr/>
      <dgm:t>
        <a:bodyPr/>
        <a:lstStyle/>
        <a:p>
          <a:endParaRPr lang="en-US"/>
        </a:p>
      </dgm:t>
    </dgm:pt>
    <dgm:pt modelId="{97B4299A-CF61-4ED8-9EB5-A0A7CB3D99D2}" type="sibTrans" cxnId="{EFFDE76C-B229-4B42-9668-512034223E3A}">
      <dgm:prSet/>
      <dgm:spPr/>
      <dgm:t>
        <a:bodyPr/>
        <a:lstStyle/>
        <a:p>
          <a:endParaRPr lang="en-US"/>
        </a:p>
      </dgm:t>
    </dgm:pt>
    <dgm:pt modelId="{D5B6D8F8-2BD5-428F-B373-C4804B9AF9A6}">
      <dgm:prSet phldrT="[Văn bản]" custT="1"/>
      <dgm:spPr>
        <a:solidFill>
          <a:srgbClr val="92D050"/>
        </a:solidFill>
      </dgm:spPr>
      <dgm:t>
        <a:bodyPr/>
        <a:lstStyle/>
        <a:p>
          <a:r>
            <a:rPr lang="vi-VN" sz="3200" b="1" dirty="0">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đích</a:t>
          </a:r>
          <a:endParaRPr lang="en-US" sz="3200" dirty="0">
            <a:latin typeface="Times New Roman" panose="02020603050405020304" pitchFamily="18" charset="0"/>
            <a:cs typeface="Times New Roman" panose="02020603050405020304" pitchFamily="18" charset="0"/>
          </a:endParaRPr>
        </a:p>
      </dgm:t>
    </dgm:pt>
    <dgm:pt modelId="{FE580423-41DC-4935-A755-53E36CC5A260}" type="parTrans" cxnId="{71F1AE9F-EBF6-4666-BCC7-68AAF23B235B}">
      <dgm:prSet/>
      <dgm:spPr/>
      <dgm:t>
        <a:bodyPr/>
        <a:lstStyle/>
        <a:p>
          <a:endParaRPr lang="en-US"/>
        </a:p>
      </dgm:t>
    </dgm:pt>
    <dgm:pt modelId="{3795E5A3-544C-4CCA-BBEF-48A5176B2E6E}" type="sibTrans" cxnId="{71F1AE9F-EBF6-4666-BCC7-68AAF23B235B}">
      <dgm:prSet/>
      <dgm:spPr/>
      <dgm:t>
        <a:bodyPr/>
        <a:lstStyle/>
        <a:p>
          <a:endParaRPr lang="en-US"/>
        </a:p>
      </dgm:t>
    </dgm:pt>
    <dgm:pt modelId="{D5BD0363-9C27-4AEF-BEB4-65675E41BB21}" type="pres">
      <dgm:prSet presAssocID="{B599005D-DBCD-41E3-83B7-FDBA0083C2C2}" presName="Name0" presStyleCnt="0">
        <dgm:presLayoutVars>
          <dgm:chMax val="1"/>
          <dgm:chPref val="1"/>
          <dgm:dir/>
          <dgm:animOne val="branch"/>
          <dgm:animLvl val="lvl"/>
        </dgm:presLayoutVars>
      </dgm:prSet>
      <dgm:spPr/>
      <dgm:t>
        <a:bodyPr/>
        <a:lstStyle/>
        <a:p>
          <a:endParaRPr lang="en-US"/>
        </a:p>
      </dgm:t>
    </dgm:pt>
    <dgm:pt modelId="{E0030759-778C-430F-B00F-39152E67E7B2}" type="pres">
      <dgm:prSet presAssocID="{9CE318AE-7E05-4A51-BCC1-7AEA0DCB0FB2}" presName="singleCycle" presStyleCnt="0"/>
      <dgm:spPr/>
    </dgm:pt>
    <dgm:pt modelId="{624506EC-4E33-4F26-800E-47D798A0586B}" type="pres">
      <dgm:prSet presAssocID="{9CE318AE-7E05-4A51-BCC1-7AEA0DCB0FB2}" presName="singleCenter" presStyleLbl="node1" presStyleIdx="0" presStyleCnt="4" custLinFactNeighborX="888" custLinFactNeighborY="-7675">
        <dgm:presLayoutVars>
          <dgm:chMax val="7"/>
          <dgm:chPref val="7"/>
        </dgm:presLayoutVars>
      </dgm:prSet>
      <dgm:spPr/>
      <dgm:t>
        <a:bodyPr/>
        <a:lstStyle/>
        <a:p>
          <a:endParaRPr lang="en-US"/>
        </a:p>
      </dgm:t>
    </dgm:pt>
    <dgm:pt modelId="{F0F17338-1BA0-4FCB-A9F2-70950BDEADBA}" type="pres">
      <dgm:prSet presAssocID="{234F6C04-17DE-4578-8D77-CD00E9C20327}" presName="Name56" presStyleLbl="parChTrans1D2" presStyleIdx="0" presStyleCnt="3"/>
      <dgm:spPr/>
      <dgm:t>
        <a:bodyPr/>
        <a:lstStyle/>
        <a:p>
          <a:endParaRPr lang="en-US"/>
        </a:p>
      </dgm:t>
    </dgm:pt>
    <dgm:pt modelId="{A41F26BB-D8E4-44AA-8B19-09DCCAC848A0}" type="pres">
      <dgm:prSet presAssocID="{5AADDF03-4D6E-496B-A85D-820E9CAD26FD}" presName="text0" presStyleLbl="node1" presStyleIdx="1" presStyleCnt="4" custScaleX="279851">
        <dgm:presLayoutVars>
          <dgm:bulletEnabled val="1"/>
        </dgm:presLayoutVars>
      </dgm:prSet>
      <dgm:spPr/>
      <dgm:t>
        <a:bodyPr/>
        <a:lstStyle/>
        <a:p>
          <a:endParaRPr lang="en-US"/>
        </a:p>
      </dgm:t>
    </dgm:pt>
    <dgm:pt modelId="{4074EBA2-51C0-434E-85FF-74AEAC0AA44C}" type="pres">
      <dgm:prSet presAssocID="{50303C9C-4881-4717-B61D-E5348A8988A6}" presName="Name56" presStyleLbl="parChTrans1D2" presStyleIdx="1" presStyleCnt="3"/>
      <dgm:spPr/>
      <dgm:t>
        <a:bodyPr/>
        <a:lstStyle/>
        <a:p>
          <a:endParaRPr lang="en-US"/>
        </a:p>
      </dgm:t>
    </dgm:pt>
    <dgm:pt modelId="{1FC73893-DAC3-4241-A8C2-B6D5AEC8FBA4}" type="pres">
      <dgm:prSet presAssocID="{C70176E1-33BD-40D5-A1D4-5D681EC172F9}" presName="text0" presStyleLbl="node1" presStyleIdx="2" presStyleCnt="4" custScaleX="264472" custRadScaleRad="125435" custRadScaleInc="-24563">
        <dgm:presLayoutVars>
          <dgm:bulletEnabled val="1"/>
        </dgm:presLayoutVars>
      </dgm:prSet>
      <dgm:spPr/>
      <dgm:t>
        <a:bodyPr/>
        <a:lstStyle/>
        <a:p>
          <a:endParaRPr lang="en-US"/>
        </a:p>
      </dgm:t>
    </dgm:pt>
    <dgm:pt modelId="{E2D154C3-E61C-4F6B-94AC-80524CC5B170}" type="pres">
      <dgm:prSet presAssocID="{FE580423-41DC-4935-A755-53E36CC5A260}" presName="Name56" presStyleLbl="parChTrans1D2" presStyleIdx="2" presStyleCnt="3"/>
      <dgm:spPr/>
      <dgm:t>
        <a:bodyPr/>
        <a:lstStyle/>
        <a:p>
          <a:endParaRPr lang="en-US"/>
        </a:p>
      </dgm:t>
    </dgm:pt>
    <dgm:pt modelId="{5ABF0B50-080E-45BA-B215-BE6BFD84AC4D}" type="pres">
      <dgm:prSet presAssocID="{D5B6D8F8-2BD5-428F-B373-C4804B9AF9A6}" presName="text0" presStyleLbl="node1" presStyleIdx="3" presStyleCnt="4" custScaleX="237942" custRadScaleRad="128773" custRadScaleInc="25579">
        <dgm:presLayoutVars>
          <dgm:bulletEnabled val="1"/>
        </dgm:presLayoutVars>
      </dgm:prSet>
      <dgm:spPr/>
      <dgm:t>
        <a:bodyPr/>
        <a:lstStyle/>
        <a:p>
          <a:endParaRPr lang="en-US"/>
        </a:p>
      </dgm:t>
    </dgm:pt>
  </dgm:ptLst>
  <dgm:cxnLst>
    <dgm:cxn modelId="{9E8C5313-7B9C-4104-A4D8-F1002976842D}" type="presOf" srcId="{9CE318AE-7E05-4A51-BCC1-7AEA0DCB0FB2}" destId="{624506EC-4E33-4F26-800E-47D798A0586B}" srcOrd="0" destOrd="0" presId="urn:microsoft.com/office/officeart/2008/layout/RadialCluster"/>
    <dgm:cxn modelId="{71F1AE9F-EBF6-4666-BCC7-68AAF23B235B}" srcId="{9CE318AE-7E05-4A51-BCC1-7AEA0DCB0FB2}" destId="{D5B6D8F8-2BD5-428F-B373-C4804B9AF9A6}" srcOrd="2" destOrd="0" parTransId="{FE580423-41DC-4935-A755-53E36CC5A260}" sibTransId="{3795E5A3-544C-4CCA-BBEF-48A5176B2E6E}"/>
    <dgm:cxn modelId="{9D7E5471-433B-4EBE-8A76-CF961EF0E9F5}" srcId="{9CE318AE-7E05-4A51-BCC1-7AEA0DCB0FB2}" destId="{5AADDF03-4D6E-496B-A85D-820E9CAD26FD}" srcOrd="0" destOrd="0" parTransId="{234F6C04-17DE-4578-8D77-CD00E9C20327}" sibTransId="{8C47CCAE-7DAB-420B-84CA-FE9E92621E14}"/>
    <dgm:cxn modelId="{431C66FD-FDD9-4E5B-AD83-6B5B33FDA747}" type="presOf" srcId="{B599005D-DBCD-41E3-83B7-FDBA0083C2C2}" destId="{D5BD0363-9C27-4AEF-BEB4-65675E41BB21}" srcOrd="0" destOrd="0" presId="urn:microsoft.com/office/officeart/2008/layout/RadialCluster"/>
    <dgm:cxn modelId="{4E49AE35-8849-4EBE-B86A-EE00847C59B0}" type="presOf" srcId="{234F6C04-17DE-4578-8D77-CD00E9C20327}" destId="{F0F17338-1BA0-4FCB-A9F2-70950BDEADBA}" srcOrd="0" destOrd="0" presId="urn:microsoft.com/office/officeart/2008/layout/RadialCluster"/>
    <dgm:cxn modelId="{52E5605B-75CF-4B7F-92D9-9196225D7F40}" type="presOf" srcId="{FE580423-41DC-4935-A755-53E36CC5A260}" destId="{E2D154C3-E61C-4F6B-94AC-80524CC5B170}" srcOrd="0" destOrd="0" presId="urn:microsoft.com/office/officeart/2008/layout/RadialCluster"/>
    <dgm:cxn modelId="{3A62448D-2CF7-4B2A-A341-8482F34E6310}" type="presOf" srcId="{50303C9C-4881-4717-B61D-E5348A8988A6}" destId="{4074EBA2-51C0-434E-85FF-74AEAC0AA44C}" srcOrd="0" destOrd="0" presId="urn:microsoft.com/office/officeart/2008/layout/RadialCluster"/>
    <dgm:cxn modelId="{E4A8D09D-D28A-4FA7-B480-6E363B75811D}" type="presOf" srcId="{5AADDF03-4D6E-496B-A85D-820E9CAD26FD}" destId="{A41F26BB-D8E4-44AA-8B19-09DCCAC848A0}" srcOrd="0" destOrd="0" presId="urn:microsoft.com/office/officeart/2008/layout/RadialCluster"/>
    <dgm:cxn modelId="{1EB4D04C-2B41-434D-A712-F7642BC9A148}" type="presOf" srcId="{C70176E1-33BD-40D5-A1D4-5D681EC172F9}" destId="{1FC73893-DAC3-4241-A8C2-B6D5AEC8FBA4}" srcOrd="0" destOrd="0" presId="urn:microsoft.com/office/officeart/2008/layout/RadialCluster"/>
    <dgm:cxn modelId="{FFC83E7B-86D4-4EC6-8C79-058134317875}" type="presOf" srcId="{D5B6D8F8-2BD5-428F-B373-C4804B9AF9A6}" destId="{5ABF0B50-080E-45BA-B215-BE6BFD84AC4D}" srcOrd="0" destOrd="0" presId="urn:microsoft.com/office/officeart/2008/layout/RadialCluster"/>
    <dgm:cxn modelId="{EFFDE76C-B229-4B42-9668-512034223E3A}" srcId="{9CE318AE-7E05-4A51-BCC1-7AEA0DCB0FB2}" destId="{C70176E1-33BD-40D5-A1D4-5D681EC172F9}" srcOrd="1" destOrd="0" parTransId="{50303C9C-4881-4717-B61D-E5348A8988A6}" sibTransId="{97B4299A-CF61-4ED8-9EB5-A0A7CB3D99D2}"/>
    <dgm:cxn modelId="{E9E672A3-08B0-401A-ACF3-352A7FB07CE0}" srcId="{B599005D-DBCD-41E3-83B7-FDBA0083C2C2}" destId="{9CE318AE-7E05-4A51-BCC1-7AEA0DCB0FB2}" srcOrd="0" destOrd="0" parTransId="{7E018B8C-C439-401C-B427-3FBCA3767A66}" sibTransId="{00735CC2-7790-44C5-A512-53503A78FDC1}"/>
    <dgm:cxn modelId="{F2EF2C2C-9DBE-49FF-B3E2-D117634E2D58}" type="presParOf" srcId="{D5BD0363-9C27-4AEF-BEB4-65675E41BB21}" destId="{E0030759-778C-430F-B00F-39152E67E7B2}" srcOrd="0" destOrd="0" presId="urn:microsoft.com/office/officeart/2008/layout/RadialCluster"/>
    <dgm:cxn modelId="{CC2667DE-E233-4169-8470-A329D19713E6}" type="presParOf" srcId="{E0030759-778C-430F-B00F-39152E67E7B2}" destId="{624506EC-4E33-4F26-800E-47D798A0586B}" srcOrd="0" destOrd="0" presId="urn:microsoft.com/office/officeart/2008/layout/RadialCluster"/>
    <dgm:cxn modelId="{6713270E-44EB-4622-8BC6-B94AEC688D2E}" type="presParOf" srcId="{E0030759-778C-430F-B00F-39152E67E7B2}" destId="{F0F17338-1BA0-4FCB-A9F2-70950BDEADBA}" srcOrd="1" destOrd="0" presId="urn:microsoft.com/office/officeart/2008/layout/RadialCluster"/>
    <dgm:cxn modelId="{FEAB31E0-72AB-445A-97B9-FDD584404C94}" type="presParOf" srcId="{E0030759-778C-430F-B00F-39152E67E7B2}" destId="{A41F26BB-D8E4-44AA-8B19-09DCCAC848A0}" srcOrd="2" destOrd="0" presId="urn:microsoft.com/office/officeart/2008/layout/RadialCluster"/>
    <dgm:cxn modelId="{76BD9BA4-A8EE-4502-B613-4899F3988986}" type="presParOf" srcId="{E0030759-778C-430F-B00F-39152E67E7B2}" destId="{4074EBA2-51C0-434E-85FF-74AEAC0AA44C}" srcOrd="3" destOrd="0" presId="urn:microsoft.com/office/officeart/2008/layout/RadialCluster"/>
    <dgm:cxn modelId="{6F8667C4-50AB-4DD7-8091-3A69F2323DF1}" type="presParOf" srcId="{E0030759-778C-430F-B00F-39152E67E7B2}" destId="{1FC73893-DAC3-4241-A8C2-B6D5AEC8FBA4}" srcOrd="4" destOrd="0" presId="urn:microsoft.com/office/officeart/2008/layout/RadialCluster"/>
    <dgm:cxn modelId="{6BFFA6C5-8E43-4363-8C8C-259F97F411FE}" type="presParOf" srcId="{E0030759-778C-430F-B00F-39152E67E7B2}" destId="{E2D154C3-E61C-4F6B-94AC-80524CC5B170}" srcOrd="5" destOrd="0" presId="urn:microsoft.com/office/officeart/2008/layout/RadialCluster"/>
    <dgm:cxn modelId="{0EAF9A0F-AAA6-433C-9A56-A37FB7DD0AFB}" type="presParOf" srcId="{E0030759-778C-430F-B00F-39152E67E7B2}" destId="{5ABF0B50-080E-45BA-B215-BE6BFD84AC4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8FBC4-589B-4241-8E85-213935B2CBE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AA814CCB-EA0A-4209-8A3B-CCC52CD5B1FD}">
      <dgm:prSet phldrT="[Văn bản]" phldr="1"/>
      <dgm:spPr/>
      <dgm:t>
        <a:bodyPr/>
        <a:lstStyle/>
        <a:p>
          <a:endParaRPr lang="en-US"/>
        </a:p>
      </dgm:t>
    </dgm:pt>
    <dgm:pt modelId="{710BCAFF-52FE-4DAF-B439-7FE203D92235}" type="parTrans" cxnId="{CA67D65C-D1EE-4301-ADDA-C811E561E456}">
      <dgm:prSet/>
      <dgm:spPr/>
      <dgm:t>
        <a:bodyPr/>
        <a:lstStyle/>
        <a:p>
          <a:endParaRPr lang="en-US"/>
        </a:p>
      </dgm:t>
    </dgm:pt>
    <dgm:pt modelId="{5C498C3B-0CE4-464E-ABA9-3E9354EF2AC6}" type="sibTrans" cxnId="{CA67D65C-D1EE-4301-ADDA-C811E561E45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n-US"/>
        </a:p>
      </dgm:t>
      <dgm:extLst>
        <a:ext uri="{E40237B7-FDA0-4F09-8148-C483321AD2D9}">
          <dgm14:cNvPr xmlns:dgm14="http://schemas.microsoft.com/office/drawing/2010/diagram" id="0" name="" descr="Ảnh có chứa người, trong nhà, búp bê, đồ chơi&#10;&#10;Mô tả được tạo tự động">
            <a:extLst>
              <a:ext uri="{FF2B5EF4-FFF2-40B4-BE49-F238E27FC236}">
                <a16:creationId xmlns:a16="http://schemas.microsoft.com/office/drawing/2014/main" id="{D341A873-466B-C5AC-19E6-A4A866FEDAF8}"/>
              </a:ext>
            </a:extLst>
          </dgm14:cNvPr>
        </a:ext>
      </dgm:extLst>
    </dgm:pt>
    <dgm:pt modelId="{053274CD-3FCA-47C5-9C1A-0522C4150BDB}" type="pres">
      <dgm:prSet presAssocID="{E6F8FBC4-589B-4241-8E85-213935B2CBEA}" presName="Name0" presStyleCnt="0">
        <dgm:presLayoutVars>
          <dgm:chMax val="7"/>
          <dgm:chPref val="7"/>
          <dgm:dir/>
        </dgm:presLayoutVars>
      </dgm:prSet>
      <dgm:spPr/>
    </dgm:pt>
    <dgm:pt modelId="{10E2B007-F200-4934-8951-0FB16C0AD8E3}" type="pres">
      <dgm:prSet presAssocID="{E6F8FBC4-589B-4241-8E85-213935B2CBEA}" presName="Name1" presStyleCnt="0"/>
      <dgm:spPr/>
    </dgm:pt>
    <dgm:pt modelId="{9F3173C4-D80D-40A7-9E38-0796FDBAFBEE}" type="pres">
      <dgm:prSet presAssocID="{5C498C3B-0CE4-464E-ABA9-3E9354EF2AC6}" presName="picture_1" presStyleCnt="0"/>
      <dgm:spPr/>
    </dgm:pt>
    <dgm:pt modelId="{0BE757B7-1ABD-4DB4-AC52-A48CB87818C7}" type="pres">
      <dgm:prSet presAssocID="{5C498C3B-0CE4-464E-ABA9-3E9354EF2AC6}" presName="pictureRepeatNode" presStyleLbl="alignImgPlace1" presStyleIdx="0" presStyleCnt="1" custScaleX="200000" custScaleY="159347" custLinFactNeighborX="1858" custLinFactNeighborY="0"/>
      <dgm:spPr/>
      <dgm:t>
        <a:bodyPr/>
        <a:lstStyle/>
        <a:p>
          <a:endParaRPr lang="en-US"/>
        </a:p>
      </dgm:t>
    </dgm:pt>
    <dgm:pt modelId="{2B5EEF52-7796-4689-A984-A143DF8843B5}" type="pres">
      <dgm:prSet presAssocID="{AA814CCB-EA0A-4209-8A3B-CCC52CD5B1FD}" presName="text_1" presStyleLbl="node1" presStyleIdx="0" presStyleCnt="0">
        <dgm:presLayoutVars>
          <dgm:bulletEnabled val="1"/>
        </dgm:presLayoutVars>
      </dgm:prSet>
      <dgm:spPr/>
      <dgm:t>
        <a:bodyPr/>
        <a:lstStyle/>
        <a:p>
          <a:endParaRPr lang="en-US"/>
        </a:p>
      </dgm:t>
    </dgm:pt>
  </dgm:ptLst>
  <dgm:cxnLst>
    <dgm:cxn modelId="{813FA4BC-9A24-4D46-A709-34DAE7AF7A9F}" type="presOf" srcId="{5C498C3B-0CE4-464E-ABA9-3E9354EF2AC6}" destId="{0BE757B7-1ABD-4DB4-AC52-A48CB87818C7}" srcOrd="0" destOrd="0" presId="urn:microsoft.com/office/officeart/2008/layout/CircularPictureCallout"/>
    <dgm:cxn modelId="{127959EB-E6B9-422E-928E-9F3D60DFBF4C}" type="presOf" srcId="{AA814CCB-EA0A-4209-8A3B-CCC52CD5B1FD}" destId="{2B5EEF52-7796-4689-A984-A143DF8843B5}" srcOrd="0" destOrd="0" presId="urn:microsoft.com/office/officeart/2008/layout/CircularPictureCallout"/>
    <dgm:cxn modelId="{CA67D65C-D1EE-4301-ADDA-C811E561E456}" srcId="{E6F8FBC4-589B-4241-8E85-213935B2CBEA}" destId="{AA814CCB-EA0A-4209-8A3B-CCC52CD5B1FD}" srcOrd="0" destOrd="0" parTransId="{710BCAFF-52FE-4DAF-B439-7FE203D92235}" sibTransId="{5C498C3B-0CE4-464E-ABA9-3E9354EF2AC6}"/>
    <dgm:cxn modelId="{B6BC5390-4D20-4A2F-88B8-B87AE9B36E0A}" type="presOf" srcId="{E6F8FBC4-589B-4241-8E85-213935B2CBEA}" destId="{053274CD-3FCA-47C5-9C1A-0522C4150BDB}" srcOrd="0" destOrd="0" presId="urn:microsoft.com/office/officeart/2008/layout/CircularPictureCallout"/>
    <dgm:cxn modelId="{8405D66F-383E-4D99-B668-6C78920C6F09}" type="presParOf" srcId="{053274CD-3FCA-47C5-9C1A-0522C4150BDB}" destId="{10E2B007-F200-4934-8951-0FB16C0AD8E3}" srcOrd="0" destOrd="0" presId="urn:microsoft.com/office/officeart/2008/layout/CircularPictureCallout"/>
    <dgm:cxn modelId="{0A65694F-59EB-4216-9A45-040AFDFF5904}" type="presParOf" srcId="{10E2B007-F200-4934-8951-0FB16C0AD8E3}" destId="{9F3173C4-D80D-40A7-9E38-0796FDBAFBEE}" srcOrd="0" destOrd="0" presId="urn:microsoft.com/office/officeart/2008/layout/CircularPictureCallout"/>
    <dgm:cxn modelId="{DA6CD249-CAF1-40CA-9A0D-FEDFAC1FC89B}" type="presParOf" srcId="{9F3173C4-D80D-40A7-9E38-0796FDBAFBEE}" destId="{0BE757B7-1ABD-4DB4-AC52-A48CB87818C7}" srcOrd="0" destOrd="0" presId="urn:microsoft.com/office/officeart/2008/layout/CircularPictureCallout"/>
    <dgm:cxn modelId="{B1252379-BECB-4C48-AABA-8B70CFEDBB1A}" type="presParOf" srcId="{10E2B007-F200-4934-8951-0FB16C0AD8E3}" destId="{2B5EEF52-7796-4689-A984-A143DF8843B5}"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506EC-4E33-4F26-800E-47D798A0586B}">
      <dsp:nvSpPr>
        <dsp:cNvPr id="0" name=""/>
        <dsp:cNvSpPr/>
      </dsp:nvSpPr>
      <dsp:spPr>
        <a:xfrm>
          <a:off x="4746624" y="2538059"/>
          <a:ext cx="1930179" cy="1930179"/>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b="1" kern="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600" kern="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kern="1200"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Định</a:t>
          </a:r>
          <a:r>
            <a:rPr lang="vi-VN" sz="3600" b="1" kern="1200" dirty="0">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 </a:t>
          </a:r>
          <a:r>
            <a:rPr lang="vi-VN" sz="3600" b="1" kern="1200"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hướng</a:t>
          </a:r>
          <a:endParaRPr lang="en-US" sz="3600" kern="1200" dirty="0">
            <a:solidFill>
              <a:srgbClr val="0070C0"/>
            </a:solidFill>
          </a:endParaRPr>
        </a:p>
      </dsp:txBody>
      <dsp:txXfrm>
        <a:off x="4840848" y="2632283"/>
        <a:ext cx="1741731" cy="1741731"/>
      </dsp:txXfrm>
    </dsp:sp>
    <dsp:sp modelId="{F0F17338-1BA0-4FCB-A9F2-70950BDEADBA}">
      <dsp:nvSpPr>
        <dsp:cNvPr id="0" name=""/>
        <dsp:cNvSpPr/>
      </dsp:nvSpPr>
      <dsp:spPr>
        <a:xfrm rot="16127885">
          <a:off x="5232582" y="2088702"/>
          <a:ext cx="898912" cy="0"/>
        </a:xfrm>
        <a:custGeom>
          <a:avLst/>
          <a:gdLst/>
          <a:ahLst/>
          <a:cxnLst/>
          <a:rect l="0" t="0" r="0" b="0"/>
          <a:pathLst>
            <a:path>
              <a:moveTo>
                <a:pt x="0" y="0"/>
              </a:moveTo>
              <a:lnTo>
                <a:pt x="8989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F26BB-D8E4-44AA-8B19-09DCCAC848A0}">
      <dsp:nvSpPr>
        <dsp:cNvPr id="0" name=""/>
        <dsp:cNvSpPr/>
      </dsp:nvSpPr>
      <dsp:spPr>
        <a:xfrm>
          <a:off x="3849500" y="346125"/>
          <a:ext cx="3619088" cy="12932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a. </a:t>
          </a:r>
          <a:r>
            <a:rPr lang="vi-VN" sz="3200" b="1" kern="1200" dirty="0" err="1">
              <a:latin typeface="Times New Roman" panose="02020603050405020304" pitchFamily="18" charset="0"/>
              <a:cs typeface="Times New Roman" panose="02020603050405020304" pitchFamily="18" charset="0"/>
            </a:rPr>
            <a:t>Khái</a:t>
          </a:r>
          <a:r>
            <a:rPr lang="vi-VN" sz="3200" b="1" kern="1200" dirty="0">
              <a:latin typeface="Times New Roman" panose="02020603050405020304" pitchFamily="18" charset="0"/>
              <a:cs typeface="Times New Roman" panose="02020603050405020304" pitchFamily="18" charset="0"/>
            </a:rPr>
            <a:t> </a:t>
          </a:r>
          <a:r>
            <a:rPr lang="vi-VN" sz="3200" b="1" kern="1200" dirty="0" err="1">
              <a:latin typeface="Times New Roman" panose="02020603050405020304" pitchFamily="18" charset="0"/>
              <a:cs typeface="Times New Roman" panose="02020603050405020304" pitchFamily="18" charset="0"/>
            </a:rPr>
            <a:t>niệm</a:t>
          </a:r>
          <a:endParaRPr lang="en-US" sz="3200" kern="1200" dirty="0">
            <a:latin typeface="Times New Roman" panose="02020603050405020304" pitchFamily="18" charset="0"/>
            <a:cs typeface="Times New Roman" panose="02020603050405020304" pitchFamily="18" charset="0"/>
          </a:endParaRPr>
        </a:p>
      </dsp:txBody>
      <dsp:txXfrm>
        <a:off x="3912630" y="409255"/>
        <a:ext cx="3492828" cy="1166959"/>
      </dsp:txXfrm>
    </dsp:sp>
    <dsp:sp modelId="{4074EBA2-51C0-434E-85FF-74AEAC0AA44C}">
      <dsp:nvSpPr>
        <dsp:cNvPr id="0" name=""/>
        <dsp:cNvSpPr/>
      </dsp:nvSpPr>
      <dsp:spPr>
        <a:xfrm rot="1324830">
          <a:off x="6638138" y="4092820"/>
          <a:ext cx="1054359" cy="0"/>
        </a:xfrm>
        <a:custGeom>
          <a:avLst/>
          <a:gdLst/>
          <a:ahLst/>
          <a:cxnLst/>
          <a:rect l="0" t="0" r="0" b="0"/>
          <a:pathLst>
            <a:path>
              <a:moveTo>
                <a:pt x="0" y="0"/>
              </a:moveTo>
              <a:lnTo>
                <a:pt x="10543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73893-DAC3-4241-A8C2-B6D5AEC8FBA4}">
      <dsp:nvSpPr>
        <dsp:cNvPr id="0" name=""/>
        <dsp:cNvSpPr/>
      </dsp:nvSpPr>
      <dsp:spPr>
        <a:xfrm>
          <a:off x="7537694" y="4290992"/>
          <a:ext cx="3420204" cy="12932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vi-VN" sz="3200" b="1" kern="1200" dirty="0">
              <a:latin typeface="Times New Roman" panose="02020603050405020304" pitchFamily="18" charset="0"/>
              <a:cs typeface="Times New Roman" panose="02020603050405020304" pitchFamily="18" charset="0"/>
            </a:rPr>
            <a:t>c. </a:t>
          </a:r>
          <a:r>
            <a:rPr lang="vi-VN" sz="3200" b="1" kern="1200" dirty="0" err="1">
              <a:latin typeface="Times New Roman" panose="02020603050405020304" pitchFamily="18" charset="0"/>
              <a:cs typeface="Times New Roman" panose="02020603050405020304" pitchFamily="18" charset="0"/>
            </a:rPr>
            <a:t>Các</a:t>
          </a:r>
          <a:r>
            <a:rPr lang="vi-VN" sz="3200" b="1" kern="1200" dirty="0">
              <a:latin typeface="Times New Roman" panose="02020603050405020304" pitchFamily="18" charset="0"/>
              <a:cs typeface="Times New Roman" panose="02020603050405020304" pitchFamily="18" charset="0"/>
            </a:rPr>
            <a:t> thao </a:t>
          </a:r>
          <a:r>
            <a:rPr lang="vi-VN" sz="3200" b="1" kern="1200" dirty="0" err="1">
              <a:latin typeface="Times New Roman" panose="02020603050405020304" pitchFamily="18" charset="0"/>
              <a:cs typeface="Times New Roman" panose="02020603050405020304" pitchFamily="18" charset="0"/>
            </a:rPr>
            <a:t>tác</a:t>
          </a:r>
          <a:r>
            <a:rPr lang="vi-VN"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chính</a:t>
          </a:r>
          <a:endParaRPr lang="en-US" sz="3200" kern="1200" dirty="0">
            <a:latin typeface="Times New Roman" panose="02020603050405020304" pitchFamily="18" charset="0"/>
            <a:cs typeface="Times New Roman" panose="02020603050405020304" pitchFamily="18" charset="0"/>
          </a:endParaRPr>
        </a:p>
      </dsp:txBody>
      <dsp:txXfrm>
        <a:off x="7600824" y="4354122"/>
        <a:ext cx="3293944" cy="1166959"/>
      </dsp:txXfrm>
    </dsp:sp>
    <dsp:sp modelId="{E2D154C3-E61C-4F6B-94AC-80524CC5B170}">
      <dsp:nvSpPr>
        <dsp:cNvPr id="0" name=""/>
        <dsp:cNvSpPr/>
      </dsp:nvSpPr>
      <dsp:spPr>
        <a:xfrm rot="9553805">
          <a:off x="3459636" y="4105029"/>
          <a:ext cx="1330212" cy="0"/>
        </a:xfrm>
        <a:custGeom>
          <a:avLst/>
          <a:gdLst/>
          <a:ahLst/>
          <a:cxnLst/>
          <a:rect l="0" t="0" r="0" b="0"/>
          <a:pathLst>
            <a:path>
              <a:moveTo>
                <a:pt x="0" y="0"/>
              </a:moveTo>
              <a:lnTo>
                <a:pt x="13302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BF0B50-080E-45BA-B215-BE6BFD84AC4D}">
      <dsp:nvSpPr>
        <dsp:cNvPr id="0" name=""/>
        <dsp:cNvSpPr/>
      </dsp:nvSpPr>
      <dsp:spPr>
        <a:xfrm>
          <a:off x="425747" y="4277795"/>
          <a:ext cx="3077113" cy="129321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vi-VN" sz="3200" b="1" kern="1200" dirty="0">
              <a:latin typeface="Times New Roman" panose="02020603050405020304" pitchFamily="18" charset="0"/>
              <a:cs typeface="Times New Roman" panose="02020603050405020304" pitchFamily="18" charset="0"/>
            </a:rPr>
            <a:t>b</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Mục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đích</a:t>
          </a:r>
          <a:endParaRPr lang="en-US" sz="3200" kern="1200" dirty="0">
            <a:latin typeface="Times New Roman" panose="02020603050405020304" pitchFamily="18" charset="0"/>
            <a:cs typeface="Times New Roman" panose="02020603050405020304" pitchFamily="18" charset="0"/>
          </a:endParaRPr>
        </a:p>
      </dsp:txBody>
      <dsp:txXfrm>
        <a:off x="488877" y="4340925"/>
        <a:ext cx="2950853" cy="116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57B7-1ABD-4DB4-AC52-A48CB87818C7}">
      <dsp:nvSpPr>
        <dsp:cNvPr id="0" name=""/>
        <dsp:cNvSpPr/>
      </dsp:nvSpPr>
      <dsp:spPr>
        <a:xfrm>
          <a:off x="0" y="112646"/>
          <a:ext cx="6420746" cy="51156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EEF52-7796-4689-A984-A143DF8843B5}">
      <dsp:nvSpPr>
        <dsp:cNvPr id="0" name=""/>
        <dsp:cNvSpPr/>
      </dsp:nvSpPr>
      <dsp:spPr>
        <a:xfrm>
          <a:off x="2183053" y="2769984"/>
          <a:ext cx="2054638" cy="10594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644650">
            <a:lnSpc>
              <a:spcPct val="90000"/>
            </a:lnSpc>
            <a:spcBef>
              <a:spcPct val="0"/>
            </a:spcBef>
            <a:spcAft>
              <a:spcPct val="35000"/>
            </a:spcAft>
          </a:pPr>
          <a:endParaRPr lang="en-US" sz="3700" kern="1200"/>
        </a:p>
      </dsp:txBody>
      <dsp:txXfrm>
        <a:off x="2183053" y="2769984"/>
        <a:ext cx="2054638" cy="105942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B56007-EBFD-8432-D2EB-3A6D515F34C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134B92C-1FE5-C33B-76DD-50AA4069C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273518D-414C-2555-0AE0-96FC3ACCF7DA}"/>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5" name="Chỗ dành sẵn cho Chân trang 4">
            <a:extLst>
              <a:ext uri="{FF2B5EF4-FFF2-40B4-BE49-F238E27FC236}">
                <a16:creationId xmlns:a16="http://schemas.microsoft.com/office/drawing/2014/main" id="{71A03F91-E9D5-87A9-D95F-134507EC495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4C9253D-4353-A83C-AEFE-484130FBB3FA}"/>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15432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B0E795-FB5A-E5F4-1B0C-BF748680617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DDA6944-7A20-3C15-7106-E7E4556B5EE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1B267D4-0B13-FB19-1CC1-90E3FC44BC26}"/>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5" name="Chỗ dành sẵn cho Chân trang 4">
            <a:extLst>
              <a:ext uri="{FF2B5EF4-FFF2-40B4-BE49-F238E27FC236}">
                <a16:creationId xmlns:a16="http://schemas.microsoft.com/office/drawing/2014/main" id="{554BA129-0187-3818-B49E-EC557D0DB7C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A453B68-B126-5D2B-DCBA-D62C08EE1F23}"/>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63547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2977F1C-C98A-A843-0689-8866A1BCC48D}"/>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2BDFC7E-B1F4-1322-C75E-96DDC047252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9BD3E33-61DA-2C64-0AA1-A256F0A6B79C}"/>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5" name="Chỗ dành sẵn cho Chân trang 4">
            <a:extLst>
              <a:ext uri="{FF2B5EF4-FFF2-40B4-BE49-F238E27FC236}">
                <a16:creationId xmlns:a16="http://schemas.microsoft.com/office/drawing/2014/main" id="{ACECEE23-E709-764E-1675-6D2E0E52863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D2C119E-A20B-974E-886D-64B529B83C79}"/>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328968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E00468-467D-1912-B37C-0632571F282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F2D835C-D5C1-8B97-DB02-F63EA04B892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9230237-8995-62D6-BAE6-3E59A691A744}"/>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5" name="Chỗ dành sẵn cho Chân trang 4">
            <a:extLst>
              <a:ext uri="{FF2B5EF4-FFF2-40B4-BE49-F238E27FC236}">
                <a16:creationId xmlns:a16="http://schemas.microsoft.com/office/drawing/2014/main" id="{21C1524E-8935-683E-63E8-A61401FC825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91D4231-523E-012F-224A-B5C8F7D23FB6}"/>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12894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A78338-5132-CC38-B8E0-51763771A25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4698336-864D-ED48-D918-2F80686F5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E72A0C8D-B097-2810-8732-E507E67BE253}"/>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5" name="Chỗ dành sẵn cho Chân trang 4">
            <a:extLst>
              <a:ext uri="{FF2B5EF4-FFF2-40B4-BE49-F238E27FC236}">
                <a16:creationId xmlns:a16="http://schemas.microsoft.com/office/drawing/2014/main" id="{443216ED-760A-CCC3-A194-C3DA85939AF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CDB1EC6-1A8A-FD7F-A524-68FB3AA84E86}"/>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298897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EFFE01-4D32-77EA-FC65-D3F2496AE4E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40E845B-2080-72B2-AD80-C37D7FBC723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58A26B5-E5D1-245F-F0EB-6BAEFDC3F5D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4D9AAEDA-1CB2-4AB5-5065-90869F3C3592}"/>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6" name="Chỗ dành sẵn cho Chân trang 5">
            <a:extLst>
              <a:ext uri="{FF2B5EF4-FFF2-40B4-BE49-F238E27FC236}">
                <a16:creationId xmlns:a16="http://schemas.microsoft.com/office/drawing/2014/main" id="{8038349B-BBE5-3ED0-3DD5-937602910B9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BB583CB-0B29-24A8-4162-1989CF0C5E36}"/>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01590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4C9576-0CEC-1CBE-A4F4-0F81A41DA4D7}"/>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CE04CAA-5166-48DF-85C4-B164223C8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1EFE13F-34BA-5DED-DEBF-3EC155E2083F}"/>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8470251-1FC9-0073-8D10-420CFE8BB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A7384E4-97DE-B10D-2159-FFD27F7E64B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11ACE49-065C-957E-CF96-F860F07EB314}"/>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8" name="Chỗ dành sẵn cho Chân trang 7">
            <a:extLst>
              <a:ext uri="{FF2B5EF4-FFF2-40B4-BE49-F238E27FC236}">
                <a16:creationId xmlns:a16="http://schemas.microsoft.com/office/drawing/2014/main" id="{A4DD3790-CBE5-AD86-2405-88764B89C50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31B2A2C-93CD-DB84-981E-4589AD6806A2}"/>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41146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20F48F-A184-D190-AC7B-604D4BE33DB4}"/>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9333BDD-BE53-5298-94CA-43EEFD347AE7}"/>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4" name="Chỗ dành sẵn cho Chân trang 3">
            <a:extLst>
              <a:ext uri="{FF2B5EF4-FFF2-40B4-BE49-F238E27FC236}">
                <a16:creationId xmlns:a16="http://schemas.microsoft.com/office/drawing/2014/main" id="{46B9CBCC-BE05-FDE2-E285-9E4886F307E5}"/>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6FCE9BA-812F-3FAF-F073-02C7E6A5C469}"/>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65360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9A7475-2E03-0ABF-4582-6B18AEEA3EF8}"/>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3" name="Chỗ dành sẵn cho Chân trang 2">
            <a:extLst>
              <a:ext uri="{FF2B5EF4-FFF2-40B4-BE49-F238E27FC236}">
                <a16:creationId xmlns:a16="http://schemas.microsoft.com/office/drawing/2014/main" id="{D2AA8277-86F0-54F1-A022-698C3050E0CE}"/>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63E7D1BF-0158-2ECF-31D1-7236278278A4}"/>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41917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B6C6CD-CD3C-8B0E-731A-2CD72450A8E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0023CB4-903B-1D22-221C-92D912EF0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4275D398-2728-67BA-A2A6-1DABB2788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40D286E-4173-5105-A65E-B3B05EB4F7D6}"/>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6" name="Chỗ dành sẵn cho Chân trang 5">
            <a:extLst>
              <a:ext uri="{FF2B5EF4-FFF2-40B4-BE49-F238E27FC236}">
                <a16:creationId xmlns:a16="http://schemas.microsoft.com/office/drawing/2014/main" id="{1FA33765-E6FA-0B17-5AC8-7C11FF7A374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B74249E-BBFB-A757-C20A-9780FAFCB069}"/>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338436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1F2D21-C139-C86E-6AB6-0800AE46BFC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9889BF3-5B1C-D53C-50AA-114104179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A21BC472-88DF-027D-3C16-BC9DA9F98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B180C90-7FE4-D3A0-1269-121AD4BBB7AB}"/>
              </a:ext>
            </a:extLst>
          </p:cNvPr>
          <p:cNvSpPr>
            <a:spLocks noGrp="1"/>
          </p:cNvSpPr>
          <p:nvPr>
            <p:ph type="dt" sz="half" idx="10"/>
          </p:nvPr>
        </p:nvSpPr>
        <p:spPr/>
        <p:txBody>
          <a:bodyPr/>
          <a:lstStyle/>
          <a:p>
            <a:fld id="{D4A7BC8E-E8A4-4790-B222-EDC39388E3CE}" type="datetimeFigureOut">
              <a:rPr lang="en-US" smtClean="0"/>
              <a:t>2/23/2025</a:t>
            </a:fld>
            <a:endParaRPr lang="en-US"/>
          </a:p>
        </p:txBody>
      </p:sp>
      <p:sp>
        <p:nvSpPr>
          <p:cNvPr id="6" name="Chỗ dành sẵn cho Chân trang 5">
            <a:extLst>
              <a:ext uri="{FF2B5EF4-FFF2-40B4-BE49-F238E27FC236}">
                <a16:creationId xmlns:a16="http://schemas.microsoft.com/office/drawing/2014/main" id="{ED89F594-3592-A3CD-02F7-F714EDE1F7E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B4E05E1-71FE-AA6F-41A2-D52502A29EFC}"/>
              </a:ext>
            </a:extLst>
          </p:cNvPr>
          <p:cNvSpPr>
            <a:spLocks noGrp="1"/>
          </p:cNvSpPr>
          <p:nvPr>
            <p:ph type="sldNum" sz="quarter" idx="12"/>
          </p:nvPr>
        </p:nvSpPr>
        <p:spPr/>
        <p:txBody>
          <a:bodyPr/>
          <a:lstStyle/>
          <a:p>
            <a:fld id="{39A942BE-73C6-4F3B-A5A6-8E34F96FD7CD}" type="slidenum">
              <a:rPr lang="en-US" smtClean="0"/>
              <a:t>‹#›</a:t>
            </a:fld>
            <a:endParaRPr lang="en-US"/>
          </a:p>
        </p:txBody>
      </p:sp>
    </p:spTree>
    <p:extLst>
      <p:ext uri="{BB962C8B-B14F-4D97-AF65-F5344CB8AC3E}">
        <p14:creationId xmlns:p14="http://schemas.microsoft.com/office/powerpoint/2010/main" val="18135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C451032-ACFA-A7F4-7112-973425F34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4474079-3AB8-3DB7-AB93-469A84A3E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3909B65-BF69-D50B-1023-3D48580BEF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7BC8E-E8A4-4790-B222-EDC39388E3CE}" type="datetimeFigureOut">
              <a:rPr lang="en-US" smtClean="0"/>
              <a:t>2/23/2025</a:t>
            </a:fld>
            <a:endParaRPr lang="en-US"/>
          </a:p>
        </p:txBody>
      </p:sp>
      <p:sp>
        <p:nvSpPr>
          <p:cNvPr id="5" name="Chỗ dành sẵn cho Chân trang 4">
            <a:extLst>
              <a:ext uri="{FF2B5EF4-FFF2-40B4-BE49-F238E27FC236}">
                <a16:creationId xmlns:a16="http://schemas.microsoft.com/office/drawing/2014/main" id="{943AB0CC-615D-C9C4-F1A7-5ED409DDF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ABD83BAA-920F-2DA2-FCA6-6AEBF713D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942BE-73C6-4F3B-A5A6-8E34F96FD7CD}" type="slidenum">
              <a:rPr lang="en-US" smtClean="0"/>
              <a:t>‹#›</a:t>
            </a:fld>
            <a:endParaRPr lang="en-US"/>
          </a:p>
        </p:txBody>
      </p:sp>
    </p:spTree>
    <p:extLst>
      <p:ext uri="{BB962C8B-B14F-4D97-AF65-F5344CB8AC3E}">
        <p14:creationId xmlns:p14="http://schemas.microsoft.com/office/powerpoint/2010/main" val="205070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64D8E46-CC3D-4A0E-8C77-45850C665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2816" cy="6858000"/>
          </a:xfrm>
          <a:prstGeom prst="rect">
            <a:avLst/>
          </a:prstGeom>
        </p:spPr>
      </p:pic>
      <p:sp>
        <p:nvSpPr>
          <p:cNvPr id="7" name="Hộp Văn bản 6">
            <a:extLst>
              <a:ext uri="{FF2B5EF4-FFF2-40B4-BE49-F238E27FC236}">
                <a16:creationId xmlns:a16="http://schemas.microsoft.com/office/drawing/2014/main" id="{F5078EAC-6B29-009C-FF8D-0969E4960D1A}"/>
              </a:ext>
            </a:extLst>
          </p:cNvPr>
          <p:cNvSpPr txBox="1"/>
          <p:nvPr/>
        </p:nvSpPr>
        <p:spPr>
          <a:xfrm>
            <a:off x="5092889" y="1870006"/>
            <a:ext cx="1897039" cy="923330"/>
          </a:xfrm>
          <a:prstGeom prst="rect">
            <a:avLst/>
          </a:prstGeom>
          <a:noFill/>
        </p:spPr>
        <p:txBody>
          <a:bodyPr wrap="square" rtlCol="0">
            <a:spAutoFit/>
          </a:bodyPr>
          <a:lstStyle/>
          <a:p>
            <a:r>
              <a:rPr lang="en-US" sz="5400" b="1">
                <a:solidFill>
                  <a:srgbClr val="FF0000"/>
                </a:solidFill>
                <a:effectLst/>
                <a:latin typeface="Times New Roman" panose="02020603050405020304" pitchFamily="18" charset="0"/>
                <a:ea typeface="Times New Roman" panose="02020603050405020304" pitchFamily="18" charset="0"/>
              </a:rPr>
              <a:t>VIẾT</a:t>
            </a:r>
            <a:endParaRPr lang="en-US" sz="5400" dirty="0"/>
          </a:p>
        </p:txBody>
      </p:sp>
      <p:sp>
        <p:nvSpPr>
          <p:cNvPr id="3" name="TextBox 2"/>
          <p:cNvSpPr txBox="1"/>
          <p:nvPr/>
        </p:nvSpPr>
        <p:spPr>
          <a:xfrm>
            <a:off x="1759226" y="2932043"/>
            <a:ext cx="9213574" cy="1754326"/>
          </a:xfrm>
          <a:prstGeom prst="rect">
            <a:avLst/>
          </a:prstGeom>
          <a:noFill/>
        </p:spPr>
        <p:txBody>
          <a:bodyPr wrap="square" rtlCol="0">
            <a:spAutoFit/>
          </a:bodyPr>
          <a:lstStyle/>
          <a:p>
            <a:pPr algn="ctr"/>
            <a:r>
              <a:rPr lang="en-US" sz="5400" b="1" i="1" smtClean="0">
                <a:solidFill>
                  <a:srgbClr val="0000CC"/>
                </a:solidFill>
              </a:rPr>
              <a:t>VIẾT BÀI VĂN THUYẾT MINH VỀ QUY TẮC LUẬT LỆ, TRÒ CHƠI</a:t>
            </a:r>
            <a:endParaRPr lang="en-US" sz="5400" b="1" i="1">
              <a:solidFill>
                <a:srgbClr val="0000CC"/>
              </a:solidFill>
            </a:endParaRPr>
          </a:p>
        </p:txBody>
      </p:sp>
    </p:spTree>
    <p:extLst>
      <p:ext uri="{BB962C8B-B14F-4D97-AF65-F5344CB8AC3E}">
        <p14:creationId xmlns:p14="http://schemas.microsoft.com/office/powerpoint/2010/main" val="23336176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16B5207-3806-3FE0-B853-745086B964A8}"/>
              </a:ext>
            </a:extLst>
          </p:cNvPr>
          <p:cNvSpPr txBox="1"/>
          <p:nvPr/>
        </p:nvSpPr>
        <p:spPr>
          <a:xfrm>
            <a:off x="874644" y="1709530"/>
            <a:ext cx="3008243" cy="2701060"/>
          </a:xfrm>
          <a:prstGeom prst="rect">
            <a:avLst/>
          </a:prstGeom>
          <a:noFill/>
        </p:spPr>
        <p:txBody>
          <a:bodyPr wrap="square" rtlCol="0">
            <a:spAutoFit/>
          </a:bodyPr>
          <a:lstStyle/>
          <a:p>
            <a:pPr algn="just">
              <a:lnSpc>
                <a:spcPct val="107000"/>
              </a:lnSpc>
              <a:spcAft>
                <a:spcPts val="800"/>
              </a:spcAft>
            </a:pP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Cung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cấp</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vi-VN"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9C74DCC7-68D6-FF85-9D8C-28B879580D60}"/>
              </a:ext>
            </a:extLst>
          </p:cNvPr>
          <p:cNvSpPr txBox="1"/>
          <p:nvPr/>
        </p:nvSpPr>
        <p:spPr>
          <a:xfrm>
            <a:off x="3591339" y="238539"/>
            <a:ext cx="2279374" cy="593304"/>
          </a:xfrm>
          <a:prstGeom prst="rect">
            <a:avLst/>
          </a:prstGeom>
          <a:noFill/>
        </p:spPr>
        <p:txBody>
          <a:bodyPr wrap="square" rtlCol="0">
            <a:spAutoFit/>
          </a:bodyPr>
          <a:lstStyle/>
          <a:p>
            <a:pPr algn="just">
              <a:lnSpc>
                <a:spcPct val="107000"/>
              </a:lnSpc>
              <a:spcAft>
                <a:spcPts val="800"/>
              </a:spcAft>
            </a:pP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a:t>
            </a:r>
            <a:r>
              <a:rPr lang="en-US"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Mục</a:t>
            </a:r>
            <a:r>
              <a:rPr lang="en-US"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đích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54B39D79-4F8E-329A-2BC4-F51D53120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428" y="1192696"/>
            <a:ext cx="7063408" cy="4710320"/>
          </a:xfrm>
          <a:prstGeom prst="rect">
            <a:avLst/>
          </a:prstGeom>
          <a:effectLst>
            <a:outerShdw blurRad="76200" dir="13500000" sy="23000" kx="1200000" algn="br" rotWithShape="0">
              <a:prstClr val="black">
                <a:alpha val="20000"/>
              </a:prstClr>
            </a:outerShdw>
          </a:effectLst>
          <a:scene3d>
            <a:camera prst="perspectiveHeroicExtremeRightFacing"/>
            <a:lightRig rig="threePt" dir="t"/>
          </a:scene3d>
          <a:sp3d>
            <a:bevelT/>
          </a:sp3d>
        </p:spPr>
      </p:pic>
    </p:spTree>
    <p:extLst>
      <p:ext uri="{BB962C8B-B14F-4D97-AF65-F5344CB8AC3E}">
        <p14:creationId xmlns:p14="http://schemas.microsoft.com/office/powerpoint/2010/main" val="2390547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9F695A7-D71E-0201-BD59-A24494ADB9A5}"/>
              </a:ext>
            </a:extLst>
          </p:cNvPr>
          <p:cNvSpPr txBox="1"/>
          <p:nvPr/>
        </p:nvSpPr>
        <p:spPr>
          <a:xfrm>
            <a:off x="3485322" y="122820"/>
            <a:ext cx="4121426" cy="593304"/>
          </a:xfrm>
          <a:prstGeom prst="rect">
            <a:avLst/>
          </a:prstGeom>
          <a:noFill/>
        </p:spPr>
        <p:txBody>
          <a:bodyPr wrap="square" rtlCol="0">
            <a:spAutoFit/>
          </a:bodyPr>
          <a:lstStyle/>
          <a:p>
            <a:pPr algn="just">
              <a:lnSpc>
                <a:spcPct val="107000"/>
              </a:lnSpc>
              <a:spcAft>
                <a:spcPts val="800"/>
              </a:spcAft>
            </a:pP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thao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chính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F821461B-E4C1-5F0A-835B-95DFAE926BFB}"/>
              </a:ext>
            </a:extLst>
          </p:cNvPr>
          <p:cNvSpPr txBox="1"/>
          <p:nvPr/>
        </p:nvSpPr>
        <p:spPr>
          <a:xfrm>
            <a:off x="198782" y="907267"/>
            <a:ext cx="11794435"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đối</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tượng</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6D694846-E497-6C66-8D0A-BA6B411D5465}"/>
              </a:ext>
            </a:extLst>
          </p:cNvPr>
          <p:cNvSpPr txBox="1"/>
          <p:nvPr/>
        </p:nvSpPr>
        <p:spPr>
          <a:xfrm>
            <a:off x="132522" y="1781910"/>
            <a:ext cx="10442713" cy="1913665"/>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kiếm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tin: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kiếm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thông tin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ở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nguồn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chọn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lọc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trọng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liên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đến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1E14FC98-F935-D236-F18D-91EA18FA2FC5}"/>
              </a:ext>
            </a:extLst>
          </p:cNvPr>
          <p:cNvSpPr txBox="1"/>
          <p:nvPr/>
        </p:nvSpPr>
        <p:spPr>
          <a:xfrm>
            <a:off x="132522" y="4039624"/>
            <a:ext cx="11463130" cy="991618"/>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cục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lựa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chọn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sắp</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xếp</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chính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chú</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nổi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tin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777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2CC279C-CDD2-E1FC-98B4-B187DD46857E}"/>
              </a:ext>
            </a:extLst>
          </p:cNvPr>
          <p:cNvSpPr txBox="1"/>
          <p:nvPr/>
        </p:nvSpPr>
        <p:spPr>
          <a:xfrm>
            <a:off x="3485322" y="122820"/>
            <a:ext cx="4121426" cy="593304"/>
          </a:xfrm>
          <a:prstGeom prst="rect">
            <a:avLst/>
          </a:prstGeom>
          <a:noFill/>
        </p:spPr>
        <p:txBody>
          <a:bodyPr wrap="square" rtlCol="0">
            <a:spAutoFit/>
          </a:bodyPr>
          <a:lstStyle/>
          <a:p>
            <a:pPr algn="just">
              <a:lnSpc>
                <a:spcPct val="107000"/>
              </a:lnSpc>
              <a:spcAft>
                <a:spcPts val="800"/>
              </a:spcAft>
            </a:pP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thao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chính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F00FE70A-A633-CF6D-94F2-543EAEF7C821}"/>
              </a:ext>
            </a:extLst>
          </p:cNvPr>
          <p:cNvSpPr txBox="1"/>
          <p:nvPr/>
        </p:nvSpPr>
        <p:spPr>
          <a:xfrm>
            <a:off x="331304" y="1086678"/>
            <a:ext cx="11304105" cy="1647182"/>
          </a:xfrm>
          <a:prstGeom prst="rect">
            <a:avLst/>
          </a:prstGeom>
          <a:noFill/>
        </p:spPr>
        <p:txBody>
          <a:bodyPr wrap="square" rtlCol="0">
            <a:spAutoFit/>
          </a:bodyPr>
          <a:lstStyle/>
          <a:p>
            <a:pPr algn="just">
              <a:lnSpc>
                <a:spcPct val="107000"/>
              </a:lnSpc>
              <a:spcAft>
                <a:spcPts val="800"/>
              </a:spcAft>
            </a:pP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thức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chữ</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kèm</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theo</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vẽ</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tranh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ảnh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họa</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8297A8DD-907C-3B0C-A947-9703249C07F6}"/>
              </a:ext>
            </a:extLst>
          </p:cNvPr>
          <p:cNvSpPr txBox="1"/>
          <p:nvPr/>
        </p:nvSpPr>
        <p:spPr>
          <a:xfrm>
            <a:off x="331304" y="3269973"/>
            <a:ext cx="11065565" cy="1077218"/>
          </a:xfrm>
          <a:prstGeom prst="rect">
            <a:avLst/>
          </a:prstGeom>
          <a:noFill/>
        </p:spPr>
        <p:txBody>
          <a:bodyPr wrap="square" rtlCol="0">
            <a:spAutoFit/>
          </a:bodyPr>
          <a:lstStyle/>
          <a:p>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Có</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thể</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trình</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bày</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bài</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văn</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bằng</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cách</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viết</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tay</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hoặc</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thiết</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kế</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trên</a:t>
            </a:r>
            <a:r>
              <a:rPr lang="en-US" sz="3200" dirty="0">
                <a:solidFill>
                  <a:srgbClr val="000000"/>
                </a:solidFill>
                <a:effectLst/>
                <a:latin typeface="Times New Roman" panose="02020603050405020304" pitchFamily="18" charset="0"/>
                <a:ea typeface="SimSun" panose="02010600030101010101" pitchFamily="2" charset="-122"/>
              </a:rPr>
              <a:t> </a:t>
            </a:r>
            <a:r>
              <a:rPr lang="en-US" sz="3200" dirty="0" err="1">
                <a:solidFill>
                  <a:srgbClr val="000000"/>
                </a:solidFill>
                <a:effectLst/>
                <a:latin typeface="Times New Roman" panose="02020603050405020304" pitchFamily="18" charset="0"/>
                <a:ea typeface="SimSun" panose="02010600030101010101" pitchFamily="2" charset="-122"/>
              </a:rPr>
              <a:t>máy</a:t>
            </a:r>
            <a:r>
              <a:rPr lang="en-US" sz="3200" dirty="0">
                <a:solidFill>
                  <a:srgbClr val="000000"/>
                </a:solidFill>
                <a:effectLst/>
                <a:latin typeface="Times New Roman" panose="02020603050405020304" pitchFamily="18" charset="0"/>
                <a:ea typeface="SimSun" panose="02010600030101010101" pitchFamily="2" charset="-122"/>
              </a:rPr>
              <a:t> vi </a:t>
            </a:r>
            <a:r>
              <a:rPr lang="vi-VN" sz="3200" dirty="0" err="1">
                <a:solidFill>
                  <a:srgbClr val="000000"/>
                </a:solidFill>
                <a:effectLst/>
                <a:latin typeface="Times New Roman" panose="02020603050405020304" pitchFamily="18" charset="0"/>
                <a:ea typeface="SimSun" panose="02010600030101010101" pitchFamily="2" charset="-122"/>
              </a:rPr>
              <a:t>tính</a:t>
            </a:r>
            <a:r>
              <a:rPr lang="vi-VN" sz="3200" dirty="0">
                <a:solidFill>
                  <a:srgbClr val="000000"/>
                </a:solidFill>
                <a:effectLst/>
                <a:latin typeface="Times New Roman" panose="02020603050405020304" pitchFamily="18" charset="0"/>
                <a:ea typeface="SimSun" panose="02010600030101010101" pitchFamily="2" charset="-122"/>
              </a:rPr>
              <a:t>.</a:t>
            </a:r>
            <a:endParaRPr lang="en-US" sz="3200" dirty="0"/>
          </a:p>
        </p:txBody>
      </p:sp>
    </p:spTree>
    <p:extLst>
      <p:ext uri="{BB962C8B-B14F-4D97-AF65-F5344CB8AC3E}">
        <p14:creationId xmlns:p14="http://schemas.microsoft.com/office/powerpoint/2010/main" val="879311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E817A1E2-2B51-8AE3-7CAE-6913D2389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26"/>
            <a:ext cx="12059478" cy="4585251"/>
          </a:xfrm>
          <a:prstGeom prst="rect">
            <a:avLst/>
          </a:prstGeom>
        </p:spPr>
      </p:pic>
      <p:sp>
        <p:nvSpPr>
          <p:cNvPr id="4" name="Hình chữ nhật 3">
            <a:extLst>
              <a:ext uri="{FF2B5EF4-FFF2-40B4-BE49-F238E27FC236}">
                <a16:creationId xmlns:a16="http://schemas.microsoft.com/office/drawing/2014/main" id="{12F84E7E-E968-5673-7387-876A5E9CEDB7}"/>
              </a:ext>
            </a:extLst>
          </p:cNvPr>
          <p:cNvSpPr/>
          <p:nvPr/>
        </p:nvSpPr>
        <p:spPr>
          <a:xfrm>
            <a:off x="463826" y="119270"/>
            <a:ext cx="10641496" cy="1762539"/>
          </a:xfrm>
          <a:prstGeom prst="rect">
            <a:avLst/>
          </a:prstGeom>
          <a:noFill/>
        </p:spPr>
        <p:txBody>
          <a:bodyPr wrap="none" lIns="91440" tIns="45720" rIns="91440" bIns="45720">
            <a:prstTxWarp prst="textDeflateBottom">
              <a:avLst/>
            </a:prstTxWarp>
            <a:spAutoFit/>
          </a:bodyPr>
          <a:lstStyle/>
          <a:p>
            <a:pPr algn="ctr"/>
            <a:r>
              <a:rPr lang="en-US" sz="5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 HÀNH</a:t>
            </a:r>
            <a:endParaRPr lang="vi-VN" sz="54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179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883A4013-5004-51AB-4BA2-7EC5CB790C71}"/>
              </a:ext>
            </a:extLst>
          </p:cNvPr>
          <p:cNvSpPr/>
          <p:nvPr/>
        </p:nvSpPr>
        <p:spPr>
          <a:xfrm>
            <a:off x="3896139" y="92765"/>
            <a:ext cx="2782957" cy="7023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vi-VN" sz="3200" b="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Thực hành </a:t>
            </a:r>
            <a:endParaRPr lang="en-US" sz="32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12AC2050-C8D2-9455-418A-14CC699CAA1E}"/>
              </a:ext>
            </a:extLst>
          </p:cNvPr>
          <p:cNvSpPr txBox="1"/>
          <p:nvPr/>
        </p:nvSpPr>
        <p:spPr>
          <a:xfrm>
            <a:off x="1457739" y="795130"/>
            <a:ext cx="7659756" cy="1657826"/>
          </a:xfrm>
          <a:prstGeom prst="rect">
            <a:avLst/>
          </a:prstGeom>
          <a:noFill/>
        </p:spPr>
        <p:txBody>
          <a:bodyPr wrap="square" rtlCol="0">
            <a:spAutoFit/>
          </a:bodyPr>
          <a:lstStyle/>
          <a:p>
            <a:pPr algn="ctr">
              <a:lnSpc>
                <a:spcPct val="107000"/>
              </a:lnSpc>
              <a:spcAft>
                <a:spcPts val="800"/>
              </a:spcAft>
            </a:pP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Bong bóng Lời nói: Hình chữ nhật với Góc Tròn 3">
            <a:extLst>
              <a:ext uri="{FF2B5EF4-FFF2-40B4-BE49-F238E27FC236}">
                <a16:creationId xmlns:a16="http://schemas.microsoft.com/office/drawing/2014/main" id="{E2A3D4E2-527C-EBCC-7B7C-C90E0317DC98}"/>
              </a:ext>
            </a:extLst>
          </p:cNvPr>
          <p:cNvSpPr/>
          <p:nvPr/>
        </p:nvSpPr>
        <p:spPr>
          <a:xfrm>
            <a:off x="384313" y="2835965"/>
            <a:ext cx="2915478" cy="341906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Để thực hiện nhiệm vụ học tập theo yêu cầu của đề bài em cần chuẩn bị những gì?</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Bong bóng Lời nói: Hình chữ nhật với Góc Tròn 4">
            <a:extLst>
              <a:ext uri="{FF2B5EF4-FFF2-40B4-BE49-F238E27FC236}">
                <a16:creationId xmlns:a16="http://schemas.microsoft.com/office/drawing/2014/main" id="{D52F5C1B-5CE8-CE55-78C9-D54E4A36B028}"/>
              </a:ext>
            </a:extLst>
          </p:cNvPr>
          <p:cNvSpPr/>
          <p:nvPr/>
        </p:nvSpPr>
        <p:spPr>
          <a:xfrm>
            <a:off x="4638261" y="2845904"/>
            <a:ext cx="2915478" cy="341906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Nêu cách tìm ý và  kết quả thực hiện tìm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Bong bóng Lời nói: Hình chữ nhật với Góc Tròn 5">
            <a:extLst>
              <a:ext uri="{FF2B5EF4-FFF2-40B4-BE49-F238E27FC236}">
                <a16:creationId xmlns:a16="http://schemas.microsoft.com/office/drawing/2014/main" id="{61CE0D5D-2BC7-94D2-02A5-3072B3CCBCCC}"/>
              </a:ext>
            </a:extLst>
          </p:cNvPr>
          <p:cNvSpPr/>
          <p:nvPr/>
        </p:nvSpPr>
        <p:spPr>
          <a:xfrm>
            <a:off x="8627168" y="2845904"/>
            <a:ext cx="2915478" cy="341906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Nêu cách sắp xếp dàn ý cho bài viết? Và thực hiện xây dựng dàn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680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C3AC178-E774-1C9F-8327-616078393622}"/>
              </a:ext>
            </a:extLst>
          </p:cNvPr>
          <p:cNvSpPr txBox="1"/>
          <p:nvPr/>
        </p:nvSpPr>
        <p:spPr>
          <a:xfrm>
            <a:off x="1722783" y="172278"/>
            <a:ext cx="7699513" cy="1094210"/>
          </a:xfrm>
          <a:prstGeom prst="rect">
            <a:avLst/>
          </a:prstGeom>
          <a:noFill/>
        </p:spPr>
        <p:txBody>
          <a:bodyPr wrap="square" rtlCol="0">
            <a:spAutoFit/>
          </a:bodyPr>
          <a:lstStyle/>
          <a:p>
            <a:pPr algn="ctr">
              <a:lnSpc>
                <a:spcPct val="107000"/>
              </a:lnSpc>
              <a:spcAft>
                <a:spcPts val="800"/>
              </a:spcAft>
            </a:pP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hoàn</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thiện</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Phiếu</a:t>
            </a:r>
            <a:r>
              <a:rPr lang="vi-VN" sz="2800" b="1" dirty="0">
                <a:solidFill>
                  <a:srgbClr val="000000"/>
                </a:solidFill>
                <a:effectLst/>
                <a:latin typeface="Times New Roman" panose="02020603050405020304" pitchFamily="18" charset="0"/>
                <a:ea typeface="Times New Roman" panose="02020603050405020304" pitchFamily="18" charset="0"/>
              </a:rPr>
              <a:t> HT 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74E13935-3BBD-BB6E-8C49-7ACDC0751222}"/>
              </a:ext>
            </a:extLst>
          </p:cNvPr>
          <p:cNvGraphicFramePr>
            <a:graphicFrameLocks noGrp="1"/>
          </p:cNvGraphicFramePr>
          <p:nvPr>
            <p:extLst>
              <p:ext uri="{D42A27DB-BD31-4B8C-83A1-F6EECF244321}">
                <p14:modId xmlns:p14="http://schemas.microsoft.com/office/powerpoint/2010/main" val="3303106866"/>
              </p:ext>
            </p:extLst>
          </p:nvPr>
        </p:nvGraphicFramePr>
        <p:xfrm>
          <a:off x="145773" y="1648088"/>
          <a:ext cx="11847443" cy="4891540"/>
        </p:xfrm>
        <a:graphic>
          <a:graphicData uri="http://schemas.openxmlformats.org/drawingml/2006/table">
            <a:tbl>
              <a:tblPr firstRow="1" firstCol="1" bandRow="1">
                <a:tableStyleId>{5C22544A-7EE6-4342-B048-85BDC9FD1C3A}</a:tableStyleId>
              </a:tblPr>
              <a:tblGrid>
                <a:gridCol w="7293833">
                  <a:extLst>
                    <a:ext uri="{9D8B030D-6E8A-4147-A177-3AD203B41FA5}">
                      <a16:colId xmlns:a16="http://schemas.microsoft.com/office/drawing/2014/main" val="3982370376"/>
                    </a:ext>
                  </a:extLst>
                </a:gridCol>
                <a:gridCol w="4553610">
                  <a:extLst>
                    <a:ext uri="{9D8B030D-6E8A-4147-A177-3AD203B41FA5}">
                      <a16:colId xmlns:a16="http://schemas.microsoft.com/office/drawing/2014/main" val="2446136227"/>
                    </a:ext>
                  </a:extLst>
                </a:gridCol>
              </a:tblGrid>
              <a:tr h="199786">
                <a:tc>
                  <a:txBody>
                    <a:bodyPr/>
                    <a:lstStyle/>
                    <a:p>
                      <a:pPr algn="ctr">
                        <a:lnSpc>
                          <a:spcPct val="107000"/>
                        </a:lnSpc>
                        <a:spcAft>
                          <a:spcPts val="800"/>
                        </a:spcAft>
                      </a:pPr>
                      <a:r>
                        <a:rPr lang="vi-VN" sz="2800" b="0" dirty="0">
                          <a:solidFill>
                            <a:schemeClr val="bg1"/>
                          </a:solidFill>
                          <a:effectLst/>
                          <a:latin typeface="Times New Roman" panose="02020603050405020304" pitchFamily="18" charset="0"/>
                          <a:cs typeface="Times New Roman" panose="02020603050405020304" pitchFamily="18" charset="0"/>
                        </a:rPr>
                        <a:t>Câu </a:t>
                      </a:r>
                      <a:r>
                        <a:rPr lang="vi-VN" sz="2800" b="0" dirty="0" err="1">
                          <a:solidFill>
                            <a:schemeClr val="bg1"/>
                          </a:solidFill>
                          <a:effectLst/>
                          <a:latin typeface="Times New Roman" panose="02020603050405020304" pitchFamily="18" charset="0"/>
                          <a:cs typeface="Times New Roman" panose="02020603050405020304" pitchFamily="18" charset="0"/>
                        </a:rPr>
                        <a:t>hỏi</a:t>
                      </a:r>
                      <a:r>
                        <a:rPr lang="vi-VN" sz="2800" b="0" dirty="0">
                          <a:solidFill>
                            <a:schemeClr val="bg1"/>
                          </a:solidFill>
                          <a:effectLst/>
                          <a:latin typeface="Times New Roman" panose="02020603050405020304" pitchFamily="18" charset="0"/>
                          <a:cs typeface="Times New Roman" panose="02020603050405020304" pitchFamily="18" charset="0"/>
                        </a:rPr>
                        <a:t> </a:t>
                      </a:r>
                      <a:endParaRPr lang="en-US" sz="2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2800" b="0" dirty="0" err="1">
                          <a:solidFill>
                            <a:schemeClr val="bg1"/>
                          </a:solidFill>
                          <a:effectLst/>
                          <a:latin typeface="Times New Roman" panose="02020603050405020304" pitchFamily="18" charset="0"/>
                          <a:cs typeface="Times New Roman" panose="02020603050405020304" pitchFamily="18" charset="0"/>
                        </a:rPr>
                        <a:t>Trả</a:t>
                      </a:r>
                      <a:r>
                        <a:rPr lang="vi-VN" sz="2800" b="0" dirty="0">
                          <a:solidFill>
                            <a:schemeClr val="bg1"/>
                          </a:solidFill>
                          <a:effectLst/>
                          <a:latin typeface="Times New Roman" panose="02020603050405020304" pitchFamily="18" charset="0"/>
                          <a:cs typeface="Times New Roman" panose="02020603050405020304" pitchFamily="18" charset="0"/>
                        </a:rPr>
                        <a:t> </a:t>
                      </a:r>
                      <a:r>
                        <a:rPr lang="vi-VN" sz="2800" b="0" dirty="0" err="1">
                          <a:solidFill>
                            <a:schemeClr val="bg1"/>
                          </a:solidFill>
                          <a:effectLst/>
                          <a:latin typeface="Times New Roman" panose="02020603050405020304" pitchFamily="18" charset="0"/>
                          <a:cs typeface="Times New Roman" panose="02020603050405020304" pitchFamily="18" charset="0"/>
                        </a:rPr>
                        <a:t>lời</a:t>
                      </a:r>
                      <a:endParaRPr lang="en-US" sz="2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12071509"/>
                  </a:ext>
                </a:extLst>
              </a:tr>
              <a:tr h="620136">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hay </a:t>
                      </a:r>
                      <a:r>
                        <a:rPr lang="en-US" sz="2800" b="0" dirty="0" err="1">
                          <a:solidFill>
                            <a:schemeClr val="tx1"/>
                          </a:solidFill>
                          <a:effectLst/>
                          <a:latin typeface="Times New Roman" panose="02020603050405020304" pitchFamily="18" charset="0"/>
                          <a:cs typeface="Times New Roman" panose="02020603050405020304" pitchFamily="18" charset="0"/>
                        </a:rPr>
                        <a:t>trò</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Diễn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ra</a:t>
                      </a:r>
                      <a:r>
                        <a:rPr lang="en-US" sz="2800" b="0" dirty="0">
                          <a:solidFill>
                            <a:schemeClr val="tx1"/>
                          </a:solidFill>
                          <a:effectLst/>
                          <a:latin typeface="Times New Roman" panose="02020603050405020304" pitchFamily="18" charset="0"/>
                          <a:cs typeface="Times New Roman" panose="02020603050405020304" pitchFamily="18" charset="0"/>
                        </a:rPr>
                        <a:t> ở </a:t>
                      </a:r>
                      <a:r>
                        <a:rPr lang="en-US" sz="2800" b="0" dirty="0" err="1">
                          <a:solidFill>
                            <a:schemeClr val="tx1"/>
                          </a:solidFill>
                          <a:effectLst/>
                          <a:latin typeface="Times New Roman" panose="02020603050405020304" pitchFamily="18" charset="0"/>
                          <a:cs typeface="Times New Roman" panose="02020603050405020304" pitchFamily="18" charset="0"/>
                        </a:rPr>
                        <a:t>đâu</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0298775"/>
                  </a:ext>
                </a:extLst>
              </a:tr>
              <a:tr h="1040485">
                <a:tc>
                  <a:txBody>
                    <a:bodyPr/>
                    <a:lstStyle/>
                    <a:p>
                      <a:pPr algn="just">
                        <a:lnSpc>
                          <a:spcPct val="107000"/>
                        </a:lnSpc>
                        <a:spcAft>
                          <a:spcPts val="800"/>
                        </a:spcAft>
                      </a:pPr>
                      <a:r>
                        <a:rPr lang="en-US" sz="2800" b="0">
                          <a:solidFill>
                            <a:schemeClr val="tx1"/>
                          </a:solidFill>
                          <a:effectLst/>
                          <a:latin typeface="Times New Roman" panose="02020603050405020304" pitchFamily="18" charset="0"/>
                          <a:cs typeface="Times New Roman" panose="02020603050405020304" pitchFamily="18" charset="0"/>
                        </a:rPr>
                        <a:t>- Mục đích của hoạt động hay trò chơi ấy là gì? Đối tượng tham gia là ai</a:t>
                      </a:r>
                      <a:r>
                        <a:rPr lang="vi-VN" sz="2800" b="0">
                          <a:solidFill>
                            <a:schemeClr val="tx1"/>
                          </a:solidFill>
                          <a:effectLst/>
                          <a:latin typeface="Times New Roman" panose="02020603050405020304" pitchFamily="18" charset="0"/>
                          <a:cs typeface="Times New Roman" panose="02020603050405020304" pitchFamily="18" charset="0"/>
                        </a:rPr>
                        <a:t>?</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671597"/>
                  </a:ext>
                </a:extLst>
              </a:tr>
              <a:tr h="830310">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r>
                        <a:rPr lang="en-US" sz="2800" b="0">
                          <a:solidFill>
                            <a:schemeClr val="tx1"/>
                          </a:solidFill>
                          <a:effectLst/>
                          <a:latin typeface="Times New Roman" panose="02020603050405020304" pitchFamily="18" charset="0"/>
                          <a:cs typeface="Times New Roman" panose="02020603050405020304" pitchFamily="18" charset="0"/>
                        </a:rPr>
                        <a:t>Trình tự tiến hành hoạt động hay trò chơi ấy như thế nào?</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0572821"/>
                  </a:ext>
                </a:extLst>
              </a:tr>
              <a:tr h="1040485">
                <a:tc>
                  <a:txBody>
                    <a:bodyPr/>
                    <a:lstStyle/>
                    <a:p>
                      <a:pPr marL="342900" lvl="0" indent="-342900" algn="just">
                        <a:lnSpc>
                          <a:spcPct val="107000"/>
                        </a:lnSpc>
                        <a:spcAft>
                          <a:spcPts val="800"/>
                        </a:spcAft>
                        <a:buSzPts val="1400"/>
                        <a:buFont typeface="Times New Roman" panose="02020603050405020304" pitchFamily="18" charset="0"/>
                        <a:buChar char="-"/>
                      </a:pPr>
                      <a:r>
                        <a:rPr lang="en-US" sz="2800" b="0">
                          <a:solidFill>
                            <a:schemeClr val="tx1"/>
                          </a:solidFill>
                          <a:effectLst/>
                          <a:latin typeface="Times New Roman" panose="02020603050405020304" pitchFamily="18" charset="0"/>
                          <a:cs typeface="Times New Roman" panose="02020603050405020304" pitchFamily="18" charset="0"/>
                        </a:rPr>
                        <a:t>Có những quy định gì về hoạt động hay trò chơi ấy?</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067266"/>
                  </a:ext>
                </a:extLst>
              </a:tr>
              <a:tr h="620136">
                <a:tc>
                  <a:txBody>
                    <a:bodyPr/>
                    <a:lstStyle/>
                    <a:p>
                      <a:pPr algn="just">
                        <a:lnSpc>
                          <a:spcPct val="107000"/>
                        </a:lnSpc>
                        <a:spcAft>
                          <a:spcPts val="800"/>
                        </a:spcAft>
                      </a:pPr>
                      <a:r>
                        <a:rPr lang="en-US" sz="2800" b="0">
                          <a:solidFill>
                            <a:schemeClr val="tx1"/>
                          </a:solidFill>
                          <a:effectLst/>
                          <a:latin typeface="Times New Roman" panose="02020603050405020304" pitchFamily="18" charset="0"/>
                          <a:cs typeface="Times New Roman" panose="02020603050405020304" pitchFamily="18" charset="0"/>
                        </a:rPr>
                        <a:t>- Giá trị và ý nghĩa của hoạt động hay trò chơi ấy là gì?</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01" marR="68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90561"/>
                  </a:ext>
                </a:extLst>
              </a:tr>
            </a:tbl>
          </a:graphicData>
        </a:graphic>
      </p:graphicFrame>
    </p:spTree>
    <p:extLst>
      <p:ext uri="{BB962C8B-B14F-4D97-AF65-F5344CB8AC3E}">
        <p14:creationId xmlns:p14="http://schemas.microsoft.com/office/powerpoint/2010/main" val="2651555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F490334-E5A3-6326-C6D7-017AF106692A}"/>
              </a:ext>
            </a:extLst>
          </p:cNvPr>
          <p:cNvSpPr/>
          <p:nvPr/>
        </p:nvSpPr>
        <p:spPr>
          <a:xfrm>
            <a:off x="3896139" y="92765"/>
            <a:ext cx="2782957" cy="7023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vi-VN" sz="3200" b="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Thực hành </a:t>
            </a:r>
            <a:endParaRPr lang="en-US" sz="32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D826B4CD-0BDF-3519-4D9C-5282FE890753}"/>
              </a:ext>
            </a:extLst>
          </p:cNvPr>
          <p:cNvSpPr txBox="1"/>
          <p:nvPr/>
        </p:nvSpPr>
        <p:spPr>
          <a:xfrm>
            <a:off x="371061" y="1033670"/>
            <a:ext cx="11251096" cy="1913665"/>
          </a:xfrm>
          <a:prstGeom prst="rect">
            <a:avLst/>
          </a:prstGeom>
          <a:noFill/>
        </p:spPr>
        <p:txBody>
          <a:bodyPr wrap="square" rtlCol="0">
            <a:spAutoFit/>
          </a:bodyPr>
          <a:lstStyle/>
          <a:p>
            <a:pPr algn="just">
              <a:lnSpc>
                <a:spcPct val="107000"/>
              </a:lnSpc>
              <a:spcAft>
                <a:spcPts val="800"/>
              </a:spcAft>
            </a:pPr>
            <a:r>
              <a:rPr lang="vi-VN" sz="28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vi-VN"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Dựa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“Ca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Huế</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Hội</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thổi</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cơm</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nét</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đặc</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Bắc</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Giang</a:t>
            </a:r>
            <a:r>
              <a:rPr lang="en-US" sz="2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số</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lệ</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giới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tương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phương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56A27816-2957-2EA8-1E22-BD44514E836E}"/>
              </a:ext>
            </a:extLst>
          </p:cNvPr>
          <p:cNvSpPr txBox="1"/>
          <p:nvPr/>
        </p:nvSpPr>
        <p:spPr>
          <a:xfrm>
            <a:off x="3750365" y="2898406"/>
            <a:ext cx="2928731" cy="530594"/>
          </a:xfrm>
          <a:prstGeom prst="rect">
            <a:avLst/>
          </a:prstGeom>
          <a:noFill/>
        </p:spPr>
        <p:txBody>
          <a:bodyPr wrap="square" rtlCol="0">
            <a:spAutoFit/>
          </a:bodyPr>
          <a:lstStyle/>
          <a:p>
            <a:pPr algn="just">
              <a:lnSpc>
                <a:spcPct val="107000"/>
              </a:lnSpc>
              <a:spcAft>
                <a:spcPts val="800"/>
              </a:spcAft>
              <a:tabLst>
                <a:tab pos="198120" algn="l"/>
              </a:tabLst>
            </a:pPr>
            <a:r>
              <a:rPr lang="vi-VN"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Chuẩn</a:t>
            </a:r>
            <a:r>
              <a:rPr lang="vi-VN"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bị</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ợn sóng Kép 4">
            <a:extLst>
              <a:ext uri="{FF2B5EF4-FFF2-40B4-BE49-F238E27FC236}">
                <a16:creationId xmlns:a16="http://schemas.microsoft.com/office/drawing/2014/main" id="{E266DD7C-3259-3D4D-E1D8-17C0091959E7}"/>
              </a:ext>
            </a:extLst>
          </p:cNvPr>
          <p:cNvSpPr/>
          <p:nvPr/>
        </p:nvSpPr>
        <p:spPr>
          <a:xfrm>
            <a:off x="371061" y="3631096"/>
            <a:ext cx="2902226" cy="3087756"/>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 định hoạt động hay trò chơi được em thuyết minh về quy tắc, luật lệ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Gợn sóng Kép 5">
            <a:extLst>
              <a:ext uri="{FF2B5EF4-FFF2-40B4-BE49-F238E27FC236}">
                <a16:creationId xmlns:a16="http://schemas.microsoft.com/office/drawing/2014/main" id="{206BD46B-A834-C493-EA56-ED6A1382E7B2}"/>
              </a:ext>
            </a:extLst>
          </p:cNvPr>
          <p:cNvSpPr/>
          <p:nvPr/>
        </p:nvSpPr>
        <p:spPr>
          <a:xfrm>
            <a:off x="4379844" y="3631096"/>
            <a:ext cx="2902226" cy="3087756"/>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Xem</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đọc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hiểu</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Gợn sóng Kép 6">
            <a:extLst>
              <a:ext uri="{FF2B5EF4-FFF2-40B4-BE49-F238E27FC236}">
                <a16:creationId xmlns:a16="http://schemas.microsoft.com/office/drawing/2014/main" id="{5E5FBFA0-5709-46DE-3615-97C9A3117D7F}"/>
              </a:ext>
            </a:extLst>
          </p:cNvPr>
          <p:cNvSpPr/>
          <p:nvPr/>
        </p:nvSpPr>
        <p:spPr>
          <a:xfrm>
            <a:off x="8269356" y="3429000"/>
            <a:ext cx="3551583" cy="3289852"/>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Tìm hiểu thông tin và thu thập tranh, ảnh về hoạt động hay trò chơi mà em định viết bài văn thuyết minh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5678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6A070A7-B4AB-CDA3-1304-BDC9CA294CBA}"/>
              </a:ext>
            </a:extLst>
          </p:cNvPr>
          <p:cNvSpPr txBox="1"/>
          <p:nvPr/>
        </p:nvSpPr>
        <p:spPr>
          <a:xfrm>
            <a:off x="3445565" y="0"/>
            <a:ext cx="3856383" cy="593304"/>
          </a:xfrm>
          <a:prstGeom prst="rect">
            <a:avLst/>
          </a:prstGeom>
          <a:noFill/>
        </p:spPr>
        <p:txBody>
          <a:bodyPr wrap="square" rtlCol="0">
            <a:spAutoFit/>
          </a:bodyPr>
          <a:lstStyle/>
          <a:p>
            <a:pPr algn="just">
              <a:lnSpc>
                <a:spcPct val="107000"/>
              </a:lnSpc>
              <a:spcAft>
                <a:spcPts val="800"/>
              </a:spcAft>
            </a:pPr>
            <a:r>
              <a:rPr lang="en-US"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lập</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dàn</a:t>
            </a:r>
            <a:r>
              <a:rPr lang="vi-VN"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ộp chú thích: Mũi tên Xuống 4">
            <a:extLst>
              <a:ext uri="{FF2B5EF4-FFF2-40B4-BE49-F238E27FC236}">
                <a16:creationId xmlns:a16="http://schemas.microsoft.com/office/drawing/2014/main" id="{E1E3E5BC-A3B2-D348-7216-C81E2D5A336B}"/>
              </a:ext>
            </a:extLst>
          </p:cNvPr>
          <p:cNvSpPr/>
          <p:nvPr/>
        </p:nvSpPr>
        <p:spPr>
          <a:xfrm>
            <a:off x="4174434" y="821635"/>
            <a:ext cx="2650435" cy="781878"/>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bg1"/>
                </a:solidFill>
                <a:effectLst/>
                <a:latin typeface="Times New Roman" panose="02020603050405020304" pitchFamily="18" charset="0"/>
                <a:ea typeface="SimSun" panose="02010600030101010101" pitchFamily="2" charset="-122"/>
              </a:rPr>
              <a:t>Tìm ý</a:t>
            </a:r>
            <a:endParaRPr lang="en-US" sz="2800">
              <a:solidFill>
                <a:schemeClr val="bg1"/>
              </a:solidFill>
            </a:endParaRPr>
          </a:p>
        </p:txBody>
      </p:sp>
      <p:sp>
        <p:nvSpPr>
          <p:cNvPr id="6" name="Bong bóng Lời nói: Hình bầu dục 5">
            <a:extLst>
              <a:ext uri="{FF2B5EF4-FFF2-40B4-BE49-F238E27FC236}">
                <a16:creationId xmlns:a16="http://schemas.microsoft.com/office/drawing/2014/main" id="{F71D1EB9-7EFF-2103-4F39-46EFA06B1DC8}"/>
              </a:ext>
            </a:extLst>
          </p:cNvPr>
          <p:cNvSpPr/>
          <p:nvPr/>
        </p:nvSpPr>
        <p:spPr>
          <a:xfrm>
            <a:off x="119268" y="722244"/>
            <a:ext cx="3458817" cy="280793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Mục đích của hoạt động hay trò chơi ấy là gì? Đối tượng tham gia là ai</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Bong bóng Lời nói: Hình bầu dục 6">
            <a:extLst>
              <a:ext uri="{FF2B5EF4-FFF2-40B4-BE49-F238E27FC236}">
                <a16:creationId xmlns:a16="http://schemas.microsoft.com/office/drawing/2014/main" id="{DFCA10CF-9155-966B-A09E-F1271EC26529}"/>
              </a:ext>
            </a:extLst>
          </p:cNvPr>
          <p:cNvSpPr/>
          <p:nvPr/>
        </p:nvSpPr>
        <p:spPr>
          <a:xfrm>
            <a:off x="3578085" y="1939652"/>
            <a:ext cx="3458817" cy="260915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Bong bóng Lời nói: Hình bầu dục 7">
            <a:extLst>
              <a:ext uri="{FF2B5EF4-FFF2-40B4-BE49-F238E27FC236}">
                <a16:creationId xmlns:a16="http://schemas.microsoft.com/office/drawing/2014/main" id="{ABB95E5F-14A5-C0B7-D5F4-EC1A0AC9D0CC}"/>
              </a:ext>
            </a:extLst>
          </p:cNvPr>
          <p:cNvSpPr/>
          <p:nvPr/>
        </p:nvSpPr>
        <p:spPr>
          <a:xfrm>
            <a:off x="7301948" y="3429000"/>
            <a:ext cx="3458817" cy="260915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Giá trị và ý nghĩa của hoạt động hay trò chơi ấy là gì?</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Bong bóng Lời nói: Hình bầu dục 8">
            <a:extLst>
              <a:ext uri="{FF2B5EF4-FFF2-40B4-BE49-F238E27FC236}">
                <a16:creationId xmlns:a16="http://schemas.microsoft.com/office/drawing/2014/main" id="{6AFC1EE8-EB94-6308-5A99-DD689C6FFE42}"/>
              </a:ext>
            </a:extLst>
          </p:cNvPr>
          <p:cNvSpPr/>
          <p:nvPr/>
        </p:nvSpPr>
        <p:spPr>
          <a:xfrm>
            <a:off x="7301948" y="314739"/>
            <a:ext cx="3458817" cy="25775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tiến hành hoạt động hay trò chơi ấy như thế nào?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08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xit" presetSubtype="0" fill="hold" grpId="1" nodeType="clickEffect">
                                  <p:stCondLst>
                                    <p:cond delay="0"/>
                                  </p:stCondLst>
                                  <p:childTnLst>
                                    <p:animEffect transition="out" filter="wipe(down)">
                                      <p:cBhvr>
                                        <p:cTn id="45" dur="180" accel="50000">
                                          <p:stCondLst>
                                            <p:cond delay="1820"/>
                                          </p:stCondLst>
                                        </p:cTn>
                                        <p:tgtEl>
                                          <p:spTgt spid="9"/>
                                        </p:tgtEl>
                                      </p:cBhvr>
                                    </p:animEffect>
                                    <p:anim calcmode="lin" valueType="num">
                                      <p:cBhvr>
                                        <p:cTn id="46"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53" dur="26">
                                          <p:stCondLst>
                                            <p:cond delay="620"/>
                                          </p:stCondLst>
                                        </p:cTn>
                                        <p:tgtEl>
                                          <p:spTgt spid="9"/>
                                        </p:tgtEl>
                                      </p:cBhvr>
                                      <p:to x="100000" y="60000"/>
                                    </p:animScale>
                                    <p:animScale>
                                      <p:cBhvr>
                                        <p:cTn id="54" dur="166" decel="50000">
                                          <p:stCondLst>
                                            <p:cond delay="646"/>
                                          </p:stCondLst>
                                        </p:cTn>
                                        <p:tgtEl>
                                          <p:spTgt spid="9"/>
                                        </p:tgtEl>
                                      </p:cBhvr>
                                      <p:to x="100000" y="100000"/>
                                    </p:animScale>
                                    <p:animScale>
                                      <p:cBhvr>
                                        <p:cTn id="55" dur="26">
                                          <p:stCondLst>
                                            <p:cond delay="1312"/>
                                          </p:stCondLst>
                                        </p:cTn>
                                        <p:tgtEl>
                                          <p:spTgt spid="9"/>
                                        </p:tgtEl>
                                      </p:cBhvr>
                                      <p:to x="100000" y="80000"/>
                                    </p:animScale>
                                    <p:animScale>
                                      <p:cBhvr>
                                        <p:cTn id="56" dur="166" decel="50000">
                                          <p:stCondLst>
                                            <p:cond delay="1338"/>
                                          </p:stCondLst>
                                        </p:cTn>
                                        <p:tgtEl>
                                          <p:spTgt spid="9"/>
                                        </p:tgtEl>
                                      </p:cBhvr>
                                      <p:to x="100000" y="100000"/>
                                    </p:animScale>
                                    <p:animScale>
                                      <p:cBhvr>
                                        <p:cTn id="57" dur="26">
                                          <p:stCondLst>
                                            <p:cond delay="1642"/>
                                          </p:stCondLst>
                                        </p:cTn>
                                        <p:tgtEl>
                                          <p:spTgt spid="9"/>
                                        </p:tgtEl>
                                      </p:cBhvr>
                                      <p:to x="100000" y="90000"/>
                                    </p:animScale>
                                    <p:animScale>
                                      <p:cBhvr>
                                        <p:cTn id="58" dur="166" decel="50000">
                                          <p:stCondLst>
                                            <p:cond delay="1668"/>
                                          </p:stCondLst>
                                        </p:cTn>
                                        <p:tgtEl>
                                          <p:spTgt spid="9"/>
                                        </p:tgtEl>
                                      </p:cBhvr>
                                      <p:to x="100000" y="100000"/>
                                    </p:animScale>
                                    <p:animScale>
                                      <p:cBhvr>
                                        <p:cTn id="59" dur="26">
                                          <p:stCondLst>
                                            <p:cond delay="1808"/>
                                          </p:stCondLst>
                                        </p:cTn>
                                        <p:tgtEl>
                                          <p:spTgt spid="9"/>
                                        </p:tgtEl>
                                      </p:cBhvr>
                                      <p:to x="100000" y="95000"/>
                                    </p:animScale>
                                    <p:animScale>
                                      <p:cBhvr>
                                        <p:cTn id="60" dur="166" decel="50000">
                                          <p:stCondLst>
                                            <p:cond delay="1834"/>
                                          </p:stCondLst>
                                        </p:cTn>
                                        <p:tgtEl>
                                          <p:spTgt spid="9"/>
                                        </p:tgtEl>
                                      </p:cBhvr>
                                      <p:to x="100000" y="100000"/>
                                    </p:animScale>
                                    <p:set>
                                      <p:cBhvr>
                                        <p:cTn id="61" dur="1" fill="hold">
                                          <p:stCondLst>
                                            <p:cond delay="19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7" grpId="1" animBg="1"/>
      <p:bldP spid="8" grpId="0"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ộp chú thích: Mũi tên Xuống 1">
            <a:extLst>
              <a:ext uri="{FF2B5EF4-FFF2-40B4-BE49-F238E27FC236}">
                <a16:creationId xmlns:a16="http://schemas.microsoft.com/office/drawing/2014/main" id="{A858BA7C-5050-BF58-3F72-DD1A0D79DB31}"/>
              </a:ext>
            </a:extLst>
          </p:cNvPr>
          <p:cNvSpPr/>
          <p:nvPr/>
        </p:nvSpPr>
        <p:spPr>
          <a:xfrm>
            <a:off x="3829878" y="212035"/>
            <a:ext cx="3445565" cy="834887"/>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effectLst/>
                <a:latin typeface="Times New Roman" panose="02020603050405020304" pitchFamily="18" charset="0"/>
                <a:ea typeface="SimSun" panose="02010600030101010101" pitchFamily="2" charset="-122"/>
              </a:rPr>
              <a:t>Lập dàn ý</a:t>
            </a:r>
            <a:endParaRPr lang="en-US" sz="3200">
              <a:solidFill>
                <a:schemeClr val="bg1"/>
              </a:solidFill>
            </a:endParaRPr>
          </a:p>
        </p:txBody>
      </p:sp>
      <p:sp>
        <p:nvSpPr>
          <p:cNvPr id="3" name="Hộp Văn bản 2">
            <a:extLst>
              <a:ext uri="{FF2B5EF4-FFF2-40B4-BE49-F238E27FC236}">
                <a16:creationId xmlns:a16="http://schemas.microsoft.com/office/drawing/2014/main" id="{285C15B3-710F-3A71-6C36-4BF605A51400}"/>
              </a:ext>
            </a:extLst>
          </p:cNvPr>
          <p:cNvSpPr txBox="1"/>
          <p:nvPr/>
        </p:nvSpPr>
        <p:spPr>
          <a:xfrm>
            <a:off x="569843" y="1258957"/>
            <a:ext cx="11224592" cy="530594"/>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F7BF9A88-1BC9-729A-AABC-991650590832}"/>
              </a:ext>
            </a:extLst>
          </p:cNvPr>
          <p:cNvSpPr txBox="1"/>
          <p:nvPr/>
        </p:nvSpPr>
        <p:spPr>
          <a:xfrm>
            <a:off x="569843" y="2178071"/>
            <a:ext cx="11224592"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7750BABF-548B-1960-4433-D4B5141C4295}"/>
              </a:ext>
            </a:extLst>
          </p:cNvPr>
          <p:cNvSpPr txBox="1"/>
          <p:nvPr/>
        </p:nvSpPr>
        <p:spPr>
          <a:xfrm>
            <a:off x="569843" y="3429000"/>
            <a:ext cx="11224592" cy="530594"/>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3F2EE3F1-F30C-5AB3-A15B-6D4E2067F2C2}"/>
              </a:ext>
            </a:extLst>
          </p:cNvPr>
          <p:cNvSpPr txBox="1"/>
          <p:nvPr/>
        </p:nvSpPr>
        <p:spPr>
          <a:xfrm>
            <a:off x="569843" y="4348114"/>
            <a:ext cx="11224592"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Xem</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xét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cục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nêu</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đoạn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lí</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đầy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đủ</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E8F2C893-620D-868D-1324-37FA1942707E}"/>
              </a:ext>
            </a:extLst>
          </p:cNvPr>
          <p:cNvSpPr txBox="1"/>
          <p:nvPr/>
        </p:nvSpPr>
        <p:spPr>
          <a:xfrm>
            <a:off x="477077" y="5728252"/>
            <a:ext cx="9250017" cy="523220"/>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SimSun" panose="02010600030101010101" pitchFamily="2" charset="-122"/>
              </a:rPr>
              <a: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Rà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soát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phát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hiện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sửa</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các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lỗi</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trong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trình</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bày</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diễn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đạt</a:t>
            </a:r>
            <a:r>
              <a:rPr lang="vi-VN" sz="2800" dirty="0">
                <a:solidFill>
                  <a:srgbClr val="000000"/>
                </a:solidFill>
                <a:effectLst/>
                <a:latin typeface="Times New Roman" panose="02020603050405020304" pitchFamily="18" charset="0"/>
                <a:ea typeface="SimSun" panose="02010600030101010101" pitchFamily="2" charset="-122"/>
              </a:rPr>
              <a:t>.</a:t>
            </a:r>
            <a:endParaRPr lang="en-US" sz="2800" dirty="0"/>
          </a:p>
        </p:txBody>
      </p:sp>
    </p:spTree>
    <p:extLst>
      <p:ext uri="{BB962C8B-B14F-4D97-AF65-F5344CB8AC3E}">
        <p14:creationId xmlns:p14="http://schemas.microsoft.com/office/powerpoint/2010/main" val="1645648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406C22A-A939-5CDF-F65E-0ECDC1A0775A}"/>
              </a:ext>
            </a:extLst>
          </p:cNvPr>
          <p:cNvSpPr txBox="1"/>
          <p:nvPr/>
        </p:nvSpPr>
        <p:spPr>
          <a:xfrm>
            <a:off x="2862470" y="119270"/>
            <a:ext cx="5552660" cy="522259"/>
          </a:xfrm>
          <a:prstGeom prst="rect">
            <a:avLst/>
          </a:prstGeom>
          <a:noFill/>
        </p:spPr>
        <p:txBody>
          <a:bodyPr wrap="square" rtlCol="0">
            <a:spAutoFit/>
          </a:bodyPr>
          <a:lstStyle/>
          <a:p>
            <a:pPr algn="ctr">
              <a:lnSpc>
                <a:spcPct val="107000"/>
              </a:lnSpc>
              <a:spcAft>
                <a:spcPts val="800"/>
              </a:spcAft>
            </a:pPr>
            <a:r>
              <a:rPr lang="vi-VN"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DỰ </a:t>
            </a:r>
            <a:r>
              <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vi-VN"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IẾN SẢN PHẨM TÌM Ý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Bong bóng Ý nghĩ: Hình đám mây 2">
            <a:extLst>
              <a:ext uri="{FF2B5EF4-FFF2-40B4-BE49-F238E27FC236}">
                <a16:creationId xmlns:a16="http://schemas.microsoft.com/office/drawing/2014/main" id="{329E0746-0508-5684-C23B-40CB9450497D}"/>
              </a:ext>
            </a:extLst>
          </p:cNvPr>
          <p:cNvSpPr/>
          <p:nvPr/>
        </p:nvSpPr>
        <p:spPr>
          <a:xfrm>
            <a:off x="0" y="967408"/>
            <a:ext cx="3803374" cy="327328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0000"/>
                </a:solidFill>
                <a:effectLst/>
                <a:latin typeface="Times New Roman" panose="02020603050405020304" pitchFamily="18" charset="0"/>
                <a:ea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rPr>
              <a:t>Đó là hoạt động hay trò chơi gì? Diễn ra ở đâu?</a:t>
            </a:r>
            <a:endParaRPr lang="en-US" sz="3200"/>
          </a:p>
        </p:txBody>
      </p:sp>
      <p:sp>
        <p:nvSpPr>
          <p:cNvPr id="5" name="Hình chữ nhật: Góc Tròn 4">
            <a:extLst>
              <a:ext uri="{FF2B5EF4-FFF2-40B4-BE49-F238E27FC236}">
                <a16:creationId xmlns:a16="http://schemas.microsoft.com/office/drawing/2014/main" id="{68712C90-5E20-02DB-B476-ACD0F9609256}"/>
              </a:ext>
            </a:extLst>
          </p:cNvPr>
          <p:cNvSpPr/>
          <p:nvPr/>
        </p:nvSpPr>
        <p:spPr>
          <a:xfrm>
            <a:off x="9647586" y="1245703"/>
            <a:ext cx="2014330" cy="474427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bg1"/>
                </a:solidFill>
                <a:effectLst/>
                <a:latin typeface="Times New Roman" panose="02020603050405020304" pitchFamily="18" charset="0"/>
                <a:ea typeface="Times New Roman" panose="02020603050405020304" pitchFamily="18" charset="0"/>
              </a:rPr>
              <a:t>- Ca Huế là một hoạt động văn hóa đặc sắc của vùng đất Cố đô Huế</a:t>
            </a:r>
            <a:endParaRPr lang="en-US" sz="3200" dirty="0">
              <a:solidFill>
                <a:schemeClr val="bg1"/>
              </a:solidFill>
            </a:endParaRPr>
          </a:p>
        </p:txBody>
      </p:sp>
      <p:pic>
        <p:nvPicPr>
          <p:cNvPr id="7" name="Hình ảnh 6" descr="Ảnh có chứa trong nhà&#10;&#10;Mô tả được tạo tự động">
            <a:extLst>
              <a:ext uri="{FF2B5EF4-FFF2-40B4-BE49-F238E27FC236}">
                <a16:creationId xmlns:a16="http://schemas.microsoft.com/office/drawing/2014/main" id="{957C3476-59D7-148B-9D14-71086AE7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374" y="768626"/>
            <a:ext cx="5552660" cy="6089374"/>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204705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96638298-4A73-151A-DF73-0C7FB722A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2476703"/>
            <a:ext cx="5658678" cy="4242147"/>
          </a:xfrm>
          <a:prstGeom prst="rect">
            <a:avLst/>
          </a:prstGeom>
        </p:spPr>
      </p:pic>
      <p:sp>
        <p:nvSpPr>
          <p:cNvPr id="9" name="Hình chữ nhật 8">
            <a:extLst>
              <a:ext uri="{FF2B5EF4-FFF2-40B4-BE49-F238E27FC236}">
                <a16:creationId xmlns:a16="http://schemas.microsoft.com/office/drawing/2014/main" id="{9279D4E6-E20E-63BB-AD7D-C2A6324B1972}"/>
              </a:ext>
            </a:extLst>
          </p:cNvPr>
          <p:cNvSpPr/>
          <p:nvPr/>
        </p:nvSpPr>
        <p:spPr>
          <a:xfrm>
            <a:off x="1245704" y="139150"/>
            <a:ext cx="9833113" cy="2113720"/>
          </a:xfrm>
          <a:prstGeom prst="rect">
            <a:avLst/>
          </a:prstGeom>
          <a:noFill/>
        </p:spPr>
        <p:txBody>
          <a:bodyPr wrap="none" lIns="91440" tIns="45720" rIns="91440" bIns="45720">
            <a:prstTxWarp prst="textChevron">
              <a:avLst/>
            </a:prstTxWarp>
            <a:spAutoFit/>
          </a:bodyPr>
          <a:lstStyle/>
          <a:p>
            <a:pPr algn="ctr"/>
            <a:r>
              <a:rPr lang="en-US" sz="54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Mở</a:t>
            </a: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endParaRPr lang="vi-V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3" name="Hình ảnh 12">
            <a:extLst>
              <a:ext uri="{FF2B5EF4-FFF2-40B4-BE49-F238E27FC236}">
                <a16:creationId xmlns:a16="http://schemas.microsoft.com/office/drawing/2014/main" id="{ACF3D69D-045A-89F9-F613-ECCFDFE70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130" y="2358888"/>
            <a:ext cx="5075583" cy="4242148"/>
          </a:xfrm>
          <a:prstGeom prst="rect">
            <a:avLst/>
          </a:prstGeom>
        </p:spPr>
      </p:pic>
    </p:spTree>
    <p:extLst>
      <p:ext uri="{BB962C8B-B14F-4D97-AF65-F5344CB8AC3E}">
        <p14:creationId xmlns:p14="http://schemas.microsoft.com/office/powerpoint/2010/main" val="2300308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Lời nói: Hình bầu dục 1">
            <a:extLst>
              <a:ext uri="{FF2B5EF4-FFF2-40B4-BE49-F238E27FC236}">
                <a16:creationId xmlns:a16="http://schemas.microsoft.com/office/drawing/2014/main" id="{756074C2-973E-43B1-1B56-CBEE9972427F}"/>
              </a:ext>
            </a:extLst>
          </p:cNvPr>
          <p:cNvSpPr/>
          <p:nvPr/>
        </p:nvSpPr>
        <p:spPr>
          <a:xfrm>
            <a:off x="0" y="520148"/>
            <a:ext cx="3299791" cy="39624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effectLst/>
                <a:latin typeface="Times New Roman" panose="02020603050405020304" pitchFamily="18" charset="0"/>
                <a:ea typeface="Times New Roman" panose="02020603050405020304" pitchFamily="18" charset="0"/>
              </a:rPr>
              <a:t>- Mục đích của hoạt động hay trò chơi ấy là gì? </a:t>
            </a:r>
            <a:endParaRPr lang="en-US" sz="3200"/>
          </a:p>
        </p:txBody>
      </p:sp>
      <p:sp>
        <p:nvSpPr>
          <p:cNvPr id="3" name="Gợn sóng Kép 2">
            <a:extLst>
              <a:ext uri="{FF2B5EF4-FFF2-40B4-BE49-F238E27FC236}">
                <a16:creationId xmlns:a16="http://schemas.microsoft.com/office/drawing/2014/main" id="{5B5094E1-8B6F-EED7-F55E-EAE1895779ED}"/>
              </a:ext>
            </a:extLst>
          </p:cNvPr>
          <p:cNvSpPr/>
          <p:nvPr/>
        </p:nvSpPr>
        <p:spPr>
          <a:xfrm>
            <a:off x="9369288" y="520148"/>
            <a:ext cx="2438400" cy="5817704"/>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Huế</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Hình ảnh 4" descr="Ảnh có chứa thể thao, khiêu vũ&#10;&#10;Mô tả được tạo tự động">
            <a:extLst>
              <a:ext uri="{FF2B5EF4-FFF2-40B4-BE49-F238E27FC236}">
                <a16:creationId xmlns:a16="http://schemas.microsoft.com/office/drawing/2014/main" id="{B6DBFB5E-FD79-557D-9A45-D51A68B6C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312" y="778565"/>
            <a:ext cx="6718853" cy="5300870"/>
          </a:xfrm>
          <a:prstGeom prst="rect">
            <a:avLst/>
          </a:prstGeom>
          <a:effectLst>
            <a:reflection blurRad="6350" stA="50000" endA="300" endPos="38500" dist="50800" dir="5400000" sy="-100000" algn="bl" rotWithShape="0"/>
          </a:effectLst>
          <a:scene3d>
            <a:camera prst="perspectiveContrastingRightFacing"/>
            <a:lightRig rig="threePt" dir="t"/>
          </a:scene3d>
          <a:sp3d>
            <a:bevelT/>
          </a:sp3d>
        </p:spPr>
      </p:pic>
    </p:spTree>
    <p:extLst>
      <p:ext uri="{BB962C8B-B14F-4D97-AF65-F5344CB8AC3E}">
        <p14:creationId xmlns:p14="http://schemas.microsoft.com/office/powerpoint/2010/main" val="27520549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Ý nghĩ: Hình đám mây 1">
            <a:extLst>
              <a:ext uri="{FF2B5EF4-FFF2-40B4-BE49-F238E27FC236}">
                <a16:creationId xmlns:a16="http://schemas.microsoft.com/office/drawing/2014/main" id="{90E68089-A0F1-6D3F-62B2-5AD10D742870}"/>
              </a:ext>
            </a:extLst>
          </p:cNvPr>
          <p:cNvSpPr/>
          <p:nvPr/>
        </p:nvSpPr>
        <p:spPr>
          <a:xfrm>
            <a:off x="874644" y="490330"/>
            <a:ext cx="3909391" cy="326003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effectLst/>
                <a:latin typeface="Times New Roman" panose="02020603050405020304" pitchFamily="18" charset="0"/>
                <a:ea typeface="Times New Roman" panose="02020603050405020304" pitchFamily="18" charset="0"/>
              </a:rPr>
              <a:t>Đối tượng tham gia là ai</a:t>
            </a:r>
            <a:r>
              <a:rPr lang="vi-VN" sz="3200">
                <a:solidFill>
                  <a:srgbClr val="000000"/>
                </a:solidFill>
                <a:effectLst/>
                <a:latin typeface="Times New Roman" panose="02020603050405020304" pitchFamily="18" charset="0"/>
                <a:ea typeface="Times New Roman" panose="02020603050405020304" pitchFamily="18" charset="0"/>
              </a:rPr>
              <a:t>?</a:t>
            </a:r>
            <a:endParaRPr lang="en-US" sz="3200"/>
          </a:p>
        </p:txBody>
      </p:sp>
      <p:sp>
        <p:nvSpPr>
          <p:cNvPr id="3" name="Hộp Văn bản 2">
            <a:extLst>
              <a:ext uri="{FF2B5EF4-FFF2-40B4-BE49-F238E27FC236}">
                <a16:creationId xmlns:a16="http://schemas.microsoft.com/office/drawing/2014/main" id="{5F50AF5E-3531-3324-2CEF-D3E6C3BCBBF1}"/>
              </a:ext>
            </a:extLst>
          </p:cNvPr>
          <p:cNvSpPr txBox="1"/>
          <p:nvPr/>
        </p:nvSpPr>
        <p:spPr>
          <a:xfrm>
            <a:off x="5883965" y="703377"/>
            <a:ext cx="5035826" cy="3046988"/>
          </a:xfrm>
          <a:prstGeom prst="rect">
            <a:avLst/>
          </a:prstGeom>
          <a:noFill/>
        </p:spPr>
        <p:txBody>
          <a:bodyPr wrap="square" rtlCol="0">
            <a:spAutoFit/>
          </a:bodyPr>
          <a:lstStyle/>
          <a:p>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nghe</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Huế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ngư</a:t>
            </a:r>
            <a:r>
              <a:rPr lang="en-US" sz="3200" dirty="0" err="1">
                <a:solidFill>
                  <a:srgbClr val="000000"/>
                </a:solidFill>
                <a:effectLst/>
                <a:latin typeface="Times New Roman" panose="02020603050405020304" pitchFamily="18" charset="0"/>
                <a:ea typeface="Times New Roman" panose="02020603050405020304" pitchFamily="18" charset="0"/>
              </a:rPr>
              <a:t>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buổi</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Huế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khoảng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8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10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gồm</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sĩ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công</a:t>
            </a:r>
            <a:endParaRPr lang="en-US" sz="3200" dirty="0"/>
          </a:p>
        </p:txBody>
      </p:sp>
    </p:spTree>
    <p:extLst>
      <p:ext uri="{BB962C8B-B14F-4D97-AF65-F5344CB8AC3E}">
        <p14:creationId xmlns:p14="http://schemas.microsoft.com/office/powerpoint/2010/main" val="884256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chữ nhật 3">
            <a:extLst>
              <a:ext uri="{FF2B5EF4-FFF2-40B4-BE49-F238E27FC236}">
                <a16:creationId xmlns:a16="http://schemas.microsoft.com/office/drawing/2014/main" id="{8653B816-D2A0-EE79-2008-86620DF4156A}"/>
              </a:ext>
            </a:extLst>
          </p:cNvPr>
          <p:cNvSpPr/>
          <p:nvPr/>
        </p:nvSpPr>
        <p:spPr>
          <a:xfrm>
            <a:off x="198783" y="212035"/>
            <a:ext cx="1921565" cy="5115339"/>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0000"/>
                </a:solidFill>
                <a:effectLst/>
                <a:latin typeface="Times New Roman" panose="02020603050405020304" pitchFamily="18" charset="0"/>
                <a:ea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rPr>
              <a:t>Trình tự tiến hành hoạt động hay trò chơi ấy như thế nào?</a:t>
            </a:r>
            <a:endParaRPr lang="en-US" sz="3200"/>
          </a:p>
        </p:txBody>
      </p:sp>
      <p:sp>
        <p:nvSpPr>
          <p:cNvPr id="5" name="Hộp Văn bản 4">
            <a:extLst>
              <a:ext uri="{FF2B5EF4-FFF2-40B4-BE49-F238E27FC236}">
                <a16:creationId xmlns:a16="http://schemas.microsoft.com/office/drawing/2014/main" id="{0C0C14A6-B514-DC19-19F0-1D187632F7D0}"/>
              </a:ext>
            </a:extLst>
          </p:cNvPr>
          <p:cNvSpPr txBox="1"/>
          <p:nvPr/>
        </p:nvSpPr>
        <p:spPr>
          <a:xfrm>
            <a:off x="2650435" y="212035"/>
            <a:ext cx="9117495"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E293A8D5-14E5-436F-A260-685A3A566AEC}"/>
              </a:ext>
            </a:extLst>
          </p:cNvPr>
          <p:cNvSpPr txBox="1"/>
          <p:nvPr/>
        </p:nvSpPr>
        <p:spPr>
          <a:xfrm>
            <a:off x="2650434" y="1269856"/>
            <a:ext cx="9117495"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CEA92988-1E85-8611-E7A0-8B94DED11ACC}"/>
              </a:ext>
            </a:extLst>
          </p:cNvPr>
          <p:cNvSpPr txBox="1"/>
          <p:nvPr/>
        </p:nvSpPr>
        <p:spPr>
          <a:xfrm>
            <a:off x="2650434" y="2354181"/>
            <a:ext cx="8998226" cy="530594"/>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5FDF78AC-9DB2-F957-3F46-03BA276CE0B9}"/>
              </a:ext>
            </a:extLst>
          </p:cNvPr>
          <p:cNvSpPr txBox="1"/>
          <p:nvPr/>
        </p:nvSpPr>
        <p:spPr>
          <a:xfrm>
            <a:off x="2650434" y="2977482"/>
            <a:ext cx="8825947" cy="991618"/>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A13F5B6-0517-1743-AE42-F86BC7A3F22B}"/>
              </a:ext>
            </a:extLst>
          </p:cNvPr>
          <p:cNvSpPr txBox="1"/>
          <p:nvPr/>
        </p:nvSpPr>
        <p:spPr>
          <a:xfrm>
            <a:off x="2650434" y="4127045"/>
            <a:ext cx="9342783" cy="2677656"/>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du </a:t>
            </a:r>
            <a:r>
              <a:rPr lang="en-US" sz="2800" dirty="0" err="1">
                <a:solidFill>
                  <a:srgbClr val="000000"/>
                </a:solidFill>
                <a:effectLst/>
                <a:latin typeface="Times New Roman" panose="02020603050405020304" pitchFamily="18" charset="0"/>
                <a:ea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357705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3">
            <a:extLst>
              <a:ext uri="{FF2B5EF4-FFF2-40B4-BE49-F238E27FC236}">
                <a16:creationId xmlns:a16="http://schemas.microsoft.com/office/drawing/2014/main" id="{9053EB93-437A-57A1-6B63-B45665562B62}"/>
              </a:ext>
            </a:extLst>
          </p:cNvPr>
          <p:cNvSpPr/>
          <p:nvPr/>
        </p:nvSpPr>
        <p:spPr>
          <a:xfrm>
            <a:off x="251791" y="609600"/>
            <a:ext cx="3154018" cy="385638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effectLst/>
                <a:latin typeface="Times New Roman" panose="02020603050405020304" pitchFamily="18" charset="0"/>
                <a:ea typeface="Times New Roman" panose="02020603050405020304" pitchFamily="18" charset="0"/>
              </a:rPr>
              <a:t>- Có những quy định gì về hoạt động hay trò chơi ấy?</a:t>
            </a:r>
            <a:endParaRPr lang="en-US" sz="2800"/>
          </a:p>
        </p:txBody>
      </p:sp>
      <p:sp>
        <p:nvSpPr>
          <p:cNvPr id="5" name="Hộp Văn bản 4">
            <a:extLst>
              <a:ext uri="{FF2B5EF4-FFF2-40B4-BE49-F238E27FC236}">
                <a16:creationId xmlns:a16="http://schemas.microsoft.com/office/drawing/2014/main" id="{0CF93BF6-011A-1020-31E1-F1518337D4F9}"/>
              </a:ext>
            </a:extLst>
          </p:cNvPr>
          <p:cNvSpPr txBox="1"/>
          <p:nvPr/>
        </p:nvSpPr>
        <p:spPr>
          <a:xfrm>
            <a:off x="4174435" y="609600"/>
            <a:ext cx="7646504" cy="1913665"/>
          </a:xfrm>
          <a:prstGeom prst="rect">
            <a:avLst/>
          </a:prstGeom>
          <a:noFill/>
        </p:spPr>
        <p:txBody>
          <a:bodyPr wrap="square" rtlCol="0">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C273EA4E-5E2F-FE89-537B-4445E1087C1F}"/>
              </a:ext>
            </a:extLst>
          </p:cNvPr>
          <p:cNvSpPr txBox="1"/>
          <p:nvPr/>
        </p:nvSpPr>
        <p:spPr>
          <a:xfrm>
            <a:off x="4247322" y="2951946"/>
            <a:ext cx="7500730"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endParaRPr lang="en-US" sz="2800" dirty="0"/>
          </a:p>
        </p:txBody>
      </p:sp>
    </p:spTree>
    <p:extLst>
      <p:ext uri="{BB962C8B-B14F-4D97-AF65-F5344CB8AC3E}">
        <p14:creationId xmlns:p14="http://schemas.microsoft.com/office/powerpoint/2010/main" val="1832714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3">
            <a:extLst>
              <a:ext uri="{FF2B5EF4-FFF2-40B4-BE49-F238E27FC236}">
                <a16:creationId xmlns:a16="http://schemas.microsoft.com/office/drawing/2014/main" id="{A0279EC3-FFFD-500F-B71F-AF1154C2D885}"/>
              </a:ext>
            </a:extLst>
          </p:cNvPr>
          <p:cNvSpPr/>
          <p:nvPr/>
        </p:nvSpPr>
        <p:spPr>
          <a:xfrm>
            <a:off x="33647" y="0"/>
            <a:ext cx="3564835" cy="368410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effectLst/>
                <a:latin typeface="Times New Roman" panose="02020603050405020304" pitchFamily="18" charset="0"/>
                <a:ea typeface="Times New Roman" panose="02020603050405020304" pitchFamily="18" charset="0"/>
              </a:rPr>
              <a:t>- Giá trị và ý nghĩa của hoạt động hay trò chơi ấy là gì?</a:t>
            </a:r>
            <a:endParaRPr lang="en-US" sz="2800"/>
          </a:p>
        </p:txBody>
      </p:sp>
      <p:pic>
        <p:nvPicPr>
          <p:cNvPr id="6" name="Hình ảnh 5" descr="Ảnh có chứa văn bản, tạo dáng&#10;&#10;Mô tả được tạo tự động">
            <a:extLst>
              <a:ext uri="{FF2B5EF4-FFF2-40B4-BE49-F238E27FC236}">
                <a16:creationId xmlns:a16="http://schemas.microsoft.com/office/drawing/2014/main" id="{D5C32CF9-6F87-30A9-660B-BB7840DBD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920" y="3870528"/>
            <a:ext cx="4606166" cy="2789583"/>
          </a:xfrm>
          <a:prstGeom prst="rect">
            <a:avLst/>
          </a:prstGeom>
          <a:scene3d>
            <a:camera prst="orthographicFront"/>
            <a:lightRig rig="threePt" dir="t"/>
          </a:scene3d>
          <a:sp3d>
            <a:bevelT w="165100" prst="coolSlant"/>
          </a:sp3d>
        </p:spPr>
      </p:pic>
      <p:pic>
        <p:nvPicPr>
          <p:cNvPr id="8" name="Hình ảnh 7" descr="Ảnh có chứa thuyền, bầu trời, nước, ngoài trời&#10;&#10;Mô tả được tạo tự động">
            <a:extLst>
              <a:ext uri="{FF2B5EF4-FFF2-40B4-BE49-F238E27FC236}">
                <a16:creationId xmlns:a16="http://schemas.microsoft.com/office/drawing/2014/main" id="{67A15291-27DE-8077-47E4-E7D18C49F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728" y="133209"/>
            <a:ext cx="3928750" cy="3737319"/>
          </a:xfrm>
          <a:prstGeom prst="rect">
            <a:avLst/>
          </a:prstGeom>
          <a:scene3d>
            <a:camera prst="orthographicFront"/>
            <a:lightRig rig="threePt" dir="t"/>
          </a:scene3d>
          <a:sp3d>
            <a:bevelT/>
          </a:sp3d>
        </p:spPr>
      </p:pic>
      <p:sp>
        <p:nvSpPr>
          <p:cNvPr id="9" name="Hộp Văn bản 8">
            <a:extLst>
              <a:ext uri="{FF2B5EF4-FFF2-40B4-BE49-F238E27FC236}">
                <a16:creationId xmlns:a16="http://schemas.microsoft.com/office/drawing/2014/main" id="{D24BFAE2-9EEE-6FF8-5C05-986AD4BC6DD1}"/>
              </a:ext>
            </a:extLst>
          </p:cNvPr>
          <p:cNvSpPr txBox="1"/>
          <p:nvPr/>
        </p:nvSpPr>
        <p:spPr>
          <a:xfrm>
            <a:off x="4135713" y="331098"/>
            <a:ext cx="3298757" cy="3539430"/>
          </a:xfrm>
          <a:prstGeom prst="rect">
            <a:avLst/>
          </a:prstGeom>
          <a:noFill/>
        </p:spPr>
        <p:txBody>
          <a:bodyPr wrap="square" rtlCol="0">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Huế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di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rPr>
              <a:t> phi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tộc</a:t>
            </a:r>
            <a:endParaRPr lang="en-US" sz="3200" dirty="0"/>
          </a:p>
        </p:txBody>
      </p:sp>
    </p:spTree>
    <p:extLst>
      <p:ext uri="{BB962C8B-B14F-4D97-AF65-F5344CB8AC3E}">
        <p14:creationId xmlns:p14="http://schemas.microsoft.com/office/powerpoint/2010/main" val="25562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F158DB15-459A-5204-E83D-F87A7172F038}"/>
              </a:ext>
            </a:extLst>
          </p:cNvPr>
          <p:cNvSpPr txBox="1"/>
          <p:nvPr/>
        </p:nvSpPr>
        <p:spPr>
          <a:xfrm>
            <a:off x="4386469" y="185531"/>
            <a:ext cx="2756453" cy="593304"/>
          </a:xfrm>
          <a:prstGeom prst="rect">
            <a:avLst/>
          </a:prstGeom>
          <a:noFill/>
        </p:spPr>
        <p:txBody>
          <a:bodyPr wrap="square" rtlCol="0">
            <a:spAutoFit/>
          </a:bodyPr>
          <a:lstStyle/>
          <a:p>
            <a:pPr algn="ctr">
              <a:lnSpc>
                <a:spcPct val="107000"/>
              </a:lnSpc>
              <a:spcAft>
                <a:spcPts val="800"/>
              </a:spcAft>
            </a:pP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LẬP DÀN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03A66557-CB27-559A-F25E-73D087289A34}"/>
              </a:ext>
            </a:extLst>
          </p:cNvPr>
          <p:cNvGraphicFramePr>
            <a:graphicFrameLocks noGrp="1"/>
          </p:cNvGraphicFramePr>
          <p:nvPr>
            <p:extLst>
              <p:ext uri="{D42A27DB-BD31-4B8C-83A1-F6EECF244321}">
                <p14:modId xmlns:p14="http://schemas.microsoft.com/office/powerpoint/2010/main" val="3741308820"/>
              </p:ext>
            </p:extLst>
          </p:nvPr>
        </p:nvGraphicFramePr>
        <p:xfrm>
          <a:off x="251791" y="1255542"/>
          <a:ext cx="11436626" cy="2538857"/>
        </p:xfrm>
        <a:graphic>
          <a:graphicData uri="http://schemas.openxmlformats.org/drawingml/2006/table">
            <a:tbl>
              <a:tblPr firstRow="1" firstCol="1" bandRow="1">
                <a:tableStyleId>{5C22544A-7EE6-4342-B048-85BDC9FD1C3A}</a:tableStyleId>
              </a:tblPr>
              <a:tblGrid>
                <a:gridCol w="2372139">
                  <a:extLst>
                    <a:ext uri="{9D8B030D-6E8A-4147-A177-3AD203B41FA5}">
                      <a16:colId xmlns:a16="http://schemas.microsoft.com/office/drawing/2014/main" val="54939211"/>
                    </a:ext>
                  </a:extLst>
                </a:gridCol>
                <a:gridCol w="3154018">
                  <a:extLst>
                    <a:ext uri="{9D8B030D-6E8A-4147-A177-3AD203B41FA5}">
                      <a16:colId xmlns:a16="http://schemas.microsoft.com/office/drawing/2014/main" val="2702248945"/>
                    </a:ext>
                  </a:extLst>
                </a:gridCol>
                <a:gridCol w="5910469">
                  <a:extLst>
                    <a:ext uri="{9D8B030D-6E8A-4147-A177-3AD203B41FA5}">
                      <a16:colId xmlns:a16="http://schemas.microsoft.com/office/drawing/2014/main" val="4129179714"/>
                    </a:ext>
                  </a:extLst>
                </a:gridCol>
              </a:tblGrid>
              <a:tr h="194358">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Các</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ph</a:t>
                      </a:r>
                      <a:r>
                        <a:rPr lang="en-US" sz="3200" dirty="0">
                          <a:effectLst/>
                          <a:latin typeface="Times New Roman" panose="02020603050405020304" pitchFamily="18" charset="0"/>
                          <a:cs typeface="Times New Roman" panose="02020603050405020304" pitchFamily="18" charset="0"/>
                        </a:rPr>
                        <a:t>ầ</a:t>
                      </a:r>
                      <a:r>
                        <a:rPr lang="vi-VN" sz="3200" dirty="0">
                          <a:effectLst/>
                          <a:latin typeface="Times New Roman" panose="02020603050405020304" pitchFamily="18" charset="0"/>
                          <a:cs typeface="Times New Roman" panose="02020603050405020304" pitchFamily="18" charset="0"/>
                        </a:rPr>
                        <a:t>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Nhiệm</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vụ</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Trả</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lời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57253022"/>
                  </a:ext>
                </a:extLst>
              </a:tr>
              <a:tr h="603288">
                <a:tc>
                  <a:txBody>
                    <a:bodyPr/>
                    <a:lstStyle/>
                    <a:p>
                      <a:pPr algn="just">
                        <a:lnSpc>
                          <a:spcPct val="107000"/>
                        </a:lnSpc>
                        <a:spcAft>
                          <a:spcPts val="800"/>
                        </a:spcAft>
                      </a:pPr>
                      <a:r>
                        <a:rPr lang="vi-VN" sz="3200" dirty="0" err="1">
                          <a:solidFill>
                            <a:schemeClr val="tx1"/>
                          </a:solidFill>
                          <a:effectLst/>
                          <a:latin typeface="Times New Roman" panose="02020603050405020304" pitchFamily="18" charset="0"/>
                          <a:cs typeface="Times New Roman" panose="02020603050405020304" pitchFamily="18" charset="0"/>
                        </a:rPr>
                        <a:t>Mở</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bài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Giới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thiệu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hoạt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động</a:t>
                      </a:r>
                      <a:r>
                        <a:rPr lang="en-US" sz="3200" dirty="0">
                          <a:solidFill>
                            <a:schemeClr val="tx1"/>
                          </a:solidFill>
                          <a:effectLst/>
                          <a:latin typeface="Times New Roman" panose="02020603050405020304" pitchFamily="18" charset="0"/>
                          <a:cs typeface="Times New Roman" panose="02020603050405020304" pitchFamily="18" charset="0"/>
                        </a:rPr>
                        <a:t> hay </a:t>
                      </a:r>
                      <a:r>
                        <a:rPr lang="en-US" sz="3200" dirty="0" err="1">
                          <a:solidFill>
                            <a:schemeClr val="tx1"/>
                          </a:solidFill>
                          <a:effectLst/>
                          <a:latin typeface="Times New Roman" panose="02020603050405020304" pitchFamily="18" charset="0"/>
                          <a:cs typeface="Times New Roman" panose="02020603050405020304" pitchFamily="18" charset="0"/>
                        </a:rPr>
                        <a:t>trò</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chơi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a:solidFill>
                            <a:schemeClr val="tx1"/>
                          </a:solidFill>
                          <a:effectLst/>
                          <a:latin typeface="Times New Roman" panose="02020603050405020304" pitchFamily="18" charset="0"/>
                          <a:cs typeface="Times New Roman" panose="02020603050405020304" pitchFamily="18" charset="0"/>
                        </a:rPr>
                        <a:t>Ca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một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hoạt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động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văn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hóa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đặc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sắc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vùng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đất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Cố</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đô</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Trong</a:t>
                      </a:r>
                      <a:r>
                        <a:rPr lang="en-US" sz="3200" dirty="0">
                          <a:solidFill>
                            <a:schemeClr val="tx1"/>
                          </a:solidFill>
                          <a:effectLst/>
                          <a:latin typeface="Times New Roman" panose="02020603050405020304" pitchFamily="18" charset="0"/>
                          <a:cs typeface="Times New Roman" panose="02020603050405020304" pitchFamily="18" charset="0"/>
                        </a:rPr>
                        <a:t> ca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có</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nhiều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tắc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luật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lệ</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rất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độc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đáo</a:t>
                      </a:r>
                      <a:r>
                        <a:rPr lang="en-US"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623646"/>
                  </a:ext>
                </a:extLst>
              </a:tr>
            </a:tbl>
          </a:graphicData>
        </a:graphic>
      </p:graphicFrame>
    </p:spTree>
    <p:extLst>
      <p:ext uri="{BB962C8B-B14F-4D97-AF65-F5344CB8AC3E}">
        <p14:creationId xmlns:p14="http://schemas.microsoft.com/office/powerpoint/2010/main" val="1706041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51417439-A182-8415-A063-987E430039D3}"/>
              </a:ext>
            </a:extLst>
          </p:cNvPr>
          <p:cNvGraphicFramePr>
            <a:graphicFrameLocks noGrp="1"/>
          </p:cNvGraphicFramePr>
          <p:nvPr>
            <p:extLst>
              <p:ext uri="{D42A27DB-BD31-4B8C-83A1-F6EECF244321}">
                <p14:modId xmlns:p14="http://schemas.microsoft.com/office/powerpoint/2010/main" val="2526411081"/>
              </p:ext>
            </p:extLst>
          </p:nvPr>
        </p:nvGraphicFramePr>
        <p:xfrm>
          <a:off x="66261" y="92765"/>
          <a:ext cx="12059478" cy="6431916"/>
        </p:xfrm>
        <a:graphic>
          <a:graphicData uri="http://schemas.openxmlformats.org/drawingml/2006/table">
            <a:tbl>
              <a:tblPr firstRow="1" firstCol="1" bandRow="1">
                <a:tableStyleId>{5C22544A-7EE6-4342-B048-85BDC9FD1C3A}</a:tableStyleId>
              </a:tblPr>
              <a:tblGrid>
                <a:gridCol w="1751556">
                  <a:extLst>
                    <a:ext uri="{9D8B030D-6E8A-4147-A177-3AD203B41FA5}">
                      <a16:colId xmlns:a16="http://schemas.microsoft.com/office/drawing/2014/main" val="54939211"/>
                    </a:ext>
                  </a:extLst>
                </a:gridCol>
                <a:gridCol w="2961500">
                  <a:extLst>
                    <a:ext uri="{9D8B030D-6E8A-4147-A177-3AD203B41FA5}">
                      <a16:colId xmlns:a16="http://schemas.microsoft.com/office/drawing/2014/main" val="2702248945"/>
                    </a:ext>
                  </a:extLst>
                </a:gridCol>
                <a:gridCol w="7346422">
                  <a:extLst>
                    <a:ext uri="{9D8B030D-6E8A-4147-A177-3AD203B41FA5}">
                      <a16:colId xmlns:a16="http://schemas.microsoft.com/office/drawing/2014/main" val="4129179714"/>
                    </a:ext>
                  </a:extLst>
                </a:gridCol>
              </a:tblGrid>
              <a:tr h="194358">
                <a:tc>
                  <a:txBody>
                    <a:bodyPr/>
                    <a:lstStyle/>
                    <a:p>
                      <a:pPr algn="ctr">
                        <a:lnSpc>
                          <a:spcPct val="107000"/>
                        </a:lnSpc>
                        <a:spcAft>
                          <a:spcPts val="800"/>
                        </a:spcAft>
                      </a:pPr>
                      <a:r>
                        <a:rPr lang="vi-VN" sz="2800" dirty="0" err="1">
                          <a:effectLst/>
                          <a:latin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ph</a:t>
                      </a:r>
                      <a:r>
                        <a:rPr lang="en-US" sz="2800" dirty="0">
                          <a:effectLst/>
                          <a:latin typeface="Times New Roman" panose="02020603050405020304" pitchFamily="18" charset="0"/>
                          <a:cs typeface="Times New Roman" panose="02020603050405020304" pitchFamily="18" charset="0"/>
                        </a:rPr>
                        <a:t>ầ</a:t>
                      </a:r>
                      <a:r>
                        <a:rPr lang="vi-VN" sz="2800" dirty="0">
                          <a:effectLst/>
                          <a:latin typeface="Times New Roman" panose="02020603050405020304" pitchFamily="18" charset="0"/>
                          <a:cs typeface="Times New Roman" panose="02020603050405020304" pitchFamily="18" charset="0"/>
                        </a:rPr>
                        <a:t>n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2800" dirty="0" err="1">
                          <a:effectLst/>
                          <a:latin typeface="Times New Roman" panose="02020603050405020304" pitchFamily="18" charset="0"/>
                          <a:cs typeface="Times New Roman" panose="02020603050405020304" pitchFamily="18" charset="0"/>
                        </a:rPr>
                        <a:t>Nhiệm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vụ</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2800" dirty="0" err="1">
                          <a:effectLst/>
                          <a:latin typeface="Times New Roman" panose="02020603050405020304" pitchFamily="18" charset="0"/>
                          <a:cs typeface="Times New Roman" panose="02020603050405020304" pitchFamily="18" charset="0"/>
                        </a:rPr>
                        <a:t>Trả</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57253022"/>
                  </a:ext>
                </a:extLst>
              </a:tr>
              <a:tr h="2745940">
                <a:tc>
                  <a:txBody>
                    <a:bodyPr/>
                    <a:lstStyle/>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Thân </a:t>
                      </a:r>
                      <a:r>
                        <a:rPr lang="vi-VN" sz="2800" dirty="0" err="1">
                          <a:solidFill>
                            <a:schemeClr val="tx1"/>
                          </a:solidFill>
                          <a:effectLst/>
                          <a:latin typeface="Times New Roman" panose="02020603050405020304" pitchFamily="18" charset="0"/>
                          <a:cs typeface="Times New Roman" panose="02020603050405020304" pitchFamily="18" charset="0"/>
                        </a:rPr>
                        <a:t>bài</a:t>
                      </a: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Giới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thiệu</a:t>
                      </a:r>
                      <a:r>
                        <a:rPr lang="en-US" sz="2800" dirty="0">
                          <a:solidFill>
                            <a:schemeClr val="tx1"/>
                          </a:solidFill>
                          <a:effectLst/>
                          <a:latin typeface="Times New Roman" panose="02020603050405020304" pitchFamily="18" charset="0"/>
                          <a:cs typeface="Times New Roman" panose="02020603050405020304" pitchFamily="18" charset="0"/>
                        </a:rPr>
                        <a:t> chi </a:t>
                      </a:r>
                      <a:r>
                        <a:rPr lang="en-US" sz="2800" dirty="0" err="1">
                          <a:solidFill>
                            <a:schemeClr val="tx1"/>
                          </a:solidFill>
                          <a:effectLst/>
                          <a:latin typeface="Times New Roman" panose="02020603050405020304" pitchFamily="18" charset="0"/>
                          <a:cs typeface="Times New Roman" panose="02020603050405020304" pitchFamily="18" charset="0"/>
                        </a:rPr>
                        <a:t>tiết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tắc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luật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lệ</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hoạt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cs typeface="Times New Roman" panose="02020603050405020304" pitchFamily="18" charset="0"/>
                        </a:rPr>
                        <a:t> hay </a:t>
                      </a:r>
                      <a:r>
                        <a:rPr lang="en-US" sz="2800" dirty="0" err="1">
                          <a:solidFill>
                            <a:schemeClr val="tx1"/>
                          </a:solidFill>
                          <a:effectLst/>
                          <a:latin typeface="Times New Roman" panose="02020603050405020304" pitchFamily="18" charset="0"/>
                          <a:cs typeface="Times New Roman" panose="02020603050405020304" pitchFamily="18" charset="0"/>
                        </a:rPr>
                        <a:t>trò</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theo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định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lượng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buổi</a:t>
                      </a:r>
                      <a:r>
                        <a:rPr lang="en-US" sz="2800" dirty="0">
                          <a:solidFill>
                            <a:schemeClr val="tx1"/>
                          </a:solidFill>
                          <a:effectLst/>
                          <a:latin typeface="Times New Roman" panose="02020603050405020304" pitchFamily="18" charset="0"/>
                          <a:cs typeface="Times New Roman" panose="02020603050405020304" pitchFamily="18" charset="0"/>
                        </a:rPr>
                        <a:t> ca </a:t>
                      </a:r>
                      <a:r>
                        <a:rPr lang="en-US" sz="2800" dirty="0" err="1">
                          <a:solidFill>
                            <a:schemeClr val="tx1"/>
                          </a:solidFill>
                          <a:effectLst/>
                          <a:latin typeface="Times New Roman" panose="02020603050405020304" pitchFamily="18" charset="0"/>
                          <a:cs typeface="Times New Roman" panose="02020603050405020304" pitchFamily="18" charset="0"/>
                        </a:rPr>
                        <a:t>Huế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khoảng</a:t>
                      </a:r>
                      <a:r>
                        <a:rPr lang="en-US" sz="2800" dirty="0">
                          <a:solidFill>
                            <a:schemeClr val="tx1"/>
                          </a:solidFill>
                          <a:effectLst/>
                          <a:latin typeface="Times New Roman" panose="02020603050405020304" pitchFamily="18" charset="0"/>
                          <a:cs typeface="Times New Roman" panose="02020603050405020304" pitchFamily="18" charset="0"/>
                        </a:rPr>
                        <a:t> 8 </a:t>
                      </a:r>
                      <a:r>
                        <a:rPr lang="en-US" sz="2800" dirty="0" err="1">
                          <a:solidFill>
                            <a:schemeClr val="tx1"/>
                          </a:solidFill>
                          <a:effectLst/>
                          <a:latin typeface="Times New Roman" panose="02020603050405020304" pitchFamily="18" charset="0"/>
                          <a:cs typeface="Times New Roman" panose="02020603050405020304" pitchFamily="18" charset="0"/>
                        </a:rPr>
                        <a:t>đến</a:t>
                      </a:r>
                      <a:r>
                        <a:rPr lang="en-US" sz="2800" dirty="0">
                          <a:solidFill>
                            <a:schemeClr val="tx1"/>
                          </a:solidFill>
                          <a:effectLst/>
                          <a:latin typeface="Times New Roman" panose="02020603050405020304" pitchFamily="18" charset="0"/>
                          <a:cs typeface="Times New Roman" panose="02020603050405020304" pitchFamily="18" charset="0"/>
                        </a:rPr>
                        <a:t> 10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gồm</a:t>
                      </a:r>
                      <a:r>
                        <a:rPr lang="en-US" sz="2800" dirty="0">
                          <a:solidFill>
                            <a:schemeClr val="tx1"/>
                          </a:solidFill>
                          <a:effectLst/>
                          <a:latin typeface="Times New Roman" panose="02020603050405020304" pitchFamily="18" charset="0"/>
                          <a:cs typeface="Times New Roman" panose="02020603050405020304" pitchFamily="18" charset="0"/>
                        </a:rPr>
                        <a:t> ca </a:t>
                      </a:r>
                      <a:r>
                        <a:rPr lang="en-US" sz="2800" dirty="0" err="1">
                          <a:solidFill>
                            <a:schemeClr val="tx1"/>
                          </a:solidFill>
                          <a:effectLst/>
                          <a:latin typeface="Times New Roman" panose="02020603050405020304" pitchFamily="18" charset="0"/>
                          <a:cs typeface="Times New Roman" panose="02020603050405020304" pitchFamily="18" charset="0"/>
                        </a:rPr>
                        <a:t>sĩ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lượng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khoảng</a:t>
                      </a:r>
                      <a:r>
                        <a:rPr lang="en-US" sz="2800" dirty="0">
                          <a:solidFill>
                            <a:schemeClr val="tx1"/>
                          </a:solidFill>
                          <a:effectLst/>
                          <a:latin typeface="Times New Roman" panose="02020603050405020304" pitchFamily="18" charset="0"/>
                          <a:cs typeface="Times New Roman" panose="02020603050405020304" pitchFamily="18" charset="0"/>
                        </a:rPr>
                        <a:t> 5 </a:t>
                      </a:r>
                      <a:r>
                        <a:rPr lang="en-US" sz="2800" dirty="0" err="1">
                          <a:solidFill>
                            <a:schemeClr val="tx1"/>
                          </a:solidFill>
                          <a:effectLst/>
                          <a:latin typeface="Times New Roman" panose="02020603050405020304" pitchFamily="18" charset="0"/>
                          <a:cs typeface="Times New Roman" panose="02020603050405020304" pitchFamily="18" charset="0"/>
                        </a:rPr>
                        <a:t>đến</a:t>
                      </a:r>
                      <a:r>
                        <a:rPr lang="en-US" sz="2800" dirty="0">
                          <a:solidFill>
                            <a:schemeClr val="tx1"/>
                          </a:solidFill>
                          <a:effectLst/>
                          <a:latin typeface="Times New Roman" panose="02020603050405020304" pitchFamily="18" charset="0"/>
                          <a:cs typeface="Times New Roman" panose="02020603050405020304" pitchFamily="18" charset="0"/>
                        </a:rPr>
                        <a:t> 6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lượng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cụ</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dàn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tuyệt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dàn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tuyệt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đầy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đủ</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dàn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lục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ngự</a:t>
                      </a:r>
                      <a:r>
                        <a:rPr lang="en-US" sz="2800" dirty="0">
                          <a:solidFill>
                            <a:schemeClr val="tx1"/>
                          </a:solidFill>
                          <a:effectLst/>
                          <a:latin typeface="Times New Roman" panose="02020603050405020304" pitchFamily="18" charset="0"/>
                          <a:cs typeface="Times New Roman" panose="02020603050405020304" pitchFamily="18" charset="0"/>
                        </a:rPr>
                        <a:t>: tam, </a:t>
                      </a:r>
                      <a:r>
                        <a:rPr lang="en-US" sz="2800" dirty="0" err="1">
                          <a:solidFill>
                            <a:schemeClr val="tx1"/>
                          </a:solidFill>
                          <a:effectLst/>
                          <a:latin typeface="Times New Roman" panose="02020603050405020304" pitchFamily="18" charset="0"/>
                          <a:cs typeface="Times New Roman" panose="02020603050405020304" pitchFamily="18" charset="0"/>
                        </a:rPr>
                        <a:t>tì</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nguyệt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tranh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bầu</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ca </a:t>
                      </a:r>
                      <a:r>
                        <a:rPr lang="en-US" sz="2800" dirty="0" err="1">
                          <a:solidFill>
                            <a:schemeClr val="tx1"/>
                          </a:solidFill>
                          <a:effectLst/>
                          <a:latin typeface="Times New Roman" panose="02020603050405020304" pitchFamily="18" charset="0"/>
                          <a:cs typeface="Times New Roman" panose="02020603050405020304" pitchFamily="18" charset="0"/>
                        </a:rPr>
                        <a:t>Huế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cuộc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ngộ</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hóa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âm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Buổi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lệ</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thuộc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cứng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nhắc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thưởng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chủ</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bằng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truyền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du </a:t>
                      </a:r>
                      <a:r>
                        <a:rPr lang="en-US" sz="2800" dirty="0" err="1">
                          <a:solidFill>
                            <a:schemeClr val="tx1"/>
                          </a:solidFill>
                          <a:effectLst/>
                          <a:latin typeface="Times New Roman" panose="02020603050405020304" pitchFamily="18" charset="0"/>
                          <a:cs typeface="Times New Roman" panose="02020603050405020304" pitchFamily="18" charset="0"/>
                        </a:rPr>
                        <a:t>khách</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009837"/>
                  </a:ext>
                </a:extLst>
              </a:tr>
            </a:tbl>
          </a:graphicData>
        </a:graphic>
      </p:graphicFrame>
    </p:spTree>
    <p:extLst>
      <p:ext uri="{BB962C8B-B14F-4D97-AF65-F5344CB8AC3E}">
        <p14:creationId xmlns:p14="http://schemas.microsoft.com/office/powerpoint/2010/main" val="257287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702E56C9-880B-D4BE-1050-A75A2E6A87F8}"/>
              </a:ext>
            </a:extLst>
          </p:cNvPr>
          <p:cNvGraphicFramePr>
            <a:graphicFrameLocks noGrp="1"/>
          </p:cNvGraphicFramePr>
          <p:nvPr>
            <p:extLst>
              <p:ext uri="{D42A27DB-BD31-4B8C-83A1-F6EECF244321}">
                <p14:modId xmlns:p14="http://schemas.microsoft.com/office/powerpoint/2010/main" val="4275321872"/>
              </p:ext>
            </p:extLst>
          </p:nvPr>
        </p:nvGraphicFramePr>
        <p:xfrm>
          <a:off x="377687" y="990500"/>
          <a:ext cx="11436626" cy="3060700"/>
        </p:xfrm>
        <a:graphic>
          <a:graphicData uri="http://schemas.openxmlformats.org/drawingml/2006/table">
            <a:tbl>
              <a:tblPr firstRow="1" firstCol="1" bandRow="1">
                <a:tableStyleId>{5C22544A-7EE6-4342-B048-85BDC9FD1C3A}</a:tableStyleId>
              </a:tblPr>
              <a:tblGrid>
                <a:gridCol w="2445026">
                  <a:extLst>
                    <a:ext uri="{9D8B030D-6E8A-4147-A177-3AD203B41FA5}">
                      <a16:colId xmlns:a16="http://schemas.microsoft.com/office/drawing/2014/main" val="54939211"/>
                    </a:ext>
                  </a:extLst>
                </a:gridCol>
                <a:gridCol w="3061252">
                  <a:extLst>
                    <a:ext uri="{9D8B030D-6E8A-4147-A177-3AD203B41FA5}">
                      <a16:colId xmlns:a16="http://schemas.microsoft.com/office/drawing/2014/main" val="2702248945"/>
                    </a:ext>
                  </a:extLst>
                </a:gridCol>
                <a:gridCol w="5930348">
                  <a:extLst>
                    <a:ext uri="{9D8B030D-6E8A-4147-A177-3AD203B41FA5}">
                      <a16:colId xmlns:a16="http://schemas.microsoft.com/office/drawing/2014/main" val="4129179714"/>
                    </a:ext>
                  </a:extLst>
                </a:gridCol>
              </a:tblGrid>
              <a:tr h="194358">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Các</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ph</a:t>
                      </a:r>
                      <a:r>
                        <a:rPr lang="en-US" sz="3200" dirty="0">
                          <a:effectLst/>
                          <a:latin typeface="Times New Roman" panose="02020603050405020304" pitchFamily="18" charset="0"/>
                          <a:cs typeface="Times New Roman" panose="02020603050405020304" pitchFamily="18" charset="0"/>
                        </a:rPr>
                        <a:t>ầ</a:t>
                      </a:r>
                      <a:r>
                        <a:rPr lang="vi-VN" sz="3200" dirty="0">
                          <a:effectLst/>
                          <a:latin typeface="Times New Roman" panose="02020603050405020304" pitchFamily="18" charset="0"/>
                          <a:cs typeface="Times New Roman" panose="02020603050405020304" pitchFamily="18" charset="0"/>
                        </a:rPr>
                        <a:t>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Nhiệm</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vụ</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vi-VN" sz="3200" dirty="0" err="1">
                          <a:effectLst/>
                          <a:latin typeface="Times New Roman" panose="02020603050405020304" pitchFamily="18" charset="0"/>
                          <a:cs typeface="Times New Roman" panose="02020603050405020304" pitchFamily="18" charset="0"/>
                        </a:rPr>
                        <a:t>Trả</a:t>
                      </a:r>
                      <a:r>
                        <a:rPr lang="vi-VN" sz="3200" dirty="0">
                          <a:effectLst/>
                          <a:latin typeface="Times New Roman" panose="02020603050405020304" pitchFamily="18" charset="0"/>
                          <a:cs typeface="Times New Roman" panose="02020603050405020304" pitchFamily="18" charset="0"/>
                        </a:rPr>
                        <a:t> </a:t>
                      </a:r>
                      <a:r>
                        <a:rPr lang="vi-VN" sz="3200" dirty="0" err="1">
                          <a:effectLst/>
                          <a:latin typeface="Times New Roman" panose="02020603050405020304" pitchFamily="18" charset="0"/>
                          <a:cs typeface="Times New Roman" panose="02020603050405020304" pitchFamily="18" charset="0"/>
                        </a:rPr>
                        <a:t>lời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57253022"/>
                  </a:ext>
                </a:extLst>
              </a:tr>
              <a:tr h="807752">
                <a:tc>
                  <a:txBody>
                    <a:bodyPr/>
                    <a:lstStyle/>
                    <a:p>
                      <a:pPr algn="just">
                        <a:lnSpc>
                          <a:spcPct val="107000"/>
                        </a:lnSpc>
                        <a:spcAft>
                          <a:spcPts val="800"/>
                        </a:spcAft>
                      </a:pPr>
                      <a:r>
                        <a:rPr lang="vi-VN" sz="3200" dirty="0" err="1">
                          <a:solidFill>
                            <a:schemeClr val="tx1"/>
                          </a:solidFill>
                          <a:effectLst/>
                          <a:latin typeface="Times New Roman" panose="02020603050405020304" pitchFamily="18" charset="0"/>
                          <a:cs typeface="Times New Roman" panose="02020603050405020304" pitchFamily="18" charset="0"/>
                        </a:rPr>
                        <a:t>Kết</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bài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Nêu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giá</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trị</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ý </a:t>
                      </a:r>
                      <a:r>
                        <a:rPr lang="en-US" sz="3200" dirty="0" err="1">
                          <a:solidFill>
                            <a:schemeClr val="tx1"/>
                          </a:solidFill>
                          <a:effectLst/>
                          <a:latin typeface="Times New Roman" panose="02020603050405020304" pitchFamily="18" charset="0"/>
                          <a:cs typeface="Times New Roman" panose="02020603050405020304" pitchFamily="18" charset="0"/>
                        </a:rPr>
                        <a:t>nghĩa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hoạt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động</a:t>
                      </a:r>
                      <a:r>
                        <a:rPr lang="en-US" sz="3200" dirty="0">
                          <a:solidFill>
                            <a:schemeClr val="tx1"/>
                          </a:solidFill>
                          <a:effectLst/>
                          <a:latin typeface="Times New Roman" panose="02020603050405020304" pitchFamily="18" charset="0"/>
                          <a:cs typeface="Times New Roman" panose="02020603050405020304" pitchFamily="18" charset="0"/>
                        </a:rPr>
                        <a:t> hay </a:t>
                      </a:r>
                      <a:r>
                        <a:rPr lang="en-US" sz="3200" dirty="0" err="1">
                          <a:solidFill>
                            <a:schemeClr val="tx1"/>
                          </a:solidFill>
                          <a:effectLst/>
                          <a:latin typeface="Times New Roman" panose="02020603050405020304" pitchFamily="18" charset="0"/>
                          <a:cs typeface="Times New Roman" panose="02020603050405020304" pitchFamily="18" charset="0"/>
                        </a:rPr>
                        <a:t>trò</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chơi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lâu</a:t>
                      </a:r>
                      <a:r>
                        <a:rPr lang="en-US" sz="3200" dirty="0">
                          <a:solidFill>
                            <a:schemeClr val="tx1"/>
                          </a:solidFill>
                          <a:effectLst/>
                          <a:latin typeface="Times New Roman" panose="02020603050405020304" pitchFamily="18" charset="0"/>
                          <a:cs typeface="Times New Roman" panose="02020603050405020304" pitchFamily="18" charset="0"/>
                        </a:rPr>
                        <a:t> ca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trở</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thành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một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đặc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sản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văn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hóa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nổi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tiếng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vùng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đất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Cố</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đô</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Không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những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thế</a:t>
                      </a:r>
                      <a:r>
                        <a:rPr lang="en-US" sz="3200" dirty="0">
                          <a:solidFill>
                            <a:schemeClr val="tx1"/>
                          </a:solidFill>
                          <a:effectLst/>
                          <a:latin typeface="Times New Roman" panose="02020603050405020304" pitchFamily="18" charset="0"/>
                          <a:cs typeface="Times New Roman" panose="02020603050405020304" pitchFamily="18" charset="0"/>
                        </a:rPr>
                        <a:t>, ca </a:t>
                      </a:r>
                      <a:r>
                        <a:rPr lang="en-US" sz="3200" dirty="0" err="1">
                          <a:solidFill>
                            <a:schemeClr val="tx1"/>
                          </a:solidFill>
                          <a:effectLst/>
                          <a:latin typeface="Times New Roman" panose="02020603050405020304" pitchFamily="18" charset="0"/>
                          <a:cs typeface="Times New Roman" panose="02020603050405020304" pitchFamily="18" charset="0"/>
                        </a:rPr>
                        <a:t>Huế</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trở</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thành</a:t>
                      </a:r>
                      <a:r>
                        <a:rPr lang="en-US" sz="3200" dirty="0">
                          <a:solidFill>
                            <a:schemeClr val="tx1"/>
                          </a:solidFill>
                          <a:effectLst/>
                          <a:latin typeface="Times New Roman" panose="02020603050405020304" pitchFamily="18" charset="0"/>
                          <a:cs typeface="Times New Roman" panose="02020603050405020304" pitchFamily="18" charset="0"/>
                        </a:rPr>
                        <a:t> di </a:t>
                      </a:r>
                      <a:r>
                        <a:rPr lang="en-US" sz="3200" dirty="0" err="1">
                          <a:solidFill>
                            <a:schemeClr val="tx1"/>
                          </a:solidFill>
                          <a:effectLst/>
                          <a:latin typeface="Times New Roman" panose="02020603050405020304" pitchFamily="18" charset="0"/>
                          <a:cs typeface="Times New Roman" panose="02020603050405020304" pitchFamily="18" charset="0"/>
                        </a:rPr>
                        <a:t>sản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văn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hóa</a:t>
                      </a:r>
                      <a:r>
                        <a:rPr lang="en-US" sz="3200" dirty="0">
                          <a:solidFill>
                            <a:schemeClr val="tx1"/>
                          </a:solidFill>
                          <a:effectLst/>
                          <a:latin typeface="Times New Roman" panose="02020603050405020304" pitchFamily="18" charset="0"/>
                          <a:cs typeface="Times New Roman" panose="02020603050405020304" pitchFamily="18" charset="0"/>
                        </a:rPr>
                        <a:t> phi </a:t>
                      </a:r>
                      <a:r>
                        <a:rPr lang="en-US" sz="3200" dirty="0" err="1">
                          <a:solidFill>
                            <a:schemeClr val="tx1"/>
                          </a:solidFill>
                          <a:effectLst/>
                          <a:latin typeface="Times New Roman" panose="02020603050405020304" pitchFamily="18" charset="0"/>
                          <a:cs typeface="Times New Roman" panose="02020603050405020304" pitchFamily="18" charset="0"/>
                        </a:rPr>
                        <a:t>vật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thể</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dân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tộc</a:t>
                      </a:r>
                      <a:r>
                        <a:rPr lang="en-US"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54" marR="66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9369012"/>
                  </a:ext>
                </a:extLst>
              </a:tr>
            </a:tbl>
          </a:graphicData>
        </a:graphic>
      </p:graphicFrame>
      <p:sp>
        <p:nvSpPr>
          <p:cNvPr id="5" name="Hộp Văn bản 4">
            <a:extLst>
              <a:ext uri="{FF2B5EF4-FFF2-40B4-BE49-F238E27FC236}">
                <a16:creationId xmlns:a16="http://schemas.microsoft.com/office/drawing/2014/main" id="{C10B6E34-F483-A6FA-053E-7D8AB5321B41}"/>
              </a:ext>
            </a:extLst>
          </p:cNvPr>
          <p:cNvSpPr txBox="1"/>
          <p:nvPr/>
        </p:nvSpPr>
        <p:spPr>
          <a:xfrm>
            <a:off x="4386469" y="185531"/>
            <a:ext cx="2756453" cy="593304"/>
          </a:xfrm>
          <a:prstGeom prst="rect">
            <a:avLst/>
          </a:prstGeom>
          <a:noFill/>
        </p:spPr>
        <p:txBody>
          <a:bodyPr wrap="square" rtlCol="0">
            <a:spAutoFit/>
          </a:bodyPr>
          <a:lstStyle/>
          <a:p>
            <a:pPr algn="ctr">
              <a:lnSpc>
                <a:spcPct val="107000"/>
              </a:lnSpc>
              <a:spcAft>
                <a:spcPts val="800"/>
              </a:spcAft>
            </a:pP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LẬP DÀN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936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63A1983F-8B7C-8CA4-6DF1-47EAF22EFC80}"/>
              </a:ext>
            </a:extLst>
          </p:cNvPr>
          <p:cNvSpPr/>
          <p:nvPr/>
        </p:nvSpPr>
        <p:spPr>
          <a:xfrm>
            <a:off x="4505739" y="106017"/>
            <a:ext cx="1868557" cy="4638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Viết</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ộp chú thích: Mũi tên Xuống 4">
            <a:extLst>
              <a:ext uri="{FF2B5EF4-FFF2-40B4-BE49-F238E27FC236}">
                <a16:creationId xmlns:a16="http://schemas.microsoft.com/office/drawing/2014/main" id="{3E9BB98A-C3F4-63F8-EAC3-DECFDD55E727}"/>
              </a:ext>
            </a:extLst>
          </p:cNvPr>
          <p:cNvSpPr/>
          <p:nvPr/>
        </p:nvSpPr>
        <p:spPr>
          <a:xfrm>
            <a:off x="2451653" y="801756"/>
            <a:ext cx="6228521" cy="649356"/>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ea typeface="Calibri" panose="020F0502020204030204" pitchFamily="34" charset="0"/>
              </a:rPr>
              <a:t>V</a:t>
            </a:r>
            <a:r>
              <a:rPr lang="vi-VN" sz="2800" b="1" dirty="0" err="1">
                <a:solidFill>
                  <a:srgbClr val="000000"/>
                </a:solidFill>
                <a:effectLst/>
                <a:latin typeface="Times New Roman" panose="02020603050405020304" pitchFamily="18" charset="0"/>
                <a:ea typeface="Calibri" panose="020F0502020204030204" pitchFamily="34" charset="0"/>
              </a:rPr>
              <a:t>iết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một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số</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đoạn</a:t>
            </a:r>
            <a:r>
              <a:rPr lang="vi-VN" sz="2800" b="1" dirty="0">
                <a:solidFill>
                  <a:srgbClr val="000000"/>
                </a:solidFill>
                <a:effectLst/>
                <a:latin typeface="Times New Roman" panose="02020603050405020304" pitchFamily="18" charset="0"/>
                <a:ea typeface="Calibri" panose="020F0502020204030204" pitchFamily="34" charset="0"/>
              </a:rPr>
              <a:t> văn </a:t>
            </a:r>
            <a:r>
              <a:rPr lang="vi-VN" sz="2800" b="1" dirty="0" err="1">
                <a:solidFill>
                  <a:srgbClr val="000000"/>
                </a:solidFill>
                <a:effectLst/>
                <a:latin typeface="Times New Roman" panose="02020603050405020304" pitchFamily="18" charset="0"/>
                <a:ea typeface="Calibri" panose="020F0502020204030204" pitchFamily="34" charset="0"/>
              </a:rPr>
              <a:t>hoàn</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chỉnh</a:t>
            </a:r>
            <a:endParaRPr lang="en-US" sz="2800" b="1" dirty="0"/>
          </a:p>
        </p:txBody>
      </p:sp>
      <p:sp>
        <p:nvSpPr>
          <p:cNvPr id="2" name="Hình chữ nhật 1">
            <a:extLst>
              <a:ext uri="{FF2B5EF4-FFF2-40B4-BE49-F238E27FC236}">
                <a16:creationId xmlns:a16="http://schemas.microsoft.com/office/drawing/2014/main" id="{D007F7D7-572C-3482-F947-2ACF2EDDC4A7}"/>
              </a:ext>
            </a:extLst>
          </p:cNvPr>
          <p:cNvSpPr/>
          <p:nvPr/>
        </p:nvSpPr>
        <p:spPr>
          <a:xfrm>
            <a:off x="622852" y="1683025"/>
            <a:ext cx="3101009" cy="781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TỔ 1</a:t>
            </a:r>
          </a:p>
        </p:txBody>
      </p:sp>
      <p:sp>
        <p:nvSpPr>
          <p:cNvPr id="3" name="Hình chữ nhật 2">
            <a:extLst>
              <a:ext uri="{FF2B5EF4-FFF2-40B4-BE49-F238E27FC236}">
                <a16:creationId xmlns:a16="http://schemas.microsoft.com/office/drawing/2014/main" id="{C2A787C4-5606-E4D3-9506-6239D3379C84}"/>
              </a:ext>
            </a:extLst>
          </p:cNvPr>
          <p:cNvSpPr/>
          <p:nvPr/>
        </p:nvSpPr>
        <p:spPr>
          <a:xfrm>
            <a:off x="4409660" y="1719468"/>
            <a:ext cx="3101009" cy="781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TỔ 2</a:t>
            </a:r>
          </a:p>
        </p:txBody>
      </p:sp>
      <p:sp>
        <p:nvSpPr>
          <p:cNvPr id="7" name="Hình chữ nhật 6">
            <a:extLst>
              <a:ext uri="{FF2B5EF4-FFF2-40B4-BE49-F238E27FC236}">
                <a16:creationId xmlns:a16="http://schemas.microsoft.com/office/drawing/2014/main" id="{2A905379-348A-4761-6C9C-C2A6D6E448CE}"/>
              </a:ext>
            </a:extLst>
          </p:cNvPr>
          <p:cNvSpPr/>
          <p:nvPr/>
        </p:nvSpPr>
        <p:spPr>
          <a:xfrm>
            <a:off x="8196468" y="1719468"/>
            <a:ext cx="3101009" cy="781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TỔ 3</a:t>
            </a:r>
          </a:p>
        </p:txBody>
      </p:sp>
      <p:sp>
        <p:nvSpPr>
          <p:cNvPr id="8" name="Hình chữ nhật: Góc Tròn 7">
            <a:extLst>
              <a:ext uri="{FF2B5EF4-FFF2-40B4-BE49-F238E27FC236}">
                <a16:creationId xmlns:a16="http://schemas.microsoft.com/office/drawing/2014/main" id="{0FC65AD1-822B-41E1-8594-B3B795B27659}"/>
              </a:ext>
            </a:extLst>
          </p:cNvPr>
          <p:cNvSpPr/>
          <p:nvPr/>
        </p:nvSpPr>
        <p:spPr>
          <a:xfrm>
            <a:off x="622852" y="2464904"/>
            <a:ext cx="3101009" cy="2415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hiện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viết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một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đoạn</a:t>
            </a:r>
            <a:r>
              <a:rPr lang="vi-VN" sz="2800" dirty="0">
                <a:solidFill>
                  <a:schemeClr val="tx1"/>
                </a:solidFill>
                <a:latin typeface="Times New Roman" panose="02020603050405020304" pitchFamily="18" charset="0"/>
                <a:cs typeface="Times New Roman" panose="02020603050405020304" pitchFamily="18" charset="0"/>
              </a:rPr>
              <a:t> văn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a:t>
            </a:r>
            <a:r>
              <a:rPr lang="vi-VN" sz="2800" dirty="0" err="1">
                <a:solidFill>
                  <a:schemeClr val="tx1"/>
                </a:solidFill>
                <a:latin typeface="Times New Roman" panose="02020603050405020304" pitchFamily="18" charset="0"/>
                <a:cs typeface="Times New Roman" panose="02020603050405020304" pitchFamily="18" charset="0"/>
              </a:rPr>
              <a:t>dàn</a:t>
            </a:r>
            <a:r>
              <a:rPr lang="vi-VN" sz="2800" dirty="0">
                <a:solidFill>
                  <a:schemeClr val="tx1"/>
                </a:solidFill>
                <a:latin typeface="Times New Roman" panose="02020603050405020304" pitchFamily="18" charset="0"/>
                <a:cs typeface="Times New Roman" panose="02020603050405020304" pitchFamily="18" charset="0"/>
              </a:rPr>
              <a:t> ý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lập</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Hình chữ nhật: Góc Tròn 8">
            <a:extLst>
              <a:ext uri="{FF2B5EF4-FFF2-40B4-BE49-F238E27FC236}">
                <a16:creationId xmlns:a16="http://schemas.microsoft.com/office/drawing/2014/main" id="{B070CC5C-75AC-CF9D-6376-70D7A30A63AF}"/>
              </a:ext>
            </a:extLst>
          </p:cNvPr>
          <p:cNvSpPr/>
          <p:nvPr/>
        </p:nvSpPr>
        <p:spPr>
          <a:xfrm>
            <a:off x="4393095" y="2519569"/>
            <a:ext cx="3101009" cy="2396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hiện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viết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một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đoạn</a:t>
            </a:r>
            <a:r>
              <a:rPr lang="vi-VN" sz="2800" dirty="0">
                <a:solidFill>
                  <a:schemeClr val="tx1"/>
                </a:solidFill>
                <a:latin typeface="Times New Roman" panose="02020603050405020304" pitchFamily="18" charset="0"/>
                <a:cs typeface="Times New Roman" panose="02020603050405020304" pitchFamily="18" charset="0"/>
              </a:rPr>
              <a:t> văn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a:t>
            </a:r>
            <a:r>
              <a:rPr lang="vi-VN" sz="2800" dirty="0" err="1">
                <a:solidFill>
                  <a:schemeClr val="tx1"/>
                </a:solidFill>
                <a:latin typeface="Times New Roman" panose="02020603050405020304" pitchFamily="18" charset="0"/>
                <a:cs typeface="Times New Roman" panose="02020603050405020304" pitchFamily="18" charset="0"/>
              </a:rPr>
              <a:t>dàn</a:t>
            </a:r>
            <a:r>
              <a:rPr lang="vi-VN" sz="2800" dirty="0">
                <a:solidFill>
                  <a:schemeClr val="tx1"/>
                </a:solidFill>
                <a:latin typeface="Times New Roman" panose="02020603050405020304" pitchFamily="18" charset="0"/>
                <a:cs typeface="Times New Roman" panose="02020603050405020304" pitchFamily="18" charset="0"/>
              </a:rPr>
              <a:t> ý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lập</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 name="Hình chữ nhật: Góc Tròn 9">
            <a:extLst>
              <a:ext uri="{FF2B5EF4-FFF2-40B4-BE49-F238E27FC236}">
                <a16:creationId xmlns:a16="http://schemas.microsoft.com/office/drawing/2014/main" id="{99394967-B9AB-CB7B-DF2E-7E2604801038}"/>
              </a:ext>
            </a:extLst>
          </p:cNvPr>
          <p:cNvSpPr/>
          <p:nvPr/>
        </p:nvSpPr>
        <p:spPr>
          <a:xfrm>
            <a:off x="8163339" y="2519568"/>
            <a:ext cx="3101009" cy="29933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hiện</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viết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một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đoạn</a:t>
            </a:r>
            <a:r>
              <a:rPr lang="vi-VN" sz="2800" dirty="0">
                <a:solidFill>
                  <a:schemeClr val="tx1"/>
                </a:solidFill>
                <a:latin typeface="Times New Roman" panose="02020603050405020304" pitchFamily="18" charset="0"/>
                <a:cs typeface="Times New Roman" panose="02020603050405020304" pitchFamily="18" charset="0"/>
              </a:rPr>
              <a:t> văn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đắc</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a:t>
            </a:r>
            <a:r>
              <a:rPr lang="vi-VN" sz="2800" dirty="0" err="1">
                <a:solidFill>
                  <a:schemeClr val="tx1"/>
                </a:solidFill>
                <a:latin typeface="Times New Roman" panose="02020603050405020304" pitchFamily="18" charset="0"/>
                <a:cs typeface="Times New Roman" panose="02020603050405020304" pitchFamily="18" charset="0"/>
              </a:rPr>
              <a:t>dàn</a:t>
            </a:r>
            <a:r>
              <a:rPr lang="vi-VN" sz="2800" dirty="0">
                <a:solidFill>
                  <a:schemeClr val="tx1"/>
                </a:solidFill>
                <a:latin typeface="Times New Roman" panose="02020603050405020304" pitchFamily="18" charset="0"/>
                <a:cs typeface="Times New Roman" panose="02020603050405020304" pitchFamily="18" charset="0"/>
              </a:rPr>
              <a:t> ý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lập</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3795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i tên: Xuống 3">
            <a:extLst>
              <a:ext uri="{FF2B5EF4-FFF2-40B4-BE49-F238E27FC236}">
                <a16:creationId xmlns:a16="http://schemas.microsoft.com/office/drawing/2014/main" id="{0E57F365-52A4-3E76-85C8-976EC337386D}"/>
              </a:ext>
            </a:extLst>
          </p:cNvPr>
          <p:cNvSpPr/>
          <p:nvPr/>
        </p:nvSpPr>
        <p:spPr>
          <a:xfrm>
            <a:off x="2796209" y="198783"/>
            <a:ext cx="6758608" cy="94090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 mở bài</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CC818526-799F-C9E9-879C-CB82CFD43E8C}"/>
              </a:ext>
            </a:extLst>
          </p:cNvPr>
          <p:cNvSpPr txBox="1"/>
          <p:nvPr/>
        </p:nvSpPr>
        <p:spPr>
          <a:xfrm>
            <a:off x="410818" y="1325217"/>
            <a:ext cx="4770782" cy="5140831"/>
          </a:xfrm>
          <a:prstGeom prst="rect">
            <a:avLst/>
          </a:prstGeom>
          <a:noFill/>
        </p:spPr>
        <p:txBody>
          <a:bodyPr wrap="square" rtlCol="0">
            <a:spAutoFit/>
          </a:bodyPr>
          <a:lstStyle/>
          <a:p>
            <a:pPr algn="just">
              <a:lnSpc>
                <a:spcPct val="107000"/>
              </a:lnSpc>
              <a:spcAft>
                <a:spcPts val="800"/>
              </a:spcAf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đôi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mộng</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mơ, tôi ôm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dịu</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 xưa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thưởng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Đây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quy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Hình ảnh 6" descr="Ảnh có chứa văn bản, cỏ, nước, cây&#10;&#10;Mô tả được tạo tự động">
            <a:extLst>
              <a:ext uri="{FF2B5EF4-FFF2-40B4-BE49-F238E27FC236}">
                <a16:creationId xmlns:a16="http://schemas.microsoft.com/office/drawing/2014/main" id="{8694B008-86BE-A24C-F193-1E82B7602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887" y="1232452"/>
            <a:ext cx="6546574" cy="5532783"/>
          </a:xfrm>
          <a:prstGeom prst="rect">
            <a:avLst/>
          </a:prstGeom>
        </p:spPr>
      </p:pic>
    </p:spTree>
    <p:extLst>
      <p:ext uri="{BB962C8B-B14F-4D97-AF65-F5344CB8AC3E}">
        <p14:creationId xmlns:p14="http://schemas.microsoft.com/office/powerpoint/2010/main" val="1079777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F27F591-F6AB-6A46-D5A8-CCE785506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175" y="188843"/>
            <a:ext cx="5777947" cy="6294784"/>
          </a:xfrm>
          <a:prstGeom prst="rect">
            <a:avLst/>
          </a:prstGeom>
        </p:spPr>
      </p:pic>
      <p:sp>
        <p:nvSpPr>
          <p:cNvPr id="3" name="Hộp Văn bản 2">
            <a:extLst>
              <a:ext uri="{FF2B5EF4-FFF2-40B4-BE49-F238E27FC236}">
                <a16:creationId xmlns:a16="http://schemas.microsoft.com/office/drawing/2014/main" id="{C822B1B8-358D-DB68-B68D-515F2C351711}"/>
              </a:ext>
            </a:extLst>
          </p:cNvPr>
          <p:cNvSpPr txBox="1"/>
          <p:nvPr/>
        </p:nvSpPr>
        <p:spPr>
          <a:xfrm>
            <a:off x="331305" y="1285461"/>
            <a:ext cx="1908313" cy="2701060"/>
          </a:xfrm>
          <a:prstGeom prst="rect">
            <a:avLst/>
          </a:prstGeom>
          <a:noFill/>
        </p:spPr>
        <p:txBody>
          <a:bodyPr wrap="square" rtlCol="0">
            <a:spAutoFit/>
          </a:bodyPr>
          <a:lstStyle/>
          <a:p>
            <a:pPr algn="just">
              <a:lnSpc>
                <a:spcPct val="107000"/>
              </a:lnSpc>
              <a:spcAft>
                <a:spcPts val="800"/>
              </a:spcAft>
            </a:pP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dân gian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2BD2DEA-9C11-F26F-1C7F-D85FB7BDDB8F}"/>
              </a:ext>
            </a:extLst>
          </p:cNvPr>
          <p:cNvSpPr txBox="1"/>
          <p:nvPr/>
        </p:nvSpPr>
        <p:spPr>
          <a:xfrm>
            <a:off x="8958470" y="1285461"/>
            <a:ext cx="2570921" cy="5016758"/>
          </a:xfrm>
          <a:prstGeom prst="rect">
            <a:avLst/>
          </a:prstGeom>
          <a:noFill/>
        </p:spPr>
        <p:txBody>
          <a:bodyPr wrap="square" rtlCol="0">
            <a:spAutoFit/>
          </a:bodyPr>
          <a:lstStyle/>
          <a:p>
            <a:pPr algn="just"/>
            <a:r>
              <a:rPr lang="vi-VN" sz="3200" dirty="0">
                <a:solidFill>
                  <a:srgbClr val="000000"/>
                </a:solidFill>
                <a:effectLst/>
                <a:latin typeface="Times New Roman" panose="02020603050405020304" pitchFamily="18" charset="0"/>
                <a:ea typeface="Times New Roman" panose="02020603050405020304" pitchFamily="18" charset="0"/>
              </a:rPr>
              <a:t>Hai </a:t>
            </a:r>
            <a:r>
              <a:rPr lang="en-US" sz="3200" dirty="0" err="1">
                <a:solidFill>
                  <a:srgbClr val="000000"/>
                </a:solidFill>
                <a:effectLst/>
                <a:latin typeface="Times New Roman" panose="02020603050405020304" pitchFamily="18" charset="0"/>
                <a:ea typeface="Times New Roman" panose="02020603050405020304" pitchFamily="18" charset="0"/>
              </a:rPr>
              <a:t>bạn</a:t>
            </a:r>
            <a:r>
              <a:rPr lang="vi-VN" sz="3200" dirty="0">
                <a:solidFill>
                  <a:srgbClr val="000000"/>
                </a:solidFill>
                <a:effectLst/>
                <a:latin typeface="Times New Roman" panose="02020603050405020304" pitchFamily="18" charset="0"/>
                <a:ea typeface="Times New Roman" panose="02020603050405020304" pitchFamily="18" charset="0"/>
              </a:rPr>
              <a:t> lên </a:t>
            </a:r>
            <a:r>
              <a:rPr lang="vi-VN" sz="3200" dirty="0" err="1">
                <a:solidFill>
                  <a:srgbClr val="000000"/>
                </a:solidFill>
                <a:effectLst/>
                <a:latin typeface="Times New Roman" panose="02020603050405020304" pitchFamily="18" charset="0"/>
                <a:ea typeface="Times New Roman" panose="02020603050405020304" pitchFamily="18" charset="0"/>
              </a:rPr>
              <a:t>bảng</a:t>
            </a:r>
            <a:r>
              <a:rPr lang="vi-VN" sz="3200" dirty="0">
                <a:solidFill>
                  <a:srgbClr val="000000"/>
                </a:solidFill>
                <a:effectLst/>
                <a:latin typeface="Times New Roman" panose="02020603050405020304" pitchFamily="18" charset="0"/>
                <a:ea typeface="Times New Roman" panose="02020603050405020304" pitchFamily="18" charset="0"/>
              </a:rPr>
              <a:t> ghi nhanh </a:t>
            </a:r>
            <a:r>
              <a:rPr lang="vi-VN" sz="3200" dirty="0" err="1">
                <a:solidFill>
                  <a:srgbClr val="000000"/>
                </a:solidFill>
                <a:effectLst/>
                <a:latin typeface="Times New Roman" panose="02020603050405020304" pitchFamily="18" charset="0"/>
                <a:ea typeface="Times New Roman" panose="02020603050405020304" pitchFamily="18" charset="0"/>
              </a:rPr>
              <a:t>những</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trò</a:t>
            </a:r>
            <a:r>
              <a:rPr lang="vi-VN" sz="3200" dirty="0">
                <a:solidFill>
                  <a:srgbClr val="000000"/>
                </a:solidFill>
                <a:effectLst/>
                <a:latin typeface="Times New Roman" panose="02020603050405020304" pitchFamily="18" charset="0"/>
                <a:ea typeface="Times New Roman" panose="02020603050405020304" pitchFamily="18" charset="0"/>
              </a:rPr>
              <a:t> chơi dân gian trong </a:t>
            </a:r>
            <a:r>
              <a:rPr lang="vi-VN" sz="3200" dirty="0" err="1">
                <a:solidFill>
                  <a:srgbClr val="000000"/>
                </a:solidFill>
                <a:effectLst/>
                <a:latin typeface="Times New Roman" panose="02020603050405020304" pitchFamily="18" charset="0"/>
                <a:ea typeface="Times New Roman" panose="02020603050405020304" pitchFamily="18" charset="0"/>
              </a:rPr>
              <a:t>vòng</a:t>
            </a:r>
            <a:r>
              <a:rPr lang="vi-VN" sz="3200" dirty="0">
                <a:solidFill>
                  <a:srgbClr val="000000"/>
                </a:solidFill>
                <a:effectLst/>
                <a:latin typeface="Times New Roman" panose="02020603050405020304" pitchFamily="18" charset="0"/>
                <a:ea typeface="Times New Roman" panose="02020603050405020304" pitchFamily="18" charset="0"/>
              </a:rPr>
              <a:t> 2 </a:t>
            </a:r>
            <a:r>
              <a:rPr lang="vi-VN" sz="3200" dirty="0" err="1">
                <a:solidFill>
                  <a:srgbClr val="000000"/>
                </a:solidFill>
                <a:effectLst/>
                <a:latin typeface="Times New Roman" panose="02020603050405020304" pitchFamily="18" charset="0"/>
                <a:ea typeface="Times New Roman" panose="02020603050405020304" pitchFamily="18" charset="0"/>
              </a:rPr>
              <a:t>phút</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Dưới</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lớp</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liệt</a:t>
            </a:r>
            <a:r>
              <a:rPr lang="vi-VN" sz="3200" dirty="0">
                <a:solidFill>
                  <a:srgbClr val="000000"/>
                </a:solidFill>
                <a:effectLst/>
                <a:latin typeface="Times New Roman" panose="02020603050405020304" pitchFamily="18" charset="0"/>
                <a:ea typeface="Times New Roman" panose="02020603050405020304" pitchFamily="18" charset="0"/>
              </a:rPr>
              <a:t> kê </a:t>
            </a:r>
            <a:r>
              <a:rPr lang="vi-VN" sz="3200" dirty="0" err="1">
                <a:solidFill>
                  <a:srgbClr val="000000"/>
                </a:solidFill>
                <a:effectLst/>
                <a:latin typeface="Times New Roman" panose="02020603050405020304" pitchFamily="18" charset="0"/>
                <a:ea typeface="Times New Roman" panose="02020603050405020304" pitchFamily="18" charset="0"/>
              </a:rPr>
              <a:t>vào</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phiếu</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học</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tập</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cá</a:t>
            </a:r>
            <a:r>
              <a:rPr lang="vi-VN" sz="3200" dirty="0">
                <a:solidFill>
                  <a:srgbClr val="000000"/>
                </a:solidFill>
                <a:effectLst/>
                <a:latin typeface="Times New Roman" panose="02020603050405020304" pitchFamily="18" charset="0"/>
                <a:ea typeface="Times New Roman" panose="02020603050405020304" pitchFamily="18" charset="0"/>
              </a:rPr>
              <a:t> nhân.</a:t>
            </a:r>
            <a:endParaRPr lang="en-US" sz="3200" dirty="0"/>
          </a:p>
        </p:txBody>
      </p:sp>
    </p:spTree>
    <p:extLst>
      <p:ext uri="{BB962C8B-B14F-4D97-AF65-F5344CB8AC3E}">
        <p14:creationId xmlns:p14="http://schemas.microsoft.com/office/powerpoint/2010/main" val="32967469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i tên: Xuống 3">
            <a:extLst>
              <a:ext uri="{FF2B5EF4-FFF2-40B4-BE49-F238E27FC236}">
                <a16:creationId xmlns:a16="http://schemas.microsoft.com/office/drawing/2014/main" id="{B3553697-D0CA-0741-5507-FEFD86F992FD}"/>
              </a:ext>
            </a:extLst>
          </p:cNvPr>
          <p:cNvSpPr/>
          <p:nvPr/>
        </p:nvSpPr>
        <p:spPr>
          <a:xfrm>
            <a:off x="2862469" y="92766"/>
            <a:ext cx="6162261" cy="78187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bg1"/>
                </a:solidFill>
                <a:effectLst/>
                <a:latin typeface="Times New Roman" panose="02020603050405020304" pitchFamily="18" charset="0"/>
                <a:ea typeface="Calibri" panose="020F0502020204030204" pitchFamily="34" charset="0"/>
              </a:rPr>
              <a:t>Đoạn văn thân bài</a:t>
            </a:r>
            <a:endParaRPr lang="en-US" sz="2800">
              <a:solidFill>
                <a:schemeClr val="bg1"/>
              </a:solidFill>
            </a:endParaRPr>
          </a:p>
        </p:txBody>
      </p:sp>
      <p:sp>
        <p:nvSpPr>
          <p:cNvPr id="5" name="Hộp chú thích: Mũi tên Phải 4">
            <a:extLst>
              <a:ext uri="{FF2B5EF4-FFF2-40B4-BE49-F238E27FC236}">
                <a16:creationId xmlns:a16="http://schemas.microsoft.com/office/drawing/2014/main" id="{6DD360C0-0B1E-4910-D720-8680F6115CC7}"/>
              </a:ext>
            </a:extLst>
          </p:cNvPr>
          <p:cNvSpPr/>
          <p:nvPr/>
        </p:nvSpPr>
        <p:spPr>
          <a:xfrm>
            <a:off x="503584" y="1378227"/>
            <a:ext cx="3405808" cy="4267200"/>
          </a:xfrm>
          <a:prstGeom prs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Đoạn giới thiệu không gian biểu diễn: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1D83F766-B71D-877F-C7B2-71F5BA06DAC3}"/>
              </a:ext>
            </a:extLst>
          </p:cNvPr>
          <p:cNvSpPr txBox="1"/>
          <p:nvPr/>
        </p:nvSpPr>
        <p:spPr>
          <a:xfrm>
            <a:off x="4929807" y="1378227"/>
            <a:ext cx="6758609" cy="5262979"/>
          </a:xfrm>
          <a:prstGeom prst="rect">
            <a:avLst/>
          </a:prstGeom>
          <a:noFill/>
        </p:spPr>
        <p:txBody>
          <a:bodyPr wrap="square" rtlCol="0">
            <a:spAutoFit/>
          </a:bodyPr>
          <a:lstStyle/>
          <a:p>
            <a:pPr algn="just"/>
            <a:r>
              <a:rPr lang="en-US" sz="2800">
                <a:solidFill>
                  <a:srgbClr val="000000"/>
                </a:solidFill>
                <a:effectLst/>
                <a:latin typeface="Times New Roman" panose="02020603050405020304" pitchFamily="18" charset="0"/>
                <a:ea typeface="Times New Roman" panose="02020603050405020304" pitchFamily="18" charset="0"/>
              </a:rPr>
              <a:t>Bắt nguồn từ một hình thức diễn xướng sang trọng trong cung đình, ca Huế dần chuyển hóa để gần gũi hơn với đời sống nhân dân. Ca Huế được biểu diễn trong không gian hẹp, không có ánh mặt trời với số lượng người nghe hạn chế. Ban nhạc gồm 8 đến 10 người, trong đó có 5 hoặc 6 nhạc công, chơi một trong các dàn nhạc cụ: tứ tuyệt, ngũ tuyệt hoặc lục ngự. Hai phong cách: biểu diễn truyền thống và biểu diễn cho du khách phù hợp với những đối tượng người nghe khác nhau. </a:t>
            </a:r>
            <a:endParaRPr lang="en-US" sz="2800" dirty="0"/>
          </a:p>
        </p:txBody>
      </p:sp>
    </p:spTree>
    <p:extLst>
      <p:ext uri="{BB962C8B-B14F-4D97-AF65-F5344CB8AC3E}">
        <p14:creationId xmlns:p14="http://schemas.microsoft.com/office/powerpoint/2010/main" val="43181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ộp chú thích: Mũi tên Phải 3">
            <a:extLst>
              <a:ext uri="{FF2B5EF4-FFF2-40B4-BE49-F238E27FC236}">
                <a16:creationId xmlns:a16="http://schemas.microsoft.com/office/drawing/2014/main" id="{2190D342-8FD3-7A39-5CBD-21FBFB148DC9}"/>
              </a:ext>
            </a:extLst>
          </p:cNvPr>
          <p:cNvSpPr/>
          <p:nvPr/>
        </p:nvSpPr>
        <p:spPr>
          <a:xfrm>
            <a:off x="251791" y="1391478"/>
            <a:ext cx="2650435" cy="4598505"/>
          </a:xfrm>
          <a:prstGeom prs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Đoạn</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giới</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thiệu</a:t>
            </a:r>
            <a:r>
              <a:rPr lang="vi-VN" sz="3200" b="1" dirty="0">
                <a:solidFill>
                  <a:srgbClr val="000000"/>
                </a:solidFill>
                <a:effectLst/>
                <a:latin typeface="Times New Roman" panose="02020603050405020304" pitchFamily="18" charset="0"/>
                <a:ea typeface="Calibri" panose="020F0502020204030204" pitchFamily="34" charset="0"/>
              </a:rPr>
              <a:t> phong </a:t>
            </a:r>
            <a:r>
              <a:rPr lang="vi-VN" sz="3200" b="1" dirty="0" err="1">
                <a:solidFill>
                  <a:srgbClr val="000000"/>
                </a:solidFill>
                <a:effectLst/>
                <a:latin typeface="Times New Roman" panose="02020603050405020304" pitchFamily="18" charset="0"/>
                <a:ea typeface="Calibri" panose="020F0502020204030204" pitchFamily="34" charset="0"/>
              </a:rPr>
              <a:t>cách</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biểu</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diễn</a:t>
            </a:r>
            <a:endParaRPr lang="en-US" sz="3200" dirty="0"/>
          </a:p>
        </p:txBody>
      </p:sp>
      <p:sp>
        <p:nvSpPr>
          <p:cNvPr id="5" name="Hộp Văn bản 4">
            <a:extLst>
              <a:ext uri="{FF2B5EF4-FFF2-40B4-BE49-F238E27FC236}">
                <a16:creationId xmlns:a16="http://schemas.microsoft.com/office/drawing/2014/main" id="{CE6142BF-B3BD-9BA4-B8AD-E33E70BF4733}"/>
              </a:ext>
            </a:extLst>
          </p:cNvPr>
          <p:cNvSpPr txBox="1"/>
          <p:nvPr/>
        </p:nvSpPr>
        <p:spPr>
          <a:xfrm>
            <a:off x="3604592" y="1391478"/>
            <a:ext cx="7262191" cy="4808817"/>
          </a:xfrm>
          <a:prstGeom prst="rect">
            <a:avLst/>
          </a:prstGeom>
          <a:noFill/>
        </p:spPr>
        <p:txBody>
          <a:bodyPr wrap="square" rtlCol="0">
            <a:spAutoFit/>
          </a:bodyPr>
          <a:lstStyle/>
          <a:p>
            <a:pPr marL="457200" algn="just">
              <a:lnSpc>
                <a:spcPct val="107000"/>
              </a:lnSpc>
              <a:spcAft>
                <a:spcPts val="8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ngộ</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Mũi tên: Xuống 5">
            <a:extLst>
              <a:ext uri="{FF2B5EF4-FFF2-40B4-BE49-F238E27FC236}">
                <a16:creationId xmlns:a16="http://schemas.microsoft.com/office/drawing/2014/main" id="{529B62B9-F35C-2BA9-51B2-46085620CE24}"/>
              </a:ext>
            </a:extLst>
          </p:cNvPr>
          <p:cNvSpPr/>
          <p:nvPr/>
        </p:nvSpPr>
        <p:spPr>
          <a:xfrm>
            <a:off x="2862469" y="92766"/>
            <a:ext cx="6162261" cy="78187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bg1"/>
                </a:solidFill>
                <a:effectLst/>
                <a:latin typeface="Times New Roman" panose="02020603050405020304" pitchFamily="18" charset="0"/>
                <a:ea typeface="Calibri" panose="020F0502020204030204" pitchFamily="34" charset="0"/>
              </a:rPr>
              <a:t>Đoạn văn thân bài</a:t>
            </a:r>
            <a:endParaRPr lang="en-US" sz="2800">
              <a:solidFill>
                <a:schemeClr val="bg1"/>
              </a:solidFill>
            </a:endParaRPr>
          </a:p>
        </p:txBody>
      </p:sp>
    </p:spTree>
    <p:extLst>
      <p:ext uri="{BB962C8B-B14F-4D97-AF65-F5344CB8AC3E}">
        <p14:creationId xmlns:p14="http://schemas.microsoft.com/office/powerpoint/2010/main" val="19572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i tên: Xuống 3">
            <a:extLst>
              <a:ext uri="{FF2B5EF4-FFF2-40B4-BE49-F238E27FC236}">
                <a16:creationId xmlns:a16="http://schemas.microsoft.com/office/drawing/2014/main" id="{676C4F28-08CF-63B5-10B1-C1282D764D8A}"/>
              </a:ext>
            </a:extLst>
          </p:cNvPr>
          <p:cNvSpPr/>
          <p:nvPr/>
        </p:nvSpPr>
        <p:spPr>
          <a:xfrm>
            <a:off x="2862469" y="92766"/>
            <a:ext cx="6162261" cy="78187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effectLst/>
                <a:latin typeface="Times New Roman" panose="02020603050405020304" pitchFamily="18" charset="0"/>
                <a:ea typeface="Calibri" panose="020F0502020204030204" pitchFamily="34" charset="0"/>
              </a:rPr>
              <a:t>Đoạn kết bài</a:t>
            </a:r>
            <a:endParaRPr lang="en-US" sz="3200" dirty="0">
              <a:solidFill>
                <a:schemeClr val="bg1"/>
              </a:solidFill>
            </a:endParaRPr>
          </a:p>
        </p:txBody>
      </p:sp>
      <p:sp>
        <p:nvSpPr>
          <p:cNvPr id="5" name="Hộp Văn bản 4">
            <a:extLst>
              <a:ext uri="{FF2B5EF4-FFF2-40B4-BE49-F238E27FC236}">
                <a16:creationId xmlns:a16="http://schemas.microsoft.com/office/drawing/2014/main" id="{36BC3A6A-1C23-21E9-ADED-F4F39CA9D68B}"/>
              </a:ext>
            </a:extLst>
          </p:cNvPr>
          <p:cNvSpPr txBox="1"/>
          <p:nvPr/>
        </p:nvSpPr>
        <p:spPr>
          <a:xfrm>
            <a:off x="3544956" y="1152938"/>
            <a:ext cx="5102087" cy="5262979"/>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Calibri" panose="020F0502020204030204" pitchFamily="34" charset="0"/>
              </a:rPr>
              <a:t>Mỗi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vùng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miền</a:t>
            </a:r>
            <a:r>
              <a:rPr lang="vi-VN" sz="2800" dirty="0">
                <a:solidFill>
                  <a:srgbClr val="000000"/>
                </a:solidFill>
                <a:effectLst/>
                <a:latin typeface="Times New Roman" panose="02020603050405020304" pitchFamily="18" charset="0"/>
                <a:ea typeface="Calibri" panose="020F0502020204030204" pitchFamily="34" charset="0"/>
              </a:rPr>
              <a:t> trên </a:t>
            </a:r>
            <a:r>
              <a:rPr lang="vi-VN" sz="2800" dirty="0" err="1">
                <a:solidFill>
                  <a:srgbClr val="000000"/>
                </a:solidFill>
                <a:effectLst/>
                <a:latin typeface="Times New Roman" panose="02020603050405020304" pitchFamily="18" charset="0"/>
                <a:ea typeface="Calibri" panose="020F0502020204030204" pitchFamily="34" charset="0"/>
              </a:rPr>
              <a:t>đất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nước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a:t>
            </a:r>
            <a:r>
              <a:rPr lang="vi-VN" sz="2800" dirty="0" err="1">
                <a:solidFill>
                  <a:srgbClr val="000000"/>
                </a:solidFill>
                <a:effectLst/>
                <a:latin typeface="Times New Roman" panose="02020603050405020304" pitchFamily="18" charset="0"/>
                <a:ea typeface="Calibri" panose="020F0502020204030204" pitchFamily="34" charset="0"/>
              </a:rPr>
              <a:t>đều</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những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hoạt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động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biểu</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diễn</a:t>
            </a:r>
            <a:r>
              <a:rPr lang="vi-VN" sz="2800" dirty="0">
                <a:solidFill>
                  <a:srgbClr val="000000"/>
                </a:solidFill>
                <a:effectLst/>
                <a:latin typeface="Times New Roman" panose="02020603050405020304" pitchFamily="18" charset="0"/>
                <a:ea typeface="Calibri" panose="020F0502020204030204" pitchFamily="34" charset="0"/>
              </a:rPr>
              <a:t> văn </a:t>
            </a:r>
            <a:r>
              <a:rPr lang="vi-VN" sz="2800" dirty="0" err="1">
                <a:solidFill>
                  <a:srgbClr val="000000"/>
                </a:solidFill>
                <a:effectLst/>
                <a:latin typeface="Times New Roman" panose="02020603050405020304" pitchFamily="18" charset="0"/>
                <a:ea typeface="Calibri" panose="020F0502020204030204" pitchFamily="34" charset="0"/>
              </a:rPr>
              <a:t>hóa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thuật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những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nét</a:t>
            </a:r>
            <a:r>
              <a:rPr lang="vi-VN" sz="2800" dirty="0">
                <a:solidFill>
                  <a:srgbClr val="000000"/>
                </a:solidFill>
                <a:effectLst/>
                <a:latin typeface="Times New Roman" panose="02020603050405020304" pitchFamily="18" charset="0"/>
                <a:ea typeface="Calibri" panose="020F0502020204030204" pitchFamily="34" charset="0"/>
              </a:rPr>
              <a:t> riêng.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dân </a:t>
            </a:r>
            <a:r>
              <a:rPr lang="vi-VN" sz="2800" dirty="0" err="1">
                <a:solidFill>
                  <a:srgbClr val="000000"/>
                </a:solidFill>
                <a:effectLst/>
                <a:latin typeface="Times New Roman" panose="02020603050405020304" pitchFamily="18" charset="0"/>
                <a:ea typeface="Calibri" panose="020F0502020204030204" pitchFamily="34" charset="0"/>
              </a:rPr>
              <a:t>cố</a:t>
            </a:r>
            <a:r>
              <a:rPr lang="vi-VN" sz="2800" dirty="0">
                <a:solidFill>
                  <a:srgbClr val="000000"/>
                </a:solidFill>
                <a:effectLst/>
                <a:latin typeface="Times New Roman" panose="02020603050405020304" pitchFamily="18" charset="0"/>
                <a:ea typeface="Calibri" panose="020F0502020204030204" pitchFamily="34" charset="0"/>
              </a:rPr>
              <a:t> đô</a:t>
            </a:r>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di </a:t>
            </a:r>
            <a:r>
              <a:rPr lang="en-US" sz="2800" dirty="0" err="1">
                <a:solidFill>
                  <a:srgbClr val="000000"/>
                </a:solidFill>
                <a:effectLst/>
                <a:latin typeface="Times New Roman" panose="02020603050405020304" pitchFamily="18" charset="0"/>
                <a:ea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phi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Ca </a:t>
            </a:r>
            <a:r>
              <a:rPr lang="vi-VN" sz="2800" dirty="0" err="1">
                <a:solidFill>
                  <a:srgbClr val="000000"/>
                </a:solidFill>
                <a:effectLst/>
                <a:latin typeface="Times New Roman" panose="02020603050405020304" pitchFamily="18" charset="0"/>
                <a:ea typeface="Calibri" panose="020F0502020204030204" pitchFamily="34" charset="0"/>
              </a:rPr>
              <a:t>Huế</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mãi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một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thức</a:t>
            </a:r>
            <a:r>
              <a:rPr lang="vi-VN" sz="2800" dirty="0">
                <a:solidFill>
                  <a:srgbClr val="000000"/>
                </a:solidFill>
                <a:effectLst/>
                <a:latin typeface="Times New Roman" panose="02020603050405020304" pitchFamily="18" charset="0"/>
                <a:ea typeface="Calibri" panose="020F0502020204030204" pitchFamily="34" charset="0"/>
              </a:rPr>
              <a:t> sinh </a:t>
            </a:r>
            <a:r>
              <a:rPr lang="vi-VN" sz="2800" dirty="0" err="1">
                <a:solidFill>
                  <a:srgbClr val="000000"/>
                </a:solidFill>
                <a:effectLst/>
                <a:latin typeface="Times New Roman" panose="02020603050405020304" pitchFamily="18" charset="0"/>
                <a:ea typeface="Calibri" panose="020F0502020204030204" pitchFamily="34" charset="0"/>
              </a:rPr>
              <a:t>hoạt</a:t>
            </a:r>
            <a:r>
              <a:rPr lang="vi-VN" sz="2800" dirty="0">
                <a:solidFill>
                  <a:srgbClr val="000000"/>
                </a:solidFill>
                <a:effectLst/>
                <a:latin typeface="Times New Roman" panose="02020603050405020304" pitchFamily="18" charset="0"/>
                <a:ea typeface="Calibri" panose="020F0502020204030204" pitchFamily="34" charset="0"/>
              </a:rPr>
              <a:t> văn </a:t>
            </a:r>
            <a:r>
              <a:rPr lang="vi-VN" sz="2800" dirty="0" err="1">
                <a:solidFill>
                  <a:srgbClr val="000000"/>
                </a:solidFill>
                <a:effectLst/>
                <a:latin typeface="Times New Roman" panose="02020603050405020304" pitchFamily="18" charset="0"/>
                <a:ea typeface="Calibri" panose="020F0502020204030204" pitchFamily="34" charset="0"/>
              </a:rPr>
              <a:t>hóa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thuật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độc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đáo</a:t>
            </a:r>
            <a:r>
              <a:rPr lang="vi-VN" sz="2800" dirty="0">
                <a:solidFill>
                  <a:srgbClr val="000000"/>
                </a:solidFill>
                <a:effectLst/>
                <a:latin typeface="Times New Roman" panose="02020603050405020304" pitchFamily="18" charset="0"/>
                <a:ea typeface="Calibri" panose="020F0502020204030204" pitchFamily="34" charset="0"/>
              </a:rPr>
              <a:t>, mang </a:t>
            </a:r>
            <a:r>
              <a:rPr lang="vi-VN" sz="2800" dirty="0" err="1">
                <a:solidFill>
                  <a:srgbClr val="000000"/>
                </a:solidFill>
                <a:effectLst/>
                <a:latin typeface="Times New Roman" panose="02020603050405020304" pitchFamily="18" charset="0"/>
                <a:ea typeface="Calibri" panose="020F0502020204030204" pitchFamily="34" charset="0"/>
              </a:rPr>
              <a:t>đậm</a:t>
            </a:r>
            <a:r>
              <a:rPr lang="vi-VN" sz="2800" dirty="0">
                <a:solidFill>
                  <a:srgbClr val="000000"/>
                </a:solidFill>
                <a:effectLst/>
                <a:latin typeface="Times New Roman" panose="02020603050405020304" pitchFamily="18" charset="0"/>
                <a:ea typeface="Calibri" panose="020F0502020204030204" pitchFamily="34" charset="0"/>
              </a:rPr>
              <a:t> phong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Huế</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lại</a:t>
            </a:r>
            <a:r>
              <a:rPr lang="vi-VN" sz="2800" dirty="0">
                <a:solidFill>
                  <a:srgbClr val="000000"/>
                </a:solidFill>
                <a:effectLst/>
                <a:latin typeface="Times New Roman" panose="02020603050405020304" pitchFamily="18" charset="0"/>
                <a:ea typeface="Calibri" panose="020F0502020204030204" pitchFamily="34" charset="0"/>
              </a:rPr>
              <a:t> trong </a:t>
            </a:r>
            <a:r>
              <a:rPr lang="vi-VN" sz="2800" dirty="0" err="1">
                <a:solidFill>
                  <a:srgbClr val="000000"/>
                </a:solidFill>
                <a:effectLst/>
                <a:latin typeface="Times New Roman" panose="02020603050405020304" pitchFamily="18" charset="0"/>
                <a:ea typeface="Calibri" panose="020F0502020204030204" pitchFamily="34" charset="0"/>
              </a:rPr>
              <a:t>lòng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ấn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tượng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khó</a:t>
            </a:r>
            <a:r>
              <a:rPr lang="vi-VN" sz="2800" dirty="0">
                <a:solidFill>
                  <a:srgbClr val="000000"/>
                </a:solidFill>
                <a:effectLst/>
                <a:latin typeface="Times New Roman" panose="02020603050405020304" pitchFamily="18" charset="0"/>
                <a:ea typeface="Calibri" panose="020F0502020204030204" pitchFamily="34" charset="0"/>
              </a:rPr>
              <a:t> quên.</a:t>
            </a:r>
            <a:endParaRPr lang="en-US" sz="2800" dirty="0"/>
          </a:p>
        </p:txBody>
      </p:sp>
      <p:pic>
        <p:nvPicPr>
          <p:cNvPr id="3" name="Hình ảnh 2">
            <a:extLst>
              <a:ext uri="{FF2B5EF4-FFF2-40B4-BE49-F238E27FC236}">
                <a16:creationId xmlns:a16="http://schemas.microsoft.com/office/drawing/2014/main" id="{AEA50F1C-19BC-8002-7CF0-E8F33DD5F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758" y="1152938"/>
            <a:ext cx="3430242" cy="5262978"/>
          </a:xfrm>
          <a:prstGeom prst="rect">
            <a:avLst/>
          </a:prstGeom>
        </p:spPr>
      </p:pic>
      <p:pic>
        <p:nvPicPr>
          <p:cNvPr id="9" name="Hình ảnh 8">
            <a:extLst>
              <a:ext uri="{FF2B5EF4-FFF2-40B4-BE49-F238E27FC236}">
                <a16:creationId xmlns:a16="http://schemas.microsoft.com/office/drawing/2014/main" id="{B691414C-EBBB-36C6-C4B5-874EC00E4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94" y="1152938"/>
            <a:ext cx="3202471" cy="5262979"/>
          </a:xfrm>
          <a:prstGeom prst="rect">
            <a:avLst/>
          </a:prstGeom>
        </p:spPr>
      </p:pic>
    </p:spTree>
    <p:extLst>
      <p:ext uri="{BB962C8B-B14F-4D97-AF65-F5344CB8AC3E}">
        <p14:creationId xmlns:p14="http://schemas.microsoft.com/office/powerpoint/2010/main" val="29910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ưu đồ: Điểm Kết Thúc 3">
            <a:extLst>
              <a:ext uri="{FF2B5EF4-FFF2-40B4-BE49-F238E27FC236}">
                <a16:creationId xmlns:a16="http://schemas.microsoft.com/office/drawing/2014/main" id="{CFA09433-C865-F01A-F9DB-A96524FE6798}"/>
              </a:ext>
            </a:extLst>
          </p:cNvPr>
          <p:cNvSpPr/>
          <p:nvPr/>
        </p:nvSpPr>
        <p:spPr>
          <a:xfrm>
            <a:off x="3392557" y="119270"/>
            <a:ext cx="4161182" cy="622852"/>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Kiểm tra và chỉnh  sửa.</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ình chữ nhật 4">
            <a:extLst>
              <a:ext uri="{FF2B5EF4-FFF2-40B4-BE49-F238E27FC236}">
                <a16:creationId xmlns:a16="http://schemas.microsoft.com/office/drawing/2014/main" id="{405D917C-5D50-94C9-1923-9D867FF6F827}"/>
              </a:ext>
            </a:extLst>
          </p:cNvPr>
          <p:cNvSpPr/>
          <p:nvPr/>
        </p:nvSpPr>
        <p:spPr>
          <a:xfrm>
            <a:off x="3034748" y="993913"/>
            <a:ext cx="6599582" cy="622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GÓP Ý, CHỈNH SỬA BÀI VIẾT</a:t>
            </a:r>
            <a:endParaRPr lang="en-US" sz="2800">
              <a:latin typeface="Times New Roman" panose="02020603050405020304" pitchFamily="18" charset="0"/>
              <a:cs typeface="Times New Roman" panose="02020603050405020304" pitchFamily="18" charset="0"/>
            </a:endParaRPr>
          </a:p>
        </p:txBody>
      </p:sp>
      <p:graphicFrame>
        <p:nvGraphicFramePr>
          <p:cNvPr id="6" name="Bảng 5">
            <a:extLst>
              <a:ext uri="{FF2B5EF4-FFF2-40B4-BE49-F238E27FC236}">
                <a16:creationId xmlns:a16="http://schemas.microsoft.com/office/drawing/2014/main" id="{736E10D6-5F60-923E-8C28-41F557F09B9E}"/>
              </a:ext>
            </a:extLst>
          </p:cNvPr>
          <p:cNvGraphicFramePr>
            <a:graphicFrameLocks noGrp="1"/>
          </p:cNvGraphicFramePr>
          <p:nvPr>
            <p:extLst>
              <p:ext uri="{D42A27DB-BD31-4B8C-83A1-F6EECF244321}">
                <p14:modId xmlns:p14="http://schemas.microsoft.com/office/powerpoint/2010/main" val="126409944"/>
              </p:ext>
            </p:extLst>
          </p:nvPr>
        </p:nvGraphicFramePr>
        <p:xfrm>
          <a:off x="251791" y="1868556"/>
          <a:ext cx="11648661" cy="3498535"/>
        </p:xfrm>
        <a:graphic>
          <a:graphicData uri="http://schemas.openxmlformats.org/drawingml/2006/table">
            <a:tbl>
              <a:tblPr firstRow="1" firstCol="1" bandRow="1">
                <a:tableStyleId>{5C22544A-7EE6-4342-B048-85BDC9FD1C3A}</a:tableStyleId>
              </a:tblPr>
              <a:tblGrid>
                <a:gridCol w="5234609">
                  <a:extLst>
                    <a:ext uri="{9D8B030D-6E8A-4147-A177-3AD203B41FA5}">
                      <a16:colId xmlns:a16="http://schemas.microsoft.com/office/drawing/2014/main" val="2007685274"/>
                    </a:ext>
                  </a:extLst>
                </a:gridCol>
                <a:gridCol w="3233530">
                  <a:extLst>
                    <a:ext uri="{9D8B030D-6E8A-4147-A177-3AD203B41FA5}">
                      <a16:colId xmlns:a16="http://schemas.microsoft.com/office/drawing/2014/main" val="2264528073"/>
                    </a:ext>
                  </a:extLst>
                </a:gridCol>
                <a:gridCol w="3180522">
                  <a:extLst>
                    <a:ext uri="{9D8B030D-6E8A-4147-A177-3AD203B41FA5}">
                      <a16:colId xmlns:a16="http://schemas.microsoft.com/office/drawing/2014/main" val="3520563945"/>
                    </a:ext>
                  </a:extLst>
                </a:gridCol>
              </a:tblGrid>
              <a:tr h="0">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Nội</a:t>
                      </a:r>
                      <a:r>
                        <a:rPr lang="vi-VN" sz="2800" dirty="0">
                          <a:solidFill>
                            <a:schemeClr val="tx1"/>
                          </a:solidFill>
                          <a:effectLst/>
                          <a:latin typeface="Times New Roman" panose="02020603050405020304" pitchFamily="18" charset="0"/>
                          <a:cs typeface="Times New Roman" panose="02020603050405020304" pitchFamily="18" charset="0"/>
                        </a:rPr>
                        <a:t> dung  </a:t>
                      </a:r>
                      <a:r>
                        <a:rPr lang="vi-VN" sz="2800" dirty="0" err="1">
                          <a:solidFill>
                            <a:schemeClr val="tx1"/>
                          </a:solidFill>
                          <a:effectLst/>
                          <a:latin typeface="Times New Roman" panose="02020603050405020304" pitchFamily="18" charset="0"/>
                          <a:cs typeface="Times New Roman" panose="02020603050405020304" pitchFamily="18" charset="0"/>
                        </a:rPr>
                        <a:t>góp</a:t>
                      </a:r>
                      <a:r>
                        <a:rPr lang="vi-VN" sz="2800" dirty="0">
                          <a:solidFill>
                            <a:schemeClr val="tx1"/>
                          </a:solidFill>
                          <a:effectLst/>
                          <a:latin typeface="Times New Roman" panose="02020603050405020304" pitchFamily="18" charset="0"/>
                          <a:cs typeface="Times New Roman" panose="02020603050405020304" pitchFamily="18" charset="0"/>
                        </a:rPr>
                        <a:t> ý</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Lỗi</a:t>
                      </a:r>
                      <a:r>
                        <a:rPr lang="vi-VN" sz="2800" dirty="0">
                          <a:solidFill>
                            <a:schemeClr val="tx1"/>
                          </a:solidFill>
                          <a:effectLst/>
                          <a:latin typeface="Times New Roman" panose="02020603050405020304" pitchFamily="18" charset="0"/>
                          <a:cs typeface="Times New Roman" panose="02020603050405020304" pitchFamily="18" charset="0"/>
                        </a:rPr>
                        <a:t> sai, </a:t>
                      </a:r>
                      <a:r>
                        <a:rPr lang="vi-VN" sz="2800" dirty="0" err="1">
                          <a:solidFill>
                            <a:schemeClr val="tx1"/>
                          </a:solidFill>
                          <a:effectLst/>
                          <a:latin typeface="Times New Roman" panose="02020603050405020304" pitchFamily="18" charset="0"/>
                          <a:cs typeface="Times New Roman" panose="02020603050405020304" pitchFamily="18" charset="0"/>
                        </a:rPr>
                        <a:t>thiếu</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Góp</a:t>
                      </a:r>
                      <a:r>
                        <a:rPr lang="vi-VN" sz="2800" dirty="0">
                          <a:solidFill>
                            <a:schemeClr val="tx1"/>
                          </a:solidFill>
                          <a:effectLst/>
                          <a:latin typeface="Times New Roman" panose="02020603050405020304" pitchFamily="18" charset="0"/>
                          <a:cs typeface="Times New Roman" panose="02020603050405020304" pitchFamily="18" charset="0"/>
                        </a:rPr>
                        <a:t> ý </a:t>
                      </a:r>
                      <a:r>
                        <a:rPr lang="vi-VN" sz="2800" dirty="0" err="1">
                          <a:solidFill>
                            <a:schemeClr val="tx1"/>
                          </a:solidFill>
                          <a:effectLst/>
                          <a:latin typeface="Times New Roman" panose="02020603050405020304" pitchFamily="18" charset="0"/>
                          <a:cs typeface="Times New Roman" panose="02020603050405020304" pitchFamily="18" charset="0"/>
                        </a:rPr>
                        <a:t>chỉnh</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sửa</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645825"/>
                  </a:ext>
                </a:extLst>
              </a:tr>
              <a:tr h="0">
                <a:tc>
                  <a:txBody>
                    <a:bodyPr/>
                    <a:lstStyle/>
                    <a:p>
                      <a:pPr algn="just">
                        <a:lnSpc>
                          <a:spcPct val="107000"/>
                        </a:lnSpc>
                        <a:spcAft>
                          <a:spcPts val="800"/>
                        </a:spcAft>
                      </a:pPr>
                      <a:r>
                        <a:rPr lang="vi-VN" sz="2800" b="0" dirty="0" err="1">
                          <a:solidFill>
                            <a:schemeClr val="tx1"/>
                          </a:solidFill>
                          <a:effectLst/>
                          <a:latin typeface="Times New Roman" panose="02020603050405020304" pitchFamily="18" charset="0"/>
                          <a:cs typeface="Times New Roman" panose="02020603050405020304" pitchFamily="18" charset="0"/>
                        </a:rPr>
                        <a:t>Bài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đảm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nội</a:t>
                      </a:r>
                      <a:r>
                        <a:rPr lang="vi-VN" sz="2800" b="0" dirty="0">
                          <a:solidFill>
                            <a:schemeClr val="tx1"/>
                          </a:solidFill>
                          <a:effectLst/>
                          <a:latin typeface="Times New Roman" panose="02020603050405020304" pitchFamily="18" charset="0"/>
                          <a:cs typeface="Times New Roman" panose="02020603050405020304" pitchFamily="18" charset="0"/>
                        </a:rPr>
                        <a:t> dung </a:t>
                      </a:r>
                      <a:r>
                        <a:rPr lang="vi-VN" sz="2800" b="0" dirty="0" err="1">
                          <a:solidFill>
                            <a:schemeClr val="tx1"/>
                          </a:solidFill>
                          <a:effectLst/>
                          <a:latin typeface="Times New Roman" panose="02020603050405020304" pitchFamily="18" charset="0"/>
                          <a:cs typeface="Times New Roman" panose="02020603050405020304" pitchFamily="18" charset="0"/>
                        </a:rPr>
                        <a:t>chính</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dàn</a:t>
                      </a:r>
                      <a:r>
                        <a:rPr lang="vi-VN" sz="2800" b="0" dirty="0">
                          <a:solidFill>
                            <a:schemeClr val="tx1"/>
                          </a:solidFill>
                          <a:effectLst/>
                          <a:latin typeface="Times New Roman" panose="02020603050405020304" pitchFamily="18" charset="0"/>
                          <a:cs typeface="Times New Roman" panose="02020603050405020304" pitchFamily="18" charset="0"/>
                        </a:rPr>
                        <a:t> ý chưa</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8041285"/>
                  </a:ext>
                </a:extLst>
              </a:tr>
              <a:tr h="0">
                <a:tc>
                  <a:txBody>
                    <a:bodyPr/>
                    <a:lstStyle/>
                    <a:p>
                      <a:pPr algn="just">
                        <a:lnSpc>
                          <a:spcPct val="107000"/>
                        </a:lnSpc>
                        <a:spcAft>
                          <a:spcPts val="800"/>
                        </a:spcAft>
                      </a:pPr>
                      <a:r>
                        <a:rPr lang="vi-VN" sz="2800" b="0" dirty="0" err="1">
                          <a:solidFill>
                            <a:schemeClr val="tx1"/>
                          </a:solidFill>
                          <a:effectLst/>
                          <a:latin typeface="Times New Roman" panose="02020603050405020304" pitchFamily="18" charset="0"/>
                          <a:cs typeface="Times New Roman" panose="02020603050405020304" pitchFamily="18" charset="0"/>
                        </a:rPr>
                        <a:t>Hình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thức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đoạn</a:t>
                      </a:r>
                      <a:r>
                        <a:rPr lang="vi-VN" sz="2800" b="0" dirty="0">
                          <a:solidFill>
                            <a:schemeClr val="tx1"/>
                          </a:solidFill>
                          <a:effectLst/>
                          <a:latin typeface="Times New Roman" panose="02020603050405020304" pitchFamily="18" charset="0"/>
                          <a:cs typeface="Times New Roman" panose="02020603050405020304" pitchFamily="18" charset="0"/>
                        </a:rPr>
                        <a:t> văn</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6642"/>
                  </a:ext>
                </a:extLst>
              </a:tr>
              <a:tr h="0">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Chữ viết đúng chính tả, ngữ pháp chưa?</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574591"/>
                  </a:ext>
                </a:extLst>
              </a:tr>
              <a:tr h="0">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Trong đoạn văn có dùng sai, thừa từ ngữ, hình ảnh nào không?</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451320"/>
                  </a:ext>
                </a:extLst>
              </a:tr>
            </a:tbl>
          </a:graphicData>
        </a:graphic>
      </p:graphicFrame>
    </p:spTree>
    <p:extLst>
      <p:ext uri="{BB962C8B-B14F-4D97-AF65-F5344CB8AC3E}">
        <p14:creationId xmlns:p14="http://schemas.microsoft.com/office/powerpoint/2010/main" val="6626675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3F1B746-489D-F515-0217-94EF380A059A}"/>
              </a:ext>
            </a:extLst>
          </p:cNvPr>
          <p:cNvSpPr txBox="1"/>
          <p:nvPr/>
        </p:nvSpPr>
        <p:spPr>
          <a:xfrm>
            <a:off x="4081669" y="159026"/>
            <a:ext cx="4028661" cy="523220"/>
          </a:xfrm>
          <a:prstGeom prst="rect">
            <a:avLst/>
          </a:prstGeom>
          <a:noFill/>
        </p:spPr>
        <p:txBody>
          <a:bodyPr wrap="square" rtlCol="0">
            <a:spAutoFit/>
          </a:bodyPr>
          <a:lstStyle/>
          <a:p>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4B32880A-50F7-9DBB-C6A5-99FFF6813B6A}"/>
              </a:ext>
            </a:extLst>
          </p:cNvPr>
          <p:cNvSpPr txBox="1"/>
          <p:nvPr/>
        </p:nvSpPr>
        <p:spPr>
          <a:xfrm>
            <a:off x="397564" y="795130"/>
            <a:ext cx="11171583" cy="983283"/>
          </a:xfrm>
          <a:prstGeom prst="rect">
            <a:avLst/>
          </a:prstGeom>
          <a:noFill/>
        </p:spPr>
        <p:txBody>
          <a:bodyPr wrap="square" rtlCol="0">
            <a:spAutoFit/>
          </a:bodyPr>
          <a:lstStyle/>
          <a:p>
            <a:pPr algn="just">
              <a:lnSpc>
                <a:spcPct val="107000"/>
              </a:lnSpc>
              <a:spcAft>
                <a:spcPts val="800"/>
              </a:spcAft>
            </a:pPr>
            <a:r>
              <a:rPr lang="en-US"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Đoạn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r>
              <a:rPr lang="en-US" sz="2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chỉnh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sửa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HS</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đảm</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bảo</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yêu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cầu</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vi-VN"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3" name="Hình ảnh 2" descr="Ảnh có chứa văn bản, vài&#10;&#10;Mô tả được tạo tự động">
            <a:extLst>
              <a:ext uri="{FF2B5EF4-FFF2-40B4-BE49-F238E27FC236}">
                <a16:creationId xmlns:a16="http://schemas.microsoft.com/office/drawing/2014/main" id="{F4245D7B-F4A2-0A9A-F262-BB92C6FB6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1296"/>
            <a:ext cx="11860696" cy="4807677"/>
          </a:xfrm>
          <a:prstGeom prst="rect">
            <a:avLst/>
          </a:prstGeom>
        </p:spPr>
      </p:pic>
    </p:spTree>
    <p:extLst>
      <p:ext uri="{BB962C8B-B14F-4D97-AF65-F5344CB8AC3E}">
        <p14:creationId xmlns:p14="http://schemas.microsoft.com/office/powerpoint/2010/main" val="19804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trong nhà&#10;&#10;Mô tả được tạo tự động">
            <a:extLst>
              <a:ext uri="{FF2B5EF4-FFF2-40B4-BE49-F238E27FC236}">
                <a16:creationId xmlns:a16="http://schemas.microsoft.com/office/drawing/2014/main" id="{D6EF8192-325B-6ED6-6292-79B78A581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132522"/>
            <a:ext cx="9727095" cy="6612834"/>
          </a:xfrm>
          <a:prstGeom prst="rect">
            <a:avLst/>
          </a:prstGeom>
        </p:spPr>
      </p:pic>
      <p:sp>
        <p:nvSpPr>
          <p:cNvPr id="8" name="Hình chữ nhật 7">
            <a:extLst>
              <a:ext uri="{FF2B5EF4-FFF2-40B4-BE49-F238E27FC236}">
                <a16:creationId xmlns:a16="http://schemas.microsoft.com/office/drawing/2014/main" id="{680B27E7-9AF2-00A0-DC94-CABFEFCD50FB}"/>
              </a:ext>
            </a:extLst>
          </p:cNvPr>
          <p:cNvSpPr/>
          <p:nvPr/>
        </p:nvSpPr>
        <p:spPr>
          <a:xfrm>
            <a:off x="-2421752" y="1953280"/>
            <a:ext cx="13786146" cy="3170099"/>
          </a:xfrm>
          <a:prstGeom prst="rect">
            <a:avLst/>
          </a:prstGeom>
          <a:noFill/>
        </p:spPr>
        <p:txBody>
          <a:bodyPr wrap="none" lIns="91440" tIns="45720" rIns="91440" bIns="45720">
            <a:spAutoFit/>
            <a:scene3d>
              <a:camera prst="isometricOffAxis2Right"/>
              <a:lightRig rig="threePt" dir="t"/>
            </a:scene3d>
          </a:bodyPr>
          <a:lstStyle/>
          <a:p>
            <a:pPr algn="ctr"/>
            <a:r>
              <a:rPr lang="en-US" sz="20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VẬN DỤNG</a:t>
            </a:r>
            <a:endParaRPr lang="vi-VN" sz="200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1F593C67-DDC8-7B11-729B-A4A3D8564B46}"/>
              </a:ext>
            </a:extLst>
          </p:cNvPr>
          <p:cNvSpPr txBox="1"/>
          <p:nvPr/>
        </p:nvSpPr>
        <p:spPr>
          <a:xfrm>
            <a:off x="9859617" y="331304"/>
            <a:ext cx="2199861" cy="5601855"/>
          </a:xfrm>
          <a:prstGeom prst="rect">
            <a:avLst/>
          </a:prstGeom>
          <a:noFill/>
        </p:spPr>
        <p:txBody>
          <a:bodyPr wrap="square" rtlCol="0">
            <a:spAutoFit/>
          </a:bodyPr>
          <a:lstStyle/>
          <a:p>
            <a:pPr algn="just">
              <a:lnSpc>
                <a:spcPct val="107000"/>
              </a:lnSpc>
              <a:spcAft>
                <a:spcPts val="800"/>
              </a:spcAft>
            </a:pP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Huế</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272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85D7E1F-7684-7621-0541-810A624CC10F}"/>
              </a:ext>
            </a:extLst>
          </p:cNvPr>
          <p:cNvSpPr txBox="1"/>
          <p:nvPr/>
        </p:nvSpPr>
        <p:spPr>
          <a:xfrm>
            <a:off x="3511826" y="159026"/>
            <a:ext cx="4465983" cy="593304"/>
          </a:xfrm>
          <a:prstGeom prst="rect">
            <a:avLst/>
          </a:prstGeom>
          <a:noFill/>
        </p:spPr>
        <p:txBody>
          <a:bodyPr wrap="square" rtlCol="0">
            <a:spAutoFit/>
          </a:bodyPr>
          <a:lstStyle/>
          <a:p>
            <a:pPr algn="ctr">
              <a:lnSpc>
                <a:spcPct val="107000"/>
              </a:lnSpc>
              <a:spcAft>
                <a:spcPts val="800"/>
              </a:spcAft>
            </a:pP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AD1A81D4-4DF1-2685-F6A3-A61A40CA4E76}"/>
              </a:ext>
            </a:extLst>
          </p:cNvPr>
          <p:cNvSpPr txBox="1"/>
          <p:nvPr/>
        </p:nvSpPr>
        <p:spPr>
          <a:xfrm>
            <a:off x="662608" y="1272208"/>
            <a:ext cx="10561983" cy="1120243"/>
          </a:xfrm>
          <a:prstGeom prst="rect">
            <a:avLst/>
          </a:prstGeom>
          <a:noFill/>
        </p:spPr>
        <p:txBody>
          <a:bodyPr wrap="square" rtlCol="0">
            <a:spAutoFit/>
          </a:bodyPr>
          <a:lstStyle/>
          <a:p>
            <a:pPr algn="just">
              <a:lnSpc>
                <a:spcPct val="107000"/>
              </a:lnSpc>
              <a:spcAft>
                <a:spcPts val="800"/>
              </a:spcAf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Hướng dẫn học sinh học bài ở nhà</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Yêu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yêu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3694565F-43C2-B6CD-0DA0-7CFA4476EC22}"/>
              </a:ext>
            </a:extLst>
          </p:cNvPr>
          <p:cNvSpPr txBox="1"/>
          <p:nvPr/>
        </p:nvSpPr>
        <p:spPr>
          <a:xfrm>
            <a:off x="815008" y="2854975"/>
            <a:ext cx="9859618" cy="1647182"/>
          </a:xfrm>
          <a:prstGeom prst="rect">
            <a:avLst/>
          </a:prstGeom>
          <a:noFill/>
        </p:spPr>
        <p:txBody>
          <a:bodyPr wrap="square" rtlCol="0">
            <a:spAutoFit/>
          </a:bodyPr>
          <a:lstStyle/>
          <a:p>
            <a:pPr algn="just">
              <a:lnSpc>
                <a:spcPct val="107000"/>
              </a:lnSpc>
              <a:spcAft>
                <a:spcPts val="800"/>
              </a:spcAf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bài sau:</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378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5E81B116-E3FA-5772-1579-781883161C26}"/>
              </a:ext>
            </a:extLst>
          </p:cNvPr>
          <p:cNvSpPr/>
          <p:nvPr/>
        </p:nvSpPr>
        <p:spPr>
          <a:xfrm>
            <a:off x="3710609" y="-13252"/>
            <a:ext cx="3313043" cy="6493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70C0"/>
                </a:solidFill>
                <a:effectLst/>
                <a:latin typeface="Times New Roman" panose="02020603050405020304" pitchFamily="18" charset="0"/>
                <a:ea typeface="Times New Roman" panose="02020603050405020304" pitchFamily="18" charset="0"/>
              </a:rPr>
              <a:t>Sản phẩm dự kiến</a:t>
            </a:r>
            <a:endParaRPr lang="en-US" sz="2800">
              <a:solidFill>
                <a:srgbClr val="0070C0"/>
              </a:solidFill>
            </a:endParaRPr>
          </a:p>
        </p:txBody>
      </p:sp>
      <p:sp>
        <p:nvSpPr>
          <p:cNvPr id="3" name="Hình chữ nhật: Góc Tròn 2">
            <a:extLst>
              <a:ext uri="{FF2B5EF4-FFF2-40B4-BE49-F238E27FC236}">
                <a16:creationId xmlns:a16="http://schemas.microsoft.com/office/drawing/2014/main" id="{8020356E-9529-C68E-E590-08467519DE50}"/>
              </a:ext>
            </a:extLst>
          </p:cNvPr>
          <p:cNvSpPr/>
          <p:nvPr/>
        </p:nvSpPr>
        <p:spPr>
          <a:xfrm>
            <a:off x="344557" y="1046922"/>
            <a:ext cx="2425147"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1.</a:t>
            </a:r>
            <a:r>
              <a:rPr lang="en-US" sz="2800">
                <a:solidFill>
                  <a:srgbClr val="000000"/>
                </a:solidFill>
                <a:effectLst/>
                <a:latin typeface="Times New Roman" panose="02020603050405020304" pitchFamily="18" charset="0"/>
                <a:ea typeface="Times New Roman" panose="02020603050405020304" pitchFamily="18" charset="0"/>
              </a:rPr>
              <a:t> Đua thuyền</a:t>
            </a: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p>
        </p:txBody>
      </p:sp>
      <p:sp>
        <p:nvSpPr>
          <p:cNvPr id="4" name="Hình chữ nhật: Góc Tròn 3">
            <a:extLst>
              <a:ext uri="{FF2B5EF4-FFF2-40B4-BE49-F238E27FC236}">
                <a16:creationId xmlns:a16="http://schemas.microsoft.com/office/drawing/2014/main" id="{82B37F8A-FBB1-E56F-5CE0-14B63A89DA54}"/>
              </a:ext>
            </a:extLst>
          </p:cNvPr>
          <p:cNvSpPr/>
          <p:nvPr/>
        </p:nvSpPr>
        <p:spPr>
          <a:xfrm>
            <a:off x="344557" y="2408583"/>
            <a:ext cx="2425147"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2.</a:t>
            </a:r>
            <a:r>
              <a:rPr lang="en-US" sz="2800">
                <a:solidFill>
                  <a:srgbClr val="000000"/>
                </a:solidFill>
                <a:effectLst/>
                <a:latin typeface="Times New Roman" panose="02020603050405020304" pitchFamily="18" charset="0"/>
                <a:ea typeface="Times New Roman" panose="02020603050405020304" pitchFamily="18" charset="0"/>
              </a:rPr>
              <a:t> Kéo co</a:t>
            </a: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p>
        </p:txBody>
      </p:sp>
      <p:sp>
        <p:nvSpPr>
          <p:cNvPr id="5" name="Hình chữ nhật: Góc Tròn 4">
            <a:extLst>
              <a:ext uri="{FF2B5EF4-FFF2-40B4-BE49-F238E27FC236}">
                <a16:creationId xmlns:a16="http://schemas.microsoft.com/office/drawing/2014/main" id="{8B3DD201-8502-844C-D41F-5644109E36B0}"/>
              </a:ext>
            </a:extLst>
          </p:cNvPr>
          <p:cNvSpPr/>
          <p:nvPr/>
        </p:nvSpPr>
        <p:spPr>
          <a:xfrm>
            <a:off x="344557" y="3803374"/>
            <a:ext cx="2531165"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effectLst/>
                <a:latin typeface="Times New Roman" panose="02020603050405020304" pitchFamily="18" charset="0"/>
                <a:ea typeface="Times New Roman" panose="02020603050405020304" pitchFamily="18" charset="0"/>
              </a:rPr>
              <a:t>3. </a:t>
            </a:r>
            <a:r>
              <a:rPr lang="en-US" sz="2800" dirty="0" err="1">
                <a:solidFill>
                  <a:srgbClr val="000000"/>
                </a:solidFill>
                <a:effectLst/>
                <a:latin typeface="Times New Roman" panose="02020603050405020304" pitchFamily="18" charset="0"/>
                <a:ea typeface="Times New Roman" panose="02020603050405020304" pitchFamily="18" charset="0"/>
              </a:rPr>
              <a:t>Đập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
        <p:nvSpPr>
          <p:cNvPr id="6" name="Hình chữ nhật: Góc Tròn 5">
            <a:extLst>
              <a:ext uri="{FF2B5EF4-FFF2-40B4-BE49-F238E27FC236}">
                <a16:creationId xmlns:a16="http://schemas.microsoft.com/office/drawing/2014/main" id="{D7558A26-4081-8AF8-38D7-8914F8F16A0B}"/>
              </a:ext>
            </a:extLst>
          </p:cNvPr>
          <p:cNvSpPr/>
          <p:nvPr/>
        </p:nvSpPr>
        <p:spPr>
          <a:xfrm>
            <a:off x="344557" y="5387008"/>
            <a:ext cx="2425147"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4. </a:t>
            </a:r>
            <a:r>
              <a:rPr lang="en-US" sz="2800">
                <a:solidFill>
                  <a:srgbClr val="000000"/>
                </a:solidFill>
                <a:effectLst/>
                <a:latin typeface="Times New Roman" panose="02020603050405020304" pitchFamily="18" charset="0"/>
                <a:ea typeface="Times New Roman" panose="02020603050405020304" pitchFamily="18" charset="0"/>
              </a:rPr>
              <a:t>Đánh đu</a:t>
            </a:r>
            <a:r>
              <a:rPr lang="vi-VN" sz="2800">
                <a:solidFill>
                  <a:srgbClr val="000000"/>
                </a:solidFill>
                <a:effectLst/>
                <a:latin typeface="Times New Roman" panose="02020603050405020304" pitchFamily="18" charset="0"/>
                <a:ea typeface="Times New Roman" panose="02020603050405020304" pitchFamily="18" charset="0"/>
              </a:rPr>
              <a:t> </a:t>
            </a:r>
            <a:endParaRPr lang="en-US" sz="2800"/>
          </a:p>
        </p:txBody>
      </p:sp>
      <p:sp>
        <p:nvSpPr>
          <p:cNvPr id="7" name="Hình chữ nhật: Góc Tròn 6">
            <a:extLst>
              <a:ext uri="{FF2B5EF4-FFF2-40B4-BE49-F238E27FC236}">
                <a16:creationId xmlns:a16="http://schemas.microsoft.com/office/drawing/2014/main" id="{0B9360FB-732F-676C-3163-411BCFCE1E26}"/>
              </a:ext>
            </a:extLst>
          </p:cNvPr>
          <p:cNvSpPr/>
          <p:nvPr/>
        </p:nvSpPr>
        <p:spPr>
          <a:xfrm>
            <a:off x="8772941" y="5400260"/>
            <a:ext cx="2968486"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8. Ô ăn quan</a:t>
            </a:r>
            <a:endParaRPr lang="en-US" sz="2800"/>
          </a:p>
        </p:txBody>
      </p:sp>
      <p:sp>
        <p:nvSpPr>
          <p:cNvPr id="8" name="Hình chữ nhật: Góc Tròn 7">
            <a:extLst>
              <a:ext uri="{FF2B5EF4-FFF2-40B4-BE49-F238E27FC236}">
                <a16:creationId xmlns:a16="http://schemas.microsoft.com/office/drawing/2014/main" id="{A546C4B4-94FA-30D1-2056-11775C9FAAA7}"/>
              </a:ext>
            </a:extLst>
          </p:cNvPr>
          <p:cNvSpPr/>
          <p:nvPr/>
        </p:nvSpPr>
        <p:spPr>
          <a:xfrm>
            <a:off x="8772941" y="3703984"/>
            <a:ext cx="2968486"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7. Rồng rắn lên mây</a:t>
            </a:r>
            <a:endParaRPr lang="en-US" sz="2800"/>
          </a:p>
        </p:txBody>
      </p:sp>
      <p:sp>
        <p:nvSpPr>
          <p:cNvPr id="9" name="Hình chữ nhật: Góc Tròn 8">
            <a:extLst>
              <a:ext uri="{FF2B5EF4-FFF2-40B4-BE49-F238E27FC236}">
                <a16:creationId xmlns:a16="http://schemas.microsoft.com/office/drawing/2014/main" id="{DE55F272-BEE0-953E-5926-15699B4E4F58}"/>
              </a:ext>
            </a:extLst>
          </p:cNvPr>
          <p:cNvSpPr/>
          <p:nvPr/>
        </p:nvSpPr>
        <p:spPr>
          <a:xfrm>
            <a:off x="8786194" y="2206487"/>
            <a:ext cx="2968486"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6. Mèo đuổi chuột</a:t>
            </a:r>
            <a:endParaRPr lang="en-US" sz="2800"/>
          </a:p>
        </p:txBody>
      </p:sp>
      <p:sp>
        <p:nvSpPr>
          <p:cNvPr id="10" name="Hình chữ nhật: Góc Tròn 9">
            <a:extLst>
              <a:ext uri="{FF2B5EF4-FFF2-40B4-BE49-F238E27FC236}">
                <a16:creationId xmlns:a16="http://schemas.microsoft.com/office/drawing/2014/main" id="{4609D2A7-02EB-92F7-7890-5FA24D5B4625}"/>
              </a:ext>
            </a:extLst>
          </p:cNvPr>
          <p:cNvSpPr/>
          <p:nvPr/>
        </p:nvSpPr>
        <p:spPr>
          <a:xfrm>
            <a:off x="8726559" y="1033670"/>
            <a:ext cx="2968486" cy="848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0000"/>
                </a:solidFill>
                <a:effectLst/>
                <a:latin typeface="Times New Roman" panose="02020603050405020304" pitchFamily="18" charset="0"/>
                <a:ea typeface="Times New Roman" panose="02020603050405020304" pitchFamily="18" charset="0"/>
              </a:rPr>
              <a:t>5. Chi chi chành chành</a:t>
            </a:r>
            <a:endParaRPr lang="en-US" sz="2800"/>
          </a:p>
        </p:txBody>
      </p:sp>
      <p:pic>
        <p:nvPicPr>
          <p:cNvPr id="11" name="Picture 6" descr="Top 100 trò chơi dân gian Việt Nam phổ biến trong dịp Tết 2021">
            <a:extLst>
              <a:ext uri="{FF2B5EF4-FFF2-40B4-BE49-F238E27FC236}">
                <a16:creationId xmlns:a16="http://schemas.microsoft.com/office/drawing/2014/main" id="{7C3EB81A-3745-74A3-A4C6-17FAFCCC11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0521" y="1166191"/>
            <a:ext cx="5287617" cy="5446643"/>
          </a:xfrm>
          <a:prstGeom prst="rect">
            <a:avLst/>
          </a:prstGeom>
          <a:noFill/>
          <a:ln>
            <a:noFill/>
          </a:ln>
        </p:spPr>
      </p:pic>
    </p:spTree>
    <p:extLst>
      <p:ext uri="{BB962C8B-B14F-4D97-AF65-F5344CB8AC3E}">
        <p14:creationId xmlns:p14="http://schemas.microsoft.com/office/powerpoint/2010/main" val="3565378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80">
                                          <p:stCondLst>
                                            <p:cond delay="0"/>
                                          </p:stCondLst>
                                        </p:cTn>
                                        <p:tgtEl>
                                          <p:spTgt spid="7"/>
                                        </p:tgtEl>
                                      </p:cBhvr>
                                    </p:animEffect>
                                    <p:anim calcmode="lin" valueType="num">
                                      <p:cBhvr>
                                        <p:cTn id="5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gtEl>
                                      </p:cBhvr>
                                      <p:to x="100000" y="60000"/>
                                    </p:animScale>
                                    <p:animScale>
                                      <p:cBhvr>
                                        <p:cTn id="60" dur="166" decel="50000">
                                          <p:stCondLst>
                                            <p:cond delay="676"/>
                                          </p:stCondLst>
                                        </p:cTn>
                                        <p:tgtEl>
                                          <p:spTgt spid="7"/>
                                        </p:tgtEl>
                                      </p:cBhvr>
                                      <p:to x="100000" y="100000"/>
                                    </p:animScale>
                                    <p:animScale>
                                      <p:cBhvr>
                                        <p:cTn id="61" dur="26">
                                          <p:stCondLst>
                                            <p:cond delay="1312"/>
                                          </p:stCondLst>
                                        </p:cTn>
                                        <p:tgtEl>
                                          <p:spTgt spid="7"/>
                                        </p:tgtEl>
                                      </p:cBhvr>
                                      <p:to x="100000" y="80000"/>
                                    </p:animScale>
                                    <p:animScale>
                                      <p:cBhvr>
                                        <p:cTn id="62" dur="166" decel="50000">
                                          <p:stCondLst>
                                            <p:cond delay="1338"/>
                                          </p:stCondLst>
                                        </p:cTn>
                                        <p:tgtEl>
                                          <p:spTgt spid="7"/>
                                        </p:tgtEl>
                                      </p:cBhvr>
                                      <p:to x="100000" y="100000"/>
                                    </p:animScale>
                                    <p:animScale>
                                      <p:cBhvr>
                                        <p:cTn id="63" dur="26">
                                          <p:stCondLst>
                                            <p:cond delay="1642"/>
                                          </p:stCondLst>
                                        </p:cTn>
                                        <p:tgtEl>
                                          <p:spTgt spid="7"/>
                                        </p:tgtEl>
                                      </p:cBhvr>
                                      <p:to x="100000" y="90000"/>
                                    </p:animScale>
                                    <p:animScale>
                                      <p:cBhvr>
                                        <p:cTn id="64" dur="166" decel="50000">
                                          <p:stCondLst>
                                            <p:cond delay="1668"/>
                                          </p:stCondLst>
                                        </p:cTn>
                                        <p:tgtEl>
                                          <p:spTgt spid="7"/>
                                        </p:tgtEl>
                                      </p:cBhvr>
                                      <p:to x="100000" y="100000"/>
                                    </p:animScale>
                                    <p:animScale>
                                      <p:cBhvr>
                                        <p:cTn id="65" dur="26">
                                          <p:stCondLst>
                                            <p:cond delay="1808"/>
                                          </p:stCondLst>
                                        </p:cTn>
                                        <p:tgtEl>
                                          <p:spTgt spid="7"/>
                                        </p:tgtEl>
                                      </p:cBhvr>
                                      <p:to x="100000" y="95000"/>
                                    </p:animScale>
                                    <p:animScale>
                                      <p:cBhvr>
                                        <p:cTn id="6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hi chi chành chành">
            <a:extLst>
              <a:ext uri="{FF2B5EF4-FFF2-40B4-BE49-F238E27FC236}">
                <a16:creationId xmlns:a16="http://schemas.microsoft.com/office/drawing/2014/main" id="{A6362CC5-C10C-27DC-2362-7DFD857AD2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3144"/>
            <a:ext cx="5764695" cy="5981700"/>
          </a:xfrm>
          <a:prstGeom prst="rect">
            <a:avLst/>
          </a:prstGeom>
          <a:noFill/>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pic>
      <p:pic>
        <p:nvPicPr>
          <p:cNvPr id="6" name="Hình ảnh 5">
            <a:extLst>
              <a:ext uri="{FF2B5EF4-FFF2-40B4-BE49-F238E27FC236}">
                <a16:creationId xmlns:a16="http://schemas.microsoft.com/office/drawing/2014/main" id="{B7CC61D5-A484-C645-504F-C8660293B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870" y="303144"/>
            <a:ext cx="5119717" cy="5981700"/>
          </a:xfrm>
          <a:prstGeom prst="rect">
            <a:avLst/>
          </a:prstGeom>
          <a:ln>
            <a:noFill/>
          </a:ln>
          <a:effectLst>
            <a:outerShdw blurRad="44450" dist="27940" dir="5400000" algn="ctr">
              <a:srgbClr val="000000">
                <a:alpha val="32000"/>
              </a:srgbClr>
            </a:outerShdw>
          </a:effectLst>
          <a:scene3d>
            <a:camera prst="isometricOffAxis2Left"/>
            <a:lightRig rig="balanced" dir="t">
              <a:rot lat="0" lon="0" rev="8700000"/>
            </a:lightRig>
          </a:scene3d>
          <a:sp3d>
            <a:bevelT w="190500" h="38100"/>
          </a:sp3d>
        </p:spPr>
      </p:pic>
    </p:spTree>
    <p:extLst>
      <p:ext uri="{BB962C8B-B14F-4D97-AF65-F5344CB8AC3E}">
        <p14:creationId xmlns:p14="http://schemas.microsoft.com/office/powerpoint/2010/main" val="3443942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2E7833F-1313-526E-3042-F70815FE0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09" y="1714500"/>
            <a:ext cx="11476382" cy="5143500"/>
          </a:xfrm>
          <a:prstGeom prst="rect">
            <a:avLst/>
          </a:prstGeom>
        </p:spPr>
      </p:pic>
      <p:sp>
        <p:nvSpPr>
          <p:cNvPr id="4" name="Hình chữ nhật 3">
            <a:extLst>
              <a:ext uri="{FF2B5EF4-FFF2-40B4-BE49-F238E27FC236}">
                <a16:creationId xmlns:a16="http://schemas.microsoft.com/office/drawing/2014/main" id="{8AD355FE-DFD3-4F99-C267-E1B323D0CF57}"/>
              </a:ext>
            </a:extLst>
          </p:cNvPr>
          <p:cNvSpPr/>
          <p:nvPr/>
        </p:nvSpPr>
        <p:spPr>
          <a:xfrm>
            <a:off x="2398642" y="234397"/>
            <a:ext cx="7805532" cy="1912455"/>
          </a:xfrm>
          <a:prstGeom prst="rect">
            <a:avLst/>
          </a:prstGeom>
          <a:noFill/>
        </p:spPr>
        <p:txBody>
          <a:bodyPr wrap="none" lIns="91440" tIns="45720" rIns="91440" bIns="45720">
            <a:prstTxWarp prst="textInflateBottom">
              <a:avLst/>
            </a:prstTxWarp>
            <a:spAutoFit/>
          </a:bodyPr>
          <a:lstStyle/>
          <a:p>
            <a:pPr algn="ctr"/>
            <a:r>
              <a:rPr lang="en-US" sz="5400" b="0" cap="none" spc="0"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sz="5400" b="0" cap="none" spc="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a:t>
            </a:r>
            <a:r>
              <a:rPr lang="en-US" sz="5400" b="0" cap="none" spc="0"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ướng</a:t>
            </a:r>
            <a:endParaRPr lang="vi-VN" sz="5400" b="0" cap="none" spc="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91155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3D8F01A-866A-4FB9-3157-68C0FBAF7A7A}"/>
              </a:ext>
            </a:extLst>
          </p:cNvPr>
          <p:cNvSpPr txBox="1"/>
          <p:nvPr/>
        </p:nvSpPr>
        <p:spPr>
          <a:xfrm>
            <a:off x="4320209" y="132523"/>
            <a:ext cx="3074504" cy="593304"/>
          </a:xfrm>
          <a:prstGeom prst="rect">
            <a:avLst/>
          </a:prstGeom>
          <a:solidFill>
            <a:srgbClr val="FFFF00"/>
          </a:solidFill>
        </p:spPr>
        <p:txBody>
          <a:bodyPr wrap="square" rtlCol="0">
            <a:spAutoFit/>
          </a:bodyPr>
          <a:lstStyle/>
          <a:p>
            <a:pPr algn="ctr" fontAlgn="base">
              <a:lnSpc>
                <a:spcPct val="107000"/>
              </a:lnSpc>
              <a:spcAft>
                <a:spcPts val="800"/>
              </a:spcAft>
            </a:pP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Định</a:t>
            </a:r>
            <a:r>
              <a:rPr lang="vi-VN" sz="3200" b="1" dirty="0">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 </a:t>
            </a:r>
            <a:r>
              <a:rPr lang="vi-VN" sz="3200" b="1" dirty="0" err="1">
                <a:solidFill>
                  <a:srgbClr val="0070C0"/>
                </a:solidFill>
                <a:effectLst/>
                <a:latin typeface="Times New Roman" panose="02020603050405020304" pitchFamily="18" charset="0"/>
                <a:ea typeface="Helvetica" panose="020B0604020202020204" pitchFamily="34" charset="0"/>
                <a:cs typeface="Times New Roman" panose="02020603050405020304" pitchFamily="18" charset="0"/>
              </a:rPr>
              <a:t>hướng</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ong bóng Ý nghĩ: Hình đám mây 2">
            <a:extLst>
              <a:ext uri="{FF2B5EF4-FFF2-40B4-BE49-F238E27FC236}">
                <a16:creationId xmlns:a16="http://schemas.microsoft.com/office/drawing/2014/main" id="{5CAAB1E4-3D0D-5BC9-7031-F5E977D55758}"/>
              </a:ext>
            </a:extLst>
          </p:cNvPr>
          <p:cNvSpPr/>
          <p:nvPr/>
        </p:nvSpPr>
        <p:spPr>
          <a:xfrm>
            <a:off x="19879" y="887895"/>
            <a:ext cx="3558208" cy="474427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Bong bóng Ý nghĩ: Hình đám mây 3">
            <a:extLst>
              <a:ext uri="{FF2B5EF4-FFF2-40B4-BE49-F238E27FC236}">
                <a16:creationId xmlns:a16="http://schemas.microsoft.com/office/drawing/2014/main" id="{E65B296B-E93E-8FF0-3F2D-3727C9D3AB6F}"/>
              </a:ext>
            </a:extLst>
          </p:cNvPr>
          <p:cNvSpPr/>
          <p:nvPr/>
        </p:nvSpPr>
        <p:spPr>
          <a:xfrm>
            <a:off x="3935896" y="1020417"/>
            <a:ext cx="3697356" cy="511533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Bong bóng Ý nghĩ: Hình đám mây 4">
            <a:extLst>
              <a:ext uri="{FF2B5EF4-FFF2-40B4-BE49-F238E27FC236}">
                <a16:creationId xmlns:a16="http://schemas.microsoft.com/office/drawing/2014/main" id="{8272935B-A7AA-1C2E-EC24-45C513731781}"/>
              </a:ext>
            </a:extLst>
          </p:cNvPr>
          <p:cNvSpPr/>
          <p:nvPr/>
        </p:nvSpPr>
        <p:spPr>
          <a:xfrm>
            <a:off x="7991061" y="384313"/>
            <a:ext cx="3856382" cy="575144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Kể tên  các thao tác cần để thực hiện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 bài văn </a:t>
            </a:r>
            <a:r>
              <a:rPr lang="en-US"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 minh về quy tắc, luật lệ trong một hoạt động hay trò </a:t>
            </a: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07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4"/>
                                        </p:tgtEl>
                                        <p:attrNameLst>
                                          <p:attrName>ppt_w</p:attrName>
                                        </p:attrNameLst>
                                      </p:cBhvr>
                                      <p:tavLst>
                                        <p:tav tm="0">
                                          <p:val>
                                            <p:strVal val="ppt_w"/>
                                          </p:val>
                                        </p:tav>
                                        <p:tav tm="100000">
                                          <p:val>
                                            <p:fltVal val="0"/>
                                          </p:val>
                                        </p:tav>
                                      </p:tavLst>
                                    </p:anim>
                                    <p:anim calcmode="lin" valueType="num">
                                      <p:cBhvr>
                                        <p:cTn id="29" dur="500"/>
                                        <p:tgtEl>
                                          <p:spTgt spid="4"/>
                                        </p:tgtEl>
                                        <p:attrNameLst>
                                          <p:attrName>ppt_h</p:attrName>
                                        </p:attrNameLst>
                                      </p:cBhvr>
                                      <p:tavLst>
                                        <p:tav tm="0">
                                          <p:val>
                                            <p:strVal val="ppt_h"/>
                                          </p:val>
                                        </p:tav>
                                        <p:tav tm="100000">
                                          <p:val>
                                            <p:fltVal val="0"/>
                                          </p:val>
                                        </p:tav>
                                      </p:tavLst>
                                    </p:anim>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ơ đồ 2">
            <a:extLst>
              <a:ext uri="{FF2B5EF4-FFF2-40B4-BE49-F238E27FC236}">
                <a16:creationId xmlns:a16="http://schemas.microsoft.com/office/drawing/2014/main" id="{1A5CED39-D9E2-CCF1-D32C-F3739D170E68}"/>
              </a:ext>
            </a:extLst>
          </p:cNvPr>
          <p:cNvGraphicFramePr/>
          <p:nvPr>
            <p:extLst>
              <p:ext uri="{D42A27DB-BD31-4B8C-83A1-F6EECF244321}">
                <p14:modId xmlns:p14="http://schemas.microsoft.com/office/powerpoint/2010/main" val="901631345"/>
              </p:ext>
            </p:extLst>
          </p:nvPr>
        </p:nvGraphicFramePr>
        <p:xfrm>
          <a:off x="384313" y="424070"/>
          <a:ext cx="11489635" cy="6433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66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96A73129-8FCA-1C90-8ED7-ED96A09321CF}"/>
              </a:ext>
            </a:extLst>
          </p:cNvPr>
          <p:cNvSpPr txBox="1"/>
          <p:nvPr/>
        </p:nvSpPr>
        <p:spPr>
          <a:xfrm>
            <a:off x="2716696" y="238539"/>
            <a:ext cx="3379304" cy="593304"/>
          </a:xfrm>
          <a:prstGeom prst="rect">
            <a:avLst/>
          </a:prstGeom>
          <a:noFill/>
        </p:spPr>
        <p:txBody>
          <a:bodyPr wrap="square" rtlCol="0">
            <a:spAutoFit/>
          </a:bodyPr>
          <a:lstStyle/>
          <a:p>
            <a:pPr algn="just">
              <a:lnSpc>
                <a:spcPct val="107000"/>
              </a:lnSpc>
              <a:spcAft>
                <a:spcPts val="800"/>
              </a:spcAft>
            </a:pPr>
            <a:r>
              <a:rPr lang="en-US" sz="32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 </a:t>
            </a:r>
            <a:r>
              <a:rPr lang="vi-VN" sz="32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Khái niệm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C6C0CD5C-04A1-4661-2B4A-EA51A7EF6507}"/>
              </a:ext>
            </a:extLst>
          </p:cNvPr>
          <p:cNvSpPr txBox="1"/>
          <p:nvPr/>
        </p:nvSpPr>
        <p:spPr>
          <a:xfrm>
            <a:off x="682487" y="1298713"/>
            <a:ext cx="4068418" cy="4808817"/>
          </a:xfrm>
          <a:prstGeom prst="rect">
            <a:avLst/>
          </a:prstGeom>
          <a:noFill/>
        </p:spPr>
        <p:txBody>
          <a:bodyPr wrap="square" rtlCol="0">
            <a:spAutoFit/>
          </a:bodyPr>
          <a:lstStyle/>
          <a:p>
            <a:pPr algn="just">
              <a:lnSpc>
                <a:spcPct val="107000"/>
              </a:lnSpc>
              <a:spcAft>
                <a:spcPts val="800"/>
              </a:spcAft>
            </a:pPr>
            <a:r>
              <a:rPr lang="vi-VN"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quy</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chơi</a:t>
            </a:r>
            <a:r>
              <a:rPr lang="en-US" sz="3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mà</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viên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tham</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hay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ấy</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tôn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trọng</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tuân</a:t>
            </a:r>
            <a:r>
              <a:rPr lang="en-US"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thủ</a:t>
            </a:r>
            <a:r>
              <a:rPr lang="vi-VN"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Sơ đồ 5">
            <a:extLst>
              <a:ext uri="{FF2B5EF4-FFF2-40B4-BE49-F238E27FC236}">
                <a16:creationId xmlns:a16="http://schemas.microsoft.com/office/drawing/2014/main" id="{4DA71BC8-1AAF-57F6-1A88-8394065B526A}"/>
              </a:ext>
            </a:extLst>
          </p:cNvPr>
          <p:cNvGraphicFramePr/>
          <p:nvPr>
            <p:extLst>
              <p:ext uri="{D42A27DB-BD31-4B8C-83A1-F6EECF244321}">
                <p14:modId xmlns:p14="http://schemas.microsoft.com/office/powerpoint/2010/main" val="325100102"/>
              </p:ext>
            </p:extLst>
          </p:nvPr>
        </p:nvGraphicFramePr>
        <p:xfrm>
          <a:off x="5244513" y="1073427"/>
          <a:ext cx="6420746" cy="5340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558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2339</Words>
  <Application>Microsoft Office PowerPoint</Application>
  <PresentationFormat>Widescreen</PresentationFormat>
  <Paragraphs>155</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SimSun</vt:lpstr>
      <vt:lpstr>Arial</vt:lpstr>
      <vt:lpstr>Calibri</vt:lpstr>
      <vt:lpstr>Calibri Light</vt:lpstr>
      <vt:lpstr>Helvetica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DELL</cp:lastModifiedBy>
  <cp:revision>7</cp:revision>
  <dcterms:created xsi:type="dcterms:W3CDTF">2022-10-28T08:33:27Z</dcterms:created>
  <dcterms:modified xsi:type="dcterms:W3CDTF">2025-02-23T10:52:46Z</dcterms:modified>
</cp:coreProperties>
</file>