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2"/>
  </p:notesMasterIdLst>
  <p:sldIdLst>
    <p:sldId id="368" r:id="rId4"/>
    <p:sldId id="369" r:id="rId5"/>
    <p:sldId id="370" r:id="rId6"/>
    <p:sldId id="372" r:id="rId7"/>
    <p:sldId id="373" r:id="rId8"/>
    <p:sldId id="374" r:id="rId9"/>
    <p:sldId id="375" r:id="rId10"/>
    <p:sldId id="376" r:id="rId11"/>
    <p:sldId id="377" r:id="rId12"/>
    <p:sldId id="378" r:id="rId13"/>
    <p:sldId id="279" r:id="rId14"/>
    <p:sldId id="350" r:id="rId15"/>
    <p:sldId id="367" r:id="rId16"/>
    <p:sldId id="359" r:id="rId17"/>
    <p:sldId id="360" r:id="rId18"/>
    <p:sldId id="380" r:id="rId19"/>
    <p:sldId id="362" r:id="rId20"/>
    <p:sldId id="352" r:id="rId21"/>
    <p:sldId id="363" r:id="rId22"/>
    <p:sldId id="361" r:id="rId23"/>
    <p:sldId id="364" r:id="rId24"/>
    <p:sldId id="381" r:id="rId25"/>
    <p:sldId id="382" r:id="rId26"/>
    <p:sldId id="365" r:id="rId27"/>
    <p:sldId id="285" r:id="rId28"/>
    <p:sldId id="265" r:id="rId29"/>
    <p:sldId id="379" r:id="rId30"/>
    <p:sldId id="32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CC0066"/>
    <a:srgbClr val="3333CC"/>
    <a:srgbClr val="3333FF"/>
    <a:srgbClr val="FF0000"/>
    <a:srgbClr val="FF0066"/>
    <a:srgbClr val="FF00FF"/>
    <a:srgbClr val="FFCCFF"/>
    <a:srgbClr val="CC00CC"/>
    <a:srgbClr val="99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9" d="100"/>
          <a:sy n="69" d="100"/>
        </p:scale>
        <p:origin x="762" y="60"/>
      </p:cViewPr>
      <p:guideLst/>
    </p:cSldViewPr>
  </p:slideViewPr>
  <p:notesTextViewPr>
    <p:cViewPr>
      <p:scale>
        <a:sx n="1" d="1"/>
        <a:sy n="1" d="1"/>
      </p:scale>
      <p:origin x="0" y="0"/>
    </p:cViewPr>
  </p:notesTextViewPr>
  <p:notesViewPr>
    <p:cSldViewPr snapToGrid="0">
      <p:cViewPr varScale="1">
        <p:scale>
          <a:sx n="54" d="100"/>
          <a:sy n="54" d="100"/>
        </p:scale>
        <p:origin x="2796" y="4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E907CA-8C46-46C3-AE5A-20978CE22B24}" type="datetimeFigureOut">
              <a:rPr lang="en-US" smtClean="0"/>
              <a:t>3/6/2025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EDB108-CF2B-4BA7-9F7A-E3008B016067}" type="slidenum">
              <a:rPr lang="en-US" smtClean="0"/>
              <a:t>‹#›</a:t>
            </a:fld>
            <a:endParaRPr lang="en-US"/>
          </a:p>
        </p:txBody>
      </p:sp>
    </p:spTree>
    <p:extLst>
      <p:ext uri="{BB962C8B-B14F-4D97-AF65-F5344CB8AC3E}">
        <p14:creationId xmlns:p14="http://schemas.microsoft.com/office/powerpoint/2010/main" val="1913704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EDB108-CF2B-4BA7-9F7A-E3008B016067}" type="slidenum">
              <a:rPr lang="en-US" smtClean="0"/>
              <a:t>11</a:t>
            </a:fld>
            <a:endParaRPr lang="en-US"/>
          </a:p>
        </p:txBody>
      </p:sp>
    </p:spTree>
    <p:extLst>
      <p:ext uri="{BB962C8B-B14F-4D97-AF65-F5344CB8AC3E}">
        <p14:creationId xmlns:p14="http://schemas.microsoft.com/office/powerpoint/2010/main" val="3207674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EDB108-CF2B-4BA7-9F7A-E3008B016067}" type="slidenum">
              <a:rPr lang="en-US" smtClean="0"/>
              <a:t>12</a:t>
            </a:fld>
            <a:endParaRPr lang="en-US"/>
          </a:p>
        </p:txBody>
      </p:sp>
    </p:spTree>
    <p:extLst>
      <p:ext uri="{BB962C8B-B14F-4D97-AF65-F5344CB8AC3E}">
        <p14:creationId xmlns:p14="http://schemas.microsoft.com/office/powerpoint/2010/main" val="2895428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EDB108-CF2B-4BA7-9F7A-E3008B016067}" type="slidenum">
              <a:rPr lang="en-US" smtClean="0"/>
              <a:t>18</a:t>
            </a:fld>
            <a:endParaRPr lang="en-US"/>
          </a:p>
        </p:txBody>
      </p:sp>
    </p:spTree>
    <p:extLst>
      <p:ext uri="{BB962C8B-B14F-4D97-AF65-F5344CB8AC3E}">
        <p14:creationId xmlns:p14="http://schemas.microsoft.com/office/powerpoint/2010/main" val="32045383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EDB108-CF2B-4BA7-9F7A-E3008B016067}" type="slidenum">
              <a:rPr lang="en-US" smtClean="0"/>
              <a:t>25</a:t>
            </a:fld>
            <a:endParaRPr lang="en-US"/>
          </a:p>
        </p:txBody>
      </p:sp>
    </p:spTree>
    <p:extLst>
      <p:ext uri="{BB962C8B-B14F-4D97-AF65-F5344CB8AC3E}">
        <p14:creationId xmlns:p14="http://schemas.microsoft.com/office/powerpoint/2010/main" val="3739165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EDB108-CF2B-4BA7-9F7A-E3008B016067}" type="slidenum">
              <a:rPr lang="en-US" smtClean="0"/>
              <a:t>26</a:t>
            </a:fld>
            <a:endParaRPr lang="en-US"/>
          </a:p>
        </p:txBody>
      </p:sp>
    </p:spTree>
    <p:extLst>
      <p:ext uri="{BB962C8B-B14F-4D97-AF65-F5344CB8AC3E}">
        <p14:creationId xmlns:p14="http://schemas.microsoft.com/office/powerpoint/2010/main" val="1034658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EDB108-CF2B-4BA7-9F7A-E3008B016067}" type="slidenum">
              <a:rPr lang="en-US" smtClean="0"/>
              <a:t>28</a:t>
            </a:fld>
            <a:endParaRPr lang="en-US"/>
          </a:p>
        </p:txBody>
      </p:sp>
    </p:spTree>
    <p:extLst>
      <p:ext uri="{BB962C8B-B14F-4D97-AF65-F5344CB8AC3E}">
        <p14:creationId xmlns:p14="http://schemas.microsoft.com/office/powerpoint/2010/main" val="2419264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5" Type="http://schemas.openxmlformats.org/officeDocument/2006/relationships/image" Target="../media/image14.png"/><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ECA2CF3-161D-4290-9691-8A065EC2791C}" type="datetimeFigureOut">
              <a:rPr lang="en-US" smtClean="0"/>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3280240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CA2CF3-161D-4290-9691-8A065EC2791C}" type="datetimeFigureOut">
              <a:rPr lang="en-US" smtClean="0"/>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3631064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CA2CF3-161D-4290-9691-8A065EC2791C}" type="datetimeFigureOut">
              <a:rPr lang="en-US" smtClean="0"/>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30939991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787632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680842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49" y="458946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35353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474180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76315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79009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582066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86444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CA2CF3-161D-4290-9691-8A065EC2791C}" type="datetimeFigureOut">
              <a:rPr lang="en-US" smtClean="0"/>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40109762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71037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302206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625623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2"/>
        </a:solidFill>
        <a:effectLst/>
      </p:bgPr>
    </p:bg>
    <p:spTree>
      <p:nvGrpSpPr>
        <p:cNvPr id="1" name=""/>
        <p:cNvGrpSpPr/>
        <p:nvPr/>
      </p:nvGrpSpPr>
      <p:grpSpPr>
        <a:xfrm>
          <a:off x="0" y="0"/>
          <a:ext cx="0" cy="0"/>
          <a:chOff x="0" y="0"/>
          <a:chExt cx="0" cy="0"/>
        </a:xfrm>
      </p:grpSpPr>
      <p:pic>
        <p:nvPicPr>
          <p:cNvPr id="5" name="Picture 4" descr="A picture containing text, plant&#10;&#10;Description automatically generated">
            <a:extLst>
              <a:ext uri="{FF2B5EF4-FFF2-40B4-BE49-F238E27FC236}">
                <a16:creationId xmlns:a16="http://schemas.microsoft.com/office/drawing/2014/main" id="{A26D6E84-B5BE-5F3E-8B3F-1A46C7F307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17210" y="0"/>
            <a:ext cx="8392026" cy="6858000"/>
          </a:xfrm>
          <a:prstGeom prst="rect">
            <a:avLst/>
          </a:prstGeom>
        </p:spPr>
      </p:pic>
      <p:sp>
        <p:nvSpPr>
          <p:cNvPr id="7" name="Oval 6">
            <a:extLst>
              <a:ext uri="{FF2B5EF4-FFF2-40B4-BE49-F238E27FC236}">
                <a16:creationId xmlns:a16="http://schemas.microsoft.com/office/drawing/2014/main" id="{F0A7E03F-5776-960D-3CA6-7CE62AC96693}"/>
              </a:ext>
            </a:extLst>
          </p:cNvPr>
          <p:cNvSpPr/>
          <p:nvPr userDrawn="1"/>
        </p:nvSpPr>
        <p:spPr>
          <a:xfrm>
            <a:off x="3300284" y="654912"/>
            <a:ext cx="5591432" cy="55914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Nova Light"/>
              <a:ea typeface="+mn-ea"/>
              <a:cs typeface="+mn-cs"/>
            </a:endParaRPr>
          </a:p>
        </p:txBody>
      </p:sp>
      <p:cxnSp>
        <p:nvCxnSpPr>
          <p:cNvPr id="9" name="Straight Connector 8">
            <a:extLst>
              <a:ext uri="{FF2B5EF4-FFF2-40B4-BE49-F238E27FC236}">
                <a16:creationId xmlns:a16="http://schemas.microsoft.com/office/drawing/2014/main" id="{6A7464AF-3FD6-6193-CC95-A941ECE17B9D}"/>
              </a:ext>
            </a:extLst>
          </p:cNvPr>
          <p:cNvCxnSpPr>
            <a:cxnSpLocks/>
          </p:cNvCxnSpPr>
          <p:nvPr userDrawn="1"/>
        </p:nvCxnSpPr>
        <p:spPr>
          <a:xfrm>
            <a:off x="4359876" y="4300155"/>
            <a:ext cx="3472249" cy="0"/>
          </a:xfrm>
          <a:prstGeom prst="line">
            <a:avLst/>
          </a:prstGeom>
          <a:ln w="19050">
            <a:solidFill>
              <a:schemeClr val="accent1"/>
            </a:solidFill>
          </a:ln>
        </p:spPr>
        <p:style>
          <a:lnRef idx="1">
            <a:schemeClr val="dk1"/>
          </a:lnRef>
          <a:fillRef idx="0">
            <a:schemeClr val="dk1"/>
          </a:fillRef>
          <a:effectRef idx="0">
            <a:schemeClr val="dk1"/>
          </a:effectRef>
          <a:fontRef idx="minor">
            <a:schemeClr val="tx1"/>
          </a:fontRef>
        </p:style>
      </p:cxnSp>
      <p:pic>
        <p:nvPicPr>
          <p:cNvPr id="11" name="Picture 10" descr="A picture containing text&#10;&#10;Description automatically generated">
            <a:extLst>
              <a:ext uri="{FF2B5EF4-FFF2-40B4-BE49-F238E27FC236}">
                <a16:creationId xmlns:a16="http://schemas.microsoft.com/office/drawing/2014/main" id="{E5214731-3110-8D76-56DF-6335371041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9961" y="4157464"/>
            <a:ext cx="972078" cy="285381"/>
          </a:xfrm>
          <a:prstGeom prst="rect">
            <a:avLst/>
          </a:prstGeom>
        </p:spPr>
      </p:pic>
      <p:sp>
        <p:nvSpPr>
          <p:cNvPr id="17" name="Oval 16">
            <a:extLst>
              <a:ext uri="{FF2B5EF4-FFF2-40B4-BE49-F238E27FC236}">
                <a16:creationId xmlns:a16="http://schemas.microsoft.com/office/drawing/2014/main" id="{516369FF-9501-1944-3E3F-46CBFD515D8D}"/>
              </a:ext>
            </a:extLst>
          </p:cNvPr>
          <p:cNvSpPr/>
          <p:nvPr userDrawn="1"/>
        </p:nvSpPr>
        <p:spPr>
          <a:xfrm>
            <a:off x="3447535" y="807312"/>
            <a:ext cx="5296930" cy="529693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Nova Light"/>
              <a:ea typeface="+mn-ea"/>
              <a:cs typeface="+mn-cs"/>
            </a:endParaRPr>
          </a:p>
        </p:txBody>
      </p:sp>
      <p:pic>
        <p:nvPicPr>
          <p:cNvPr id="13" name="Picture 12" descr="A picture containing ceramic ware, porcelain&#10;&#10;Description automatically generated">
            <a:extLst>
              <a:ext uri="{FF2B5EF4-FFF2-40B4-BE49-F238E27FC236}">
                <a16:creationId xmlns:a16="http://schemas.microsoft.com/office/drawing/2014/main" id="{AB1576B0-66ED-3F92-2AF8-4EF965E4E3F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19338" y="4814449"/>
            <a:ext cx="1668775" cy="1621434"/>
          </a:xfrm>
          <a:prstGeom prst="rect">
            <a:avLst/>
          </a:prstGeom>
        </p:spPr>
      </p:pic>
      <p:pic>
        <p:nvPicPr>
          <p:cNvPr id="15" name="Picture 14">
            <a:extLst>
              <a:ext uri="{FF2B5EF4-FFF2-40B4-BE49-F238E27FC236}">
                <a16:creationId xmlns:a16="http://schemas.microsoft.com/office/drawing/2014/main" id="{9E576603-B88C-9F7F-98A5-E94BD2C23E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530777" y="1164252"/>
            <a:ext cx="818801" cy="845501"/>
          </a:xfrm>
          <a:prstGeom prst="rect">
            <a:avLst/>
          </a:prstGeom>
        </p:spPr>
      </p:pic>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2749296" y="2660904"/>
            <a:ext cx="6693408" cy="1088136"/>
          </a:xfrm>
        </p:spPr>
        <p:txBody>
          <a:bodyPr anchor="b">
            <a:noAutofit/>
          </a:bodyPr>
          <a:lstStyle>
            <a:lvl1pPr algn="ctr">
              <a:defRPr sz="4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4596384" y="2267712"/>
            <a:ext cx="2999232" cy="43891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9545888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pic>
        <p:nvPicPr>
          <p:cNvPr id="4" name="Picture 3" descr="A picture containing fabric&#10;&#10;Description automatically generated">
            <a:extLst>
              <a:ext uri="{FF2B5EF4-FFF2-40B4-BE49-F238E27FC236}">
                <a16:creationId xmlns:a16="http://schemas.microsoft.com/office/drawing/2014/main" id="{ABAD6905-AD97-1EAF-A4A3-D0BB13B12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67013" y="1162701"/>
            <a:ext cx="1562100" cy="4394200"/>
          </a:xfrm>
          <a:prstGeom prst="rect">
            <a:avLst/>
          </a:prstGeom>
        </p:spPr>
      </p:pic>
      <p:sp>
        <p:nvSpPr>
          <p:cNvPr id="10" name="Rectangle 9">
            <a:extLst>
              <a:ext uri="{FF2B5EF4-FFF2-40B4-BE49-F238E27FC236}">
                <a16:creationId xmlns:a16="http://schemas.microsoft.com/office/drawing/2014/main" id="{63BCB4CA-03FB-81F4-F8A2-FA9C0DBDEB11}"/>
              </a:ext>
            </a:extLst>
          </p:cNvPr>
          <p:cNvSpPr/>
          <p:nvPr userDrawn="1"/>
        </p:nvSpPr>
        <p:spPr>
          <a:xfrm>
            <a:off x="0" y="0"/>
            <a:ext cx="6096000" cy="6869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Nova Light"/>
              <a:ea typeface="+mn-ea"/>
              <a:cs typeface="+mn-cs"/>
            </a:endParaRPr>
          </a:p>
        </p:txBody>
      </p:sp>
      <p:pic>
        <p:nvPicPr>
          <p:cNvPr id="13" name="Picture 12" descr="A group of flowers&#10;&#10;Description automatically generated with low confidence">
            <a:extLst>
              <a:ext uri="{FF2B5EF4-FFF2-40B4-BE49-F238E27FC236}">
                <a16:creationId xmlns:a16="http://schemas.microsoft.com/office/drawing/2014/main" id="{138EDBF7-FA56-2BF9-ECFA-6C39FEE8F88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959852" flipH="1">
            <a:off x="1760954" y="2048834"/>
            <a:ext cx="1230524" cy="2287327"/>
          </a:xfrm>
          <a:prstGeom prst="rect">
            <a:avLst/>
          </a:prstGeom>
        </p:spPr>
      </p:pic>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8183880" y="978408"/>
            <a:ext cx="3749040" cy="1325880"/>
          </a:xfrm>
        </p:spPr>
        <p:txBody>
          <a:body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Gill Sans Nova Light" panose="020F0302020204030204" pitchFamily="34" charset="0"/>
                <a:ea typeface="+mn-ea"/>
              </a:rPr>
              <a:t>Presentation title</a:t>
            </a:r>
            <a:endParaRPr kumimoji="0" lang="en-US" sz="1200" b="0" i="0" u="none" strike="noStrike" kern="1200" cap="none" spc="0" normalizeH="0" baseline="0" noProof="0" dirty="0">
              <a:ln>
                <a:noFill/>
              </a:ln>
              <a:solidFill>
                <a:srgbClr val="000000"/>
              </a:solidFill>
              <a:effectLst/>
              <a:uLnTx/>
              <a:uFillTx/>
              <a:latin typeface="Gill Sans Nova Light" panose="020F0302020204030204" pitchFamily="34" charset="0"/>
              <a:ea typeface="+mn-ea"/>
            </a:endParaRPr>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A09A9-5501-47C1-A89A-A340965A2BE2}" type="slidenum">
              <a:rPr kumimoji="0" lang="en-US" sz="1200" b="0" i="0" u="none" strike="noStrike" kern="1200" cap="none" spc="0" normalizeH="0" baseline="0" noProof="0" smtClean="0">
                <a:ln>
                  <a:noFill/>
                </a:ln>
                <a:solidFill>
                  <a:srgbClr val="000000"/>
                </a:solidFill>
                <a:effectLst/>
                <a:uLnTx/>
                <a:uFillTx/>
                <a:latin typeface="Gill Sans Nova Light" panose="020F0302020204030204" pitchFamily="34"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solidFill>
              <a:effectLst/>
              <a:uLnTx/>
              <a:uFillTx/>
              <a:latin typeface="Gill Sans Nova Light" panose="020F0302020204030204" pitchFamily="34" charset="0"/>
              <a:ea typeface="+mn-ea"/>
            </a:endParaRPr>
          </a:p>
        </p:txBody>
      </p:sp>
      <p:sp>
        <p:nvSpPr>
          <p:cNvPr id="32" name="Content Placeholder 5">
            <a:extLst>
              <a:ext uri="{FF2B5EF4-FFF2-40B4-BE49-F238E27FC236}">
                <a16:creationId xmlns:a16="http://schemas.microsoft.com/office/drawing/2014/main" id="{9BEB2D80-6263-5794-6A1A-CFF345F7A92E}"/>
              </a:ext>
            </a:extLst>
          </p:cNvPr>
          <p:cNvSpPr>
            <a:spLocks noGrp="1"/>
          </p:cNvSpPr>
          <p:nvPr>
            <p:ph sz="quarter" idx="4"/>
          </p:nvPr>
        </p:nvSpPr>
        <p:spPr>
          <a:xfrm>
            <a:off x="8183880" y="2194560"/>
            <a:ext cx="3749040" cy="4306824"/>
          </a:xfrm>
        </p:spPr>
        <p:txBody>
          <a:bodyPr>
            <a:normAutofit/>
          </a:bodyPr>
          <a:lstStyle>
            <a:lvl1pPr marL="0" indent="0">
              <a:lnSpc>
                <a:spcPct val="150000"/>
              </a:lnSpc>
              <a:buClr>
                <a:srgbClr val="73292A"/>
              </a:buClr>
              <a:buNone/>
              <a:defRPr sz="2400"/>
            </a:lvl1pPr>
            <a:lvl2pPr marL="228600">
              <a:buClr>
                <a:srgbClr val="73292A"/>
              </a:buClr>
              <a:defRPr sz="2000"/>
            </a:lvl2pPr>
            <a:lvl3pPr marL="685800">
              <a:buClr>
                <a:srgbClr val="73292A"/>
              </a:buClr>
              <a:defRPr sz="1800"/>
            </a:lvl3pPr>
            <a:lvl4pPr marL="1143000">
              <a:buClr>
                <a:srgbClr val="73292A"/>
              </a:buClr>
              <a:defRPr sz="1600"/>
            </a:lvl4pPr>
            <a:lvl5pPr marL="1600200">
              <a:buClr>
                <a:srgbClr val="73292A"/>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descr="A picture containing flower, plant&#10;&#10;Description automatically generated">
            <a:extLst>
              <a:ext uri="{FF2B5EF4-FFF2-40B4-BE49-F238E27FC236}">
                <a16:creationId xmlns:a16="http://schemas.microsoft.com/office/drawing/2014/main" id="{0FE36A83-31CF-DF76-5708-55ED9FB707E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777235" y="2476883"/>
            <a:ext cx="749300" cy="2755900"/>
          </a:xfrm>
          <a:prstGeom prst="rect">
            <a:avLst/>
          </a:prstGeom>
        </p:spPr>
      </p:pic>
      <p:sp>
        <p:nvSpPr>
          <p:cNvPr id="11" name="Text Placeholder 33">
            <a:extLst>
              <a:ext uri="{FF2B5EF4-FFF2-40B4-BE49-F238E27FC236}">
                <a16:creationId xmlns:a16="http://schemas.microsoft.com/office/drawing/2014/main" id="{5BF6365E-74A9-6D7B-5F20-7C29F29017E5}"/>
              </a:ext>
            </a:extLst>
          </p:cNvPr>
          <p:cNvSpPr>
            <a:spLocks noGrp="1"/>
          </p:cNvSpPr>
          <p:nvPr>
            <p:ph type="body" sz="quarter" idx="13" hasCustomPrompt="1"/>
          </p:nvPr>
        </p:nvSpPr>
        <p:spPr>
          <a:xfrm>
            <a:off x="1225296" y="1426464"/>
            <a:ext cx="3922776" cy="4242816"/>
          </a:xfrm>
        </p:spPr>
        <p:txBody>
          <a:bodyPr anchor="ctr">
            <a:normAutofit/>
          </a:bodyPr>
          <a:lstStyle>
            <a:lvl1pPr marL="0" indent="0" algn="ctr">
              <a:spcBef>
                <a:spcPts val="0"/>
              </a:spcBef>
              <a:buNone/>
              <a:defRPr sz="30000">
                <a:solidFill>
                  <a:schemeClr val="bg1"/>
                </a:solidFill>
                <a:latin typeface="+mj-lt"/>
              </a:defRPr>
            </a:lvl1pPr>
          </a:lstStyle>
          <a:p>
            <a:pPr lvl="0"/>
            <a:r>
              <a:rPr lang="en-US" dirty="0"/>
              <a:t>X</a:t>
            </a:r>
          </a:p>
        </p:txBody>
      </p:sp>
    </p:spTree>
    <p:extLst>
      <p:ext uri="{BB962C8B-B14F-4D97-AF65-F5344CB8AC3E}">
        <p14:creationId xmlns:p14="http://schemas.microsoft.com/office/powerpoint/2010/main" val="11693237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tx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BB4DE27-1913-8274-9943-46641EA0DAB7}"/>
              </a:ext>
            </a:extLst>
          </p:cNvPr>
          <p:cNvSpPr/>
          <p:nvPr userDrawn="1"/>
        </p:nvSpPr>
        <p:spPr>
          <a:xfrm>
            <a:off x="1174276" y="-756"/>
            <a:ext cx="9843449" cy="5690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Nova Light"/>
              <a:ea typeface="+mn-ea"/>
              <a:cs typeface="+mn-cs"/>
            </a:endParaRPr>
          </a:p>
        </p:txBody>
      </p:sp>
      <p:sp>
        <p:nvSpPr>
          <p:cNvPr id="9" name="Rectangle 8">
            <a:extLst>
              <a:ext uri="{FF2B5EF4-FFF2-40B4-BE49-F238E27FC236}">
                <a16:creationId xmlns:a16="http://schemas.microsoft.com/office/drawing/2014/main" id="{F901AB4A-AE17-BFA4-697C-75EC6407E147}"/>
              </a:ext>
            </a:extLst>
          </p:cNvPr>
          <p:cNvSpPr/>
          <p:nvPr userDrawn="1"/>
        </p:nvSpPr>
        <p:spPr>
          <a:xfrm>
            <a:off x="1604189" y="-13446"/>
            <a:ext cx="8983623" cy="525779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Nova Light"/>
              <a:ea typeface="+mn-ea"/>
              <a:cs typeface="+mn-cs"/>
            </a:endParaRPr>
          </a:p>
        </p:txBody>
      </p:sp>
      <p:pic>
        <p:nvPicPr>
          <p:cNvPr id="11" name="Picture 10" descr="A picture containing mollusk, insect&#10;&#10;Description automatically generated">
            <a:extLst>
              <a:ext uri="{FF2B5EF4-FFF2-40B4-BE49-F238E27FC236}">
                <a16:creationId xmlns:a16="http://schemas.microsoft.com/office/drawing/2014/main" id="{1C7F01FE-99A8-35BD-05A1-6D93A2578E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52833" y="5110810"/>
            <a:ext cx="1207554" cy="354511"/>
          </a:xfrm>
          <a:prstGeom prst="rect">
            <a:avLst/>
          </a:prstGeom>
        </p:spPr>
      </p:pic>
      <p:pic>
        <p:nvPicPr>
          <p:cNvPr id="13" name="Picture 12">
            <a:extLst>
              <a:ext uri="{FF2B5EF4-FFF2-40B4-BE49-F238E27FC236}">
                <a16:creationId xmlns:a16="http://schemas.microsoft.com/office/drawing/2014/main" id="{E66660DF-FD7A-4340-E854-B4680A6B88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5202474" y="-1953000"/>
            <a:ext cx="1485900" cy="5372100"/>
          </a:xfrm>
          <a:prstGeom prst="rect">
            <a:avLst/>
          </a:prstGeom>
        </p:spPr>
      </p:pic>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748028" y="1389888"/>
            <a:ext cx="8695944" cy="1325880"/>
          </a:xfrm>
        </p:spPr>
        <p:txBody>
          <a:bodyPr/>
          <a:lstStyle>
            <a:lvl1pPr algn="ctr">
              <a:defRPr>
                <a:latin typeface="Baskerville" panose="02020502070401020303" pitchFamily="18" charset="0"/>
                <a:ea typeface="Baskerville" panose="02020502070401020303" pitchFamily="18"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2223516" y="2651760"/>
            <a:ext cx="7744968" cy="2697480"/>
          </a:xfrm>
        </p:spPr>
        <p:txBody>
          <a:bodyPr>
            <a:normAutofit/>
          </a:bodyPr>
          <a:lstStyle>
            <a:lvl1pPr marL="0" indent="0" algn="ctr">
              <a:lnSpc>
                <a:spcPct val="100000"/>
              </a:lnSpc>
              <a:buNone/>
              <a:defRPr sz="2000">
                <a:latin typeface="Gill Sans Nova Light" panose="020F0302020204030204" pitchFamily="34" charset="0"/>
                <a:cs typeface="Gill Sans Nova Light" panose="020F0302020204030204" pitchFamily="34" charset="0"/>
              </a:defRPr>
            </a:lvl1pPr>
            <a:lvl2pPr algn="ctr">
              <a:lnSpc>
                <a:spcPct val="100000"/>
              </a:lnSpc>
              <a:defRPr sz="1800">
                <a:latin typeface="Gill Sans Nova Light" panose="020F0302020204030204" pitchFamily="34" charset="0"/>
                <a:cs typeface="Gill Sans Nova Light" panose="020F0302020204030204" pitchFamily="34" charset="0"/>
              </a:defRPr>
            </a:lvl2pPr>
            <a:lvl3pPr algn="ctr">
              <a:defRPr sz="1600">
                <a:latin typeface="Gill Sans Nova Light" panose="020F0302020204030204" pitchFamily="34" charset="0"/>
                <a:cs typeface="Gill Sans Nova Light" panose="020F0302020204030204" pitchFamily="34" charset="0"/>
              </a:defRPr>
            </a:lvl3pPr>
            <a:lvl4pPr algn="ctr">
              <a:defRPr sz="1400">
                <a:latin typeface="Gill Sans Nova Light" panose="020F0302020204030204" pitchFamily="34" charset="0"/>
                <a:cs typeface="Gill Sans Nova Light" panose="020F0302020204030204" pitchFamily="34" charset="0"/>
              </a:defRPr>
            </a:lvl4pPr>
            <a:lvl5pPr algn="ctr">
              <a:defRPr sz="1400">
                <a:latin typeface="Gill Sans Nova Light" panose="020F0302020204030204" pitchFamily="34" charset="0"/>
                <a:cs typeface="Gill Sans Nova Light" panose="020F0302020204030204" pitchFamily="34" charset="0"/>
              </a:defRPr>
            </a:lvl5pPr>
          </a:lstStyle>
          <a:p>
            <a:pPr lvl="0"/>
            <a:r>
              <a:rPr lang="en-US"/>
              <a:t>Click to edit Master text styles</a:t>
            </a:r>
          </a:p>
          <a:p>
            <a:pPr lvl="1"/>
            <a:r>
              <a:rPr lang="en-US"/>
              <a:t>Second level</a:t>
            </a:r>
          </a:p>
        </p:txBody>
      </p:sp>
      <p:sp>
        <p:nvSpPr>
          <p:cNvPr id="14" name="Footer Placeholder 13">
            <a:extLst>
              <a:ext uri="{FF2B5EF4-FFF2-40B4-BE49-F238E27FC236}">
                <a16:creationId xmlns:a16="http://schemas.microsoft.com/office/drawing/2014/main" id="{2F05D25C-B703-1868-603E-D468EF44D794}"/>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Gill Sans Nova Light" panose="020F0302020204030204" pitchFamily="34" charset="0"/>
                <a:ea typeface="+mn-ea"/>
              </a:rPr>
              <a:t>Presentation title</a:t>
            </a:r>
            <a:endParaRPr kumimoji="0" lang="en-US" sz="1200" b="0" i="0" u="none" strike="noStrike" kern="1200" cap="none" spc="0" normalizeH="0" baseline="0" noProof="0" dirty="0">
              <a:ln>
                <a:noFill/>
              </a:ln>
              <a:solidFill>
                <a:srgbClr val="000000"/>
              </a:solidFill>
              <a:effectLst/>
              <a:uLnTx/>
              <a:uFillTx/>
              <a:latin typeface="Gill Sans Nova Light" panose="020F0302020204030204" pitchFamily="34" charset="0"/>
              <a:ea typeface="+mn-ea"/>
            </a:endParaRPr>
          </a:p>
        </p:txBody>
      </p:sp>
      <p:sp>
        <p:nvSpPr>
          <p:cNvPr id="15" name="Slide Number Placeholder 14">
            <a:extLst>
              <a:ext uri="{FF2B5EF4-FFF2-40B4-BE49-F238E27FC236}">
                <a16:creationId xmlns:a16="http://schemas.microsoft.com/office/drawing/2014/main" id="{D8FDB2CC-A975-BC07-042A-228D387E516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A09A9-5501-47C1-A89A-A340965A2BE2}" type="slidenum">
              <a:rPr kumimoji="0" lang="en-US" sz="1200" b="0" i="0" u="none" strike="noStrike" kern="1200" cap="none" spc="0" normalizeH="0" baseline="0" noProof="0" smtClean="0">
                <a:ln>
                  <a:noFill/>
                </a:ln>
                <a:solidFill>
                  <a:srgbClr val="000000"/>
                </a:solidFill>
                <a:effectLst/>
                <a:uLnTx/>
                <a:uFillTx/>
                <a:latin typeface="Gill Sans Nova Light" panose="020F0302020204030204" pitchFamily="34"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solidFill>
              <a:effectLst/>
              <a:uLnTx/>
              <a:uFillTx/>
              <a:latin typeface="Gill Sans Nova Light" panose="020F0302020204030204" pitchFamily="34" charset="0"/>
              <a:ea typeface="+mn-ea"/>
            </a:endParaRPr>
          </a:p>
        </p:txBody>
      </p:sp>
    </p:spTree>
    <p:extLst>
      <p:ext uri="{BB962C8B-B14F-4D97-AF65-F5344CB8AC3E}">
        <p14:creationId xmlns:p14="http://schemas.microsoft.com/office/powerpoint/2010/main" val="2031505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8ADFA29-47E3-2E16-12B7-D8031DC04C0D}"/>
              </a:ext>
            </a:extLst>
          </p:cNvPr>
          <p:cNvSpPr/>
          <p:nvPr userDrawn="1"/>
        </p:nvSpPr>
        <p:spPr>
          <a:xfrm>
            <a:off x="0" y="3377183"/>
            <a:ext cx="12192000" cy="2326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Nova Light"/>
              <a:ea typeface="+mn-ea"/>
              <a:cs typeface="+mn-cs"/>
            </a:endParaRPr>
          </a:p>
        </p:txBody>
      </p:sp>
      <p:pic>
        <p:nvPicPr>
          <p:cNvPr id="11" name="Picture 10" descr="A close up of a plant&#10;&#10;Description automatically generated with low confidence">
            <a:extLst>
              <a:ext uri="{FF2B5EF4-FFF2-40B4-BE49-F238E27FC236}">
                <a16:creationId xmlns:a16="http://schemas.microsoft.com/office/drawing/2014/main" id="{D373DB44-C887-96AC-D32D-B7656F28FB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5387322" y="3187511"/>
            <a:ext cx="1422400" cy="5283200"/>
          </a:xfrm>
          <a:prstGeom prst="rect">
            <a:avLst/>
          </a:prstGeom>
        </p:spPr>
      </p:pic>
      <p:pic>
        <p:nvPicPr>
          <p:cNvPr id="9" name="Picture 8" descr="A picture containing bedclothes, fabric&#10;&#10;Description automatically generated">
            <a:extLst>
              <a:ext uri="{FF2B5EF4-FFF2-40B4-BE49-F238E27FC236}">
                <a16:creationId xmlns:a16="http://schemas.microsoft.com/office/drawing/2014/main" id="{6A080FF9-A96B-AA38-428D-5F2CF533D06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5400022" y="287485"/>
            <a:ext cx="1485900" cy="5372100"/>
          </a:xfrm>
          <a:prstGeom prst="rect">
            <a:avLst/>
          </a:prstGeom>
        </p:spPr>
      </p:pic>
      <p:sp>
        <p:nvSpPr>
          <p:cNvPr id="13" name="Rectangle 12">
            <a:extLst>
              <a:ext uri="{FF2B5EF4-FFF2-40B4-BE49-F238E27FC236}">
                <a16:creationId xmlns:a16="http://schemas.microsoft.com/office/drawing/2014/main" id="{25150280-02E2-686D-A130-65EBDA15EF13}"/>
              </a:ext>
            </a:extLst>
          </p:cNvPr>
          <p:cNvSpPr/>
          <p:nvPr userDrawn="1"/>
        </p:nvSpPr>
        <p:spPr>
          <a:xfrm>
            <a:off x="232651" y="3633264"/>
            <a:ext cx="11740896" cy="1789752"/>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Light" panose="020B0302020104020203" pitchFamily="34" charset="-79"/>
              <a:ea typeface="+mn-ea"/>
              <a:cs typeface="Gill Sans Light" panose="020B0302020104020203" pitchFamily="34" charset="-79"/>
            </a:endParaRPr>
          </a:p>
        </p:txBody>
      </p:sp>
      <p:pic>
        <p:nvPicPr>
          <p:cNvPr id="15" name="Picture 14" descr="A picture containing ceramic ware, porcelain&#10;&#10;Description automatically generated">
            <a:extLst>
              <a:ext uri="{FF2B5EF4-FFF2-40B4-BE49-F238E27FC236}">
                <a16:creationId xmlns:a16="http://schemas.microsoft.com/office/drawing/2014/main" id="{3DD4D68C-6665-333E-98E8-785116A05A7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590193">
            <a:off x="6957396" y="5090392"/>
            <a:ext cx="856832" cy="832525"/>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27E0939A-D971-0D79-9B6D-834913C959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362979" y="3252854"/>
            <a:ext cx="1206427" cy="621355"/>
          </a:xfrm>
          <a:prstGeom prst="rect">
            <a:avLst/>
          </a:prstGeom>
        </p:spPr>
      </p:pic>
      <p:sp>
        <p:nvSpPr>
          <p:cNvPr id="2" name="Title 1">
            <a:extLst>
              <a:ext uri="{FF2B5EF4-FFF2-40B4-BE49-F238E27FC236}">
                <a16:creationId xmlns:a16="http://schemas.microsoft.com/office/drawing/2014/main" id="{A2DFA2E8-50A1-4465-AC33-6FAC0E7736E9}"/>
              </a:ext>
            </a:extLst>
          </p:cNvPr>
          <p:cNvSpPr>
            <a:spLocks noGrp="1"/>
          </p:cNvSpPr>
          <p:nvPr userDrawn="1">
            <p:ph type="title"/>
          </p:nvPr>
        </p:nvSpPr>
        <p:spPr>
          <a:xfrm>
            <a:off x="1153668" y="3977640"/>
            <a:ext cx="9884664" cy="731520"/>
          </a:xfrm>
        </p:spPr>
        <p:txBody>
          <a:bodyPr anchor="b">
            <a:normAutofit/>
          </a:bodyPr>
          <a:lstStyle>
            <a:lvl1pPr algn="ct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65DE34-CDB7-41F7-A95A-592B99558C69}"/>
              </a:ext>
            </a:extLst>
          </p:cNvPr>
          <p:cNvSpPr>
            <a:spLocks noGrp="1"/>
          </p:cNvSpPr>
          <p:nvPr userDrawn="1">
            <p:ph type="body" idx="1"/>
          </p:nvPr>
        </p:nvSpPr>
        <p:spPr>
          <a:xfrm>
            <a:off x="1153668" y="4700016"/>
            <a:ext cx="9884664" cy="457200"/>
          </a:xfrm>
        </p:spPr>
        <p:txBody>
          <a:bodyPr anchor="ct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9639355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838200" y="380999"/>
            <a:ext cx="10515600" cy="1325880"/>
          </a:xfrm>
        </p:spPr>
        <p:txBody>
          <a:bodyPr/>
          <a:lstStyle>
            <a:lvl1pPr algn="ctr">
              <a:defRPr>
                <a:latin typeface="Baskerville" panose="02020502070401020303" pitchFamily="18" charset="0"/>
                <a:ea typeface="Baskerville" panose="02020502070401020303" pitchFamily="18"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838200" y="1825625"/>
            <a:ext cx="10515600" cy="4370832"/>
          </a:xfrm>
        </p:spPr>
        <p:txBody>
          <a:bodyPr/>
          <a:lstStyle>
            <a:lvl1pPr>
              <a:defRPr>
                <a:latin typeface="Gill Sans Nova Light" panose="020F0302020204030204" pitchFamily="34" charset="0"/>
                <a:cs typeface="Gill Sans Nova Light" panose="020F0302020204030204" pitchFamily="34" charset="0"/>
              </a:defRPr>
            </a:lvl1pPr>
            <a:lvl2pPr>
              <a:defRPr>
                <a:latin typeface="Gill Sans Nova Light" panose="020F0302020204030204" pitchFamily="34" charset="0"/>
                <a:cs typeface="Gill Sans Nova Light" panose="020F0302020204030204" pitchFamily="34" charset="0"/>
              </a:defRPr>
            </a:lvl2pPr>
            <a:lvl3pPr>
              <a:defRPr>
                <a:latin typeface="Gill Sans Nova Light" panose="020F0302020204030204" pitchFamily="34" charset="0"/>
                <a:cs typeface="Gill Sans Nova Light" panose="020F0302020204030204" pitchFamily="34" charset="0"/>
              </a:defRPr>
            </a:lvl3pPr>
            <a:lvl4pPr>
              <a:defRPr>
                <a:latin typeface="Gill Sans Nova Light" panose="020F0302020204030204" pitchFamily="34" charset="0"/>
                <a:cs typeface="Gill Sans Nova Light" panose="020F0302020204030204" pitchFamily="34" charset="0"/>
              </a:defRPr>
            </a:lvl4pPr>
            <a:lvl5pPr>
              <a:defRPr>
                <a:latin typeface="Gill Sans Nova Light" panose="020F0302020204030204" pitchFamily="34" charset="0"/>
                <a:cs typeface="Gill Sans Nova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74170EA9-DC14-D6B7-054C-51C9E1FE932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Gill Sans Nova Light" panose="020F0302020204030204" pitchFamily="34" charset="0"/>
                <a:ea typeface="+mn-ea"/>
              </a:rPr>
              <a:t>Presentation title</a:t>
            </a:r>
            <a:endParaRPr kumimoji="0" lang="en-US" sz="1200" b="0" i="0" u="none" strike="noStrike" kern="1200" cap="none" spc="0" normalizeH="0" baseline="0" noProof="0" dirty="0">
              <a:ln>
                <a:noFill/>
              </a:ln>
              <a:solidFill>
                <a:srgbClr val="000000"/>
              </a:solidFill>
              <a:effectLst/>
              <a:uLnTx/>
              <a:uFillTx/>
              <a:latin typeface="Gill Sans Nova Light" panose="020F0302020204030204" pitchFamily="34" charset="0"/>
              <a:ea typeface="+mn-ea"/>
            </a:endParaRPr>
          </a:p>
        </p:txBody>
      </p:sp>
      <p:sp>
        <p:nvSpPr>
          <p:cNvPr id="7" name="Slide Number Placeholder 6">
            <a:extLst>
              <a:ext uri="{FF2B5EF4-FFF2-40B4-BE49-F238E27FC236}">
                <a16:creationId xmlns:a16="http://schemas.microsoft.com/office/drawing/2014/main" id="{3F65A817-7911-6CCE-C2C4-2C8568F7F35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A09A9-5501-47C1-A89A-A340965A2BE2}" type="slidenum">
              <a:rPr kumimoji="0" lang="en-US" sz="1200" b="0" i="0" u="none" strike="noStrike" kern="1200" cap="none" spc="0" normalizeH="0" baseline="0" noProof="0" smtClean="0">
                <a:ln>
                  <a:noFill/>
                </a:ln>
                <a:solidFill>
                  <a:srgbClr val="000000"/>
                </a:solidFill>
                <a:effectLst/>
                <a:uLnTx/>
                <a:uFillTx/>
                <a:latin typeface="Gill Sans Nova Light" panose="020F0302020204030204" pitchFamily="34"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solidFill>
              <a:effectLst/>
              <a:uLnTx/>
              <a:uFillTx/>
              <a:latin typeface="Gill Sans Nova Light" panose="020F0302020204030204" pitchFamily="34" charset="0"/>
              <a:ea typeface="+mn-ea"/>
            </a:endParaRPr>
          </a:p>
        </p:txBody>
      </p:sp>
    </p:spTree>
    <p:extLst>
      <p:ext uri="{BB962C8B-B14F-4D97-AF65-F5344CB8AC3E}">
        <p14:creationId xmlns:p14="http://schemas.microsoft.com/office/powerpoint/2010/main" val="29439348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green">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838200" y="380999"/>
            <a:ext cx="10515600" cy="1325880"/>
          </a:xfrm>
        </p:spPr>
        <p:txBody>
          <a:bodyPr/>
          <a:lstStyle>
            <a:lvl1pPr algn="ctr">
              <a:defRPr>
                <a:latin typeface="Baskerville" panose="02020502070401020303" pitchFamily="18" charset="0"/>
                <a:ea typeface="Baskerville" panose="02020502070401020303" pitchFamily="18"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609600" y="1600200"/>
            <a:ext cx="10972800" cy="4572000"/>
          </a:xfrm>
        </p:spPr>
        <p:txBody>
          <a:bodyPr/>
          <a:lstStyle>
            <a:lvl1pPr>
              <a:defRPr>
                <a:latin typeface="Gill Sans Nova Light" panose="020F0302020204030204" pitchFamily="34" charset="0"/>
                <a:cs typeface="Gill Sans Nova Light" panose="020F0302020204030204" pitchFamily="34" charset="0"/>
              </a:defRPr>
            </a:lvl1pPr>
            <a:lvl2pPr>
              <a:defRPr>
                <a:latin typeface="Gill Sans Nova Light" panose="020F0302020204030204" pitchFamily="34" charset="0"/>
                <a:cs typeface="Gill Sans Nova Light" panose="020F0302020204030204" pitchFamily="34" charset="0"/>
              </a:defRPr>
            </a:lvl2pPr>
            <a:lvl3pPr>
              <a:defRPr>
                <a:latin typeface="Gill Sans Nova Light" panose="020F0302020204030204" pitchFamily="34" charset="0"/>
                <a:cs typeface="Gill Sans Nova Light" panose="020F0302020204030204" pitchFamily="34" charset="0"/>
              </a:defRPr>
            </a:lvl3pPr>
            <a:lvl4pPr>
              <a:defRPr>
                <a:latin typeface="Gill Sans Nova Light" panose="020F0302020204030204" pitchFamily="34" charset="0"/>
                <a:cs typeface="Gill Sans Nova Light" panose="020F0302020204030204" pitchFamily="34" charset="0"/>
              </a:defRPr>
            </a:lvl4pPr>
            <a:lvl5pPr>
              <a:defRPr>
                <a:latin typeface="Gill Sans Nova Light" panose="020F0302020204030204" pitchFamily="34" charset="0"/>
                <a:cs typeface="Gill Sans Nova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74170EA9-DC14-D6B7-054C-51C9E1FE932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Gill Sans Nova Light" panose="020F0302020204030204" pitchFamily="34" charset="0"/>
                <a:ea typeface="+mn-ea"/>
              </a:rPr>
              <a:t>Presentation title</a:t>
            </a:r>
            <a:endParaRPr kumimoji="0" lang="en-US" sz="1200" b="0" i="0" u="none" strike="noStrike" kern="1200" cap="none" spc="0" normalizeH="0" baseline="0" noProof="0" dirty="0">
              <a:ln>
                <a:noFill/>
              </a:ln>
              <a:solidFill>
                <a:srgbClr val="000000"/>
              </a:solidFill>
              <a:effectLst/>
              <a:uLnTx/>
              <a:uFillTx/>
              <a:latin typeface="Gill Sans Nova Light" panose="020F0302020204030204" pitchFamily="34" charset="0"/>
              <a:ea typeface="+mn-ea"/>
            </a:endParaRPr>
          </a:p>
        </p:txBody>
      </p:sp>
      <p:sp>
        <p:nvSpPr>
          <p:cNvPr id="7" name="Slide Number Placeholder 6">
            <a:extLst>
              <a:ext uri="{FF2B5EF4-FFF2-40B4-BE49-F238E27FC236}">
                <a16:creationId xmlns:a16="http://schemas.microsoft.com/office/drawing/2014/main" id="{3F65A817-7911-6CCE-C2C4-2C8568F7F35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A09A9-5501-47C1-A89A-A340965A2BE2}" type="slidenum">
              <a:rPr kumimoji="0" lang="en-US" sz="1200" b="0" i="0" u="none" strike="noStrike" kern="1200" cap="none" spc="0" normalizeH="0" baseline="0" noProof="0" smtClean="0">
                <a:ln>
                  <a:noFill/>
                </a:ln>
                <a:solidFill>
                  <a:srgbClr val="000000"/>
                </a:solidFill>
                <a:effectLst/>
                <a:uLnTx/>
                <a:uFillTx/>
                <a:latin typeface="Gill Sans Nova Light" panose="020F0302020204030204" pitchFamily="34"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solidFill>
              <a:effectLst/>
              <a:uLnTx/>
              <a:uFillTx/>
              <a:latin typeface="Gill Sans Nova Light" panose="020F0302020204030204" pitchFamily="34" charset="0"/>
              <a:ea typeface="+mn-ea"/>
            </a:endParaRPr>
          </a:p>
        </p:txBody>
      </p:sp>
    </p:spTree>
    <p:extLst>
      <p:ext uri="{BB962C8B-B14F-4D97-AF65-F5344CB8AC3E}">
        <p14:creationId xmlns:p14="http://schemas.microsoft.com/office/powerpoint/2010/main" val="10632006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2F45E1C-47F6-0AF9-7468-BA613D681E1D}"/>
              </a:ext>
            </a:extLst>
          </p:cNvPr>
          <p:cNvSpPr/>
          <p:nvPr userDrawn="1"/>
        </p:nvSpPr>
        <p:spPr>
          <a:xfrm>
            <a:off x="0" y="1533950"/>
            <a:ext cx="12192000" cy="3790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Nova Light"/>
              <a:ea typeface="+mn-ea"/>
              <a:cs typeface="+mn-cs"/>
            </a:endParaRPr>
          </a:p>
        </p:txBody>
      </p:sp>
      <p:pic>
        <p:nvPicPr>
          <p:cNvPr id="8" name="Picture 7" descr="A picture containing fabric&#10;&#10;Description automatically generated">
            <a:extLst>
              <a:ext uri="{FF2B5EF4-FFF2-40B4-BE49-F238E27FC236}">
                <a16:creationId xmlns:a16="http://schemas.microsoft.com/office/drawing/2014/main" id="{AB9E0D8B-7031-366D-884B-EB3FABD78C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5056236" y="-1772981"/>
            <a:ext cx="2147050" cy="6039669"/>
          </a:xfrm>
          <a:prstGeom prst="rect">
            <a:avLst/>
          </a:prstGeom>
        </p:spPr>
      </p:pic>
      <p:sp>
        <p:nvSpPr>
          <p:cNvPr id="12" name="Rectangle 11">
            <a:extLst>
              <a:ext uri="{FF2B5EF4-FFF2-40B4-BE49-F238E27FC236}">
                <a16:creationId xmlns:a16="http://schemas.microsoft.com/office/drawing/2014/main" id="{1859314F-DCEF-A5A7-C5D9-F0D39AAC9FFA}"/>
              </a:ext>
            </a:extLst>
          </p:cNvPr>
          <p:cNvSpPr/>
          <p:nvPr userDrawn="1"/>
        </p:nvSpPr>
        <p:spPr>
          <a:xfrm>
            <a:off x="225552" y="1796143"/>
            <a:ext cx="11740896" cy="3265714"/>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Nova Light"/>
              <a:ea typeface="+mn-ea"/>
              <a:cs typeface="+mn-cs"/>
            </a:endParaRPr>
          </a:p>
        </p:txBody>
      </p:sp>
      <p:pic>
        <p:nvPicPr>
          <p:cNvPr id="16" name="Picture 15" descr="A picture containing flower, plant&#10;&#10;Description automatically generated">
            <a:extLst>
              <a:ext uri="{FF2B5EF4-FFF2-40B4-BE49-F238E27FC236}">
                <a16:creationId xmlns:a16="http://schemas.microsoft.com/office/drawing/2014/main" id="{DAAE5EB8-5B6B-6FA6-E6E7-D2F58FDFB4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6307543" y="-287017"/>
            <a:ext cx="1051334" cy="3866771"/>
          </a:xfrm>
          <a:prstGeom prst="rect">
            <a:avLst/>
          </a:prstGeom>
        </p:spPr>
      </p:pic>
      <p:pic>
        <p:nvPicPr>
          <p:cNvPr id="19" name="Picture 18" descr="A picture containing mollusk, insect&#10;&#10;Description automatically generated">
            <a:extLst>
              <a:ext uri="{FF2B5EF4-FFF2-40B4-BE49-F238E27FC236}">
                <a16:creationId xmlns:a16="http://schemas.microsoft.com/office/drawing/2014/main" id="{BB1368FF-AA1B-4423-30B1-BE082E6F191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492222" y="4923380"/>
            <a:ext cx="1207554" cy="354511"/>
          </a:xfrm>
          <a:prstGeom prst="rect">
            <a:avLst/>
          </a:prstGeom>
        </p:spPr>
      </p:pic>
      <p:sp>
        <p:nvSpPr>
          <p:cNvPr id="2" name="Title 1">
            <a:extLst>
              <a:ext uri="{FF2B5EF4-FFF2-40B4-BE49-F238E27FC236}">
                <a16:creationId xmlns:a16="http://schemas.microsoft.com/office/drawing/2014/main" id="{A2DFA2E8-50A1-4465-AC33-6FAC0E7736E9}"/>
              </a:ext>
            </a:extLst>
          </p:cNvPr>
          <p:cNvSpPr>
            <a:spLocks noGrp="1"/>
          </p:cNvSpPr>
          <p:nvPr>
            <p:ph type="title"/>
          </p:nvPr>
        </p:nvSpPr>
        <p:spPr>
          <a:xfrm>
            <a:off x="1743456" y="2404872"/>
            <a:ext cx="8705088" cy="2002536"/>
          </a:xfrm>
        </p:spPr>
        <p:txBody>
          <a:bodyPr anchor="t">
            <a:normAutofit/>
          </a:bodyPr>
          <a:lstStyle>
            <a:lvl1pPr algn="ct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1743454" y="3964517"/>
            <a:ext cx="8705089" cy="457200"/>
          </a:xfrm>
        </p:spPr>
        <p:txBody>
          <a:bodyPr anchor="ctr"/>
          <a:lstStyle>
            <a:lvl1pPr marL="0" indent="0" algn="ctr">
              <a:buNone/>
              <a:defRPr sz="2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7" name="Text Placeholder 24">
            <a:extLst>
              <a:ext uri="{FF2B5EF4-FFF2-40B4-BE49-F238E27FC236}">
                <a16:creationId xmlns:a16="http://schemas.microsoft.com/office/drawing/2014/main" id="{F5E2B84E-B4F2-ED93-8084-ECFC3B9C380F}"/>
              </a:ext>
            </a:extLst>
          </p:cNvPr>
          <p:cNvSpPr>
            <a:spLocks noGrp="1"/>
          </p:cNvSpPr>
          <p:nvPr>
            <p:ph type="body" sz="quarter" idx="11" hasCustomPrompt="1"/>
          </p:nvPr>
        </p:nvSpPr>
        <p:spPr>
          <a:xfrm>
            <a:off x="10149667" y="3189069"/>
            <a:ext cx="945473" cy="1936750"/>
          </a:xfrm>
        </p:spPr>
        <p:txBody>
          <a:bodyPr>
            <a:noAutofit/>
          </a:bodyPr>
          <a:lstStyle>
            <a:lvl1pPr marL="0" indent="0">
              <a:buNone/>
              <a:defRPr sz="14000" b="1">
                <a:solidFill>
                  <a:schemeClr val="tx2"/>
                </a:solidFill>
                <a:latin typeface="+mj-lt"/>
              </a:defRPr>
            </a:lvl1pPr>
          </a:lstStyle>
          <a:p>
            <a:pPr lvl="0"/>
            <a:r>
              <a:rPr lang="en-US" dirty="0"/>
              <a:t>”</a:t>
            </a:r>
          </a:p>
        </p:txBody>
      </p:sp>
      <p:sp>
        <p:nvSpPr>
          <p:cNvPr id="28" name="Text Placeholder 24">
            <a:extLst>
              <a:ext uri="{FF2B5EF4-FFF2-40B4-BE49-F238E27FC236}">
                <a16:creationId xmlns:a16="http://schemas.microsoft.com/office/drawing/2014/main" id="{FDD82133-EB75-7E07-A9CE-730CB7F6CD34}"/>
              </a:ext>
            </a:extLst>
          </p:cNvPr>
          <p:cNvSpPr>
            <a:spLocks noGrp="1"/>
          </p:cNvSpPr>
          <p:nvPr>
            <p:ph type="body" sz="quarter" idx="10" hasCustomPrompt="1"/>
          </p:nvPr>
        </p:nvSpPr>
        <p:spPr>
          <a:xfrm>
            <a:off x="1033184" y="2136567"/>
            <a:ext cx="941832" cy="1936750"/>
          </a:xfrm>
        </p:spPr>
        <p:txBody>
          <a:bodyPr>
            <a:noAutofit/>
          </a:bodyPr>
          <a:lstStyle>
            <a:lvl1pPr marL="0" indent="0">
              <a:buNone/>
              <a:defRPr sz="14000" b="1">
                <a:solidFill>
                  <a:schemeClr val="tx2"/>
                </a:solidFill>
                <a:latin typeface="+mj-lt"/>
              </a:defRPr>
            </a:lvl1pPr>
          </a:lstStyle>
          <a:p>
            <a:pPr lvl="0"/>
            <a:r>
              <a:rPr lang="en-US" dirty="0"/>
              <a:t>“</a:t>
            </a:r>
          </a:p>
        </p:txBody>
      </p:sp>
    </p:spTree>
    <p:extLst>
      <p:ext uri="{BB962C8B-B14F-4D97-AF65-F5344CB8AC3E}">
        <p14:creationId xmlns:p14="http://schemas.microsoft.com/office/powerpoint/2010/main" val="2074712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ECA2CF3-161D-4290-9691-8A065EC2791C}" type="datetimeFigureOut">
              <a:rPr lang="en-US" smtClean="0"/>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37483120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1740FC-E682-E87B-87BB-213396FD2DF6}"/>
              </a:ext>
            </a:extLst>
          </p:cNvPr>
          <p:cNvSpPr/>
          <p:nvPr userDrawn="1"/>
        </p:nvSpPr>
        <p:spPr>
          <a:xfrm>
            <a:off x="553443" y="0"/>
            <a:ext cx="11105522" cy="6244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Nova Light"/>
              <a:ea typeface="+mn-ea"/>
              <a:cs typeface="+mn-cs"/>
            </a:endParaRPr>
          </a:p>
        </p:txBody>
      </p:sp>
      <p:sp>
        <p:nvSpPr>
          <p:cNvPr id="8" name="Rectangle 7">
            <a:extLst>
              <a:ext uri="{FF2B5EF4-FFF2-40B4-BE49-F238E27FC236}">
                <a16:creationId xmlns:a16="http://schemas.microsoft.com/office/drawing/2014/main" id="{2AC6E25B-7977-E725-B84F-07CA54BB4973}"/>
              </a:ext>
            </a:extLst>
          </p:cNvPr>
          <p:cNvSpPr/>
          <p:nvPr userDrawn="1"/>
        </p:nvSpPr>
        <p:spPr>
          <a:xfrm>
            <a:off x="877579" y="0"/>
            <a:ext cx="10460969" cy="58727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Nova Light"/>
              <a:ea typeface="+mn-ea"/>
              <a:cs typeface="+mn-cs"/>
            </a:endParaRPr>
          </a:p>
        </p:txBody>
      </p:sp>
      <p:pic>
        <p:nvPicPr>
          <p:cNvPr id="10" name="Picture 9" descr="A picture containing mollusk, insect&#10;&#10;Description automatically generated">
            <a:extLst>
              <a:ext uri="{FF2B5EF4-FFF2-40B4-BE49-F238E27FC236}">
                <a16:creationId xmlns:a16="http://schemas.microsoft.com/office/drawing/2014/main" id="{0EE757CA-B891-A6E4-F7DB-FFB1DBFDA0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1275" y="5738220"/>
            <a:ext cx="1207554" cy="354511"/>
          </a:xfrm>
          <a:prstGeom prst="rect">
            <a:avLst/>
          </a:prstGeom>
        </p:spPr>
      </p:pic>
      <p:sp>
        <p:nvSpPr>
          <p:cNvPr id="2" name="Title 1">
            <a:extLst>
              <a:ext uri="{FF2B5EF4-FFF2-40B4-BE49-F238E27FC236}">
                <a16:creationId xmlns:a16="http://schemas.microsoft.com/office/drawing/2014/main" id="{115CA519-6BA6-FAC8-3545-2E7E3CBDE2A9}"/>
              </a:ext>
            </a:extLst>
          </p:cNvPr>
          <p:cNvSpPr>
            <a:spLocks noGrp="1"/>
          </p:cNvSpPr>
          <p:nvPr>
            <p:ph type="title"/>
          </p:nvPr>
        </p:nvSpPr>
        <p:spPr/>
        <p:txBody>
          <a:bodyPr/>
          <a:lstStyle>
            <a:lvl1pPr algn="ctr">
              <a:defRPr/>
            </a:lvl1pPr>
          </a:lstStyle>
          <a:p>
            <a:r>
              <a:rPr lang="en-US"/>
              <a:t>Click to edit Master title style</a:t>
            </a:r>
            <a:endParaRPr lang="en-US" dirty="0"/>
          </a:p>
        </p:txBody>
      </p:sp>
      <p:sp>
        <p:nvSpPr>
          <p:cNvPr id="22" name="Picture Placeholder 17">
            <a:extLst>
              <a:ext uri="{FF2B5EF4-FFF2-40B4-BE49-F238E27FC236}">
                <a16:creationId xmlns:a16="http://schemas.microsoft.com/office/drawing/2014/main" id="{6A1AC1B6-9CB9-19D8-8BDC-EDC0B6C19DBE}"/>
              </a:ext>
            </a:extLst>
          </p:cNvPr>
          <p:cNvSpPr>
            <a:spLocks noGrp="1" noChangeAspect="1"/>
          </p:cNvSpPr>
          <p:nvPr>
            <p:ph type="pic" sz="quarter" idx="12"/>
          </p:nvPr>
        </p:nvSpPr>
        <p:spPr>
          <a:xfrm>
            <a:off x="1375868" y="1797050"/>
            <a:ext cx="2057400" cy="2058988"/>
          </a:xfrm>
        </p:spPr>
        <p:txBody>
          <a:bodyPr anchor="ctr">
            <a:normAutofit/>
          </a:bodyPr>
          <a:lstStyle>
            <a:lvl1pPr marL="0" indent="0" algn="ctr">
              <a:buNone/>
              <a:defRPr sz="1800"/>
            </a:lvl1pPr>
          </a:lstStyle>
          <a:p>
            <a:r>
              <a:rPr lang="en-US"/>
              <a:t>Click icon to add picture</a:t>
            </a:r>
            <a:endParaRPr lang="en-US" dirty="0"/>
          </a:p>
        </p:txBody>
      </p:sp>
      <p:sp>
        <p:nvSpPr>
          <p:cNvPr id="20" name="Text Placeholder 19">
            <a:extLst>
              <a:ext uri="{FF2B5EF4-FFF2-40B4-BE49-F238E27FC236}">
                <a16:creationId xmlns:a16="http://schemas.microsoft.com/office/drawing/2014/main" id="{DAB2A93C-DB99-8217-D74F-D08E610FA758}"/>
              </a:ext>
            </a:extLst>
          </p:cNvPr>
          <p:cNvSpPr>
            <a:spLocks noGrp="1"/>
          </p:cNvSpPr>
          <p:nvPr>
            <p:ph type="body" sz="quarter" idx="13"/>
          </p:nvPr>
        </p:nvSpPr>
        <p:spPr>
          <a:xfrm>
            <a:off x="1326173" y="3946525"/>
            <a:ext cx="2194560" cy="355600"/>
          </a:xfrm>
        </p:spPr>
        <p:txBody>
          <a:bodyPr lIns="0" tIns="0" rIns="0" bIns="0" anchor="ctr">
            <a:noAutofit/>
          </a:bodyPr>
          <a:lstStyle>
            <a:lvl1pPr marL="0" indent="0" algn="ctr">
              <a:lnSpc>
                <a:spcPct val="100000"/>
              </a:lnSpc>
              <a:spcBef>
                <a:spcPts val="0"/>
              </a:spcBef>
              <a:buNone/>
              <a:defRPr sz="2000">
                <a:latin typeface="Gill Sans Nova" panose="020B0602020104020203" pitchFamily="34" charset="0"/>
              </a:defRPr>
            </a:lvl1pPr>
          </a:lstStyle>
          <a:p>
            <a:pPr lvl="0"/>
            <a:r>
              <a:rPr lang="en-US"/>
              <a:t>Click to edit Master text styles</a:t>
            </a:r>
          </a:p>
        </p:txBody>
      </p:sp>
      <p:sp>
        <p:nvSpPr>
          <p:cNvPr id="21" name="Text Placeholder 19">
            <a:extLst>
              <a:ext uri="{FF2B5EF4-FFF2-40B4-BE49-F238E27FC236}">
                <a16:creationId xmlns:a16="http://schemas.microsoft.com/office/drawing/2014/main" id="{61950EAA-EB4E-8768-AFC9-A0356AECFE12}"/>
              </a:ext>
            </a:extLst>
          </p:cNvPr>
          <p:cNvSpPr>
            <a:spLocks noGrp="1"/>
          </p:cNvSpPr>
          <p:nvPr>
            <p:ph type="body" sz="quarter" idx="14"/>
          </p:nvPr>
        </p:nvSpPr>
        <p:spPr>
          <a:xfrm>
            <a:off x="1328309" y="4306415"/>
            <a:ext cx="2194560" cy="274320"/>
          </a:xfrm>
        </p:spPr>
        <p:txBody>
          <a:bodyPr lIns="0" tIns="0" rIns="0" bIns="0" anchor="ctr">
            <a:noAutofit/>
          </a:bodyPr>
          <a:lstStyle>
            <a:lvl1pPr marL="0" indent="0" algn="ctr">
              <a:lnSpc>
                <a:spcPct val="100000"/>
              </a:lnSpc>
              <a:spcBef>
                <a:spcPts val="0"/>
              </a:spcBef>
              <a:buNone/>
              <a:defRPr sz="1600">
                <a:latin typeface="+mn-lt"/>
              </a:defRPr>
            </a:lvl1pPr>
          </a:lstStyle>
          <a:p>
            <a:pPr lvl="0"/>
            <a:r>
              <a:rPr lang="en-US"/>
              <a:t>Click to edit Master text styles</a:t>
            </a:r>
          </a:p>
        </p:txBody>
      </p:sp>
      <p:sp>
        <p:nvSpPr>
          <p:cNvPr id="31" name="Picture Placeholder 17">
            <a:extLst>
              <a:ext uri="{FF2B5EF4-FFF2-40B4-BE49-F238E27FC236}">
                <a16:creationId xmlns:a16="http://schemas.microsoft.com/office/drawing/2014/main" id="{E3B18CDB-3FF1-EC8E-EA8A-31E9BF81747A}"/>
              </a:ext>
            </a:extLst>
          </p:cNvPr>
          <p:cNvSpPr>
            <a:spLocks noGrp="1" noChangeAspect="1"/>
          </p:cNvSpPr>
          <p:nvPr>
            <p:ph type="pic" sz="quarter" idx="17"/>
          </p:nvPr>
        </p:nvSpPr>
        <p:spPr>
          <a:xfrm>
            <a:off x="3828270" y="1797050"/>
            <a:ext cx="2057400" cy="2058988"/>
          </a:xfrm>
        </p:spPr>
        <p:txBody>
          <a:bodyPr anchor="ctr">
            <a:normAutofit/>
          </a:bodyPr>
          <a:lstStyle>
            <a:lvl1pPr marL="0" indent="0" algn="ctr">
              <a:buNone/>
              <a:defRPr sz="1800"/>
            </a:lvl1pPr>
          </a:lstStyle>
          <a:p>
            <a:r>
              <a:rPr lang="en-US"/>
              <a:t>Click icon to add picture</a:t>
            </a:r>
            <a:endParaRPr lang="en-US" dirty="0"/>
          </a:p>
        </p:txBody>
      </p:sp>
      <p:sp>
        <p:nvSpPr>
          <p:cNvPr id="33" name="Text Placeholder 19">
            <a:extLst>
              <a:ext uri="{FF2B5EF4-FFF2-40B4-BE49-F238E27FC236}">
                <a16:creationId xmlns:a16="http://schemas.microsoft.com/office/drawing/2014/main" id="{EAB1EC17-F1C7-0781-4F52-DEE9122BBC9D}"/>
              </a:ext>
            </a:extLst>
          </p:cNvPr>
          <p:cNvSpPr>
            <a:spLocks noGrp="1"/>
          </p:cNvSpPr>
          <p:nvPr>
            <p:ph type="body" sz="quarter" idx="19"/>
          </p:nvPr>
        </p:nvSpPr>
        <p:spPr>
          <a:xfrm>
            <a:off x="3763663" y="3926721"/>
            <a:ext cx="2194560" cy="355600"/>
          </a:xfrm>
        </p:spPr>
        <p:txBody>
          <a:bodyPr lIns="0" tIns="0" rIns="0" bIns="0" anchor="ctr">
            <a:noAutofit/>
          </a:bodyPr>
          <a:lstStyle>
            <a:lvl1pPr marL="0" indent="0" algn="ctr">
              <a:lnSpc>
                <a:spcPct val="100000"/>
              </a:lnSpc>
              <a:spcBef>
                <a:spcPts val="0"/>
              </a:spcBef>
              <a:buNone/>
              <a:defRPr sz="2000">
                <a:latin typeface="Gill Sans Nova" panose="020B0602020104020203" pitchFamily="34" charset="0"/>
              </a:defRPr>
            </a:lvl1pPr>
          </a:lstStyle>
          <a:p>
            <a:pPr lvl="0"/>
            <a:r>
              <a:rPr lang="en-US"/>
              <a:t>Click to edit Master text styles</a:t>
            </a:r>
          </a:p>
        </p:txBody>
      </p:sp>
      <p:sp>
        <p:nvSpPr>
          <p:cNvPr id="32" name="Text Placeholder 19">
            <a:extLst>
              <a:ext uri="{FF2B5EF4-FFF2-40B4-BE49-F238E27FC236}">
                <a16:creationId xmlns:a16="http://schemas.microsoft.com/office/drawing/2014/main" id="{9E2E4E06-43E3-5309-A921-59117EDFEA1A}"/>
              </a:ext>
            </a:extLst>
          </p:cNvPr>
          <p:cNvSpPr>
            <a:spLocks noGrp="1"/>
          </p:cNvSpPr>
          <p:nvPr>
            <p:ph type="body" sz="quarter" idx="18"/>
          </p:nvPr>
        </p:nvSpPr>
        <p:spPr>
          <a:xfrm>
            <a:off x="3765799" y="4286611"/>
            <a:ext cx="2194560" cy="274320"/>
          </a:xfrm>
        </p:spPr>
        <p:txBody>
          <a:bodyPr lIns="0" tIns="0" rIns="0" bIns="0" anchor="ctr">
            <a:noAutofit/>
          </a:bodyPr>
          <a:lstStyle>
            <a:lvl1pPr marL="0" indent="0" algn="ctr">
              <a:lnSpc>
                <a:spcPct val="100000"/>
              </a:lnSpc>
              <a:spcBef>
                <a:spcPts val="0"/>
              </a:spcBef>
              <a:buNone/>
              <a:defRPr sz="1600">
                <a:latin typeface="+mn-lt"/>
              </a:defRPr>
            </a:lvl1pPr>
          </a:lstStyle>
          <a:p>
            <a:pPr lvl="0"/>
            <a:r>
              <a:rPr lang="en-US"/>
              <a:t>Click to edit Master text styles</a:t>
            </a:r>
          </a:p>
        </p:txBody>
      </p:sp>
      <p:sp>
        <p:nvSpPr>
          <p:cNvPr id="30" name="Picture Placeholder 17">
            <a:extLst>
              <a:ext uri="{FF2B5EF4-FFF2-40B4-BE49-F238E27FC236}">
                <a16:creationId xmlns:a16="http://schemas.microsoft.com/office/drawing/2014/main" id="{2EB018F6-8206-135F-BF16-29E6E63FD099}"/>
              </a:ext>
            </a:extLst>
          </p:cNvPr>
          <p:cNvSpPr>
            <a:spLocks noGrp="1" noChangeAspect="1"/>
          </p:cNvSpPr>
          <p:nvPr>
            <p:ph type="pic" sz="quarter" idx="16"/>
          </p:nvPr>
        </p:nvSpPr>
        <p:spPr>
          <a:xfrm>
            <a:off x="6280672" y="1797050"/>
            <a:ext cx="2057400" cy="2058988"/>
          </a:xfrm>
        </p:spPr>
        <p:txBody>
          <a:bodyPr anchor="ctr">
            <a:normAutofit/>
          </a:bodyPr>
          <a:lstStyle>
            <a:lvl1pPr marL="0" indent="0" algn="ctr">
              <a:buNone/>
              <a:defRPr sz="1800"/>
            </a:lvl1pPr>
          </a:lstStyle>
          <a:p>
            <a:r>
              <a:rPr lang="en-US"/>
              <a:t>Click icon to add picture</a:t>
            </a:r>
            <a:endParaRPr lang="en-US" dirty="0"/>
          </a:p>
        </p:txBody>
      </p:sp>
      <p:sp>
        <p:nvSpPr>
          <p:cNvPr id="35" name="Text Placeholder 19">
            <a:extLst>
              <a:ext uri="{FF2B5EF4-FFF2-40B4-BE49-F238E27FC236}">
                <a16:creationId xmlns:a16="http://schemas.microsoft.com/office/drawing/2014/main" id="{13D50A41-E904-8A4E-6F0A-F980F8D64711}"/>
              </a:ext>
            </a:extLst>
          </p:cNvPr>
          <p:cNvSpPr>
            <a:spLocks noGrp="1"/>
          </p:cNvSpPr>
          <p:nvPr>
            <p:ph type="body" sz="quarter" idx="21"/>
          </p:nvPr>
        </p:nvSpPr>
        <p:spPr>
          <a:xfrm>
            <a:off x="6216065" y="3946525"/>
            <a:ext cx="2194560" cy="355600"/>
          </a:xfrm>
        </p:spPr>
        <p:txBody>
          <a:bodyPr lIns="0" tIns="0" rIns="0" bIns="0" anchor="ctr">
            <a:noAutofit/>
          </a:bodyPr>
          <a:lstStyle>
            <a:lvl1pPr marL="0" indent="0" algn="ctr">
              <a:lnSpc>
                <a:spcPct val="100000"/>
              </a:lnSpc>
              <a:spcBef>
                <a:spcPts val="0"/>
              </a:spcBef>
              <a:buNone/>
              <a:defRPr sz="2000">
                <a:latin typeface="Gill Sans Nova" panose="020B0602020104020203" pitchFamily="34" charset="0"/>
              </a:defRPr>
            </a:lvl1pPr>
          </a:lstStyle>
          <a:p>
            <a:pPr lvl="0"/>
            <a:r>
              <a:rPr lang="en-US"/>
              <a:t>Click to edit Master text styles</a:t>
            </a:r>
          </a:p>
        </p:txBody>
      </p:sp>
      <p:sp>
        <p:nvSpPr>
          <p:cNvPr id="34" name="Text Placeholder 19">
            <a:extLst>
              <a:ext uri="{FF2B5EF4-FFF2-40B4-BE49-F238E27FC236}">
                <a16:creationId xmlns:a16="http://schemas.microsoft.com/office/drawing/2014/main" id="{D6CE30A5-8B65-384B-A8B9-6F711A521946}"/>
              </a:ext>
            </a:extLst>
          </p:cNvPr>
          <p:cNvSpPr>
            <a:spLocks noGrp="1"/>
          </p:cNvSpPr>
          <p:nvPr>
            <p:ph type="body" sz="quarter" idx="20"/>
          </p:nvPr>
        </p:nvSpPr>
        <p:spPr>
          <a:xfrm>
            <a:off x="6218201" y="4306415"/>
            <a:ext cx="2194560" cy="274320"/>
          </a:xfrm>
        </p:spPr>
        <p:txBody>
          <a:bodyPr lIns="0" tIns="0" rIns="0" bIns="0" anchor="ctr">
            <a:noAutofit/>
          </a:bodyPr>
          <a:lstStyle>
            <a:lvl1pPr marL="0" indent="0" algn="ctr">
              <a:lnSpc>
                <a:spcPct val="100000"/>
              </a:lnSpc>
              <a:spcBef>
                <a:spcPts val="0"/>
              </a:spcBef>
              <a:buNone/>
              <a:defRPr sz="1600">
                <a:latin typeface="+mn-lt"/>
              </a:defRPr>
            </a:lvl1pPr>
          </a:lstStyle>
          <a:p>
            <a:pPr lvl="0"/>
            <a:r>
              <a:rPr lang="en-US"/>
              <a:t>Click to edit Master text styles</a:t>
            </a:r>
          </a:p>
        </p:txBody>
      </p:sp>
      <p:sp>
        <p:nvSpPr>
          <p:cNvPr id="29" name="Picture Placeholder 17">
            <a:extLst>
              <a:ext uri="{FF2B5EF4-FFF2-40B4-BE49-F238E27FC236}">
                <a16:creationId xmlns:a16="http://schemas.microsoft.com/office/drawing/2014/main" id="{D1C71745-769D-8F16-2B61-EF5D4012F1E3}"/>
              </a:ext>
            </a:extLst>
          </p:cNvPr>
          <p:cNvSpPr>
            <a:spLocks noGrp="1" noChangeAspect="1"/>
          </p:cNvSpPr>
          <p:nvPr>
            <p:ph type="pic" sz="quarter" idx="15"/>
          </p:nvPr>
        </p:nvSpPr>
        <p:spPr>
          <a:xfrm>
            <a:off x="8733074" y="1797050"/>
            <a:ext cx="2057400" cy="2058988"/>
          </a:xfrm>
        </p:spPr>
        <p:txBody>
          <a:bodyPr anchor="ctr">
            <a:normAutofit/>
          </a:bodyPr>
          <a:lstStyle>
            <a:lvl1pPr marL="0" indent="0" algn="ctr">
              <a:buNone/>
              <a:defRPr sz="1800"/>
            </a:lvl1pPr>
          </a:lstStyle>
          <a:p>
            <a:r>
              <a:rPr lang="en-US"/>
              <a:t>Click icon to add picture</a:t>
            </a:r>
            <a:endParaRPr lang="en-US" dirty="0"/>
          </a:p>
        </p:txBody>
      </p:sp>
      <p:sp>
        <p:nvSpPr>
          <p:cNvPr id="37" name="Text Placeholder 19">
            <a:extLst>
              <a:ext uri="{FF2B5EF4-FFF2-40B4-BE49-F238E27FC236}">
                <a16:creationId xmlns:a16="http://schemas.microsoft.com/office/drawing/2014/main" id="{D6D40AAC-2768-6F48-97AE-FD958D89FD8E}"/>
              </a:ext>
            </a:extLst>
          </p:cNvPr>
          <p:cNvSpPr>
            <a:spLocks noGrp="1"/>
          </p:cNvSpPr>
          <p:nvPr>
            <p:ph type="body" sz="quarter" idx="23"/>
          </p:nvPr>
        </p:nvSpPr>
        <p:spPr>
          <a:xfrm>
            <a:off x="8666331" y="3946525"/>
            <a:ext cx="2194560" cy="355600"/>
          </a:xfrm>
        </p:spPr>
        <p:txBody>
          <a:bodyPr lIns="0" tIns="0" rIns="0" bIns="0" anchor="ctr">
            <a:noAutofit/>
          </a:bodyPr>
          <a:lstStyle>
            <a:lvl1pPr marL="0" indent="0" algn="ctr">
              <a:lnSpc>
                <a:spcPct val="100000"/>
              </a:lnSpc>
              <a:spcBef>
                <a:spcPts val="0"/>
              </a:spcBef>
              <a:buNone/>
              <a:defRPr sz="2000">
                <a:latin typeface="Gill Sans Nova" panose="020B0602020104020203" pitchFamily="34" charset="0"/>
              </a:defRPr>
            </a:lvl1pPr>
          </a:lstStyle>
          <a:p>
            <a:pPr lvl="0"/>
            <a:r>
              <a:rPr lang="en-US"/>
              <a:t>Click to edit Master text styles</a:t>
            </a:r>
          </a:p>
        </p:txBody>
      </p:sp>
      <p:sp>
        <p:nvSpPr>
          <p:cNvPr id="36" name="Text Placeholder 19">
            <a:extLst>
              <a:ext uri="{FF2B5EF4-FFF2-40B4-BE49-F238E27FC236}">
                <a16:creationId xmlns:a16="http://schemas.microsoft.com/office/drawing/2014/main" id="{85652007-C32E-173C-2A5F-B1C08D6140DD}"/>
              </a:ext>
            </a:extLst>
          </p:cNvPr>
          <p:cNvSpPr>
            <a:spLocks noGrp="1"/>
          </p:cNvSpPr>
          <p:nvPr>
            <p:ph type="body" sz="quarter" idx="22"/>
          </p:nvPr>
        </p:nvSpPr>
        <p:spPr>
          <a:xfrm>
            <a:off x="8668467" y="4306415"/>
            <a:ext cx="2194560" cy="274320"/>
          </a:xfrm>
        </p:spPr>
        <p:txBody>
          <a:bodyPr lIns="0" tIns="0" rIns="0" bIns="0" anchor="ctr">
            <a:noAutofit/>
          </a:bodyPr>
          <a:lstStyle>
            <a:lvl1pPr marL="0" indent="0" algn="ctr">
              <a:lnSpc>
                <a:spcPct val="100000"/>
              </a:lnSpc>
              <a:spcBef>
                <a:spcPts val="0"/>
              </a:spcBef>
              <a:buNone/>
              <a:defRPr sz="1600">
                <a:latin typeface="+mn-lt"/>
              </a:defRPr>
            </a:lvl1pPr>
          </a:lstStyle>
          <a:p>
            <a:pPr lvl="0"/>
            <a:r>
              <a:rPr lang="en-US"/>
              <a:t>Click to edit Master text styles</a:t>
            </a:r>
          </a:p>
        </p:txBody>
      </p:sp>
      <p:sp>
        <p:nvSpPr>
          <p:cNvPr id="3" name="Footer Placeholder 2">
            <a:extLst>
              <a:ext uri="{FF2B5EF4-FFF2-40B4-BE49-F238E27FC236}">
                <a16:creationId xmlns:a16="http://schemas.microsoft.com/office/drawing/2014/main" id="{08AD4DF5-3AA4-926D-00B1-1C24F968F4AD}"/>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Gill Sans Nova Light" panose="020F0302020204030204" pitchFamily="34" charset="0"/>
                <a:ea typeface="+mn-ea"/>
              </a:rPr>
              <a:t>Presentation title</a:t>
            </a:r>
            <a:endParaRPr kumimoji="0" lang="en-US" sz="1200" b="0" i="0" u="none" strike="noStrike" kern="1200" cap="none" spc="0" normalizeH="0" baseline="0" noProof="0" dirty="0">
              <a:ln>
                <a:noFill/>
              </a:ln>
              <a:solidFill>
                <a:srgbClr val="000000"/>
              </a:solidFill>
              <a:effectLst/>
              <a:uLnTx/>
              <a:uFillTx/>
              <a:latin typeface="Gill Sans Nova Light" panose="020F0302020204030204" pitchFamily="34" charset="0"/>
              <a:ea typeface="+mn-ea"/>
            </a:endParaRPr>
          </a:p>
        </p:txBody>
      </p:sp>
      <p:sp>
        <p:nvSpPr>
          <p:cNvPr id="4" name="Slide Number Placeholder 3">
            <a:extLst>
              <a:ext uri="{FF2B5EF4-FFF2-40B4-BE49-F238E27FC236}">
                <a16:creationId xmlns:a16="http://schemas.microsoft.com/office/drawing/2014/main" id="{CE3EC206-AFEC-E74D-0522-B0D47B2E7A6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A09A9-5501-47C1-A89A-A340965A2BE2}" type="slidenum">
              <a:rPr kumimoji="0" lang="en-US" sz="1200" b="0" i="0" u="none" strike="noStrike" kern="1200" cap="none" spc="0" normalizeH="0" baseline="0" noProof="0" smtClean="0">
                <a:ln>
                  <a:noFill/>
                </a:ln>
                <a:solidFill>
                  <a:srgbClr val="000000"/>
                </a:solidFill>
                <a:effectLst/>
                <a:uLnTx/>
                <a:uFillTx/>
                <a:latin typeface="Gill Sans Nova Light" panose="020F0302020204030204" pitchFamily="34"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solidFill>
              <a:effectLst/>
              <a:uLnTx/>
              <a:uFillTx/>
              <a:latin typeface="Gill Sans Nova Light" panose="020F0302020204030204" pitchFamily="34" charset="0"/>
              <a:ea typeface="+mn-ea"/>
            </a:endParaRPr>
          </a:p>
        </p:txBody>
      </p:sp>
    </p:spTree>
    <p:extLst>
      <p:ext uri="{BB962C8B-B14F-4D97-AF65-F5344CB8AC3E}">
        <p14:creationId xmlns:p14="http://schemas.microsoft.com/office/powerpoint/2010/main" val="8934022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1740FC-E682-E87B-87BB-213396FD2DF6}"/>
              </a:ext>
            </a:extLst>
          </p:cNvPr>
          <p:cNvSpPr/>
          <p:nvPr userDrawn="1"/>
        </p:nvSpPr>
        <p:spPr>
          <a:xfrm>
            <a:off x="553443" y="0"/>
            <a:ext cx="11105522" cy="6244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Nova Light"/>
              <a:ea typeface="+mn-ea"/>
              <a:cs typeface="+mn-cs"/>
            </a:endParaRPr>
          </a:p>
        </p:txBody>
      </p:sp>
      <p:sp>
        <p:nvSpPr>
          <p:cNvPr id="8" name="Rectangle 7">
            <a:extLst>
              <a:ext uri="{FF2B5EF4-FFF2-40B4-BE49-F238E27FC236}">
                <a16:creationId xmlns:a16="http://schemas.microsoft.com/office/drawing/2014/main" id="{2AC6E25B-7977-E725-B84F-07CA54BB4973}"/>
              </a:ext>
            </a:extLst>
          </p:cNvPr>
          <p:cNvSpPr/>
          <p:nvPr userDrawn="1"/>
        </p:nvSpPr>
        <p:spPr>
          <a:xfrm>
            <a:off x="877579" y="0"/>
            <a:ext cx="10460969" cy="58727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Nova Light"/>
              <a:ea typeface="+mn-ea"/>
              <a:cs typeface="+mn-cs"/>
            </a:endParaRPr>
          </a:p>
        </p:txBody>
      </p:sp>
      <p:pic>
        <p:nvPicPr>
          <p:cNvPr id="10" name="Picture 9" descr="A picture containing mollusk, insect&#10;&#10;Description automatically generated">
            <a:extLst>
              <a:ext uri="{FF2B5EF4-FFF2-40B4-BE49-F238E27FC236}">
                <a16:creationId xmlns:a16="http://schemas.microsoft.com/office/drawing/2014/main" id="{0EE757CA-B891-A6E4-F7DB-FFB1DBFDA0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1275" y="5738220"/>
            <a:ext cx="1207554" cy="354511"/>
          </a:xfrm>
          <a:prstGeom prst="rect">
            <a:avLst/>
          </a:prstGeom>
        </p:spPr>
      </p:pic>
      <p:sp>
        <p:nvSpPr>
          <p:cNvPr id="2" name="Title 1">
            <a:extLst>
              <a:ext uri="{FF2B5EF4-FFF2-40B4-BE49-F238E27FC236}">
                <a16:creationId xmlns:a16="http://schemas.microsoft.com/office/drawing/2014/main" id="{115CA519-6BA6-FAC8-3545-2E7E3CBDE2A9}"/>
              </a:ext>
            </a:extLst>
          </p:cNvPr>
          <p:cNvSpPr>
            <a:spLocks noGrp="1"/>
          </p:cNvSpPr>
          <p:nvPr>
            <p:ph type="title"/>
          </p:nvPr>
        </p:nvSpPr>
        <p:spPr/>
        <p:txBody>
          <a:bodyPr/>
          <a:lstStyle>
            <a:lvl1pPr algn="ctr">
              <a:defRPr/>
            </a:lvl1pPr>
          </a:lstStyle>
          <a:p>
            <a:r>
              <a:rPr lang="en-US"/>
              <a:t>Click to edit Master title style</a:t>
            </a:r>
            <a:endParaRPr lang="en-US" dirty="0"/>
          </a:p>
        </p:txBody>
      </p:sp>
      <p:sp>
        <p:nvSpPr>
          <p:cNvPr id="22" name="Picture Placeholder 17">
            <a:extLst>
              <a:ext uri="{FF2B5EF4-FFF2-40B4-BE49-F238E27FC236}">
                <a16:creationId xmlns:a16="http://schemas.microsoft.com/office/drawing/2014/main" id="{6A1AC1B6-9CB9-19D8-8BDC-EDC0B6C19DBE}"/>
              </a:ext>
            </a:extLst>
          </p:cNvPr>
          <p:cNvSpPr>
            <a:spLocks noGrp="1" noChangeAspect="1"/>
          </p:cNvSpPr>
          <p:nvPr>
            <p:ph type="pic" sz="quarter" idx="12"/>
          </p:nvPr>
        </p:nvSpPr>
        <p:spPr>
          <a:xfrm>
            <a:off x="1681364" y="1658061"/>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20" name="Text Placeholder 19">
            <a:extLst>
              <a:ext uri="{FF2B5EF4-FFF2-40B4-BE49-F238E27FC236}">
                <a16:creationId xmlns:a16="http://schemas.microsoft.com/office/drawing/2014/main" id="{DAB2A93C-DB99-8217-D74F-D08E610FA758}"/>
              </a:ext>
            </a:extLst>
          </p:cNvPr>
          <p:cNvSpPr>
            <a:spLocks noGrp="1"/>
          </p:cNvSpPr>
          <p:nvPr>
            <p:ph type="body" sz="quarter" idx="13"/>
          </p:nvPr>
        </p:nvSpPr>
        <p:spPr>
          <a:xfrm>
            <a:off x="1106424" y="2926080"/>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21" name="Text Placeholder 19">
            <a:extLst>
              <a:ext uri="{FF2B5EF4-FFF2-40B4-BE49-F238E27FC236}">
                <a16:creationId xmlns:a16="http://schemas.microsoft.com/office/drawing/2014/main" id="{61950EAA-EB4E-8768-AFC9-A0356AECFE12}"/>
              </a:ext>
            </a:extLst>
          </p:cNvPr>
          <p:cNvSpPr>
            <a:spLocks noGrp="1"/>
          </p:cNvSpPr>
          <p:nvPr>
            <p:ph type="body" sz="quarter" idx="14"/>
          </p:nvPr>
        </p:nvSpPr>
        <p:spPr>
          <a:xfrm>
            <a:off x="1106424" y="3145536"/>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46" name="Picture Placeholder 17">
            <a:extLst>
              <a:ext uri="{FF2B5EF4-FFF2-40B4-BE49-F238E27FC236}">
                <a16:creationId xmlns:a16="http://schemas.microsoft.com/office/drawing/2014/main" id="{B23EF08B-7D0C-7D96-413D-71C22E3F74D0}"/>
              </a:ext>
            </a:extLst>
          </p:cNvPr>
          <p:cNvSpPr>
            <a:spLocks noGrp="1" noChangeAspect="1"/>
          </p:cNvSpPr>
          <p:nvPr>
            <p:ph type="pic" sz="quarter" idx="26"/>
          </p:nvPr>
        </p:nvSpPr>
        <p:spPr>
          <a:xfrm>
            <a:off x="1681364" y="3818492"/>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45" name="Text Placeholder 19">
            <a:extLst>
              <a:ext uri="{FF2B5EF4-FFF2-40B4-BE49-F238E27FC236}">
                <a16:creationId xmlns:a16="http://schemas.microsoft.com/office/drawing/2014/main" id="{A6866782-6675-4F37-E5D2-68CB0191C1A7}"/>
              </a:ext>
            </a:extLst>
          </p:cNvPr>
          <p:cNvSpPr>
            <a:spLocks noGrp="1"/>
          </p:cNvSpPr>
          <p:nvPr>
            <p:ph type="body" sz="quarter" idx="25"/>
          </p:nvPr>
        </p:nvSpPr>
        <p:spPr>
          <a:xfrm>
            <a:off x="1106424" y="5086511"/>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44" name="Text Placeholder 19">
            <a:extLst>
              <a:ext uri="{FF2B5EF4-FFF2-40B4-BE49-F238E27FC236}">
                <a16:creationId xmlns:a16="http://schemas.microsoft.com/office/drawing/2014/main" id="{9F53AB27-DDFA-AA5D-8253-546C9BBA9CE7}"/>
              </a:ext>
            </a:extLst>
          </p:cNvPr>
          <p:cNvSpPr>
            <a:spLocks noGrp="1"/>
          </p:cNvSpPr>
          <p:nvPr>
            <p:ph type="body" sz="quarter" idx="24"/>
          </p:nvPr>
        </p:nvSpPr>
        <p:spPr>
          <a:xfrm>
            <a:off x="1106424" y="5305967"/>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31" name="Picture Placeholder 17">
            <a:extLst>
              <a:ext uri="{FF2B5EF4-FFF2-40B4-BE49-F238E27FC236}">
                <a16:creationId xmlns:a16="http://schemas.microsoft.com/office/drawing/2014/main" id="{E3B18CDB-3FF1-EC8E-EA8A-31E9BF81747A}"/>
              </a:ext>
            </a:extLst>
          </p:cNvPr>
          <p:cNvSpPr>
            <a:spLocks noGrp="1" noChangeAspect="1"/>
          </p:cNvSpPr>
          <p:nvPr>
            <p:ph type="pic" sz="quarter" idx="17"/>
          </p:nvPr>
        </p:nvSpPr>
        <p:spPr>
          <a:xfrm>
            <a:off x="4226754" y="1658061"/>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33" name="Text Placeholder 19">
            <a:extLst>
              <a:ext uri="{FF2B5EF4-FFF2-40B4-BE49-F238E27FC236}">
                <a16:creationId xmlns:a16="http://schemas.microsoft.com/office/drawing/2014/main" id="{EAB1EC17-F1C7-0781-4F52-DEE9122BBC9D}"/>
              </a:ext>
            </a:extLst>
          </p:cNvPr>
          <p:cNvSpPr>
            <a:spLocks noGrp="1"/>
          </p:cNvSpPr>
          <p:nvPr>
            <p:ph type="body" sz="quarter" idx="19"/>
          </p:nvPr>
        </p:nvSpPr>
        <p:spPr>
          <a:xfrm>
            <a:off x="3639312" y="2926080"/>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32" name="Text Placeholder 19">
            <a:extLst>
              <a:ext uri="{FF2B5EF4-FFF2-40B4-BE49-F238E27FC236}">
                <a16:creationId xmlns:a16="http://schemas.microsoft.com/office/drawing/2014/main" id="{9E2E4E06-43E3-5309-A921-59117EDFEA1A}"/>
              </a:ext>
            </a:extLst>
          </p:cNvPr>
          <p:cNvSpPr>
            <a:spLocks noGrp="1"/>
          </p:cNvSpPr>
          <p:nvPr>
            <p:ph type="body" sz="quarter" idx="18"/>
          </p:nvPr>
        </p:nvSpPr>
        <p:spPr>
          <a:xfrm>
            <a:off x="3639312" y="3145536"/>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16" name="Picture Placeholder 17">
            <a:extLst>
              <a:ext uri="{FF2B5EF4-FFF2-40B4-BE49-F238E27FC236}">
                <a16:creationId xmlns:a16="http://schemas.microsoft.com/office/drawing/2014/main" id="{DD9CE7E9-3BC2-0321-457B-61D363708B38}"/>
              </a:ext>
            </a:extLst>
          </p:cNvPr>
          <p:cNvSpPr>
            <a:spLocks noGrp="1" noChangeAspect="1"/>
          </p:cNvSpPr>
          <p:nvPr>
            <p:ph type="pic" sz="quarter" idx="29"/>
          </p:nvPr>
        </p:nvSpPr>
        <p:spPr>
          <a:xfrm>
            <a:off x="4226754" y="3818492"/>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23" name="Text Placeholder 19">
            <a:extLst>
              <a:ext uri="{FF2B5EF4-FFF2-40B4-BE49-F238E27FC236}">
                <a16:creationId xmlns:a16="http://schemas.microsoft.com/office/drawing/2014/main" id="{70DD1941-A469-A457-B987-E0E2C300A8AE}"/>
              </a:ext>
            </a:extLst>
          </p:cNvPr>
          <p:cNvSpPr>
            <a:spLocks noGrp="1"/>
          </p:cNvSpPr>
          <p:nvPr>
            <p:ph type="body" sz="quarter" idx="31"/>
          </p:nvPr>
        </p:nvSpPr>
        <p:spPr>
          <a:xfrm>
            <a:off x="3639312" y="5086511"/>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18" name="Text Placeholder 19">
            <a:extLst>
              <a:ext uri="{FF2B5EF4-FFF2-40B4-BE49-F238E27FC236}">
                <a16:creationId xmlns:a16="http://schemas.microsoft.com/office/drawing/2014/main" id="{D6B84B7D-A7EC-6FE1-9925-F78AF0DE230F}"/>
              </a:ext>
            </a:extLst>
          </p:cNvPr>
          <p:cNvSpPr>
            <a:spLocks noGrp="1"/>
          </p:cNvSpPr>
          <p:nvPr>
            <p:ph type="body" sz="quarter" idx="30"/>
          </p:nvPr>
        </p:nvSpPr>
        <p:spPr>
          <a:xfrm>
            <a:off x="3639312" y="5305967"/>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30" name="Picture Placeholder 17">
            <a:extLst>
              <a:ext uri="{FF2B5EF4-FFF2-40B4-BE49-F238E27FC236}">
                <a16:creationId xmlns:a16="http://schemas.microsoft.com/office/drawing/2014/main" id="{2EB018F6-8206-135F-BF16-29E6E63FD099}"/>
              </a:ext>
            </a:extLst>
          </p:cNvPr>
          <p:cNvSpPr>
            <a:spLocks noGrp="1" noChangeAspect="1"/>
          </p:cNvSpPr>
          <p:nvPr>
            <p:ph type="pic" sz="quarter" idx="16"/>
          </p:nvPr>
        </p:nvSpPr>
        <p:spPr>
          <a:xfrm>
            <a:off x="6772144" y="1658061"/>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35" name="Text Placeholder 19">
            <a:extLst>
              <a:ext uri="{FF2B5EF4-FFF2-40B4-BE49-F238E27FC236}">
                <a16:creationId xmlns:a16="http://schemas.microsoft.com/office/drawing/2014/main" id="{13D50A41-E904-8A4E-6F0A-F980F8D64711}"/>
              </a:ext>
            </a:extLst>
          </p:cNvPr>
          <p:cNvSpPr>
            <a:spLocks noGrp="1"/>
          </p:cNvSpPr>
          <p:nvPr>
            <p:ph type="body" sz="quarter" idx="21"/>
          </p:nvPr>
        </p:nvSpPr>
        <p:spPr>
          <a:xfrm>
            <a:off x="6172200" y="2926080"/>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34" name="Text Placeholder 19">
            <a:extLst>
              <a:ext uri="{FF2B5EF4-FFF2-40B4-BE49-F238E27FC236}">
                <a16:creationId xmlns:a16="http://schemas.microsoft.com/office/drawing/2014/main" id="{D6CE30A5-8B65-384B-A8B9-6F711A521946}"/>
              </a:ext>
            </a:extLst>
          </p:cNvPr>
          <p:cNvSpPr>
            <a:spLocks noGrp="1"/>
          </p:cNvSpPr>
          <p:nvPr>
            <p:ph type="body" sz="quarter" idx="20"/>
          </p:nvPr>
        </p:nvSpPr>
        <p:spPr>
          <a:xfrm>
            <a:off x="6172200" y="3145536"/>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14" name="Picture Placeholder 17">
            <a:extLst>
              <a:ext uri="{FF2B5EF4-FFF2-40B4-BE49-F238E27FC236}">
                <a16:creationId xmlns:a16="http://schemas.microsoft.com/office/drawing/2014/main" id="{AA1AC2FE-336D-4E7F-2C86-6A8C29BA8F90}"/>
              </a:ext>
            </a:extLst>
          </p:cNvPr>
          <p:cNvSpPr>
            <a:spLocks noGrp="1" noChangeAspect="1"/>
          </p:cNvSpPr>
          <p:nvPr>
            <p:ph type="pic" sz="quarter" idx="28"/>
          </p:nvPr>
        </p:nvSpPr>
        <p:spPr>
          <a:xfrm>
            <a:off x="6772144" y="3818492"/>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27" name="Text Placeholder 19">
            <a:extLst>
              <a:ext uri="{FF2B5EF4-FFF2-40B4-BE49-F238E27FC236}">
                <a16:creationId xmlns:a16="http://schemas.microsoft.com/office/drawing/2014/main" id="{FA370BF1-09EC-DBE1-5118-8A92A0F90BC4}"/>
              </a:ext>
            </a:extLst>
          </p:cNvPr>
          <p:cNvSpPr>
            <a:spLocks noGrp="1"/>
          </p:cNvSpPr>
          <p:nvPr>
            <p:ph type="body" sz="quarter" idx="33"/>
          </p:nvPr>
        </p:nvSpPr>
        <p:spPr>
          <a:xfrm>
            <a:off x="6172200" y="5086511"/>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25" name="Text Placeholder 19">
            <a:extLst>
              <a:ext uri="{FF2B5EF4-FFF2-40B4-BE49-F238E27FC236}">
                <a16:creationId xmlns:a16="http://schemas.microsoft.com/office/drawing/2014/main" id="{5089D72C-E865-F5D3-CB1E-050AEF684453}"/>
              </a:ext>
            </a:extLst>
          </p:cNvPr>
          <p:cNvSpPr>
            <a:spLocks noGrp="1"/>
          </p:cNvSpPr>
          <p:nvPr>
            <p:ph type="body" sz="quarter" idx="32"/>
          </p:nvPr>
        </p:nvSpPr>
        <p:spPr>
          <a:xfrm>
            <a:off x="6172200" y="5305967"/>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29" name="Picture Placeholder 17">
            <a:extLst>
              <a:ext uri="{FF2B5EF4-FFF2-40B4-BE49-F238E27FC236}">
                <a16:creationId xmlns:a16="http://schemas.microsoft.com/office/drawing/2014/main" id="{D1C71745-769D-8F16-2B61-EF5D4012F1E3}"/>
              </a:ext>
            </a:extLst>
          </p:cNvPr>
          <p:cNvSpPr>
            <a:spLocks noGrp="1" noChangeAspect="1"/>
          </p:cNvSpPr>
          <p:nvPr>
            <p:ph type="pic" sz="quarter" idx="15"/>
          </p:nvPr>
        </p:nvSpPr>
        <p:spPr>
          <a:xfrm>
            <a:off x="9317533" y="1658061"/>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37" name="Text Placeholder 19">
            <a:extLst>
              <a:ext uri="{FF2B5EF4-FFF2-40B4-BE49-F238E27FC236}">
                <a16:creationId xmlns:a16="http://schemas.microsoft.com/office/drawing/2014/main" id="{D6D40AAC-2768-6F48-97AE-FD958D89FD8E}"/>
              </a:ext>
            </a:extLst>
          </p:cNvPr>
          <p:cNvSpPr>
            <a:spLocks noGrp="1"/>
          </p:cNvSpPr>
          <p:nvPr>
            <p:ph type="body" sz="quarter" idx="23"/>
          </p:nvPr>
        </p:nvSpPr>
        <p:spPr>
          <a:xfrm>
            <a:off x="8705088" y="2926080"/>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36" name="Text Placeholder 19">
            <a:extLst>
              <a:ext uri="{FF2B5EF4-FFF2-40B4-BE49-F238E27FC236}">
                <a16:creationId xmlns:a16="http://schemas.microsoft.com/office/drawing/2014/main" id="{85652007-C32E-173C-2A5F-B1C08D6140DD}"/>
              </a:ext>
            </a:extLst>
          </p:cNvPr>
          <p:cNvSpPr>
            <a:spLocks noGrp="1"/>
          </p:cNvSpPr>
          <p:nvPr>
            <p:ph type="body" sz="quarter" idx="22"/>
          </p:nvPr>
        </p:nvSpPr>
        <p:spPr>
          <a:xfrm>
            <a:off x="8705088" y="3145536"/>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47" name="Picture Placeholder 17">
            <a:extLst>
              <a:ext uri="{FF2B5EF4-FFF2-40B4-BE49-F238E27FC236}">
                <a16:creationId xmlns:a16="http://schemas.microsoft.com/office/drawing/2014/main" id="{4F7ECA98-24CD-8CC5-A3EC-BFF5E9B11748}"/>
              </a:ext>
            </a:extLst>
          </p:cNvPr>
          <p:cNvSpPr>
            <a:spLocks noGrp="1" noChangeAspect="1"/>
          </p:cNvSpPr>
          <p:nvPr>
            <p:ph type="pic" sz="quarter" idx="27"/>
          </p:nvPr>
        </p:nvSpPr>
        <p:spPr>
          <a:xfrm>
            <a:off x="9317533" y="3818492"/>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42" name="Text Placeholder 19">
            <a:extLst>
              <a:ext uri="{FF2B5EF4-FFF2-40B4-BE49-F238E27FC236}">
                <a16:creationId xmlns:a16="http://schemas.microsoft.com/office/drawing/2014/main" id="{46CBECF2-D93E-3DF9-064C-CB4A3262B691}"/>
              </a:ext>
            </a:extLst>
          </p:cNvPr>
          <p:cNvSpPr>
            <a:spLocks noGrp="1"/>
          </p:cNvSpPr>
          <p:nvPr>
            <p:ph type="body" sz="quarter" idx="35"/>
          </p:nvPr>
        </p:nvSpPr>
        <p:spPr>
          <a:xfrm>
            <a:off x="8705088" y="5086511"/>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41" name="Text Placeholder 19">
            <a:extLst>
              <a:ext uri="{FF2B5EF4-FFF2-40B4-BE49-F238E27FC236}">
                <a16:creationId xmlns:a16="http://schemas.microsoft.com/office/drawing/2014/main" id="{71E06E16-A083-B853-8155-7FF97AD1DE8F}"/>
              </a:ext>
            </a:extLst>
          </p:cNvPr>
          <p:cNvSpPr>
            <a:spLocks noGrp="1"/>
          </p:cNvSpPr>
          <p:nvPr>
            <p:ph type="body" sz="quarter" idx="34"/>
          </p:nvPr>
        </p:nvSpPr>
        <p:spPr>
          <a:xfrm>
            <a:off x="8705088" y="5305967"/>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3" name="Footer Placeholder 2">
            <a:extLst>
              <a:ext uri="{FF2B5EF4-FFF2-40B4-BE49-F238E27FC236}">
                <a16:creationId xmlns:a16="http://schemas.microsoft.com/office/drawing/2014/main" id="{08AD4DF5-3AA4-926D-00B1-1C24F968F4AD}"/>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Gill Sans Nova Light" panose="020F0302020204030204" pitchFamily="34" charset="0"/>
                <a:ea typeface="+mn-ea"/>
              </a:rPr>
              <a:t>Presentation title</a:t>
            </a:r>
            <a:endParaRPr kumimoji="0" lang="en-US" sz="1200" b="0" i="0" u="none" strike="noStrike" kern="1200" cap="none" spc="0" normalizeH="0" baseline="0" noProof="0" dirty="0">
              <a:ln>
                <a:noFill/>
              </a:ln>
              <a:solidFill>
                <a:srgbClr val="000000"/>
              </a:solidFill>
              <a:effectLst/>
              <a:uLnTx/>
              <a:uFillTx/>
              <a:latin typeface="Gill Sans Nova Light" panose="020F0302020204030204" pitchFamily="34" charset="0"/>
              <a:ea typeface="+mn-ea"/>
            </a:endParaRPr>
          </a:p>
        </p:txBody>
      </p:sp>
      <p:sp>
        <p:nvSpPr>
          <p:cNvPr id="4" name="Slide Number Placeholder 3">
            <a:extLst>
              <a:ext uri="{FF2B5EF4-FFF2-40B4-BE49-F238E27FC236}">
                <a16:creationId xmlns:a16="http://schemas.microsoft.com/office/drawing/2014/main" id="{CE3EC206-AFEC-E74D-0522-B0D47B2E7A6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A09A9-5501-47C1-A89A-A340965A2BE2}" type="slidenum">
              <a:rPr kumimoji="0" lang="en-US" sz="1200" b="0" i="0" u="none" strike="noStrike" kern="1200" cap="none" spc="0" normalizeH="0" baseline="0" noProof="0" smtClean="0">
                <a:ln>
                  <a:noFill/>
                </a:ln>
                <a:solidFill>
                  <a:srgbClr val="000000"/>
                </a:solidFill>
                <a:effectLst/>
                <a:uLnTx/>
                <a:uFillTx/>
                <a:latin typeface="Gill Sans Nova Light" panose="020F0302020204030204" pitchFamily="34"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solidFill>
              <a:effectLst/>
              <a:uLnTx/>
              <a:uFillTx/>
              <a:latin typeface="Gill Sans Nova Light" panose="020F0302020204030204" pitchFamily="34" charset="0"/>
              <a:ea typeface="+mn-ea"/>
            </a:endParaRPr>
          </a:p>
        </p:txBody>
      </p:sp>
    </p:spTree>
    <p:extLst>
      <p:ext uri="{BB962C8B-B14F-4D97-AF65-F5344CB8AC3E}">
        <p14:creationId xmlns:p14="http://schemas.microsoft.com/office/powerpoint/2010/main" val="33429271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chemeClr val="tx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EB05881-FB11-43E8-CCDD-8C12CDB4FE47}"/>
              </a:ext>
            </a:extLst>
          </p:cNvPr>
          <p:cNvSpPr/>
          <p:nvPr userDrawn="1"/>
        </p:nvSpPr>
        <p:spPr>
          <a:xfrm>
            <a:off x="838199" y="196052"/>
            <a:ext cx="10515601" cy="16867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Nova Light"/>
              <a:ea typeface="+mn-ea"/>
              <a:cs typeface="+mn-cs"/>
            </a:endParaRPr>
          </a:p>
        </p:txBody>
      </p:sp>
      <p:pic>
        <p:nvPicPr>
          <p:cNvPr id="9" name="Picture 8" descr="A picture containing fabric&#10;&#10;Description automatically generated">
            <a:extLst>
              <a:ext uri="{FF2B5EF4-FFF2-40B4-BE49-F238E27FC236}">
                <a16:creationId xmlns:a16="http://schemas.microsoft.com/office/drawing/2014/main" id="{A4941BBB-13FC-2ACE-1A50-C0F465531B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5314950" y="-64113"/>
            <a:ext cx="1562100" cy="4394200"/>
          </a:xfrm>
          <a:prstGeom prst="rect">
            <a:avLst/>
          </a:prstGeom>
        </p:spPr>
      </p:pic>
      <p:sp>
        <p:nvSpPr>
          <p:cNvPr id="11" name="Rectangle 10">
            <a:extLst>
              <a:ext uri="{FF2B5EF4-FFF2-40B4-BE49-F238E27FC236}">
                <a16:creationId xmlns:a16="http://schemas.microsoft.com/office/drawing/2014/main" id="{D8BE9E36-E9D5-3FA6-EE22-A6E5CE13C462}"/>
              </a:ext>
            </a:extLst>
          </p:cNvPr>
          <p:cNvSpPr/>
          <p:nvPr userDrawn="1"/>
        </p:nvSpPr>
        <p:spPr>
          <a:xfrm>
            <a:off x="995423"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Nova Light"/>
              <a:ea typeface="+mn-ea"/>
              <a:cs typeface="+mn-cs"/>
            </a:endParaRPr>
          </a:p>
        </p:txBody>
      </p:sp>
      <p:pic>
        <p:nvPicPr>
          <p:cNvPr id="13" name="Picture 12" descr="A picture containing flower, plant&#10;&#10;Description automatically generated">
            <a:extLst>
              <a:ext uri="{FF2B5EF4-FFF2-40B4-BE49-F238E27FC236}">
                <a16:creationId xmlns:a16="http://schemas.microsoft.com/office/drawing/2014/main" id="{479E4054-0885-457B-35B3-A9B26ED936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4869421" y="459092"/>
            <a:ext cx="749300" cy="2755900"/>
          </a:xfrm>
          <a:prstGeom prst="rect">
            <a:avLst/>
          </a:prstGeom>
        </p:spPr>
      </p:pic>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838200" y="484632"/>
            <a:ext cx="10515600" cy="1133856"/>
          </a:xfrm>
        </p:spPr>
        <p:txBody>
          <a:bodyPr/>
          <a:lstStyle>
            <a:lvl1pPr algn="ctr">
              <a:defRPr>
                <a:latin typeface="Baskerville" panose="02020502070401020303" pitchFamily="18" charset="0"/>
                <a:ea typeface="Baskerville" panose="02020502070401020303" pitchFamily="18"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838200" y="2990088"/>
            <a:ext cx="10515600" cy="3474720"/>
          </a:xfrm>
        </p:spPr>
        <p:txBody>
          <a:bodyPr/>
          <a:lstStyle>
            <a:lvl1pPr>
              <a:defRPr>
                <a:latin typeface="Gill Sans Nova Light" panose="020F0302020204030204" pitchFamily="34" charset="0"/>
                <a:cs typeface="Gill Sans Nova Light" panose="020F0302020204030204" pitchFamily="34" charset="0"/>
              </a:defRPr>
            </a:lvl1pPr>
            <a:lvl2pPr>
              <a:defRPr>
                <a:latin typeface="Gill Sans Nova Light" panose="020F0302020204030204" pitchFamily="34" charset="0"/>
                <a:cs typeface="Gill Sans Nova Light" panose="020F0302020204030204" pitchFamily="34" charset="0"/>
              </a:defRPr>
            </a:lvl2pPr>
            <a:lvl3pPr>
              <a:defRPr>
                <a:latin typeface="Gill Sans Nova Light" panose="020F0302020204030204" pitchFamily="34" charset="0"/>
                <a:cs typeface="Gill Sans Nova Light" panose="020F0302020204030204" pitchFamily="34" charset="0"/>
              </a:defRPr>
            </a:lvl3pPr>
            <a:lvl4pPr>
              <a:defRPr>
                <a:latin typeface="Gill Sans Nova Light" panose="020F0302020204030204" pitchFamily="34" charset="0"/>
                <a:cs typeface="Gill Sans Nova Light" panose="020F0302020204030204" pitchFamily="34" charset="0"/>
              </a:defRPr>
            </a:lvl4pPr>
            <a:lvl5pPr>
              <a:defRPr>
                <a:latin typeface="Gill Sans Nova Light" panose="020F0302020204030204" pitchFamily="34" charset="0"/>
                <a:cs typeface="Gill Sans Nova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Footer Placeholder 13">
            <a:extLst>
              <a:ext uri="{FF2B5EF4-FFF2-40B4-BE49-F238E27FC236}">
                <a16:creationId xmlns:a16="http://schemas.microsoft.com/office/drawing/2014/main" id="{C6C79F3B-6B68-BA3C-6CBE-C26E339E450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Gill Sans Nova Light" panose="020F0302020204030204" pitchFamily="34" charset="0"/>
                <a:ea typeface="+mn-ea"/>
              </a:rPr>
              <a:t>Presentation title</a:t>
            </a:r>
            <a:endParaRPr kumimoji="0" lang="en-US" sz="1200" b="0" i="0" u="none" strike="noStrike" kern="1200" cap="none" spc="0" normalizeH="0" baseline="0" noProof="0" dirty="0">
              <a:ln>
                <a:noFill/>
              </a:ln>
              <a:solidFill>
                <a:srgbClr val="000000"/>
              </a:solidFill>
              <a:effectLst/>
              <a:uLnTx/>
              <a:uFillTx/>
              <a:latin typeface="Gill Sans Nova Light" panose="020F0302020204030204" pitchFamily="34" charset="0"/>
              <a:ea typeface="+mn-ea"/>
            </a:endParaRPr>
          </a:p>
        </p:txBody>
      </p:sp>
      <p:sp>
        <p:nvSpPr>
          <p:cNvPr id="15" name="Slide Number Placeholder 14">
            <a:extLst>
              <a:ext uri="{FF2B5EF4-FFF2-40B4-BE49-F238E27FC236}">
                <a16:creationId xmlns:a16="http://schemas.microsoft.com/office/drawing/2014/main" id="{9D503431-982D-5D35-88BF-09474F76D65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A09A9-5501-47C1-A89A-A340965A2BE2}" type="slidenum">
              <a:rPr kumimoji="0" lang="en-US" sz="1200" b="0" i="0" u="none" strike="noStrike" kern="1200" cap="none" spc="0" normalizeH="0" baseline="0" noProof="0" smtClean="0">
                <a:ln>
                  <a:noFill/>
                </a:ln>
                <a:solidFill>
                  <a:srgbClr val="000000"/>
                </a:solidFill>
                <a:effectLst/>
                <a:uLnTx/>
                <a:uFillTx/>
                <a:latin typeface="Gill Sans Nova Light" panose="020F0302020204030204" pitchFamily="34"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solidFill>
              <a:effectLst/>
              <a:uLnTx/>
              <a:uFillTx/>
              <a:latin typeface="Gill Sans Nova Light" panose="020F0302020204030204" pitchFamily="34" charset="0"/>
              <a:ea typeface="+mn-ea"/>
            </a:endParaRPr>
          </a:p>
        </p:txBody>
      </p:sp>
    </p:spTree>
    <p:extLst>
      <p:ext uri="{BB962C8B-B14F-4D97-AF65-F5344CB8AC3E}">
        <p14:creationId xmlns:p14="http://schemas.microsoft.com/office/powerpoint/2010/main" val="27114566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068407D-A1C4-B842-0C34-B2DE8AD312D3}"/>
              </a:ext>
            </a:extLst>
          </p:cNvPr>
          <p:cNvSpPr/>
          <p:nvPr userDrawn="1"/>
        </p:nvSpPr>
        <p:spPr>
          <a:xfrm>
            <a:off x="4680" y="0"/>
            <a:ext cx="12191999" cy="2309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Nova Light"/>
              <a:ea typeface="+mn-ea"/>
              <a:cs typeface="+mn-cs"/>
            </a:endParaRPr>
          </a:p>
        </p:txBody>
      </p:sp>
      <p:sp>
        <p:nvSpPr>
          <p:cNvPr id="8" name="Rectangle 7">
            <a:extLst>
              <a:ext uri="{FF2B5EF4-FFF2-40B4-BE49-F238E27FC236}">
                <a16:creationId xmlns:a16="http://schemas.microsoft.com/office/drawing/2014/main" id="{DA1AE7FB-DFC0-DCDA-47AD-6ED81A6427FA}"/>
              </a:ext>
            </a:extLst>
          </p:cNvPr>
          <p:cNvSpPr/>
          <p:nvPr userDrawn="1"/>
        </p:nvSpPr>
        <p:spPr>
          <a:xfrm>
            <a:off x="1007819"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Nova Light"/>
              <a:ea typeface="+mn-ea"/>
              <a:cs typeface="+mn-cs"/>
            </a:endParaRPr>
          </a:p>
        </p:txBody>
      </p:sp>
      <p:pic>
        <p:nvPicPr>
          <p:cNvPr id="10" name="Picture 9" descr="A picture containing mollusk, insect&#10;&#10;Description automatically generated">
            <a:extLst>
              <a:ext uri="{FF2B5EF4-FFF2-40B4-BE49-F238E27FC236}">
                <a16:creationId xmlns:a16="http://schemas.microsoft.com/office/drawing/2014/main" id="{7A4DFCBA-879E-D6C9-9F81-B4F9225423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6902" y="1631192"/>
            <a:ext cx="1207554" cy="354511"/>
          </a:xfrm>
          <a:prstGeom prst="rect">
            <a:avLst/>
          </a:prstGeom>
        </p:spPr>
      </p:pic>
      <p:sp>
        <p:nvSpPr>
          <p:cNvPr id="2" name="Title 1">
            <a:extLst>
              <a:ext uri="{FF2B5EF4-FFF2-40B4-BE49-F238E27FC236}">
                <a16:creationId xmlns:a16="http://schemas.microsoft.com/office/drawing/2014/main" id="{B8562BF3-1BFC-6948-02E0-8A1C121C387A}"/>
              </a:ext>
            </a:extLst>
          </p:cNvPr>
          <p:cNvSpPr>
            <a:spLocks noGrp="1"/>
          </p:cNvSpPr>
          <p:nvPr>
            <p:ph type="title"/>
          </p:nvPr>
        </p:nvSpPr>
        <p:spPr>
          <a:xfrm>
            <a:off x="381000" y="381000"/>
            <a:ext cx="11430000" cy="1325563"/>
          </a:xfrm>
        </p:spPr>
        <p:txBody>
          <a:bodyPr/>
          <a:lstStyle>
            <a:lvl1pPr algn="ctr">
              <a:defRPr/>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E158D7F8-0920-52BA-580D-07249122876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Gill Sans Nova Light" panose="020F0302020204030204" pitchFamily="34" charset="0"/>
                <a:ea typeface="+mn-ea"/>
              </a:rPr>
              <a:t>Presentation title</a:t>
            </a:r>
            <a:endParaRPr kumimoji="0" lang="en-US" sz="1200" b="0" i="0" u="none" strike="noStrike" kern="1200" cap="none" spc="0" normalizeH="0" baseline="0" noProof="0" dirty="0">
              <a:ln>
                <a:noFill/>
              </a:ln>
              <a:solidFill>
                <a:srgbClr val="000000"/>
              </a:solidFill>
              <a:effectLst/>
              <a:uLnTx/>
              <a:uFillTx/>
              <a:latin typeface="Gill Sans Nova Light" panose="020F0302020204030204" pitchFamily="34" charset="0"/>
              <a:ea typeface="+mn-ea"/>
            </a:endParaRPr>
          </a:p>
        </p:txBody>
      </p:sp>
      <p:sp>
        <p:nvSpPr>
          <p:cNvPr id="4" name="Slide Number Placeholder 3">
            <a:extLst>
              <a:ext uri="{FF2B5EF4-FFF2-40B4-BE49-F238E27FC236}">
                <a16:creationId xmlns:a16="http://schemas.microsoft.com/office/drawing/2014/main" id="{9E6611EB-89A4-4C55-4032-4D0C418398D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A09A9-5501-47C1-A89A-A340965A2BE2}" type="slidenum">
              <a:rPr kumimoji="0" lang="en-US" sz="1200" b="0" i="0" u="none" strike="noStrike" kern="1200" cap="none" spc="0" normalizeH="0" baseline="0" noProof="0" smtClean="0">
                <a:ln>
                  <a:noFill/>
                </a:ln>
                <a:solidFill>
                  <a:srgbClr val="000000"/>
                </a:solidFill>
                <a:effectLst/>
                <a:uLnTx/>
                <a:uFillTx/>
                <a:latin typeface="Gill Sans Nova Light" panose="020F0302020204030204" pitchFamily="34"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solidFill>
              <a:effectLst/>
              <a:uLnTx/>
              <a:uFillTx/>
              <a:latin typeface="Gill Sans Nova Light" panose="020F0302020204030204" pitchFamily="34" charset="0"/>
              <a:ea typeface="+mn-ea"/>
            </a:endParaRPr>
          </a:p>
        </p:txBody>
      </p:sp>
      <p:sp>
        <p:nvSpPr>
          <p:cNvPr id="12" name="Content Placeholder 11">
            <a:extLst>
              <a:ext uri="{FF2B5EF4-FFF2-40B4-BE49-F238E27FC236}">
                <a16:creationId xmlns:a16="http://schemas.microsoft.com/office/drawing/2014/main" id="{C6963F99-41C3-5ED4-AAD8-B904145CC7EA}"/>
              </a:ext>
            </a:extLst>
          </p:cNvPr>
          <p:cNvSpPr>
            <a:spLocks noGrp="1"/>
          </p:cNvSpPr>
          <p:nvPr>
            <p:ph sz="quarter" idx="12"/>
          </p:nvPr>
        </p:nvSpPr>
        <p:spPr>
          <a:xfrm>
            <a:off x="975360" y="2615184"/>
            <a:ext cx="10241280" cy="33192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44946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2F7EB7A-F5B6-E308-68EE-3065E2B039A6}"/>
              </a:ext>
            </a:extLst>
          </p:cNvPr>
          <p:cNvSpPr/>
          <p:nvPr userDrawn="1"/>
        </p:nvSpPr>
        <p:spPr>
          <a:xfrm>
            <a:off x="0" y="0"/>
            <a:ext cx="4873752" cy="6869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Nova Light"/>
              <a:ea typeface="+mn-ea"/>
              <a:cs typeface="+mn-cs"/>
            </a:endParaRPr>
          </a:p>
        </p:txBody>
      </p:sp>
      <p:pic>
        <p:nvPicPr>
          <p:cNvPr id="36" name="Picture 35" descr="A close-up of a tree&#10;&#10;Description automatically generated with medium confidence">
            <a:extLst>
              <a:ext uri="{FF2B5EF4-FFF2-40B4-BE49-F238E27FC236}">
                <a16:creationId xmlns:a16="http://schemas.microsoft.com/office/drawing/2014/main" id="{FED57607-56F6-9FD5-F0A8-DE0BCFE896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866459" flipH="1">
            <a:off x="2282032" y="1589693"/>
            <a:ext cx="970220" cy="2236127"/>
          </a:xfrm>
          <a:prstGeom prst="rect">
            <a:avLst/>
          </a:prstGeom>
        </p:spPr>
      </p:pic>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6291072" y="978408"/>
            <a:ext cx="4974336" cy="1325880"/>
          </a:xfrm>
        </p:spPr>
        <p:txBody>
          <a:body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Gill Sans Nova Light" panose="020F0302020204030204" pitchFamily="34" charset="0"/>
                <a:ea typeface="+mn-ea"/>
              </a:rPr>
              <a:t>Presentation title</a:t>
            </a:r>
            <a:endParaRPr kumimoji="0" lang="en-US" sz="1200" b="0" i="0" u="none" strike="noStrike" kern="1200" cap="none" spc="0" normalizeH="0" baseline="0" noProof="0" dirty="0">
              <a:ln>
                <a:noFill/>
              </a:ln>
              <a:solidFill>
                <a:srgbClr val="000000"/>
              </a:solidFill>
              <a:effectLst/>
              <a:uLnTx/>
              <a:uFillTx/>
              <a:latin typeface="Gill Sans Nova Light" panose="020F0302020204030204" pitchFamily="34" charset="0"/>
              <a:ea typeface="+mn-ea"/>
            </a:endParaRPr>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A09A9-5501-47C1-A89A-A340965A2BE2}" type="slidenum">
              <a:rPr kumimoji="0" lang="en-US" sz="1200" b="0" i="0" u="none" strike="noStrike" kern="1200" cap="none" spc="0" normalizeH="0" baseline="0" noProof="0" smtClean="0">
                <a:ln>
                  <a:noFill/>
                </a:ln>
                <a:solidFill>
                  <a:srgbClr val="000000"/>
                </a:solidFill>
                <a:effectLst/>
                <a:uLnTx/>
                <a:uFillTx/>
                <a:latin typeface="Gill Sans Nova Light" panose="020F0302020204030204" pitchFamily="34"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solidFill>
              <a:effectLst/>
              <a:uLnTx/>
              <a:uFillTx/>
              <a:latin typeface="Gill Sans Nova Light" panose="020F0302020204030204" pitchFamily="34" charset="0"/>
              <a:ea typeface="+mn-ea"/>
            </a:endParaRPr>
          </a:p>
        </p:txBody>
      </p:sp>
      <p:sp>
        <p:nvSpPr>
          <p:cNvPr id="29" name="Text Placeholder 2">
            <a:extLst>
              <a:ext uri="{FF2B5EF4-FFF2-40B4-BE49-F238E27FC236}">
                <a16:creationId xmlns:a16="http://schemas.microsoft.com/office/drawing/2014/main" id="{DEF26CDF-94D4-BA22-7D14-8D3289040C90}"/>
              </a:ext>
            </a:extLst>
          </p:cNvPr>
          <p:cNvSpPr>
            <a:spLocks noGrp="1"/>
          </p:cNvSpPr>
          <p:nvPr>
            <p:ph type="body" idx="1"/>
          </p:nvPr>
        </p:nvSpPr>
        <p:spPr>
          <a:xfrm>
            <a:off x="6291072" y="2322576"/>
            <a:ext cx="5065776" cy="448056"/>
          </a:xfrm>
        </p:spPr>
        <p:txBody>
          <a:bodyPr anchor="b">
            <a:normAutofit/>
          </a:bodyPr>
          <a:lstStyle>
            <a:lvl1pPr marL="0" indent="0">
              <a:buFont typeface="Arial" panose="020B0604020202020204" pitchFamily="34" charse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Content Placeholder 3">
            <a:extLst>
              <a:ext uri="{FF2B5EF4-FFF2-40B4-BE49-F238E27FC236}">
                <a16:creationId xmlns:a16="http://schemas.microsoft.com/office/drawing/2014/main" id="{0017BF0C-B2B7-932F-A9AE-5BFAE4AB5C4D}"/>
              </a:ext>
            </a:extLst>
          </p:cNvPr>
          <p:cNvSpPr>
            <a:spLocks noGrp="1"/>
          </p:cNvSpPr>
          <p:nvPr>
            <p:ph sz="half" idx="2"/>
          </p:nvPr>
        </p:nvSpPr>
        <p:spPr>
          <a:xfrm>
            <a:off x="6289612" y="2770632"/>
            <a:ext cx="5065776" cy="1554480"/>
          </a:xfrm>
        </p:spPr>
        <p:txBody>
          <a:bodyPr>
            <a:normAutofit/>
          </a:bodyPr>
          <a:lstStyle>
            <a:lvl1pPr marL="228600" indent="-228600">
              <a:buClr>
                <a:srgbClr val="73292A"/>
              </a:buClr>
              <a:buFont typeface="Arial" panose="020B0604020202020204" pitchFamily="34" charset="0"/>
              <a:buChar char="•"/>
              <a:defRPr sz="1600"/>
            </a:lvl1pPr>
            <a:lvl2pPr marL="685800" indent="-228600">
              <a:buClr>
                <a:srgbClr val="73292A"/>
              </a:buClr>
              <a:buFont typeface="Arial" panose="020B0604020202020204" pitchFamily="34" charset="0"/>
              <a:buChar char="•"/>
              <a:defRPr sz="1400"/>
            </a:lvl2pPr>
            <a:lvl3pPr marL="1143000" indent="-228600">
              <a:buClr>
                <a:srgbClr val="73292A"/>
              </a:buClr>
              <a:buFont typeface="Arial" panose="020B0604020202020204" pitchFamily="34" charset="0"/>
              <a:buChar char="•"/>
              <a:defRPr sz="1200"/>
            </a:lvl3pPr>
            <a:lvl4pPr marL="1600200" indent="-228600">
              <a:buClr>
                <a:srgbClr val="73292A"/>
              </a:buClr>
              <a:buFont typeface="Arial" panose="020B0604020202020204" pitchFamily="34" charset="0"/>
              <a:buChar char="•"/>
              <a:defRPr sz="1100"/>
            </a:lvl4pPr>
            <a:lvl5pPr marL="2057400" indent="-228600">
              <a:buClr>
                <a:srgbClr val="73292A"/>
              </a:buClr>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1" name="Text Placeholder 4">
            <a:extLst>
              <a:ext uri="{FF2B5EF4-FFF2-40B4-BE49-F238E27FC236}">
                <a16:creationId xmlns:a16="http://schemas.microsoft.com/office/drawing/2014/main" id="{DEAB8B47-DF86-7C9F-F027-2D4D22B2EA50}"/>
              </a:ext>
            </a:extLst>
          </p:cNvPr>
          <p:cNvSpPr>
            <a:spLocks noGrp="1"/>
          </p:cNvSpPr>
          <p:nvPr>
            <p:ph type="body" sz="quarter" idx="3"/>
          </p:nvPr>
        </p:nvSpPr>
        <p:spPr>
          <a:xfrm>
            <a:off x="6289612" y="4361688"/>
            <a:ext cx="5065776" cy="448056"/>
          </a:xfrm>
        </p:spPr>
        <p:txBody>
          <a:bodyPr anchor="b">
            <a:normAutofit/>
          </a:bodyPr>
          <a:lstStyle>
            <a:lvl1pPr marL="0" indent="0">
              <a:buFont typeface="Arial" panose="020B0604020202020204" pitchFamily="34" charse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2" name="Content Placeholder 5">
            <a:extLst>
              <a:ext uri="{FF2B5EF4-FFF2-40B4-BE49-F238E27FC236}">
                <a16:creationId xmlns:a16="http://schemas.microsoft.com/office/drawing/2014/main" id="{9BEB2D80-6263-5794-6A1A-CFF345F7A92E}"/>
              </a:ext>
            </a:extLst>
          </p:cNvPr>
          <p:cNvSpPr>
            <a:spLocks noGrp="1"/>
          </p:cNvSpPr>
          <p:nvPr>
            <p:ph sz="quarter" idx="4"/>
          </p:nvPr>
        </p:nvSpPr>
        <p:spPr>
          <a:xfrm>
            <a:off x="6289612" y="4791456"/>
            <a:ext cx="5065776" cy="1408176"/>
          </a:xfrm>
        </p:spPr>
        <p:txBody>
          <a:bodyPr>
            <a:normAutofit/>
          </a:bodyPr>
          <a:lstStyle>
            <a:lvl1pPr>
              <a:buClr>
                <a:srgbClr val="73292A"/>
              </a:buClr>
              <a:defRPr sz="1600"/>
            </a:lvl1pPr>
            <a:lvl2pPr>
              <a:buClr>
                <a:srgbClr val="73292A"/>
              </a:buClr>
              <a:defRPr sz="1400"/>
            </a:lvl2pPr>
            <a:lvl3pPr>
              <a:buClr>
                <a:srgbClr val="73292A"/>
              </a:buClr>
              <a:defRPr sz="1200"/>
            </a:lvl3pPr>
            <a:lvl4pPr>
              <a:buClr>
                <a:srgbClr val="73292A"/>
              </a:buClr>
              <a:defRPr sz="1100"/>
            </a:lvl4pPr>
            <a:lvl5pPr>
              <a:buClr>
                <a:srgbClr val="73292A"/>
              </a:buCl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8" name="Picture 37" descr="A group of flowers&#10;&#10;Description automatically generated with low confidence">
            <a:extLst>
              <a:ext uri="{FF2B5EF4-FFF2-40B4-BE49-F238E27FC236}">
                <a16:creationId xmlns:a16="http://schemas.microsoft.com/office/drawing/2014/main" id="{5B08C513-7071-2499-7E9D-CFD5A027C09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019083" y="2260473"/>
            <a:ext cx="1245309" cy="2314810"/>
          </a:xfrm>
          <a:prstGeom prst="rect">
            <a:avLst/>
          </a:prstGeom>
        </p:spPr>
      </p:pic>
      <p:sp>
        <p:nvSpPr>
          <p:cNvPr id="34" name="Text Placeholder 33">
            <a:extLst>
              <a:ext uri="{FF2B5EF4-FFF2-40B4-BE49-F238E27FC236}">
                <a16:creationId xmlns:a16="http://schemas.microsoft.com/office/drawing/2014/main" id="{BD46E6E9-39FE-B605-0786-F7F7E656F9B0}"/>
              </a:ext>
            </a:extLst>
          </p:cNvPr>
          <p:cNvSpPr>
            <a:spLocks noGrp="1"/>
          </p:cNvSpPr>
          <p:nvPr>
            <p:ph type="body" sz="quarter" idx="13" hasCustomPrompt="1"/>
          </p:nvPr>
        </p:nvSpPr>
        <p:spPr>
          <a:xfrm>
            <a:off x="466344" y="1426464"/>
            <a:ext cx="3922776" cy="4242816"/>
          </a:xfrm>
        </p:spPr>
        <p:txBody>
          <a:bodyPr anchor="ctr">
            <a:normAutofit/>
          </a:bodyPr>
          <a:lstStyle>
            <a:lvl1pPr marL="0" indent="0" algn="ctr">
              <a:spcBef>
                <a:spcPts val="0"/>
              </a:spcBef>
              <a:buNone/>
              <a:defRPr sz="30000">
                <a:solidFill>
                  <a:schemeClr val="bg1"/>
                </a:solidFill>
                <a:latin typeface="+mj-lt"/>
              </a:defRPr>
            </a:lvl1pPr>
          </a:lstStyle>
          <a:p>
            <a:pPr lvl="0"/>
            <a:r>
              <a:rPr lang="en-US" dirty="0"/>
              <a:t>X</a:t>
            </a:r>
          </a:p>
        </p:txBody>
      </p:sp>
    </p:spTree>
    <p:extLst>
      <p:ext uri="{BB962C8B-B14F-4D97-AF65-F5344CB8AC3E}">
        <p14:creationId xmlns:p14="http://schemas.microsoft.com/office/powerpoint/2010/main" val="4180825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1_Comparison">
    <p:bg>
      <p:bgPr>
        <a:solidFill>
          <a:schemeClr val="tx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8546F5-5752-9595-980A-9978EC65B179}"/>
              </a:ext>
            </a:extLst>
          </p:cNvPr>
          <p:cNvSpPr/>
          <p:nvPr userDrawn="1"/>
        </p:nvSpPr>
        <p:spPr>
          <a:xfrm>
            <a:off x="491679" y="319214"/>
            <a:ext cx="11208641" cy="5857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Nova Light"/>
              <a:ea typeface="+mn-ea"/>
              <a:cs typeface="+mn-cs"/>
            </a:endParaRPr>
          </a:p>
        </p:txBody>
      </p:sp>
      <p:cxnSp>
        <p:nvCxnSpPr>
          <p:cNvPr id="12" name="Straight Connector 11">
            <a:extLst>
              <a:ext uri="{FF2B5EF4-FFF2-40B4-BE49-F238E27FC236}">
                <a16:creationId xmlns:a16="http://schemas.microsoft.com/office/drawing/2014/main" id="{788B1DFD-B7E9-D65B-0A47-8D442617B0D0}"/>
              </a:ext>
            </a:extLst>
          </p:cNvPr>
          <p:cNvCxnSpPr>
            <a:cxnSpLocks/>
          </p:cNvCxnSpPr>
          <p:nvPr userDrawn="1"/>
        </p:nvCxnSpPr>
        <p:spPr>
          <a:xfrm>
            <a:off x="837235" y="1767119"/>
            <a:ext cx="1051656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4" name="Picture 13" descr="A picture containing mollusk, insect&#10;&#10;Description automatically generated">
            <a:extLst>
              <a:ext uri="{FF2B5EF4-FFF2-40B4-BE49-F238E27FC236}">
                <a16:creationId xmlns:a16="http://schemas.microsoft.com/office/drawing/2014/main" id="{4190CCC3-E5E8-9E96-318B-F3F62E2328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5658" y="1631192"/>
            <a:ext cx="1207554" cy="354511"/>
          </a:xfrm>
          <a:prstGeom prst="rect">
            <a:avLst/>
          </a:prstGeom>
        </p:spPr>
      </p:pic>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839788" y="365125"/>
            <a:ext cx="10515600" cy="1325563"/>
          </a:xfrm>
        </p:spPr>
        <p:txBody>
          <a:bodyPr/>
          <a:lstStyle>
            <a:lvl1pPr algn="ctr">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73DC3A9-D4E6-42CF-91A8-F267C7C66CCB}"/>
              </a:ext>
            </a:extLst>
          </p:cNvPr>
          <p:cNvSpPr>
            <a:spLocks noGrp="1"/>
          </p:cNvSpPr>
          <p:nvPr>
            <p:ph type="body" idx="1"/>
          </p:nvPr>
        </p:nvSpPr>
        <p:spPr>
          <a:xfrm>
            <a:off x="1124712" y="2161563"/>
            <a:ext cx="3200400" cy="427797"/>
          </a:xfrm>
        </p:spPr>
        <p:txBody>
          <a:bodyPr anchor="b">
            <a:normAutofit/>
          </a:bodyPr>
          <a:lstStyle>
            <a:lvl1pPr marL="0" inden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1124712" y="2629116"/>
            <a:ext cx="3200400" cy="3320861"/>
          </a:xfrm>
        </p:spPr>
        <p:txBody>
          <a:bodyPr>
            <a:normAutofit/>
          </a:bodyPr>
          <a:lstStyle>
            <a:lvl1pPr marL="228600" indent="-228600">
              <a:buClr>
                <a:srgbClr val="73292A"/>
              </a:buClr>
              <a:buFont typeface="Arial" panose="020B0604020202020204" pitchFamily="34" charset="0"/>
              <a:buChar char="•"/>
              <a:defRPr sz="1600"/>
            </a:lvl1pPr>
            <a:lvl2pPr marL="685800" indent="-228600">
              <a:buClr>
                <a:srgbClr val="73292A"/>
              </a:buClr>
              <a:buFont typeface="Arial" panose="020B0604020202020204" pitchFamily="34" charset="0"/>
              <a:buChar char="•"/>
              <a:defRPr sz="1400"/>
            </a:lvl2pPr>
            <a:lvl3pPr marL="1143000" indent="-228600">
              <a:buClr>
                <a:srgbClr val="73292A"/>
              </a:buClr>
              <a:buFont typeface="Arial" panose="020B0604020202020204" pitchFamily="34" charset="0"/>
              <a:buChar char="•"/>
              <a:defRPr sz="1200"/>
            </a:lvl3pPr>
            <a:lvl4pPr marL="1600200" indent="-228600">
              <a:buClr>
                <a:srgbClr val="73292A"/>
              </a:buClr>
              <a:buFont typeface="Arial" panose="020B0604020202020204" pitchFamily="34" charset="0"/>
              <a:buChar char="•"/>
              <a:defRPr sz="1100"/>
            </a:lvl4pPr>
            <a:lvl5pPr marL="2057400" indent="-228600">
              <a:buClr>
                <a:srgbClr val="73292A"/>
              </a:buClr>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p:nvPr>
        </p:nvSpPr>
        <p:spPr>
          <a:xfrm>
            <a:off x="4498848" y="2161563"/>
            <a:ext cx="3200400" cy="427797"/>
          </a:xfrm>
        </p:spPr>
        <p:txBody>
          <a:bodyPr anchor="b">
            <a:normAutofit/>
          </a:bodyPr>
          <a:lstStyle>
            <a:lvl1pPr marL="0" inden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4498848" y="2629116"/>
            <a:ext cx="3200400" cy="3320861"/>
          </a:xfrm>
        </p:spPr>
        <p:txBody>
          <a:bodyPr>
            <a:normAutofit/>
          </a:bodyPr>
          <a:lstStyle>
            <a:lvl1pPr>
              <a:buClr>
                <a:srgbClr val="73292A"/>
              </a:buClr>
              <a:defRPr sz="1600"/>
            </a:lvl1pPr>
            <a:lvl2pPr>
              <a:buClr>
                <a:srgbClr val="73292A"/>
              </a:buClr>
              <a:defRPr sz="1400"/>
            </a:lvl2pPr>
            <a:lvl3pPr>
              <a:buClr>
                <a:srgbClr val="73292A"/>
              </a:buClr>
              <a:defRPr sz="1200"/>
            </a:lvl3pPr>
            <a:lvl4pPr>
              <a:buClr>
                <a:srgbClr val="73292A"/>
              </a:buClr>
              <a:defRPr sz="1100"/>
            </a:lvl4pPr>
            <a:lvl5pPr>
              <a:buClr>
                <a:srgbClr val="73292A"/>
              </a:buCl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Gill Sans Nova Light" panose="020F0302020204030204" pitchFamily="34" charset="0"/>
                <a:ea typeface="+mn-ea"/>
              </a:rPr>
              <a:t>Presentation title</a:t>
            </a:r>
            <a:endParaRPr kumimoji="0" lang="en-US" sz="1200" b="0" i="0" u="none" strike="noStrike" kern="1200" cap="none" spc="0" normalizeH="0" baseline="0" noProof="0" dirty="0">
              <a:ln>
                <a:noFill/>
              </a:ln>
              <a:solidFill>
                <a:srgbClr val="000000"/>
              </a:solidFill>
              <a:effectLst/>
              <a:uLnTx/>
              <a:uFillTx/>
              <a:latin typeface="Gill Sans Nova Light" panose="020F0302020204030204" pitchFamily="34" charset="0"/>
              <a:ea typeface="+mn-ea"/>
            </a:endParaRPr>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A09A9-5501-47C1-A89A-A340965A2BE2}" type="slidenum">
              <a:rPr kumimoji="0" lang="en-US" sz="1200" b="0" i="0" u="none" strike="noStrike" kern="1200" cap="none" spc="0" normalizeH="0" baseline="0" noProof="0" smtClean="0">
                <a:ln>
                  <a:noFill/>
                </a:ln>
                <a:solidFill>
                  <a:srgbClr val="000000"/>
                </a:solidFill>
                <a:effectLst/>
                <a:uLnTx/>
                <a:uFillTx/>
                <a:latin typeface="Gill Sans Nova Light" panose="020F0302020204030204" pitchFamily="34"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solidFill>
              <a:effectLst/>
              <a:uLnTx/>
              <a:uFillTx/>
              <a:latin typeface="Gill Sans Nova Light" panose="020F0302020204030204" pitchFamily="34" charset="0"/>
              <a:ea typeface="+mn-ea"/>
            </a:endParaRPr>
          </a:p>
        </p:txBody>
      </p:sp>
      <p:sp>
        <p:nvSpPr>
          <p:cNvPr id="15" name="Text Placeholder 4">
            <a:extLst>
              <a:ext uri="{FF2B5EF4-FFF2-40B4-BE49-F238E27FC236}">
                <a16:creationId xmlns:a16="http://schemas.microsoft.com/office/drawing/2014/main" id="{F270D939-D128-D431-82CE-9C15D5A7AA9A}"/>
              </a:ext>
            </a:extLst>
          </p:cNvPr>
          <p:cNvSpPr>
            <a:spLocks noGrp="1"/>
          </p:cNvSpPr>
          <p:nvPr>
            <p:ph type="body" sz="quarter" idx="13"/>
          </p:nvPr>
        </p:nvSpPr>
        <p:spPr>
          <a:xfrm>
            <a:off x="7909560" y="2161563"/>
            <a:ext cx="3200400" cy="427797"/>
          </a:xfrm>
        </p:spPr>
        <p:txBody>
          <a:bodyPr anchor="b">
            <a:normAutofit/>
          </a:bodyPr>
          <a:lstStyle>
            <a:lvl1pPr marL="0" inden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Content Placeholder 5">
            <a:extLst>
              <a:ext uri="{FF2B5EF4-FFF2-40B4-BE49-F238E27FC236}">
                <a16:creationId xmlns:a16="http://schemas.microsoft.com/office/drawing/2014/main" id="{4AAE69C6-BB37-BC70-8424-BC928D19C91A}"/>
              </a:ext>
            </a:extLst>
          </p:cNvPr>
          <p:cNvSpPr>
            <a:spLocks noGrp="1"/>
          </p:cNvSpPr>
          <p:nvPr>
            <p:ph sz="quarter" idx="14"/>
          </p:nvPr>
        </p:nvSpPr>
        <p:spPr>
          <a:xfrm>
            <a:off x="7909560" y="2629116"/>
            <a:ext cx="3200400" cy="3320861"/>
          </a:xfrm>
        </p:spPr>
        <p:txBody>
          <a:bodyPr>
            <a:normAutofit/>
          </a:bodyPr>
          <a:lstStyle>
            <a:lvl1pPr>
              <a:buClr>
                <a:srgbClr val="73292A"/>
              </a:buClr>
              <a:defRPr sz="1600"/>
            </a:lvl1pPr>
            <a:lvl2pPr>
              <a:buClr>
                <a:srgbClr val="73292A"/>
              </a:buClr>
              <a:defRPr sz="1400"/>
            </a:lvl2pPr>
            <a:lvl3pPr>
              <a:buClr>
                <a:srgbClr val="73292A"/>
              </a:buClr>
              <a:defRPr sz="1200"/>
            </a:lvl3pPr>
            <a:lvl4pPr>
              <a:buClr>
                <a:srgbClr val="73292A"/>
              </a:buClr>
              <a:defRPr sz="1100"/>
            </a:lvl4pPr>
            <a:lvl5pPr>
              <a:buClr>
                <a:srgbClr val="73292A"/>
              </a:buCl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64847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descr="A picture containing fabric&#10;&#10;Description automatically generated">
            <a:extLst>
              <a:ext uri="{FF2B5EF4-FFF2-40B4-BE49-F238E27FC236}">
                <a16:creationId xmlns:a16="http://schemas.microsoft.com/office/drawing/2014/main" id="{E0606CB6-3E28-F128-51B5-3786D74048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67013" y="1162701"/>
            <a:ext cx="1562100" cy="4394200"/>
          </a:xfrm>
          <a:prstGeom prst="rect">
            <a:avLst/>
          </a:prstGeom>
        </p:spPr>
      </p:pic>
      <p:sp>
        <p:nvSpPr>
          <p:cNvPr id="18" name="Rectangle 17">
            <a:extLst>
              <a:ext uri="{FF2B5EF4-FFF2-40B4-BE49-F238E27FC236}">
                <a16:creationId xmlns:a16="http://schemas.microsoft.com/office/drawing/2014/main" id="{E64BBC1B-7DD9-DA00-15CC-B446DA472005}"/>
              </a:ext>
            </a:extLst>
          </p:cNvPr>
          <p:cNvSpPr/>
          <p:nvPr userDrawn="1"/>
        </p:nvSpPr>
        <p:spPr>
          <a:xfrm>
            <a:off x="0" y="0"/>
            <a:ext cx="6096000" cy="6869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Nova Light"/>
              <a:ea typeface="+mn-ea"/>
              <a:cs typeface="+mn-cs"/>
            </a:endParaRPr>
          </a:p>
        </p:txBody>
      </p:sp>
      <p:pic>
        <p:nvPicPr>
          <p:cNvPr id="8" name="Picture 7" descr="A picture containing flower, plant&#10;&#10;Description automatically generated">
            <a:extLst>
              <a:ext uri="{FF2B5EF4-FFF2-40B4-BE49-F238E27FC236}">
                <a16:creationId xmlns:a16="http://schemas.microsoft.com/office/drawing/2014/main" id="{C88A03B2-8C41-A023-CB90-5F79A1F01A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77235" y="2476883"/>
            <a:ext cx="749300" cy="2755900"/>
          </a:xfrm>
          <a:prstGeom prst="rect">
            <a:avLst/>
          </a:prstGeom>
        </p:spPr>
      </p:pic>
      <p:pic>
        <p:nvPicPr>
          <p:cNvPr id="10" name="Picture 9" descr="A close-up of a flower&#10;&#10;Description automatically generated with low confidence">
            <a:extLst>
              <a:ext uri="{FF2B5EF4-FFF2-40B4-BE49-F238E27FC236}">
                <a16:creationId xmlns:a16="http://schemas.microsoft.com/office/drawing/2014/main" id="{9EA6110C-517A-C447-DB03-9A264F112FB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19809" y="1695833"/>
            <a:ext cx="1155700" cy="4318000"/>
          </a:xfrm>
          <a:prstGeom prst="rect">
            <a:avLst/>
          </a:prstGeom>
        </p:spPr>
      </p:pic>
      <p:pic>
        <p:nvPicPr>
          <p:cNvPr id="12" name="Picture 11" descr="A close-up of a flower&#10;&#10;Description automatically generated with low confidence">
            <a:extLst>
              <a:ext uri="{FF2B5EF4-FFF2-40B4-BE49-F238E27FC236}">
                <a16:creationId xmlns:a16="http://schemas.microsoft.com/office/drawing/2014/main" id="{DC4249CD-2B45-A435-5B21-CFA70421386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66749" y="381916"/>
            <a:ext cx="1155700" cy="4318000"/>
          </a:xfrm>
          <a:prstGeom prst="rect">
            <a:avLst/>
          </a:prstGeom>
        </p:spPr>
      </p:pic>
      <p:sp>
        <p:nvSpPr>
          <p:cNvPr id="14" name="Rectangle 13">
            <a:extLst>
              <a:ext uri="{FF2B5EF4-FFF2-40B4-BE49-F238E27FC236}">
                <a16:creationId xmlns:a16="http://schemas.microsoft.com/office/drawing/2014/main" id="{7A7568A0-F819-551E-4780-20A651246990}"/>
              </a:ext>
            </a:extLst>
          </p:cNvPr>
          <p:cNvSpPr/>
          <p:nvPr userDrawn="1"/>
        </p:nvSpPr>
        <p:spPr>
          <a:xfrm>
            <a:off x="1024128" y="2162946"/>
            <a:ext cx="3794760" cy="2536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Nova Light"/>
              <a:ea typeface="+mn-ea"/>
              <a:cs typeface="+mn-cs"/>
            </a:endParaRPr>
          </a:p>
        </p:txBody>
      </p:sp>
      <p:sp>
        <p:nvSpPr>
          <p:cNvPr id="16" name="Rectangle 15">
            <a:extLst>
              <a:ext uri="{FF2B5EF4-FFF2-40B4-BE49-F238E27FC236}">
                <a16:creationId xmlns:a16="http://schemas.microsoft.com/office/drawing/2014/main" id="{5711D903-56F9-B09B-0443-A76786804823}"/>
              </a:ext>
            </a:extLst>
          </p:cNvPr>
          <p:cNvSpPr/>
          <p:nvPr userDrawn="1"/>
        </p:nvSpPr>
        <p:spPr>
          <a:xfrm>
            <a:off x="1131655" y="2264499"/>
            <a:ext cx="3585549" cy="2335427"/>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Nova Light"/>
              <a:ea typeface="+mn-ea"/>
              <a:cs typeface="+mn-cs"/>
            </a:endParaRPr>
          </a:p>
        </p:txBody>
      </p:sp>
      <p:sp>
        <p:nvSpPr>
          <p:cNvPr id="2" name="Title 1">
            <a:extLst>
              <a:ext uri="{FF2B5EF4-FFF2-40B4-BE49-F238E27FC236}">
                <a16:creationId xmlns:a16="http://schemas.microsoft.com/office/drawing/2014/main" id="{D9D91551-9B41-0ACF-0BE6-9D174E6957FD}"/>
              </a:ext>
            </a:extLst>
          </p:cNvPr>
          <p:cNvSpPr>
            <a:spLocks noGrp="1"/>
          </p:cNvSpPr>
          <p:nvPr>
            <p:ph type="title"/>
          </p:nvPr>
        </p:nvSpPr>
        <p:spPr>
          <a:xfrm>
            <a:off x="1472184" y="2889504"/>
            <a:ext cx="2852928" cy="1088136"/>
          </a:xfrm>
        </p:spPr>
        <p:txBody>
          <a:bodyPr/>
          <a:lstStyle>
            <a:lvl1pPr algn="ctr">
              <a:defRPr/>
            </a:lvl1pPr>
          </a:lstStyle>
          <a:p>
            <a:r>
              <a:rPr lang="en-US"/>
              <a:t>Click to edit Master title style</a:t>
            </a:r>
          </a:p>
        </p:txBody>
      </p:sp>
      <p:sp>
        <p:nvSpPr>
          <p:cNvPr id="19" name="Content Placeholder 2">
            <a:extLst>
              <a:ext uri="{FF2B5EF4-FFF2-40B4-BE49-F238E27FC236}">
                <a16:creationId xmlns:a16="http://schemas.microsoft.com/office/drawing/2014/main" id="{545D3FB1-678F-0A9A-CCB6-435CE57DA0F6}"/>
              </a:ext>
            </a:extLst>
          </p:cNvPr>
          <p:cNvSpPr>
            <a:spLocks noGrp="1"/>
          </p:cNvSpPr>
          <p:nvPr>
            <p:ph idx="1"/>
          </p:nvPr>
        </p:nvSpPr>
        <p:spPr>
          <a:xfrm>
            <a:off x="8211312" y="2011680"/>
            <a:ext cx="2999232" cy="2843784"/>
          </a:xfrm>
        </p:spPr>
        <p:txBody>
          <a:bodyPr anchor="ctr">
            <a:normAutofit/>
          </a:bodyPr>
          <a:lstStyle>
            <a:lvl1pPr marL="0" indent="0" algn="l">
              <a:lnSpc>
                <a:spcPct val="150000"/>
              </a:lnSpc>
              <a:buNone/>
              <a:defRPr sz="2400">
                <a:latin typeface="Gill Sans Nova Light" panose="020F0302020204030204" pitchFamily="34" charset="0"/>
                <a:cs typeface="Gill Sans Nova Light" panose="020F0302020204030204" pitchFamily="34" charset="0"/>
              </a:defRPr>
            </a:lvl1pPr>
            <a:lvl2pPr algn="l">
              <a:lnSpc>
                <a:spcPct val="150000"/>
              </a:lnSpc>
              <a:defRPr sz="2000">
                <a:latin typeface="Gill Sans Nova Light" panose="020F0302020204030204" pitchFamily="34" charset="0"/>
                <a:cs typeface="Gill Sans Nova Light" panose="020F0302020204030204" pitchFamily="34" charset="0"/>
              </a:defRPr>
            </a:lvl2pPr>
            <a:lvl3pPr algn="ctr">
              <a:defRPr sz="1600">
                <a:latin typeface="Gill Sans Nova Light" panose="020F0302020204030204" pitchFamily="34" charset="0"/>
                <a:cs typeface="Gill Sans Nova Light" panose="020F0302020204030204" pitchFamily="34" charset="0"/>
              </a:defRPr>
            </a:lvl3pPr>
            <a:lvl4pPr algn="ctr">
              <a:defRPr sz="1400">
                <a:latin typeface="Gill Sans Nova Light" panose="020F0302020204030204" pitchFamily="34" charset="0"/>
                <a:cs typeface="Gill Sans Nova Light" panose="020F0302020204030204" pitchFamily="34" charset="0"/>
              </a:defRPr>
            </a:lvl4pPr>
            <a:lvl5pPr algn="ctr">
              <a:defRPr sz="1400">
                <a:latin typeface="Gill Sans Nova Light" panose="020F0302020204030204" pitchFamily="34" charset="0"/>
                <a:cs typeface="Gill Sans Nova Light" panose="020F0302020204030204" pitchFamily="34" charset="0"/>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0441927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D362110-9E75-C1E6-F3D3-769A27CB658B}"/>
              </a:ext>
            </a:extLst>
          </p:cNvPr>
          <p:cNvSpPr/>
          <p:nvPr userDrawn="1"/>
        </p:nvSpPr>
        <p:spPr>
          <a:xfrm>
            <a:off x="4680" y="0"/>
            <a:ext cx="12191999" cy="2309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Nova Light"/>
              <a:ea typeface="+mn-ea"/>
              <a:cs typeface="+mn-cs"/>
            </a:endParaRPr>
          </a:p>
        </p:txBody>
      </p:sp>
      <p:sp>
        <p:nvSpPr>
          <p:cNvPr id="10" name="Rectangle 9">
            <a:extLst>
              <a:ext uri="{FF2B5EF4-FFF2-40B4-BE49-F238E27FC236}">
                <a16:creationId xmlns:a16="http://schemas.microsoft.com/office/drawing/2014/main" id="{80E61109-4A99-6337-9E7D-6AE0370E2A33}"/>
              </a:ext>
            </a:extLst>
          </p:cNvPr>
          <p:cNvSpPr/>
          <p:nvPr userDrawn="1"/>
        </p:nvSpPr>
        <p:spPr>
          <a:xfrm>
            <a:off x="1007819"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Nova Light"/>
              <a:ea typeface="+mn-ea"/>
              <a:cs typeface="+mn-cs"/>
            </a:endParaRPr>
          </a:p>
        </p:txBody>
      </p:sp>
      <p:pic>
        <p:nvPicPr>
          <p:cNvPr id="11" name="Picture 10" descr="A picture containing mollusk, insect&#10;&#10;Description automatically generated">
            <a:extLst>
              <a:ext uri="{FF2B5EF4-FFF2-40B4-BE49-F238E27FC236}">
                <a16:creationId xmlns:a16="http://schemas.microsoft.com/office/drawing/2014/main" id="{13B4663F-72DF-CD37-DE9D-C35DFB37E8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6902" y="1631192"/>
            <a:ext cx="1207554" cy="354511"/>
          </a:xfrm>
          <a:prstGeom prst="rect">
            <a:avLst/>
          </a:prstGeom>
        </p:spPr>
      </p:pic>
      <p:sp>
        <p:nvSpPr>
          <p:cNvPr id="12" name="Title 1">
            <a:extLst>
              <a:ext uri="{FF2B5EF4-FFF2-40B4-BE49-F238E27FC236}">
                <a16:creationId xmlns:a16="http://schemas.microsoft.com/office/drawing/2014/main" id="{C48BE494-2D3C-A618-4422-6EA9496986DA}"/>
              </a:ext>
            </a:extLst>
          </p:cNvPr>
          <p:cNvSpPr>
            <a:spLocks noGrp="1"/>
          </p:cNvSpPr>
          <p:nvPr>
            <p:ph type="title"/>
          </p:nvPr>
        </p:nvSpPr>
        <p:spPr>
          <a:xfrm>
            <a:off x="381000" y="381000"/>
            <a:ext cx="11430000" cy="1325563"/>
          </a:xfrm>
        </p:spPr>
        <p:txBody>
          <a:bodyPr/>
          <a:lstStyle>
            <a:lvl1pPr algn="ctr">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6069ADF-8CD9-4E77-BB8D-70D8824C5AE3}"/>
              </a:ext>
            </a:extLst>
          </p:cNvPr>
          <p:cNvSpPr>
            <a:spLocks noGrp="1"/>
          </p:cNvSpPr>
          <p:nvPr>
            <p:ph sz="half" idx="1"/>
          </p:nvPr>
        </p:nvSpPr>
        <p:spPr>
          <a:xfrm>
            <a:off x="838200" y="2628461"/>
            <a:ext cx="5181600" cy="35485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5F077D-E901-4AA9-B062-1C37FF407BFD}"/>
              </a:ext>
            </a:extLst>
          </p:cNvPr>
          <p:cNvSpPr>
            <a:spLocks noGrp="1"/>
          </p:cNvSpPr>
          <p:nvPr>
            <p:ph sz="half" idx="2"/>
          </p:nvPr>
        </p:nvSpPr>
        <p:spPr>
          <a:xfrm>
            <a:off x="6172200" y="2628461"/>
            <a:ext cx="5181600" cy="35485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119B248-9F11-0A11-E6AF-776D371E14A3}"/>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Gill Sans Nova Light" panose="020F0302020204030204" pitchFamily="34" charset="0"/>
                <a:ea typeface="+mn-ea"/>
              </a:rPr>
              <a:t>Presentation title</a:t>
            </a:r>
            <a:endParaRPr kumimoji="0" lang="en-US" sz="1200" b="0" i="0" u="none" strike="noStrike" kern="1200" cap="none" spc="0" normalizeH="0" baseline="0" noProof="0" dirty="0">
              <a:ln>
                <a:noFill/>
              </a:ln>
              <a:solidFill>
                <a:srgbClr val="000000"/>
              </a:solidFill>
              <a:effectLst/>
              <a:uLnTx/>
              <a:uFillTx/>
              <a:latin typeface="Gill Sans Nova Light" panose="020F0302020204030204" pitchFamily="34" charset="0"/>
              <a:ea typeface="+mn-ea"/>
            </a:endParaRPr>
          </a:p>
        </p:txBody>
      </p:sp>
      <p:sp>
        <p:nvSpPr>
          <p:cNvPr id="8" name="Slide Number Placeholder 7">
            <a:extLst>
              <a:ext uri="{FF2B5EF4-FFF2-40B4-BE49-F238E27FC236}">
                <a16:creationId xmlns:a16="http://schemas.microsoft.com/office/drawing/2014/main" id="{85EFD48A-F270-E4EE-7C35-F4304F3DDF3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A09A9-5501-47C1-A89A-A340965A2BE2}" type="slidenum">
              <a:rPr kumimoji="0" lang="en-US" sz="1200" b="0" i="0" u="none" strike="noStrike" kern="1200" cap="none" spc="0" normalizeH="0" baseline="0" noProof="0" smtClean="0">
                <a:ln>
                  <a:noFill/>
                </a:ln>
                <a:solidFill>
                  <a:srgbClr val="000000"/>
                </a:solidFill>
                <a:effectLst/>
                <a:uLnTx/>
                <a:uFillTx/>
                <a:latin typeface="Gill Sans Nova Light" panose="020F0302020204030204" pitchFamily="34"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solidFill>
              <a:effectLst/>
              <a:uLnTx/>
              <a:uFillTx/>
              <a:latin typeface="Gill Sans Nova Light" panose="020F0302020204030204" pitchFamily="34" charset="0"/>
              <a:ea typeface="+mn-ea"/>
            </a:endParaRPr>
          </a:p>
        </p:txBody>
      </p:sp>
    </p:spTree>
    <p:extLst>
      <p:ext uri="{BB962C8B-B14F-4D97-AF65-F5344CB8AC3E}">
        <p14:creationId xmlns:p14="http://schemas.microsoft.com/office/powerpoint/2010/main" val="19314486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A7DEB86-4C56-EB31-FEEE-EC8AA99FB456}"/>
              </a:ext>
            </a:extLst>
          </p:cNvPr>
          <p:cNvSpPr/>
          <p:nvPr userDrawn="1"/>
        </p:nvSpPr>
        <p:spPr>
          <a:xfrm>
            <a:off x="4680" y="0"/>
            <a:ext cx="12191999" cy="2309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Nova Light"/>
              <a:ea typeface="+mn-ea"/>
              <a:cs typeface="+mn-cs"/>
            </a:endParaRPr>
          </a:p>
        </p:txBody>
      </p:sp>
      <p:sp>
        <p:nvSpPr>
          <p:cNvPr id="6" name="Rectangle 5">
            <a:extLst>
              <a:ext uri="{FF2B5EF4-FFF2-40B4-BE49-F238E27FC236}">
                <a16:creationId xmlns:a16="http://schemas.microsoft.com/office/drawing/2014/main" id="{F3C19EDA-96E7-C255-DFF9-F36A187EBACD}"/>
              </a:ext>
            </a:extLst>
          </p:cNvPr>
          <p:cNvSpPr/>
          <p:nvPr userDrawn="1"/>
        </p:nvSpPr>
        <p:spPr>
          <a:xfrm>
            <a:off x="1007819"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Nova Light"/>
              <a:ea typeface="+mn-ea"/>
              <a:cs typeface="+mn-cs"/>
            </a:endParaRPr>
          </a:p>
        </p:txBody>
      </p:sp>
      <p:pic>
        <p:nvPicPr>
          <p:cNvPr id="7" name="Picture 6" descr="A picture containing mollusk, insect&#10;&#10;Description automatically generated">
            <a:extLst>
              <a:ext uri="{FF2B5EF4-FFF2-40B4-BE49-F238E27FC236}">
                <a16:creationId xmlns:a16="http://schemas.microsoft.com/office/drawing/2014/main" id="{FAD938FE-3B63-4832-B610-64346C069F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6902" y="1631192"/>
            <a:ext cx="1207554" cy="354511"/>
          </a:xfrm>
          <a:prstGeom prst="rect">
            <a:avLst/>
          </a:prstGeom>
        </p:spPr>
      </p:pic>
      <p:sp>
        <p:nvSpPr>
          <p:cNvPr id="8" name="Title 1">
            <a:extLst>
              <a:ext uri="{FF2B5EF4-FFF2-40B4-BE49-F238E27FC236}">
                <a16:creationId xmlns:a16="http://schemas.microsoft.com/office/drawing/2014/main" id="{5B38128B-385C-B928-A4A8-BD98929D3DD4}"/>
              </a:ext>
            </a:extLst>
          </p:cNvPr>
          <p:cNvSpPr>
            <a:spLocks noGrp="1"/>
          </p:cNvSpPr>
          <p:nvPr>
            <p:ph type="title"/>
          </p:nvPr>
        </p:nvSpPr>
        <p:spPr>
          <a:xfrm>
            <a:off x="381000" y="381000"/>
            <a:ext cx="11430000" cy="1325563"/>
          </a:xfrm>
        </p:spPr>
        <p:txBody>
          <a:bodyPr/>
          <a:lstStyle>
            <a:lvl1pPr algn="ctr">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Gill Sans Nova Light" panose="020F0302020204030204" pitchFamily="34" charset="0"/>
                <a:ea typeface="+mn-ea"/>
              </a:rPr>
              <a:t>Presentation title</a:t>
            </a:r>
            <a:endParaRPr kumimoji="0" lang="en-US" sz="1200" b="0" i="0" u="none" strike="noStrike" kern="1200" cap="none" spc="0" normalizeH="0" baseline="0" noProof="0" dirty="0">
              <a:ln>
                <a:noFill/>
              </a:ln>
              <a:solidFill>
                <a:srgbClr val="000000"/>
              </a:solidFill>
              <a:effectLst/>
              <a:uLnTx/>
              <a:uFillTx/>
              <a:latin typeface="Gill Sans Nova Light" panose="020F0302020204030204" pitchFamily="34" charset="0"/>
              <a:ea typeface="+mn-ea"/>
            </a:endParaRP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A09A9-5501-47C1-A89A-A340965A2BE2}" type="slidenum">
              <a:rPr kumimoji="0" lang="en-US" sz="1200" b="0" i="0" u="none" strike="noStrike" kern="1200" cap="none" spc="0" normalizeH="0" baseline="0" noProof="0" smtClean="0">
                <a:ln>
                  <a:noFill/>
                </a:ln>
                <a:solidFill>
                  <a:srgbClr val="000000"/>
                </a:solidFill>
                <a:effectLst/>
                <a:uLnTx/>
                <a:uFillTx/>
                <a:latin typeface="Gill Sans Nova Light" panose="020F0302020204030204" pitchFamily="34"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solidFill>
              <a:effectLst/>
              <a:uLnTx/>
              <a:uFillTx/>
              <a:latin typeface="Gill Sans Nova Light" panose="020F0302020204030204" pitchFamily="34" charset="0"/>
              <a:ea typeface="+mn-ea"/>
            </a:endParaRPr>
          </a:p>
        </p:txBody>
      </p:sp>
    </p:spTree>
    <p:extLst>
      <p:ext uri="{BB962C8B-B14F-4D97-AF65-F5344CB8AC3E}">
        <p14:creationId xmlns:p14="http://schemas.microsoft.com/office/powerpoint/2010/main" val="24503910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AC6CA6E-C1AB-4B24-80C7-A4B12640BE6F}"/>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Gill Sans Nova Light" panose="020F0302020204030204" pitchFamily="34" charset="0"/>
                <a:ea typeface="+mn-ea"/>
              </a:rPr>
              <a:t>Presentation title</a:t>
            </a:r>
            <a:endParaRPr kumimoji="0" lang="en-US" sz="1200" b="0" i="0" u="none" strike="noStrike" kern="1200" cap="none" spc="0" normalizeH="0" baseline="0" noProof="0" dirty="0">
              <a:ln>
                <a:noFill/>
              </a:ln>
              <a:solidFill>
                <a:srgbClr val="000000"/>
              </a:solidFill>
              <a:effectLst/>
              <a:uLnTx/>
              <a:uFillTx/>
              <a:latin typeface="Gill Sans Nova Light" panose="020F0302020204030204" pitchFamily="34" charset="0"/>
              <a:ea typeface="+mn-ea"/>
            </a:endParaRPr>
          </a:p>
        </p:txBody>
      </p:sp>
      <p:sp>
        <p:nvSpPr>
          <p:cNvPr id="4" name="Slide Number Placeholder 3">
            <a:extLst>
              <a:ext uri="{FF2B5EF4-FFF2-40B4-BE49-F238E27FC236}">
                <a16:creationId xmlns:a16="http://schemas.microsoft.com/office/drawing/2014/main" id="{4F5EFB41-7AD3-4519-95E7-416BFA1AEC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A09A9-5501-47C1-A89A-A340965A2BE2}" type="slidenum">
              <a:rPr kumimoji="0" lang="en-US" sz="1200" b="0" i="0" u="none" strike="noStrike" kern="1200" cap="none" spc="0" normalizeH="0" baseline="0" noProof="0" smtClean="0">
                <a:ln>
                  <a:noFill/>
                </a:ln>
                <a:solidFill>
                  <a:srgbClr val="000000"/>
                </a:solidFill>
                <a:effectLst/>
                <a:uLnTx/>
                <a:uFillTx/>
                <a:latin typeface="Gill Sans Nova Light" panose="020F0302020204030204" pitchFamily="34"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solidFill>
              <a:effectLst/>
              <a:uLnTx/>
              <a:uFillTx/>
              <a:latin typeface="Gill Sans Nova Light" panose="020F0302020204030204" pitchFamily="34" charset="0"/>
              <a:ea typeface="+mn-ea"/>
            </a:endParaRPr>
          </a:p>
        </p:txBody>
      </p:sp>
    </p:spTree>
    <p:extLst>
      <p:ext uri="{BB962C8B-B14F-4D97-AF65-F5344CB8AC3E}">
        <p14:creationId xmlns:p14="http://schemas.microsoft.com/office/powerpoint/2010/main" val="4046262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ECA2CF3-161D-4290-9691-8A065EC2791C}" type="datetimeFigureOut">
              <a:rPr lang="en-US" smtClean="0"/>
              <a:t>3/6/2025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29584115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BD6A3-F987-4FCC-A6EF-2EF0D33C08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3F06A0-63CE-4272-B90E-4F20296BFB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467220-06E3-427A-B4D3-9B0030E09D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F5AEF53B-C85C-47DB-ADE4-C1D9FA682945}"/>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Gill Sans Nova Light" panose="020F0302020204030204" pitchFamily="34" charset="0"/>
                <a:ea typeface="+mn-ea"/>
              </a:rPr>
              <a:t>Presentation title</a:t>
            </a:r>
            <a:endParaRPr kumimoji="0" lang="en-US" sz="1200" b="0" i="0" u="none" strike="noStrike" kern="1200" cap="none" spc="0" normalizeH="0" baseline="0" noProof="0" dirty="0">
              <a:ln>
                <a:noFill/>
              </a:ln>
              <a:solidFill>
                <a:srgbClr val="000000"/>
              </a:solidFill>
              <a:effectLst/>
              <a:uLnTx/>
              <a:uFillTx/>
              <a:latin typeface="Gill Sans Nova Light" panose="020F0302020204030204" pitchFamily="34" charset="0"/>
              <a:ea typeface="+mn-ea"/>
            </a:endParaRPr>
          </a:p>
        </p:txBody>
      </p:sp>
      <p:sp>
        <p:nvSpPr>
          <p:cNvPr id="7" name="Slide Number Placeholder 6">
            <a:extLst>
              <a:ext uri="{FF2B5EF4-FFF2-40B4-BE49-F238E27FC236}">
                <a16:creationId xmlns:a16="http://schemas.microsoft.com/office/drawing/2014/main" id="{DFD4FD38-14E5-4C36-B948-8BF3F794ED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A09A9-5501-47C1-A89A-A340965A2BE2}" type="slidenum">
              <a:rPr kumimoji="0" lang="en-US" sz="1200" b="0" i="0" u="none" strike="noStrike" kern="1200" cap="none" spc="0" normalizeH="0" baseline="0" noProof="0" smtClean="0">
                <a:ln>
                  <a:noFill/>
                </a:ln>
                <a:solidFill>
                  <a:srgbClr val="000000"/>
                </a:solidFill>
                <a:effectLst/>
                <a:uLnTx/>
                <a:uFillTx/>
                <a:latin typeface="Gill Sans Nova Light" panose="020F0302020204030204" pitchFamily="34"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solidFill>
              <a:effectLst/>
              <a:uLnTx/>
              <a:uFillTx/>
              <a:latin typeface="Gill Sans Nova Light" panose="020F0302020204030204" pitchFamily="34" charset="0"/>
              <a:ea typeface="+mn-ea"/>
            </a:endParaRPr>
          </a:p>
        </p:txBody>
      </p:sp>
    </p:spTree>
    <p:extLst>
      <p:ext uri="{BB962C8B-B14F-4D97-AF65-F5344CB8AC3E}">
        <p14:creationId xmlns:p14="http://schemas.microsoft.com/office/powerpoint/2010/main" val="26814868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08F2A-1C19-4116-80DF-E24EDDF283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A489A7-7CA6-4CC9-B634-FCB2E102C6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7DF5F80D-1DB9-4E0A-8F68-924FC1C9C3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8DA4DA3-10C7-48A6-9B15-38222B8CAD42}"/>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Gill Sans Nova Light" panose="020F0302020204030204" pitchFamily="34" charset="0"/>
                <a:ea typeface="+mn-ea"/>
              </a:rPr>
              <a:t>Presentation title</a:t>
            </a:r>
            <a:endParaRPr kumimoji="0" lang="en-US" sz="1200" b="0" i="0" u="none" strike="noStrike" kern="1200" cap="none" spc="0" normalizeH="0" baseline="0" noProof="0" dirty="0">
              <a:ln>
                <a:noFill/>
              </a:ln>
              <a:solidFill>
                <a:srgbClr val="000000"/>
              </a:solidFill>
              <a:effectLst/>
              <a:uLnTx/>
              <a:uFillTx/>
              <a:latin typeface="Gill Sans Nova Light" panose="020F0302020204030204" pitchFamily="34" charset="0"/>
              <a:ea typeface="+mn-ea"/>
            </a:endParaRPr>
          </a:p>
        </p:txBody>
      </p:sp>
      <p:sp>
        <p:nvSpPr>
          <p:cNvPr id="7" name="Slide Number Placeholder 6">
            <a:extLst>
              <a:ext uri="{FF2B5EF4-FFF2-40B4-BE49-F238E27FC236}">
                <a16:creationId xmlns:a16="http://schemas.microsoft.com/office/drawing/2014/main" id="{E584E7EE-5B3B-427E-9807-020AEF8C766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A09A9-5501-47C1-A89A-A340965A2BE2}" type="slidenum">
              <a:rPr kumimoji="0" lang="en-US" sz="1200" b="0" i="0" u="none" strike="noStrike" kern="1200" cap="none" spc="0" normalizeH="0" baseline="0" noProof="0" smtClean="0">
                <a:ln>
                  <a:noFill/>
                </a:ln>
                <a:solidFill>
                  <a:srgbClr val="000000"/>
                </a:solidFill>
                <a:effectLst/>
                <a:uLnTx/>
                <a:uFillTx/>
                <a:latin typeface="Gill Sans Nova Light" panose="020F0302020204030204" pitchFamily="34"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solidFill>
              <a:effectLst/>
              <a:uLnTx/>
              <a:uFillTx/>
              <a:latin typeface="Gill Sans Nova Light" panose="020F0302020204030204" pitchFamily="34" charset="0"/>
              <a:ea typeface="+mn-ea"/>
            </a:endParaRPr>
          </a:p>
        </p:txBody>
      </p:sp>
    </p:spTree>
    <p:extLst>
      <p:ext uri="{BB962C8B-B14F-4D97-AF65-F5344CB8AC3E}">
        <p14:creationId xmlns:p14="http://schemas.microsoft.com/office/powerpoint/2010/main" val="8119220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ECA2CF3-161D-4290-9691-8A065EC2791C}" type="datetimeFigureOut">
              <a:rPr lang="en-US" smtClean="0"/>
              <a:t>3/6/2025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21868318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ECA2CF3-161D-4290-9691-8A065EC2791C}" type="datetimeFigureOut">
              <a:rPr lang="en-US" smtClean="0"/>
              <a:t>3/6/2025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2658981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CA2CF3-161D-4290-9691-8A065EC2791C}" type="datetimeFigureOut">
              <a:rPr lang="en-US" smtClean="0"/>
              <a:t>3/6/2025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3019267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CA2CF3-161D-4290-9691-8A065EC2791C}" type="datetimeFigureOut">
              <a:rPr lang="en-US" smtClean="0"/>
              <a:t>3/6/2025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4165855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CA2CF3-161D-4290-9691-8A065EC2791C}" type="datetimeFigureOut">
              <a:rPr lang="en-US" smtClean="0"/>
              <a:t>3/6/2025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32503736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CA2CF3-161D-4290-9691-8A065EC2791C}" type="datetimeFigureOut">
              <a:rPr lang="en-US" smtClean="0"/>
              <a:t>3/6/2025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0DA1D9-76DF-4E13-9ADB-F9C797BBD937}" type="slidenum">
              <a:rPr lang="en-US" smtClean="0"/>
              <a:t>‹#›</a:t>
            </a:fld>
            <a:endParaRPr lang="en-US"/>
          </a:p>
        </p:txBody>
      </p:sp>
    </p:spTree>
    <p:extLst>
      <p:ext uri="{BB962C8B-B14F-4D97-AF65-F5344CB8AC3E}">
        <p14:creationId xmlns:p14="http://schemas.microsoft.com/office/powerpoint/2010/main" val="37165583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8000" t="-13000" r="-9000" b="-1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24141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381000" y="381000"/>
            <a:ext cx="114300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381000" y="1825625"/>
            <a:ext cx="114300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228600" y="6356350"/>
            <a:ext cx="4114800" cy="365125"/>
          </a:xfrm>
          <a:prstGeom prst="rect">
            <a:avLst/>
          </a:prstGeom>
        </p:spPr>
        <p:txBody>
          <a:bodyPr vert="horz" lIns="91440" tIns="45720" rIns="91440" bIns="45720" rtlCol="0" anchor="ctr"/>
          <a:lstStyle>
            <a:lvl1pPr algn="l">
              <a:defRPr sz="1200">
                <a:solidFill>
                  <a:schemeClr val="tx1"/>
                </a:solidFill>
                <a:latin typeface="Gill Sans Nova Light" panose="020F0302020204030204" pitchFamily="34" charset="0"/>
                <a:cs typeface="Gill Sans Nova Light" panose="020F03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Gill Sans Nova Light" panose="020F0302020204030204" pitchFamily="34" charset="0"/>
                <a:ea typeface="+mn-ea"/>
              </a:rPr>
              <a:t>Presentation title</a:t>
            </a:r>
            <a:endParaRPr kumimoji="0" lang="en-US" sz="1200" b="0" i="0" u="none" strike="noStrike" kern="1200" cap="none" spc="0" normalizeH="0" baseline="0" noProof="0" dirty="0">
              <a:ln>
                <a:noFill/>
              </a:ln>
              <a:solidFill>
                <a:srgbClr val="000000"/>
              </a:solidFill>
              <a:effectLst/>
              <a:uLnTx/>
              <a:uFillTx/>
              <a:latin typeface="Gill Sans Nova Light" panose="020F0302020204030204" pitchFamily="34" charset="0"/>
              <a:ea typeface="+mn-ea"/>
            </a:endParaRPr>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9208008" y="6356350"/>
            <a:ext cx="2743200" cy="365125"/>
          </a:xfrm>
          <a:prstGeom prst="rect">
            <a:avLst/>
          </a:prstGeom>
        </p:spPr>
        <p:txBody>
          <a:bodyPr vert="horz" lIns="91440" tIns="45720" rIns="91440" bIns="45720" rtlCol="0" anchor="ctr"/>
          <a:lstStyle>
            <a:lvl1pPr algn="r">
              <a:defRPr sz="1200">
                <a:solidFill>
                  <a:schemeClr val="tx1"/>
                </a:solidFill>
                <a:latin typeface="Gill Sans Nova Light" panose="020F0302020204030204" pitchFamily="34" charset="0"/>
                <a:cs typeface="Gill Sans Nova Light" panose="020F030202020403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94A09A9-5501-47C1-A89A-A340965A2BE2}" type="slidenum">
              <a:rPr kumimoji="0" lang="en-US" sz="1200" b="0" i="0" u="none" strike="noStrike" kern="1200" cap="none" spc="0" normalizeH="0" baseline="0" noProof="0" smtClean="0">
                <a:ln>
                  <a:noFill/>
                </a:ln>
                <a:solidFill>
                  <a:srgbClr val="000000"/>
                </a:solidFill>
                <a:effectLst/>
                <a:uLnTx/>
                <a:uFillTx/>
                <a:latin typeface="Gill Sans Nova Light" panose="020F0302020204030204" pitchFamily="34"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solidFill>
              <a:effectLst/>
              <a:uLnTx/>
              <a:uFillTx/>
              <a:latin typeface="Gill Sans Nova Light" panose="020F0302020204030204" pitchFamily="34" charset="0"/>
              <a:ea typeface="+mn-ea"/>
            </a:endParaRPr>
          </a:p>
        </p:txBody>
      </p:sp>
    </p:spTree>
    <p:extLst>
      <p:ext uri="{BB962C8B-B14F-4D97-AF65-F5344CB8AC3E}">
        <p14:creationId xmlns:p14="http://schemas.microsoft.com/office/powerpoint/2010/main" val="5438422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Lst>
  <p:hf hdr="0" dt="0"/>
  <p:txStyles>
    <p:titleStyle>
      <a:lvl1pPr algn="l" defTabSz="914400" rtl="0" eaLnBrk="1" latinLnBrk="0" hangingPunct="1">
        <a:lnSpc>
          <a:spcPct val="90000"/>
        </a:lnSpc>
        <a:spcBef>
          <a:spcPct val="0"/>
        </a:spcBef>
        <a:buNone/>
        <a:defRPr sz="4400" kern="1200">
          <a:solidFill>
            <a:schemeClr val="accent3"/>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73292A"/>
        </a:buClr>
        <a:buFont typeface="Arial" panose="020B0604020202020204" pitchFamily="34" charset="0"/>
        <a:buChar char="•"/>
        <a:defRPr sz="2800"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Clr>
          <a:srgbClr val="73292A"/>
        </a:buClr>
        <a:buFont typeface="Arial" panose="020B0604020202020204" pitchFamily="34" charset="0"/>
        <a:buChar char="•"/>
        <a:defRPr sz="2400" kern="1200">
          <a:solidFill>
            <a:schemeClr val="accent3"/>
          </a:solidFill>
          <a:latin typeface="+mn-lt"/>
          <a:ea typeface="+mn-ea"/>
          <a:cs typeface="+mn-cs"/>
        </a:defRPr>
      </a:lvl2pPr>
      <a:lvl3pPr marL="1143000" indent="-228600" algn="l" defTabSz="914400" rtl="0" eaLnBrk="1" latinLnBrk="0" hangingPunct="1">
        <a:lnSpc>
          <a:spcPct val="90000"/>
        </a:lnSpc>
        <a:spcBef>
          <a:spcPts val="500"/>
        </a:spcBef>
        <a:buClr>
          <a:srgbClr val="73292A"/>
        </a:buClr>
        <a:buFont typeface="Arial" panose="020B0604020202020204" pitchFamily="34" charset="0"/>
        <a:buChar char="•"/>
        <a:defRPr sz="2000" kern="1200">
          <a:solidFill>
            <a:schemeClr val="accent3"/>
          </a:solidFill>
          <a:latin typeface="+mn-lt"/>
          <a:ea typeface="+mn-ea"/>
          <a:cs typeface="+mn-cs"/>
        </a:defRPr>
      </a:lvl3pPr>
      <a:lvl4pPr marL="1600200" indent="-228600" algn="l" defTabSz="914400" rtl="0" eaLnBrk="1" latinLnBrk="0" hangingPunct="1">
        <a:lnSpc>
          <a:spcPct val="90000"/>
        </a:lnSpc>
        <a:spcBef>
          <a:spcPts val="500"/>
        </a:spcBef>
        <a:buClr>
          <a:srgbClr val="73292A"/>
        </a:buClr>
        <a:buFont typeface="Arial" panose="020B0604020202020204" pitchFamily="34" charset="0"/>
        <a:buChar char="•"/>
        <a:defRPr sz="1800" kern="1200">
          <a:solidFill>
            <a:schemeClr val="accent3"/>
          </a:solidFill>
          <a:latin typeface="+mn-lt"/>
          <a:ea typeface="+mn-ea"/>
          <a:cs typeface="+mn-cs"/>
        </a:defRPr>
      </a:lvl4pPr>
      <a:lvl5pPr marL="2057400" indent="-228600" algn="l" defTabSz="914400" rtl="0" eaLnBrk="1" latinLnBrk="0" hangingPunct="1">
        <a:lnSpc>
          <a:spcPct val="90000"/>
        </a:lnSpc>
        <a:spcBef>
          <a:spcPts val="500"/>
        </a:spcBef>
        <a:buClr>
          <a:srgbClr val="73292A"/>
        </a:buClr>
        <a:buFont typeface="Arial" panose="020B0604020202020204" pitchFamily="34" charset="0"/>
        <a:buChar char="•"/>
        <a:defRPr sz="18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3960">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media" Target="../media/media11.mp4"/><Relationship Id="rId7" Type="http://schemas.openxmlformats.org/officeDocument/2006/relationships/image" Target="../media/image2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8.jpg"/><Relationship Id="rId5" Type="http://schemas.openxmlformats.org/officeDocument/2006/relationships/slideLayout" Target="../slideLayouts/slideLayout13.xml"/><Relationship Id="rId4" Type="http://schemas.openxmlformats.org/officeDocument/2006/relationships/video" Target="../media/media11.mp4"/></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p3"/><Relationship Id="rId1" Type="http://schemas.microsoft.com/office/2007/relationships/media" Target="../media/media12.mp3"/><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3.mp4"/><Relationship Id="rId1" Type="http://schemas.microsoft.com/office/2007/relationships/media" Target="../media/media13.mp4"/><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image" Target="../media/image18.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xml"/><Relationship Id="rId4" Type="http://schemas.openxmlformats.org/officeDocument/2006/relationships/image" Target="../media/image35.jp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p3"/><Relationship Id="rId1" Type="http://schemas.microsoft.com/office/2007/relationships/media" Target="../media/media14.mp3"/><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5.mp4"/><Relationship Id="rId1" Type="http://schemas.microsoft.com/office/2007/relationships/media" Target="../media/media15.mp4"/><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1.png"/><Relationship Id="rId4" Type="http://schemas.openxmlformats.org/officeDocument/2006/relationships/image" Target="../media/image18.jp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media" Target="../media/media6.mp4"/><Relationship Id="rId7" Type="http://schemas.openxmlformats.org/officeDocument/2006/relationships/image" Target="../media/image2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8.jpg"/><Relationship Id="rId5" Type="http://schemas.openxmlformats.org/officeDocument/2006/relationships/slideLayout" Target="../slideLayouts/slideLayout13.xml"/><Relationship Id="rId4" Type="http://schemas.openxmlformats.org/officeDocument/2006/relationships/video" Target="../media/media6.mp4"/></Relationships>
</file>

<file path=ppt/slides/_rels/slide7.xml.rels><?xml version="1.0" encoding="UTF-8" standalone="yes"?>
<Relationships xmlns="http://schemas.openxmlformats.org/package/2006/relationships"><Relationship Id="rId3" Type="http://schemas.microsoft.com/office/2007/relationships/media" Target="../media/media8.mp3"/><Relationship Id="rId7" Type="http://schemas.openxmlformats.org/officeDocument/2006/relationships/image" Target="../media/image22.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23.png"/><Relationship Id="rId5" Type="http://schemas.openxmlformats.org/officeDocument/2006/relationships/slideLayout" Target="../slideLayouts/slideLayout13.xml"/><Relationship Id="rId4" Type="http://schemas.openxmlformats.org/officeDocument/2006/relationships/audio" Target="../media/media8.mp3"/></Relationships>
</file>

<file path=ppt/slides/_rels/slide8.xml.rels><?xml version="1.0" encoding="UTF-8" standalone="yes"?>
<Relationships xmlns="http://schemas.openxmlformats.org/package/2006/relationships"><Relationship Id="rId3" Type="http://schemas.microsoft.com/office/2007/relationships/media" Target="../media/media9.mp4"/><Relationship Id="rId7" Type="http://schemas.openxmlformats.org/officeDocument/2006/relationships/image" Target="../media/image23.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2.png"/><Relationship Id="rId5" Type="http://schemas.openxmlformats.org/officeDocument/2006/relationships/slideLayout" Target="../slideLayouts/slideLayout13.xml"/><Relationship Id="rId4" Type="http://schemas.openxmlformats.org/officeDocument/2006/relationships/video" Target="../media/media9.mp4"/></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media" Target="../media/media10.mp4"/><Relationship Id="rId7" Type="http://schemas.openxmlformats.org/officeDocument/2006/relationships/image" Target="../media/image2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8.jpg"/><Relationship Id="rId5" Type="http://schemas.openxmlformats.org/officeDocument/2006/relationships/slideLayout" Target="../slideLayouts/slideLayout13.xml"/><Relationship Id="rId4" Type="http://schemas.openxmlformats.org/officeDocument/2006/relationships/video" Target="../media/media10.mp4"/></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33000"/>
          </a:stretch>
        </a:blipFill>
        <a:effectLst/>
      </p:bgPr>
    </p:bg>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03E3E5A4-895C-4BA9-BD4F-9E9E966865C2}"/>
              </a:ext>
            </a:extLst>
          </p:cNvPr>
          <p:cNvSpPr txBox="1">
            <a:spLocks/>
          </p:cNvSpPr>
          <p:nvPr/>
        </p:nvSpPr>
        <p:spPr>
          <a:xfrm>
            <a:off x="2204953" y="141486"/>
            <a:ext cx="7782099" cy="130709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2400" b="0" i="0" u="none" strike="noStrike" kern="1200" cap="none" spc="0" normalizeH="0" baseline="0" noProof="0" smtClean="0">
                <a:ln>
                  <a:noFill/>
                </a:ln>
                <a:solidFill>
                  <a:srgbClr val="000099"/>
                </a:solidFill>
                <a:effectLst/>
                <a:uLnTx/>
                <a:uFillTx/>
                <a:latin typeface="Times New Roman" panose="02020603050405020304" pitchFamily="18" charset="0"/>
                <a:ea typeface="+mj-ea"/>
                <a:cs typeface="Times New Roman" panose="02020603050405020304" pitchFamily="18" charset="0"/>
              </a:rPr>
              <a:t>TRƯỜNG</a:t>
            </a:r>
            <a:r>
              <a:rPr kumimoji="0" lang="en-US" sz="2400" b="0" i="0" u="none" strike="noStrike" kern="1200" cap="none" spc="0" normalizeH="0" noProof="0" smtClean="0">
                <a:ln>
                  <a:noFill/>
                </a:ln>
                <a:solidFill>
                  <a:srgbClr val="000099"/>
                </a:solidFill>
                <a:effectLst/>
                <a:uLnTx/>
                <a:uFillTx/>
                <a:latin typeface="Times New Roman" panose="02020603050405020304" pitchFamily="18" charset="0"/>
                <a:ea typeface="+mj-ea"/>
                <a:cs typeface="Times New Roman" panose="02020603050405020304" pitchFamily="18" charset="0"/>
              </a:rPr>
              <a:t> THCS AN TIẾN</a:t>
            </a:r>
            <a:endParaRPr kumimoji="0" lang="en-US" sz="2400" b="0" i="0" u="none" strike="noStrike" kern="1200" cap="none" spc="0" normalizeH="0" baseline="0" noProof="0" dirty="0" smtClean="0">
              <a:ln>
                <a:noFill/>
              </a:ln>
              <a:solidFill>
                <a:srgbClr val="000099"/>
              </a:solidFill>
              <a:effectLst/>
              <a:uLnTx/>
              <a:uFillTx/>
              <a:latin typeface="Times New Roman" panose="02020603050405020304" pitchFamily="18" charset="0"/>
              <a:ea typeface="+mj-ea"/>
              <a:cs typeface="Times New Roman" panose="02020603050405020304" pitchFamily="18" charset="0"/>
            </a:endParaRPr>
          </a:p>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2400" b="1" i="0" u="none" strike="noStrike" kern="1200" cap="none" spc="0" normalizeH="0" baseline="0" noProof="0" smtClean="0">
                <a:ln>
                  <a:noFill/>
                </a:ln>
                <a:solidFill>
                  <a:srgbClr val="000099"/>
                </a:solidFill>
                <a:effectLst/>
                <a:uLnTx/>
                <a:uFillTx/>
                <a:latin typeface="Times New Roman" panose="02020603050405020304" pitchFamily="18" charset="0"/>
                <a:ea typeface="+mj-ea"/>
                <a:cs typeface="Times New Roman" panose="02020603050405020304" pitchFamily="18" charset="0"/>
              </a:rPr>
              <a:t>LỚP</a:t>
            </a:r>
            <a:r>
              <a:rPr kumimoji="0" lang="en-US" sz="2400" b="1" i="0" u="none" strike="noStrike" kern="1200" cap="none" spc="0" normalizeH="0" noProof="0" smtClean="0">
                <a:ln>
                  <a:noFill/>
                </a:ln>
                <a:solidFill>
                  <a:srgbClr val="000099"/>
                </a:solidFill>
                <a:effectLst/>
                <a:uLnTx/>
                <a:uFillTx/>
                <a:latin typeface="Times New Roman" panose="02020603050405020304" pitchFamily="18" charset="0"/>
                <a:ea typeface="+mj-ea"/>
                <a:cs typeface="Times New Roman" panose="02020603050405020304" pitchFamily="18" charset="0"/>
              </a:rPr>
              <a:t> 7</a:t>
            </a:r>
            <a:endParaRPr kumimoji="0" lang="en-US" sz="2400" b="1" i="0" u="none" strike="noStrike" kern="1200" cap="none" spc="0" normalizeH="0" baseline="0" noProof="0" dirty="0">
              <a:ln>
                <a:noFill/>
              </a:ln>
              <a:solidFill>
                <a:srgbClr val="000099"/>
              </a:solidFill>
              <a:effectLst/>
              <a:uLnTx/>
              <a:uFillTx/>
              <a:latin typeface="Times New Roman" panose="02020603050405020304" pitchFamily="18" charset="0"/>
              <a:ea typeface="+mj-ea"/>
              <a:cs typeface="Times New Roman" panose="02020603050405020304" pitchFamily="18" charset="0"/>
            </a:endParaRPr>
          </a:p>
        </p:txBody>
      </p:sp>
      <p:sp>
        <p:nvSpPr>
          <p:cNvPr id="20" name="Title 1">
            <a:extLst>
              <a:ext uri="{FF2B5EF4-FFF2-40B4-BE49-F238E27FC236}">
                <a16:creationId xmlns:a16="http://schemas.microsoft.com/office/drawing/2014/main" id="{B3E361E8-0C32-47FD-A295-877AF13837A2}"/>
              </a:ext>
            </a:extLst>
          </p:cNvPr>
          <p:cNvSpPr txBox="1">
            <a:spLocks/>
          </p:cNvSpPr>
          <p:nvPr/>
        </p:nvSpPr>
        <p:spPr>
          <a:xfrm>
            <a:off x="96536" y="1621189"/>
            <a:ext cx="11670221" cy="276005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CHÀO MỪNG QUÝ THẦY, CÔ ĐẾN </a:t>
            </a:r>
            <a:r>
              <a:rPr kumimoji="0" lang="en-US" sz="36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VỚI </a:t>
            </a:r>
            <a:r>
              <a:rPr kumimoji="0" lang="en-US" sz="3600" b="1" i="0"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MÔN</a:t>
            </a:r>
            <a:r>
              <a:rPr kumimoji="0" lang="en-US" sz="3600" b="1" i="0" u="none" strike="noStrike" kern="1200" cap="none" spc="0" normalizeH="0" noProof="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 TIN HỌC</a:t>
            </a:r>
          </a:p>
          <a:p>
            <a:pPr marL="0" marR="0" lvl="0" indent="0" algn="ctr" defTabSz="914400" rtl="0" eaLnBrk="1" fontAlgn="auto" latinLnBrk="0" hangingPunct="1">
              <a:lnSpc>
                <a:spcPct val="150000"/>
              </a:lnSpc>
              <a:spcBef>
                <a:spcPct val="0"/>
              </a:spcBef>
              <a:spcAft>
                <a:spcPts val="0"/>
              </a:spcAft>
              <a:buClrTx/>
              <a:buSzTx/>
              <a:buFontTx/>
              <a:buNone/>
              <a:tabLst/>
              <a:defRPr/>
            </a:pPr>
            <a:r>
              <a:rPr lang="en-US" sz="3600" b="1" baseline="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LỚP</a:t>
            </a:r>
            <a:r>
              <a:rPr lang="en-US" sz="3600" b="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7</a:t>
            </a:r>
            <a:endParaRPr kumimoji="0" 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endParaRPr>
          </a:p>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NĂM HỌC 2023 - 2024</a:t>
            </a:r>
          </a:p>
        </p:txBody>
      </p:sp>
    </p:spTree>
    <p:extLst>
      <p:ext uri="{BB962C8B-B14F-4D97-AF65-F5344CB8AC3E}">
        <p14:creationId xmlns:p14="http://schemas.microsoft.com/office/powerpoint/2010/main" val="26795174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092036" y="1711036"/>
            <a:ext cx="9185564" cy="2062103"/>
          </a:xfrm>
          <a:prstGeom prst="rect">
            <a:avLst/>
          </a:prstGeom>
        </p:spPr>
        <p:txBody>
          <a:bodyPr wrap="square">
            <a:spAutoFit/>
          </a:bodyPr>
          <a:lstStyle/>
          <a:p>
            <a:pPr marL="0" marR="0" lvl="0" indent="0" algn="l" defTabSz="914400" rtl="0" eaLnBrk="1" fontAlgn="auto" latinLnBrk="0" hangingPunct="1">
              <a:lnSpc>
                <a:spcPct val="200000"/>
              </a:lnSpc>
              <a:spcBef>
                <a:spcPts val="300"/>
              </a:spcBef>
              <a:spcAft>
                <a:spcPts val="300"/>
              </a:spcAft>
              <a:buClrTx/>
              <a:buSzTx/>
              <a:buFontTx/>
              <a:buNone/>
              <a:tabLst/>
              <a:defRPr/>
            </a:pPr>
            <a:r>
              <a:rPr kumimoji="0" lang="en-US" sz="3200" b="1" i="0" u="none" strike="noStrike" kern="1200" cap="none" spc="0" normalizeH="0" baseline="0" noProof="0" smtClean="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Câu 5: </a:t>
            </a:r>
            <a:r>
              <a:rPr kumimoji="0" lang="vi-VN" sz="3200" b="1" i="0" u="none" strike="noStrike" kern="1200" cap="none" spc="0" normalizeH="0" baseline="0" noProof="0" smtClean="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Hàm </a:t>
            </a:r>
            <a:r>
              <a:rPr kumimoji="0" lang="en-US" sz="3200" b="1" i="0" u="none" strike="noStrike" kern="1200" cap="none" spc="0" normalizeH="0" baseline="0" noProof="0" smtClean="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AVERAGE</a:t>
            </a:r>
            <a:r>
              <a:rPr kumimoji="0" lang="vi-VN" sz="3200" b="1" i="0" u="none" strike="noStrike" kern="1200" cap="none" spc="0" normalizeH="0" baseline="0" noProof="0" smtClean="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(-2</a:t>
            </a:r>
            <a:r>
              <a:rPr kumimoji="0" lang="vi-VN" sz="3200" b="1" i="0" u="none" strike="noStrike" kern="1200" cap="none" spc="0" normalizeH="0" baseline="0" noProof="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smtClean="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6</a:t>
            </a:r>
            <a:r>
              <a:rPr kumimoji="0" lang="vi-VN" sz="3200" b="1" i="0" u="none" strike="noStrike" kern="1200" cap="none" spc="0" normalizeH="0" baseline="0" noProof="0" smtClean="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smtClean="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8</a:t>
            </a:r>
            <a:r>
              <a:rPr kumimoji="0" lang="vi-VN" sz="3200" b="1" i="0" u="none" strike="noStrike" kern="1200" cap="none" spc="0" normalizeH="0" baseline="0" noProof="0" smtClean="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smtClean="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23,45</a:t>
            </a:r>
            <a:r>
              <a:rPr kumimoji="0" lang="vi-VN" sz="3200" b="1" i="0" u="none" strike="noStrike" kern="1200" cap="none" spc="0" normalizeH="0" baseline="0" noProof="0" smtClean="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3200" b="1" i="0" u="none" strike="noStrike" kern="1200" cap="none" spc="0" normalizeH="0" baseline="0" noProof="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cho kết quả:</a:t>
            </a:r>
            <a:br>
              <a:rPr kumimoji="0" lang="vi-VN" sz="3200" b="1" i="0" u="none" strike="noStrike" kern="1200" cap="none" spc="0" normalizeH="0" baseline="0" noProof="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br>
            <a:r>
              <a:rPr kumimoji="0" lang="en-US" sz="3200" b="1" i="0" u="none" strike="noStrike" kern="1200" cap="none" spc="0" normalizeH="0" baseline="0" noProof="0" smtClean="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  5			B. 10</a:t>
            </a:r>
            <a:endParaRPr kumimoji="0" lang="en-US" sz="3200" b="1"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dap an 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668000" y="4953000"/>
            <a:ext cx="609600" cy="609600"/>
          </a:xfrm>
          <a:prstGeom prst="rect">
            <a:avLst/>
          </a:prstGeom>
        </p:spPr>
      </p:pic>
      <p:pic>
        <p:nvPicPr>
          <p:cNvPr id="3" name="CÂU 5">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1939636" y="3982070"/>
            <a:ext cx="1648691" cy="1941860"/>
          </a:xfrm>
          <a:prstGeom prst="rect">
            <a:avLst/>
          </a:prstGeom>
        </p:spPr>
      </p:pic>
    </p:spTree>
    <p:extLst>
      <p:ext uri="{BB962C8B-B14F-4D97-AF65-F5344CB8AC3E}">
        <p14:creationId xmlns:p14="http://schemas.microsoft.com/office/powerpoint/2010/main" val="11109871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5104262" y="2227862"/>
            <a:ext cx="7183887" cy="1707134"/>
          </a:xfrm>
          <a:prstGeom prst="rect">
            <a:avLst/>
          </a:prstGeom>
        </p:spPr>
        <p:txBody>
          <a:bodyPr wrap="square">
            <a:spAutoFit/>
          </a:bodyPr>
          <a:lstStyle/>
          <a:p>
            <a:pPr algn="ctr">
              <a:lnSpc>
                <a:spcPct val="115000"/>
              </a:lnSpc>
              <a:spcBef>
                <a:spcPts val="600"/>
              </a:spcBef>
              <a:spcAft>
                <a:spcPts val="600"/>
              </a:spcAft>
            </a:pPr>
            <a:r>
              <a:rPr lang="en-US" sz="4200" b="1">
                <a:latin typeface="Times New Roman" panose="02020603050405020304" pitchFamily="18" charset="0"/>
                <a:ea typeface="Times New Roman" panose="02020603050405020304" pitchFamily="18" charset="0"/>
              </a:rPr>
              <a:t>BÀI 12 </a:t>
            </a:r>
            <a:endParaRPr lang="en-US" sz="4200">
              <a:latin typeface="Times New Roman" panose="02020603050405020304" pitchFamily="18" charset="0"/>
              <a:ea typeface="Times New Roman" panose="02020603050405020304" pitchFamily="18" charset="0"/>
            </a:endParaRPr>
          </a:p>
          <a:p>
            <a:pPr algn="ctr">
              <a:lnSpc>
                <a:spcPct val="115000"/>
              </a:lnSpc>
              <a:spcBef>
                <a:spcPts val="600"/>
              </a:spcBef>
              <a:spcAft>
                <a:spcPts val="600"/>
              </a:spcAft>
            </a:pPr>
            <a:r>
              <a:rPr lang="en-US" sz="4200" b="1">
                <a:latin typeface="Times New Roman" panose="02020603050405020304" pitchFamily="18" charset="0"/>
                <a:ea typeface="Times New Roman" panose="02020603050405020304" pitchFamily="18" charset="0"/>
              </a:rPr>
              <a:t>TẠO BÀI TRÌNH CHIẾU</a:t>
            </a:r>
            <a:endParaRPr lang="en-US" sz="4200">
              <a:latin typeface="Times New Roman" panose="02020603050405020304" pitchFamily="18" charset="0"/>
              <a:ea typeface="Times New Roman" panose="02020603050405020304" pitchFamily="18" charset="0"/>
            </a:endParaRPr>
          </a:p>
        </p:txBody>
      </p:sp>
      <p:sp>
        <p:nvSpPr>
          <p:cNvPr id="3" name="TextBox 2"/>
          <p:cNvSpPr txBox="1"/>
          <p:nvPr/>
        </p:nvSpPr>
        <p:spPr>
          <a:xfrm>
            <a:off x="5513696" y="4804012"/>
            <a:ext cx="5595582" cy="461665"/>
          </a:xfrm>
          <a:prstGeom prst="rect">
            <a:avLst/>
          </a:prstGeom>
          <a:noFill/>
        </p:spPr>
        <p:txBody>
          <a:bodyPr wrap="square" rtlCol="0">
            <a:spAutoFit/>
          </a:bodyPr>
          <a:lstStyle/>
          <a:p>
            <a:r>
              <a:rPr lang="en-US" sz="2400" b="1" smtClean="0"/>
              <a:t>GV thực hiện: Nguyễn Thị Thu Hương</a:t>
            </a:r>
            <a:endParaRPr lang="en-US" sz="2400" b="1"/>
          </a:p>
        </p:txBody>
      </p:sp>
    </p:spTree>
    <p:extLst>
      <p:ext uri="{BB962C8B-B14F-4D97-AF65-F5344CB8AC3E}">
        <p14:creationId xmlns:p14="http://schemas.microsoft.com/office/powerpoint/2010/main" val="42094002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934565" y="422671"/>
            <a:ext cx="4306335" cy="641127"/>
            <a:chOff x="4168573" y="1295284"/>
            <a:chExt cx="4353220" cy="701545"/>
          </a:xfrm>
          <a:noFill/>
        </p:grpSpPr>
        <p:sp>
          <p:nvSpPr>
            <p:cNvPr id="13" name="Rounded Rectangle 12"/>
            <p:cNvSpPr/>
            <p:nvPr/>
          </p:nvSpPr>
          <p:spPr>
            <a:xfrm>
              <a:off x="4168573" y="1295284"/>
              <a:ext cx="4353220" cy="701545"/>
            </a:xfrm>
            <a:prstGeom prst="roundRect">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41719C"/>
                  </a:solidFill>
                  <a:latin typeface="Tahoma" panose="020B0604030504040204" pitchFamily="34" charset="0"/>
                  <a:ea typeface="Tahoma" panose="020B0604030504040204" pitchFamily="34" charset="0"/>
                  <a:cs typeface="Tahoma" panose="020B0604030504040204" pitchFamily="34" charset="0"/>
                </a:rPr>
                <a:t>      </a:t>
              </a:r>
              <a:r>
                <a:rPr lang="en-US" sz="3200" b="1" dirty="0" smtClean="0">
                  <a:solidFill>
                    <a:srgbClr val="3333CC"/>
                  </a:solidFill>
                  <a:latin typeface="Tahoma" panose="020B0604030504040204" pitchFamily="34" charset="0"/>
                  <a:ea typeface="Tahoma" panose="020B0604030504040204" pitchFamily="34" charset="0"/>
                  <a:cs typeface="Tahoma" panose="020B0604030504040204" pitchFamily="34" charset="0"/>
                </a:rPr>
                <a:t>KHÁM PHÁ</a:t>
              </a:r>
              <a:endParaRPr lang="en-US" sz="3200" b="1" dirty="0">
                <a:solidFill>
                  <a:srgbClr val="3333CC"/>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3"/>
            <a:stretch>
              <a:fillRect/>
            </a:stretch>
          </p:blipFill>
          <p:spPr>
            <a:xfrm>
              <a:off x="4764401" y="1309140"/>
              <a:ext cx="641786" cy="665379"/>
            </a:xfrm>
            <a:prstGeom prst="rect">
              <a:avLst/>
            </a:prstGeom>
            <a:grpFill/>
            <a:ln>
              <a:noFill/>
            </a:ln>
          </p:spPr>
        </p:pic>
      </p:grpSp>
      <p:sp>
        <p:nvSpPr>
          <p:cNvPr id="5" name="Rectangle 4"/>
          <p:cNvSpPr/>
          <p:nvPr/>
        </p:nvSpPr>
        <p:spPr>
          <a:xfrm>
            <a:off x="1033511" y="1390403"/>
            <a:ext cx="9835487" cy="4330416"/>
          </a:xfrm>
          <a:prstGeom prst="rect">
            <a:avLst/>
          </a:prstGeom>
        </p:spPr>
        <p:txBody>
          <a:bodyPr wrap="square">
            <a:spAutoFit/>
          </a:bodyPr>
          <a:lstStyle/>
          <a:p>
            <a:pPr algn="just">
              <a:lnSpc>
                <a:spcPct val="115000"/>
              </a:lnSpc>
              <a:spcBef>
                <a:spcPts val="600"/>
              </a:spcBef>
              <a:spcAft>
                <a:spcPts val="600"/>
              </a:spcAft>
            </a:pPr>
            <a:r>
              <a:rPr lang="en-US" sz="2800" b="1">
                <a:solidFill>
                  <a:srgbClr val="000000"/>
                </a:solidFill>
                <a:latin typeface="Times New Roman" panose="02020603050405020304" pitchFamily="18" charset="0"/>
                <a:ea typeface="Times New Roman" panose="02020603050405020304" pitchFamily="18" charset="0"/>
              </a:rPr>
              <a:t>1. GIỚI THIỆU PHẦN MỀM TRÌNH CHIẾU </a:t>
            </a:r>
            <a:endParaRPr lang="en-US" sz="2800">
              <a:latin typeface="Times New Roman" panose="02020603050405020304" pitchFamily="18" charset="0"/>
              <a:ea typeface="Times New Roman" panose="02020603050405020304" pitchFamily="18" charset="0"/>
            </a:endParaRPr>
          </a:p>
          <a:p>
            <a:pPr marL="457200" indent="-457200" algn="just">
              <a:lnSpc>
                <a:spcPct val="115000"/>
              </a:lnSpc>
              <a:spcBef>
                <a:spcPts val="600"/>
              </a:spcBef>
              <a:spcAft>
                <a:spcPts val="600"/>
              </a:spcAft>
              <a:buFontTx/>
              <a:buChar char="-"/>
            </a:pPr>
            <a:r>
              <a:rPr lang="en-US" sz="2800" smtClean="0">
                <a:latin typeface="Times New Roman" panose="02020603050405020304" pitchFamily="18" charset="0"/>
                <a:ea typeface="Times New Roman" panose="02020603050405020304" pitchFamily="18" charset="0"/>
              </a:rPr>
              <a:t>Có </a:t>
            </a:r>
            <a:r>
              <a:rPr lang="en-US" sz="2800">
                <a:latin typeface="Times New Roman" panose="02020603050405020304" pitchFamily="18" charset="0"/>
                <a:ea typeface="Times New Roman" panose="02020603050405020304" pitchFamily="18" charset="0"/>
              </a:rPr>
              <a:t>rất nhiều phần mềm trình chiếu: </a:t>
            </a:r>
            <a:endParaRPr lang="en-US" sz="2800" smtClean="0">
              <a:latin typeface="Times New Roman" panose="02020603050405020304" pitchFamily="18" charset="0"/>
              <a:ea typeface="Times New Roman" panose="02020603050405020304" pitchFamily="18" charset="0"/>
            </a:endParaRPr>
          </a:p>
          <a:p>
            <a:pPr algn="just">
              <a:lnSpc>
                <a:spcPct val="115000"/>
              </a:lnSpc>
              <a:spcBef>
                <a:spcPts val="600"/>
              </a:spcBef>
              <a:spcAft>
                <a:spcPts val="600"/>
              </a:spcAft>
            </a:pPr>
            <a:r>
              <a:rPr lang="en-US" sz="2800">
                <a:latin typeface="Times New Roman" panose="02020603050405020304" pitchFamily="18" charset="0"/>
                <a:ea typeface="Times New Roman" panose="02020603050405020304" pitchFamily="18" charset="0"/>
              </a:rPr>
              <a:t> </a:t>
            </a:r>
            <a:r>
              <a:rPr lang="en-US" sz="2800" smtClean="0">
                <a:latin typeface="Times New Roman" panose="02020603050405020304" pitchFamily="18" charset="0"/>
                <a:ea typeface="Times New Roman" panose="02020603050405020304" pitchFamily="18" charset="0"/>
              </a:rPr>
              <a:t>    + PowerPoint </a:t>
            </a:r>
            <a:r>
              <a:rPr lang="en-US" sz="2800">
                <a:latin typeface="Times New Roman" panose="02020603050405020304" pitchFamily="18" charset="0"/>
                <a:ea typeface="Times New Roman" panose="02020603050405020304" pitchFamily="18" charset="0"/>
              </a:rPr>
              <a:t>của Microsoft, </a:t>
            </a:r>
            <a:endParaRPr lang="en-US" sz="2800" smtClean="0">
              <a:latin typeface="Times New Roman" panose="02020603050405020304" pitchFamily="18" charset="0"/>
              <a:ea typeface="Times New Roman" panose="02020603050405020304" pitchFamily="18" charset="0"/>
            </a:endParaRPr>
          </a:p>
          <a:p>
            <a:pPr algn="just">
              <a:lnSpc>
                <a:spcPct val="115000"/>
              </a:lnSpc>
              <a:spcBef>
                <a:spcPts val="600"/>
              </a:spcBef>
              <a:spcAft>
                <a:spcPts val="600"/>
              </a:spcAft>
            </a:pPr>
            <a:r>
              <a:rPr lang="en-US" sz="2800">
                <a:latin typeface="Times New Roman" panose="02020603050405020304" pitchFamily="18" charset="0"/>
                <a:ea typeface="Times New Roman" panose="02020603050405020304" pitchFamily="18" charset="0"/>
              </a:rPr>
              <a:t> </a:t>
            </a:r>
            <a:r>
              <a:rPr lang="en-US" sz="2800" smtClean="0">
                <a:latin typeface="Times New Roman" panose="02020603050405020304" pitchFamily="18" charset="0"/>
                <a:ea typeface="Times New Roman" panose="02020603050405020304" pitchFamily="18" charset="0"/>
              </a:rPr>
              <a:t>    + Phần </a:t>
            </a:r>
            <a:r>
              <a:rPr lang="en-US" sz="2800">
                <a:latin typeface="Times New Roman" panose="02020603050405020304" pitchFamily="18" charset="0"/>
                <a:ea typeface="Times New Roman" panose="02020603050405020304" pitchFamily="18" charset="0"/>
              </a:rPr>
              <a:t>mềm mã nguồn mở OpenOffice.org Impress, </a:t>
            </a:r>
            <a:endParaRPr lang="en-US" sz="2800" smtClean="0">
              <a:latin typeface="Times New Roman" panose="02020603050405020304" pitchFamily="18" charset="0"/>
              <a:ea typeface="Times New Roman" panose="02020603050405020304" pitchFamily="18" charset="0"/>
            </a:endParaRPr>
          </a:p>
          <a:p>
            <a:pPr algn="just">
              <a:lnSpc>
                <a:spcPct val="115000"/>
              </a:lnSpc>
              <a:spcBef>
                <a:spcPts val="600"/>
              </a:spcBef>
              <a:spcAft>
                <a:spcPts val="600"/>
              </a:spcAft>
            </a:pPr>
            <a:r>
              <a:rPr lang="en-US" sz="2800">
                <a:latin typeface="Times New Roman" panose="02020603050405020304" pitchFamily="18" charset="0"/>
                <a:ea typeface="Times New Roman" panose="02020603050405020304" pitchFamily="18" charset="0"/>
              </a:rPr>
              <a:t> </a:t>
            </a:r>
            <a:r>
              <a:rPr lang="en-US" sz="2800" smtClean="0">
                <a:latin typeface="Times New Roman" panose="02020603050405020304" pitchFamily="18" charset="0"/>
                <a:ea typeface="Times New Roman" panose="02020603050405020304" pitchFamily="18" charset="0"/>
              </a:rPr>
              <a:t>    + KeyNote </a:t>
            </a:r>
            <a:r>
              <a:rPr lang="en-US" sz="2800">
                <a:latin typeface="Times New Roman" panose="02020603050405020304" pitchFamily="18" charset="0"/>
                <a:ea typeface="Times New Roman" panose="02020603050405020304" pitchFamily="18" charset="0"/>
              </a:rPr>
              <a:t>của Apple,… </a:t>
            </a:r>
            <a:endParaRPr lang="en-US" sz="2800" smtClean="0">
              <a:latin typeface="Times New Roman" panose="02020603050405020304" pitchFamily="18" charset="0"/>
              <a:ea typeface="Times New Roman" panose="02020603050405020304" pitchFamily="18" charset="0"/>
            </a:endParaRPr>
          </a:p>
          <a:p>
            <a:pPr algn="just">
              <a:lnSpc>
                <a:spcPct val="115000"/>
              </a:lnSpc>
              <a:spcBef>
                <a:spcPts val="600"/>
              </a:spcBef>
              <a:spcAft>
                <a:spcPts val="600"/>
              </a:spcAft>
            </a:pPr>
            <a:r>
              <a:rPr lang="en-US" sz="2800">
                <a:latin typeface="Times New Roman" panose="02020603050405020304" pitchFamily="18" charset="0"/>
                <a:ea typeface="Times New Roman" panose="02020603050405020304" pitchFamily="18" charset="0"/>
              </a:rPr>
              <a:t> </a:t>
            </a:r>
            <a:r>
              <a:rPr lang="en-US" sz="2800" smtClean="0">
                <a:latin typeface="Times New Roman" panose="02020603050405020304" pitchFamily="18" charset="0"/>
                <a:ea typeface="Times New Roman" panose="02020603050405020304" pitchFamily="18" charset="0"/>
              </a:rPr>
              <a:t>    + Khi </a:t>
            </a:r>
            <a:r>
              <a:rPr lang="en-US" sz="2800">
                <a:latin typeface="Times New Roman" panose="02020603050405020304" pitchFamily="18" charset="0"/>
                <a:ea typeface="Times New Roman" panose="02020603050405020304" pitchFamily="18" charset="0"/>
              </a:rPr>
              <a:t>máy tính có kết nối mạng, có thể sử dụng phần mềm trình chiếu miễn phí như Google Presentation,…</a:t>
            </a:r>
          </a:p>
        </p:txBody>
      </p:sp>
    </p:spTree>
    <p:extLst>
      <p:ext uri="{BB962C8B-B14F-4D97-AF65-F5344CB8AC3E}">
        <p14:creationId xmlns:p14="http://schemas.microsoft.com/office/powerpoint/2010/main" val="3162666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arn(inVertical)">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26947" y="1399737"/>
            <a:ext cx="2815144" cy="1472537"/>
          </a:xfrm>
          <a:prstGeom prst="rect">
            <a:avLst/>
          </a:prstGeom>
        </p:spPr>
      </p:pic>
      <p:pic>
        <p:nvPicPr>
          <p:cNvPr id="1026" name="Picture 2" descr="INFORMÁTICA APLICADA A LA EDUCACIÓN : OPPEN OFFICE IMPR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1842" y="1399737"/>
            <a:ext cx="2228850" cy="16954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ách thêm hình ảnh và hình nền trong bài thuyết trình Keyno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5840" y="3790429"/>
            <a:ext cx="2642595" cy="18311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a:stretch>
            <a:fillRect/>
          </a:stretch>
        </p:blipFill>
        <p:spPr>
          <a:xfrm>
            <a:off x="6701050" y="4404578"/>
            <a:ext cx="3310435" cy="1453083"/>
          </a:xfrm>
          <a:prstGeom prst="rect">
            <a:avLst/>
          </a:prstGeom>
        </p:spPr>
      </p:pic>
    </p:spTree>
    <p:extLst>
      <p:ext uri="{BB962C8B-B14F-4D97-AF65-F5344CB8AC3E}">
        <p14:creationId xmlns:p14="http://schemas.microsoft.com/office/powerpoint/2010/main" val="3304223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barn(inVertical)">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65228" y="499662"/>
            <a:ext cx="10454185" cy="1083374"/>
          </a:xfrm>
          <a:prstGeom prst="rect">
            <a:avLst/>
          </a:prstGeom>
        </p:spPr>
        <p:txBody>
          <a:bodyPr wrap="square">
            <a:spAutoFit/>
          </a:bodyPr>
          <a:lstStyle/>
          <a:p>
            <a:pPr algn="just">
              <a:lnSpc>
                <a:spcPct val="115000"/>
              </a:lnSpc>
              <a:spcBef>
                <a:spcPts val="600"/>
              </a:spcBef>
              <a:spcAft>
                <a:spcPts val="600"/>
              </a:spcAft>
            </a:pPr>
            <a:r>
              <a:rPr lang="en-US" sz="2800">
                <a:latin typeface="Times New Roman" panose="02020603050405020304" pitchFamily="18" charset="0"/>
                <a:ea typeface="Times New Roman" panose="02020603050405020304" pitchFamily="18" charset="0"/>
              </a:rPr>
              <a:t>- Khởi động phần mềm trình chiếu PowerPoint, xuất hiện màn hình làm việc như sau:</a:t>
            </a:r>
          </a:p>
        </p:txBody>
      </p:sp>
      <p:pic>
        <p:nvPicPr>
          <p:cNvPr id="4" name="Picture 3"/>
          <p:cNvPicPr>
            <a:picLocks noChangeAspect="1"/>
          </p:cNvPicPr>
          <p:nvPr/>
        </p:nvPicPr>
        <p:blipFill rotWithShape="1">
          <a:blip r:embed="rId2"/>
          <a:srcRect b="4462"/>
          <a:stretch/>
        </p:blipFill>
        <p:spPr>
          <a:xfrm>
            <a:off x="2046514" y="2001046"/>
            <a:ext cx="8773886" cy="4733583"/>
          </a:xfrm>
          <a:prstGeom prst="rect">
            <a:avLst/>
          </a:prstGeom>
        </p:spPr>
      </p:pic>
      <p:sp>
        <p:nvSpPr>
          <p:cNvPr id="5" name="Oval Callout 4"/>
          <p:cNvSpPr/>
          <p:nvPr/>
        </p:nvSpPr>
        <p:spPr>
          <a:xfrm>
            <a:off x="5007428" y="1161143"/>
            <a:ext cx="3280229" cy="767332"/>
          </a:xfrm>
          <a:prstGeom prst="wedgeEllipseCallout">
            <a:avLst>
              <a:gd name="adj1" fmla="val -51806"/>
              <a:gd name="adj2" fmla="val 70066"/>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smtClean="0">
                <a:solidFill>
                  <a:schemeClr val="tx1"/>
                </a:solidFill>
              </a:rPr>
              <a:t>Thanh tiêu đề</a:t>
            </a:r>
            <a:endParaRPr lang="en-US" sz="2400" b="1">
              <a:solidFill>
                <a:schemeClr val="tx1"/>
              </a:solidFill>
            </a:endParaRPr>
          </a:p>
        </p:txBody>
      </p:sp>
      <p:sp>
        <p:nvSpPr>
          <p:cNvPr id="6" name="Oval Callout 5"/>
          <p:cNvSpPr/>
          <p:nvPr/>
        </p:nvSpPr>
        <p:spPr>
          <a:xfrm>
            <a:off x="-193901" y="1233714"/>
            <a:ext cx="2240415" cy="767332"/>
          </a:xfrm>
          <a:prstGeom prst="wedgeEllipseCallout">
            <a:avLst>
              <a:gd name="adj1" fmla="val 133224"/>
              <a:gd name="adj2" fmla="val 85198"/>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smtClean="0">
                <a:solidFill>
                  <a:schemeClr val="tx1"/>
                </a:solidFill>
              </a:rPr>
              <a:t>Thanh thực đơn</a:t>
            </a:r>
            <a:endParaRPr lang="en-US" sz="2400" b="1">
              <a:solidFill>
                <a:schemeClr val="tx1"/>
              </a:solidFill>
            </a:endParaRPr>
          </a:p>
        </p:txBody>
      </p:sp>
      <p:sp>
        <p:nvSpPr>
          <p:cNvPr id="7" name="Oval Callout 6"/>
          <p:cNvSpPr/>
          <p:nvPr/>
        </p:nvSpPr>
        <p:spPr>
          <a:xfrm>
            <a:off x="145143" y="2259031"/>
            <a:ext cx="2046514" cy="767332"/>
          </a:xfrm>
          <a:prstGeom prst="wedgeEllipseCallout">
            <a:avLst>
              <a:gd name="adj1" fmla="val 102776"/>
              <a:gd name="adj2" fmla="val 24669"/>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smtClean="0">
                <a:solidFill>
                  <a:schemeClr val="tx1"/>
                </a:solidFill>
              </a:rPr>
              <a:t>Thanh công cụ</a:t>
            </a:r>
            <a:endParaRPr lang="en-US" sz="2400" b="1">
              <a:solidFill>
                <a:schemeClr val="tx1"/>
              </a:solidFill>
            </a:endParaRPr>
          </a:p>
        </p:txBody>
      </p:sp>
      <p:sp>
        <p:nvSpPr>
          <p:cNvPr id="8" name="Oval Callout 7"/>
          <p:cNvSpPr/>
          <p:nvPr/>
        </p:nvSpPr>
        <p:spPr>
          <a:xfrm>
            <a:off x="9194800" y="1655607"/>
            <a:ext cx="2656842" cy="767332"/>
          </a:xfrm>
          <a:prstGeom prst="wedgeEllipseCallout">
            <a:avLst>
              <a:gd name="adj1" fmla="val -50036"/>
              <a:gd name="adj2" fmla="val 202473"/>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smtClean="0">
                <a:solidFill>
                  <a:schemeClr val="tx1"/>
                </a:solidFill>
              </a:rPr>
              <a:t>Vùng soạn thảo</a:t>
            </a:r>
            <a:endParaRPr lang="en-US" sz="2400" b="1">
              <a:solidFill>
                <a:schemeClr val="tx1"/>
              </a:solidFill>
            </a:endParaRPr>
          </a:p>
        </p:txBody>
      </p:sp>
      <p:sp>
        <p:nvSpPr>
          <p:cNvPr id="9" name="Oval Callout 8"/>
          <p:cNvSpPr/>
          <p:nvPr/>
        </p:nvSpPr>
        <p:spPr>
          <a:xfrm>
            <a:off x="3679007" y="5313207"/>
            <a:ext cx="2656842" cy="767332"/>
          </a:xfrm>
          <a:prstGeom prst="wedgeEllipseCallout">
            <a:avLst>
              <a:gd name="adj1" fmla="val -30916"/>
              <a:gd name="adj2" fmla="val 123029"/>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smtClean="0">
                <a:solidFill>
                  <a:schemeClr val="tx1"/>
                </a:solidFill>
              </a:rPr>
              <a:t>Thanh trạng thái</a:t>
            </a:r>
            <a:endParaRPr lang="en-US" sz="2400" b="1">
              <a:solidFill>
                <a:schemeClr val="tx1"/>
              </a:solidFill>
            </a:endParaRPr>
          </a:p>
        </p:txBody>
      </p:sp>
      <p:sp>
        <p:nvSpPr>
          <p:cNvPr id="10" name="Oval Callout 9"/>
          <p:cNvSpPr/>
          <p:nvPr/>
        </p:nvSpPr>
        <p:spPr>
          <a:xfrm>
            <a:off x="8904150" y="4963886"/>
            <a:ext cx="2656842" cy="1073110"/>
          </a:xfrm>
          <a:prstGeom prst="wedgeEllipseCallout">
            <a:avLst>
              <a:gd name="adj1" fmla="val -30916"/>
              <a:gd name="adj2" fmla="val 105446"/>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b="1" smtClean="0">
                <a:solidFill>
                  <a:schemeClr val="tx1"/>
                </a:solidFill>
              </a:rPr>
              <a:t>Nút trình chiếu từ trang chiếu hiện thời</a:t>
            </a:r>
            <a:endParaRPr lang="en-US" sz="2000" b="1">
              <a:solidFill>
                <a:schemeClr val="tx1"/>
              </a:solidFill>
            </a:endParaRPr>
          </a:p>
        </p:txBody>
      </p:sp>
    </p:spTree>
    <p:extLst>
      <p:ext uri="{BB962C8B-B14F-4D97-AF65-F5344CB8AC3E}">
        <p14:creationId xmlns:p14="http://schemas.microsoft.com/office/powerpoint/2010/main" val="3644533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circle(in)">
                                      <p:cBhvr>
                                        <p:cTn id="37" dur="2000"/>
                                        <p:tgtEl>
                                          <p:spTgt spid="10"/>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circle(in)">
                                      <p:cBhvr>
                                        <p:cTn id="4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7" grpId="0" animBg="1"/>
      <p:bldP spid="8" grpId="0" animBg="1"/>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23583" y="1360527"/>
            <a:ext cx="10345003" cy="4342727"/>
          </a:xfrm>
          <a:prstGeom prst="rect">
            <a:avLst/>
          </a:prstGeom>
        </p:spPr>
        <p:txBody>
          <a:bodyPr wrap="square">
            <a:spAutoFit/>
          </a:bodyPr>
          <a:lstStyle/>
          <a:p>
            <a:pPr algn="just">
              <a:lnSpc>
                <a:spcPct val="115000"/>
              </a:lnSpc>
              <a:spcBef>
                <a:spcPts val="600"/>
              </a:spcBef>
              <a:spcAft>
                <a:spcPts val="600"/>
              </a:spcAft>
            </a:pPr>
            <a:r>
              <a:rPr lang="en-US" sz="2800" smtClean="0">
                <a:latin typeface="Times New Roman" panose="02020603050405020304" pitchFamily="18" charset="0"/>
                <a:ea typeface="Times New Roman" panose="02020603050405020304" pitchFamily="18" charset="0"/>
              </a:rPr>
              <a:t>Màn hình làm việc của PowerPoint bao gồm các thành phần cơ bản là:</a:t>
            </a:r>
            <a:endParaRPr lang="en-US" sz="2800">
              <a:latin typeface="Times New Roman" panose="02020603050405020304" pitchFamily="18" charset="0"/>
              <a:ea typeface="Times New Roman" panose="02020603050405020304" pitchFamily="18" charset="0"/>
            </a:endParaRPr>
          </a:p>
          <a:p>
            <a:pPr algn="just">
              <a:lnSpc>
                <a:spcPct val="115000"/>
              </a:lnSpc>
              <a:spcBef>
                <a:spcPts val="600"/>
              </a:spcBef>
              <a:spcAft>
                <a:spcPts val="600"/>
              </a:spcAft>
            </a:pPr>
            <a:r>
              <a:rPr lang="en-US" sz="2800">
                <a:latin typeface="Times New Roman" panose="02020603050405020304" pitchFamily="18" charset="0"/>
                <a:ea typeface="Times New Roman" panose="02020603050405020304" pitchFamily="18" charset="0"/>
              </a:rPr>
              <a:t>+ Thanh tiêu đề</a:t>
            </a:r>
          </a:p>
          <a:p>
            <a:pPr algn="just">
              <a:lnSpc>
                <a:spcPct val="115000"/>
              </a:lnSpc>
              <a:spcBef>
                <a:spcPts val="600"/>
              </a:spcBef>
              <a:spcAft>
                <a:spcPts val="600"/>
              </a:spcAft>
            </a:pPr>
            <a:r>
              <a:rPr lang="en-US" sz="2800">
                <a:latin typeface="Times New Roman" panose="02020603050405020304" pitchFamily="18" charset="0"/>
                <a:ea typeface="Times New Roman" panose="02020603050405020304" pitchFamily="18" charset="0"/>
              </a:rPr>
              <a:t>+ Thanh thực đơn</a:t>
            </a:r>
          </a:p>
          <a:p>
            <a:pPr algn="just">
              <a:lnSpc>
                <a:spcPct val="115000"/>
              </a:lnSpc>
              <a:spcBef>
                <a:spcPts val="600"/>
              </a:spcBef>
              <a:spcAft>
                <a:spcPts val="600"/>
              </a:spcAft>
            </a:pPr>
            <a:r>
              <a:rPr lang="en-US" sz="2800">
                <a:latin typeface="Times New Roman" panose="02020603050405020304" pitchFamily="18" charset="0"/>
                <a:ea typeface="Times New Roman" panose="02020603050405020304" pitchFamily="18" charset="0"/>
              </a:rPr>
              <a:t>+ Thanh công cụ</a:t>
            </a:r>
          </a:p>
          <a:p>
            <a:pPr algn="just">
              <a:lnSpc>
                <a:spcPct val="115000"/>
              </a:lnSpc>
              <a:spcBef>
                <a:spcPts val="600"/>
              </a:spcBef>
              <a:spcAft>
                <a:spcPts val="600"/>
              </a:spcAft>
            </a:pPr>
            <a:r>
              <a:rPr lang="en-US" sz="2800">
                <a:latin typeface="Times New Roman" panose="02020603050405020304" pitchFamily="18" charset="0"/>
                <a:ea typeface="Times New Roman" panose="02020603050405020304" pitchFamily="18" charset="0"/>
              </a:rPr>
              <a:t>+ Thanh Trạng thái</a:t>
            </a:r>
          </a:p>
          <a:p>
            <a:pPr algn="just">
              <a:lnSpc>
                <a:spcPct val="115000"/>
              </a:lnSpc>
              <a:spcBef>
                <a:spcPts val="600"/>
              </a:spcBef>
              <a:spcAft>
                <a:spcPts val="600"/>
              </a:spcAft>
            </a:pPr>
            <a:r>
              <a:rPr lang="en-US" sz="2800">
                <a:latin typeface="Times New Roman" panose="02020603050405020304" pitchFamily="18" charset="0"/>
                <a:ea typeface="Times New Roman" panose="02020603050405020304" pitchFamily="18" charset="0"/>
              </a:rPr>
              <a:t>+ Bên trái hiện danh sách các trang chiếu của bài trình chiếu</a:t>
            </a:r>
          </a:p>
          <a:p>
            <a:r>
              <a:rPr lang="en-US" sz="2800">
                <a:latin typeface="Times New Roman" panose="02020603050405020304" pitchFamily="18" charset="0"/>
                <a:ea typeface="Times New Roman" panose="02020603050405020304" pitchFamily="18" charset="0"/>
              </a:rPr>
              <a:t>+ Vùng soạn thảo hiển thị trang chiếu đang được chọn</a:t>
            </a:r>
            <a:endParaRPr lang="en-US" sz="2800"/>
          </a:p>
        </p:txBody>
      </p:sp>
    </p:spTree>
    <p:extLst>
      <p:ext uri="{BB962C8B-B14F-4D97-AF65-F5344CB8AC3E}">
        <p14:creationId xmlns:p14="http://schemas.microsoft.com/office/powerpoint/2010/main" val="1067519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arn(inVertic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barn(inVertical)">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barn(inVertical)">
                                      <p:cBhvr>
                                        <p:cTn id="3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6381" y="1201953"/>
            <a:ext cx="10638970" cy="4411785"/>
          </a:xfrm>
          <a:prstGeom prst="rect">
            <a:avLst/>
          </a:prstGeom>
        </p:spPr>
        <p:txBody>
          <a:bodyPr wrap="square">
            <a:spAutoFit/>
          </a:bodyPr>
          <a:lstStyle/>
          <a:p>
            <a:pPr algn="just">
              <a:lnSpc>
                <a:spcPct val="200000"/>
              </a:lnSpc>
              <a:spcAft>
                <a:spcPts val="0"/>
              </a:spcAft>
            </a:pPr>
            <a:r>
              <a:rPr lang="en-US" sz="2400" b="1">
                <a:solidFill>
                  <a:srgbClr val="0000CC"/>
                </a:solidFill>
                <a:latin typeface="Times New Roman" panose="02020603050405020304" pitchFamily="18" charset="0"/>
                <a:ea typeface="Calibri" panose="020F0502020204030204" pitchFamily="34" charset="0"/>
                <a:cs typeface="Times New Roman" panose="02020603050405020304" pitchFamily="18" charset="0"/>
              </a:rPr>
              <a:t>Các bạn hãy trả lời câu hỏi sau câu nào đúng, câu </a:t>
            </a:r>
            <a:r>
              <a:rPr lang="en-US" sz="2400" b="1">
                <a:solidFill>
                  <a:srgbClr val="0000CC"/>
                </a:solidFill>
                <a:latin typeface="Times New Roman" panose="02020603050405020304" pitchFamily="18" charset="0"/>
                <a:ea typeface="Calibri" panose="020F0502020204030204" pitchFamily="34" charset="0"/>
                <a:cs typeface="Times New Roman" panose="02020603050405020304" pitchFamily="18" charset="0"/>
              </a:rPr>
              <a:t>nào </a:t>
            </a:r>
            <a:r>
              <a:rPr lang="en-US" sz="2400" b="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sai:</a:t>
            </a:r>
            <a:endParaRPr lang="en-US" sz="2400" b="1">
              <a:solidFill>
                <a:srgbClr val="0000CC"/>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Aft>
                <a:spcPts val="0"/>
              </a:spcAft>
            </a:pPr>
            <a:r>
              <a:rPr lang="en-US" sz="2400" b="1">
                <a:solidFill>
                  <a:srgbClr val="0000CC"/>
                </a:solidFill>
                <a:latin typeface="Times New Roman" panose="02020603050405020304" pitchFamily="18" charset="0"/>
                <a:ea typeface="Calibri" panose="020F0502020204030204" pitchFamily="34" charset="0"/>
                <a:cs typeface="Times New Roman" panose="02020603050405020304" pitchFamily="18" charset="0"/>
              </a:rPr>
              <a:t>A</a:t>
            </a:r>
            <a:r>
              <a:rPr lang="en-US" sz="2400" b="1">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Phần </a:t>
            </a:r>
            <a:r>
              <a:rPr lang="en-US" sz="2400" b="1">
                <a:solidFill>
                  <a:srgbClr val="0000CC"/>
                </a:solidFill>
                <a:latin typeface="Times New Roman" panose="02020603050405020304" pitchFamily="18" charset="0"/>
                <a:ea typeface="Calibri" panose="020F0502020204030204" pitchFamily="34" charset="0"/>
                <a:cs typeface="Times New Roman" panose="02020603050405020304" pitchFamily="18" charset="0"/>
              </a:rPr>
              <a:t>mềm trình chiếu thường được sử dụng để tạo bài trình chiếu phục vụ hội nghị, dạy học, quảng cáo.</a:t>
            </a:r>
          </a:p>
          <a:p>
            <a:pPr algn="just">
              <a:lnSpc>
                <a:spcPct val="200000"/>
              </a:lnSpc>
              <a:spcAft>
                <a:spcPts val="0"/>
              </a:spcAft>
            </a:pPr>
            <a:r>
              <a:rPr lang="en-US" sz="2400" b="1">
                <a:solidFill>
                  <a:srgbClr val="0000CC"/>
                </a:solidFill>
                <a:latin typeface="Times New Roman" panose="02020603050405020304" pitchFamily="18" charset="0"/>
                <a:ea typeface="Calibri" panose="020F0502020204030204" pitchFamily="34" charset="0"/>
                <a:cs typeface="Times New Roman" panose="02020603050405020304" pitchFamily="18" charset="0"/>
              </a:rPr>
              <a:t>B</a:t>
            </a:r>
            <a:r>
              <a:rPr lang="en-US" sz="2400" b="1">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Phần </a:t>
            </a:r>
            <a:r>
              <a:rPr lang="en-US" sz="2400" b="1">
                <a:solidFill>
                  <a:srgbClr val="0000CC"/>
                </a:solidFill>
                <a:latin typeface="Times New Roman" panose="02020603050405020304" pitchFamily="18" charset="0"/>
                <a:ea typeface="Calibri" panose="020F0502020204030204" pitchFamily="34" charset="0"/>
                <a:cs typeface="Times New Roman" panose="02020603050405020304" pitchFamily="18" charset="0"/>
              </a:rPr>
              <a:t>mềm trình chiếu có chức năng tạo bài trình chiếu và lưu dưới dạng tệp</a:t>
            </a:r>
          </a:p>
          <a:p>
            <a:pPr algn="just">
              <a:lnSpc>
                <a:spcPct val="200000"/>
              </a:lnSpc>
              <a:spcAft>
                <a:spcPts val="0"/>
              </a:spcAft>
            </a:pPr>
            <a:r>
              <a:rPr lang="en-US" sz="2400" b="1">
                <a:solidFill>
                  <a:srgbClr val="0000CC"/>
                </a:solidFill>
                <a:latin typeface="Times New Roman" panose="02020603050405020304" pitchFamily="18" charset="0"/>
                <a:ea typeface="Calibri" panose="020F0502020204030204" pitchFamily="34" charset="0"/>
                <a:cs typeface="Times New Roman" panose="02020603050405020304" pitchFamily="18" charset="0"/>
              </a:rPr>
              <a:t>C</a:t>
            </a:r>
            <a:r>
              <a:rPr lang="en-US" sz="2400" b="1">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Có </a:t>
            </a:r>
            <a:r>
              <a:rPr lang="en-US" sz="2400" b="1">
                <a:solidFill>
                  <a:srgbClr val="0000CC"/>
                </a:solidFill>
                <a:latin typeface="Times New Roman" panose="02020603050405020304" pitchFamily="18" charset="0"/>
                <a:ea typeface="Calibri" panose="020F0502020204030204" pitchFamily="34" charset="0"/>
                <a:cs typeface="Times New Roman" panose="02020603050405020304" pitchFamily="18" charset="0"/>
              </a:rPr>
              <a:t>thể nhập và xử lí văn bản, hình ảnh trên các trang chiếu</a:t>
            </a:r>
          </a:p>
          <a:p>
            <a:pPr algn="just">
              <a:lnSpc>
                <a:spcPct val="200000"/>
              </a:lnSpc>
              <a:spcAft>
                <a:spcPts val="0"/>
              </a:spcAft>
            </a:pPr>
            <a:r>
              <a:rPr lang="en-US" sz="2400" b="1">
                <a:solidFill>
                  <a:srgbClr val="0000CC"/>
                </a:solidFill>
                <a:latin typeface="Times New Roman" panose="02020603050405020304" pitchFamily="18" charset="0"/>
                <a:ea typeface="Calibri" panose="020F0502020204030204" pitchFamily="34" charset="0"/>
                <a:cs typeface="Times New Roman" panose="02020603050405020304" pitchFamily="18" charset="0"/>
              </a:rPr>
              <a:t>D</a:t>
            </a:r>
            <a:r>
              <a:rPr lang="en-US" sz="2400" b="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Chức </a:t>
            </a:r>
            <a:r>
              <a:rPr lang="en-US" sz="2400" b="1">
                <a:solidFill>
                  <a:srgbClr val="0000CC"/>
                </a:solidFill>
                <a:latin typeface="Times New Roman" panose="02020603050405020304" pitchFamily="18" charset="0"/>
                <a:ea typeface="Calibri" panose="020F0502020204030204" pitchFamily="34" charset="0"/>
                <a:cs typeface="Times New Roman" panose="02020603050405020304" pitchFamily="18" charset="0"/>
              </a:rPr>
              <a:t>năng chính của phần mềm trình chiếu là tính toán tự động</a:t>
            </a:r>
          </a:p>
        </p:txBody>
      </p:sp>
      <p:pic>
        <p:nvPicPr>
          <p:cNvPr id="3" name="câu hỏi phần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82742" y="1048657"/>
            <a:ext cx="609600" cy="609600"/>
          </a:xfrm>
          <a:prstGeom prst="rect">
            <a:avLst/>
          </a:prstGeom>
        </p:spPr>
      </p:pic>
      <p:sp>
        <p:nvSpPr>
          <p:cNvPr id="4" name="TextBox 3"/>
          <p:cNvSpPr txBox="1"/>
          <p:nvPr/>
        </p:nvSpPr>
        <p:spPr>
          <a:xfrm>
            <a:off x="431473" y="2189018"/>
            <a:ext cx="484908" cy="537075"/>
          </a:xfrm>
          <a:prstGeom prst="rect">
            <a:avLst/>
          </a:prstGeom>
          <a:solidFill>
            <a:srgbClr val="92D050"/>
          </a:solidFill>
        </p:spPr>
        <p:txBody>
          <a:bodyPr wrap="square" rtlCol="0">
            <a:spAutoFit/>
          </a:bodyPr>
          <a:lstStyle/>
          <a:p>
            <a:r>
              <a:rPr lang="en-US" sz="2800" b="1">
                <a:solidFill>
                  <a:srgbClr val="FF0000"/>
                </a:solidFill>
              </a:rPr>
              <a:t>Đ</a:t>
            </a:r>
          </a:p>
        </p:txBody>
      </p:sp>
      <p:sp>
        <p:nvSpPr>
          <p:cNvPr id="5" name="TextBox 4"/>
          <p:cNvSpPr txBox="1"/>
          <p:nvPr/>
        </p:nvSpPr>
        <p:spPr>
          <a:xfrm>
            <a:off x="431473" y="3630030"/>
            <a:ext cx="484908" cy="537075"/>
          </a:xfrm>
          <a:prstGeom prst="rect">
            <a:avLst/>
          </a:prstGeom>
          <a:solidFill>
            <a:srgbClr val="92D050"/>
          </a:solidFill>
        </p:spPr>
        <p:txBody>
          <a:bodyPr wrap="square" rtlCol="0">
            <a:spAutoFit/>
          </a:bodyPr>
          <a:lstStyle/>
          <a:p>
            <a:r>
              <a:rPr lang="en-US" sz="2800" b="1" smtClean="0">
                <a:solidFill>
                  <a:srgbClr val="FF0000"/>
                </a:solidFill>
              </a:rPr>
              <a:t>S</a:t>
            </a:r>
            <a:endParaRPr lang="en-US" sz="2800" b="1">
              <a:solidFill>
                <a:srgbClr val="FF0000"/>
              </a:solidFill>
            </a:endParaRPr>
          </a:p>
        </p:txBody>
      </p:sp>
      <p:sp>
        <p:nvSpPr>
          <p:cNvPr id="6" name="TextBox 5"/>
          <p:cNvSpPr txBox="1"/>
          <p:nvPr/>
        </p:nvSpPr>
        <p:spPr>
          <a:xfrm>
            <a:off x="431473" y="4350536"/>
            <a:ext cx="484908" cy="537075"/>
          </a:xfrm>
          <a:prstGeom prst="rect">
            <a:avLst/>
          </a:prstGeom>
          <a:solidFill>
            <a:srgbClr val="92D050"/>
          </a:solidFill>
        </p:spPr>
        <p:txBody>
          <a:bodyPr wrap="square" rtlCol="0">
            <a:spAutoFit/>
          </a:bodyPr>
          <a:lstStyle/>
          <a:p>
            <a:r>
              <a:rPr lang="en-US" sz="2800" b="1">
                <a:solidFill>
                  <a:srgbClr val="FF0000"/>
                </a:solidFill>
              </a:rPr>
              <a:t>Đ</a:t>
            </a:r>
          </a:p>
        </p:txBody>
      </p:sp>
      <p:sp>
        <p:nvSpPr>
          <p:cNvPr id="7" name="TextBox 6"/>
          <p:cNvSpPr txBox="1"/>
          <p:nvPr/>
        </p:nvSpPr>
        <p:spPr>
          <a:xfrm>
            <a:off x="431473" y="5071042"/>
            <a:ext cx="484908" cy="537075"/>
          </a:xfrm>
          <a:prstGeom prst="rect">
            <a:avLst/>
          </a:prstGeom>
          <a:solidFill>
            <a:srgbClr val="92D050"/>
          </a:solidFill>
        </p:spPr>
        <p:txBody>
          <a:bodyPr wrap="square" rtlCol="0">
            <a:spAutoFit/>
          </a:bodyPr>
          <a:lstStyle/>
          <a:p>
            <a:r>
              <a:rPr lang="en-US" sz="2800" b="1" smtClean="0">
                <a:solidFill>
                  <a:srgbClr val="FF0000"/>
                </a:solidFill>
              </a:rPr>
              <a:t>S</a:t>
            </a:r>
            <a:endParaRPr lang="en-US" sz="2800" b="1">
              <a:solidFill>
                <a:srgbClr val="FF0000"/>
              </a:solidFill>
            </a:endParaRPr>
          </a:p>
        </p:txBody>
      </p:sp>
    </p:spTree>
    <p:extLst>
      <p:ext uri="{BB962C8B-B14F-4D97-AF65-F5344CB8AC3E}">
        <p14:creationId xmlns:p14="http://schemas.microsoft.com/office/powerpoint/2010/main" val="308771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27048" fill="hold"/>
                                        <p:tgtEl>
                                          <p:spTgt spid="3"/>
                                        </p:tgtEl>
                                      </p:cBhvr>
                                    </p:cmd>
                                  </p:childTnLst>
                                </p:cTn>
                              </p:par>
                            </p:childTnLst>
                          </p:cTn>
                        </p:par>
                      </p:childTnLst>
                    </p:cTn>
                  </p:par>
                </p:childTnLst>
              </p:cTn>
              <p:nextCondLst>
                <p:cond evt="onClick" delay="0">
                  <p:tgtEl>
                    <p:spTgt spid="3"/>
                  </p:tgtEl>
                </p:cond>
              </p:nextCondLst>
            </p:seq>
            <p:audio>
              <p:cMediaNode vol="80000">
                <p:cTn id="22" fill="hold" display="0">
                  <p:stCondLst>
                    <p:cond delay="indefinite"/>
                  </p:stCondLst>
                  <p:endCondLst>
                    <p:cond evt="onStopAudio" delay="0">
                      <p:tgtEl>
                        <p:sldTgt/>
                      </p:tgtEl>
                    </p:cond>
                  </p:endCondLst>
                </p:cTn>
                <p:tgtEl>
                  <p:spTgt spid="3"/>
                </p:tgtEl>
              </p:cMediaNode>
            </p:audio>
          </p:childTnLst>
        </p:cTn>
      </p:par>
    </p:tnLst>
    <p:bldLst>
      <p:bldP spid="4" grpId="0" animBg="1"/>
      <p:bldP spid="5" grpId="0" animBg="1"/>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65436" y="1335825"/>
            <a:ext cx="10122090" cy="3527119"/>
          </a:xfrm>
          <a:prstGeom prst="rect">
            <a:avLst/>
          </a:prstGeom>
        </p:spPr>
        <p:txBody>
          <a:bodyPr wrap="square">
            <a:spAutoFit/>
          </a:bodyPr>
          <a:lstStyle/>
          <a:p>
            <a:pPr algn="just">
              <a:lnSpc>
                <a:spcPct val="115000"/>
              </a:lnSpc>
              <a:spcBef>
                <a:spcPts val="600"/>
              </a:spcBef>
              <a:spcAft>
                <a:spcPts val="600"/>
              </a:spcAft>
            </a:pPr>
            <a:r>
              <a:rPr lang="en-US" sz="2800" smtClean="0">
                <a:latin typeface="Times New Roman" panose="02020603050405020304" pitchFamily="18" charset="0"/>
                <a:ea typeface="Times New Roman" panose="02020603050405020304" pitchFamily="18" charset="0"/>
              </a:rPr>
              <a:t>	Bạn </a:t>
            </a:r>
            <a:r>
              <a:rPr lang="en-US" sz="2800">
                <a:latin typeface="Times New Roman" panose="02020603050405020304" pitchFamily="18" charset="0"/>
                <a:ea typeface="Times New Roman" panose="02020603050405020304" pitchFamily="18" charset="0"/>
              </a:rPr>
              <a:t>Quân đã tạo một bài trình chiếu bằng PowerPoint giới thiệu về bản thân (Hình 3). Hãy nhận xét bài trình chiếu của bạn Quân theo các gợi ý sau:</a:t>
            </a:r>
          </a:p>
          <a:p>
            <a:pPr algn="just">
              <a:lnSpc>
                <a:spcPct val="115000"/>
              </a:lnSpc>
              <a:spcBef>
                <a:spcPts val="600"/>
              </a:spcBef>
              <a:spcAft>
                <a:spcPts val="600"/>
              </a:spcAft>
            </a:pPr>
            <a:r>
              <a:rPr lang="en-US" sz="2800">
                <a:latin typeface="Times New Roman" panose="02020603050405020304" pitchFamily="18" charset="0"/>
                <a:ea typeface="Times New Roman" panose="02020603050405020304" pitchFamily="18" charset="0"/>
              </a:rPr>
              <a:t>- Hình thức trình bày có đẹp không?</a:t>
            </a:r>
          </a:p>
          <a:p>
            <a:pPr algn="just">
              <a:lnSpc>
                <a:spcPct val="115000"/>
              </a:lnSpc>
              <a:spcBef>
                <a:spcPts val="600"/>
              </a:spcBef>
              <a:spcAft>
                <a:spcPts val="600"/>
              </a:spcAft>
            </a:pPr>
            <a:r>
              <a:rPr lang="en-US" sz="2800">
                <a:latin typeface="Times New Roman" panose="02020603050405020304" pitchFamily="18" charset="0"/>
                <a:ea typeface="Times New Roman" panose="02020603050405020304" pitchFamily="18" charset="0"/>
              </a:rPr>
              <a:t>- Bài trình bày gồm những nội dung nào? Có đầy đủ thông tin không?</a:t>
            </a:r>
          </a:p>
          <a:p>
            <a:pPr algn="just">
              <a:lnSpc>
                <a:spcPct val="115000"/>
              </a:lnSpc>
              <a:spcBef>
                <a:spcPts val="600"/>
              </a:spcBef>
              <a:spcAft>
                <a:spcPts val="600"/>
              </a:spcAft>
            </a:pPr>
            <a:r>
              <a:rPr lang="en-US" sz="2800">
                <a:latin typeface="Times New Roman" panose="02020603050405020304" pitchFamily="18" charset="0"/>
                <a:ea typeface="Times New Roman" panose="02020603050405020304" pitchFamily="18" charset="0"/>
              </a:rPr>
              <a:t>- Có những đối tượng nào trên các trang chiếu?</a:t>
            </a:r>
          </a:p>
        </p:txBody>
      </p:sp>
      <p:sp>
        <p:nvSpPr>
          <p:cNvPr id="4" name="Rounded Rectangle 3"/>
          <p:cNvSpPr/>
          <p:nvPr/>
        </p:nvSpPr>
        <p:spPr>
          <a:xfrm>
            <a:off x="3934565" y="422671"/>
            <a:ext cx="4306335" cy="641127"/>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3333CC"/>
                </a:solidFill>
                <a:latin typeface="Tahoma" panose="020B0604030504040204" pitchFamily="34" charset="0"/>
                <a:ea typeface="Tahoma" panose="020B0604030504040204" pitchFamily="34" charset="0"/>
                <a:cs typeface="Tahoma" panose="020B0604030504040204" pitchFamily="34" charset="0"/>
              </a:rPr>
              <a:t>HOẠT </a:t>
            </a:r>
            <a:r>
              <a:rPr lang="en-US" sz="3200" b="1" smtClean="0">
                <a:solidFill>
                  <a:srgbClr val="3333CC"/>
                </a:solidFill>
                <a:latin typeface="Tahoma" panose="020B0604030504040204" pitchFamily="34" charset="0"/>
                <a:ea typeface="Tahoma" panose="020B0604030504040204" pitchFamily="34" charset="0"/>
                <a:cs typeface="Tahoma" panose="020B0604030504040204" pitchFamily="34" charset="0"/>
              </a:rPr>
              <a:t>ĐỘNG NHÓM</a:t>
            </a:r>
            <a:endParaRPr lang="en-US" sz="3200" b="1" dirty="0">
              <a:solidFill>
                <a:srgbClr val="3333CC"/>
              </a:solidFill>
              <a:latin typeface="Tahoma" panose="020B0604030504040204" pitchFamily="34" charset="0"/>
              <a:ea typeface="Tahoma" panose="020B0604030504040204" pitchFamily="34" charset="0"/>
              <a:cs typeface="Tahoma" panose="020B0604030504040204" pitchFamily="34" charset="0"/>
            </a:endParaRPr>
          </a:p>
        </p:txBody>
      </p:sp>
      <p:pic>
        <p:nvPicPr>
          <p:cNvPr id="3" name="3 MIN COUNTDOWN TIMER 3 min (T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645236" y="4862944"/>
            <a:ext cx="3546764" cy="1995055"/>
          </a:xfrm>
          <a:prstGeom prst="rect">
            <a:avLst/>
          </a:prstGeom>
        </p:spPr>
      </p:pic>
    </p:spTree>
    <p:extLst>
      <p:ext uri="{BB962C8B-B14F-4D97-AF65-F5344CB8AC3E}">
        <p14:creationId xmlns:p14="http://schemas.microsoft.com/office/powerpoint/2010/main" val="9549004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934565" y="422671"/>
            <a:ext cx="4306335" cy="641127"/>
            <a:chOff x="4168573" y="1295284"/>
            <a:chExt cx="4353220" cy="701545"/>
          </a:xfrm>
          <a:noFill/>
        </p:grpSpPr>
        <p:sp>
          <p:nvSpPr>
            <p:cNvPr id="13" name="Rounded Rectangle 12"/>
            <p:cNvSpPr/>
            <p:nvPr/>
          </p:nvSpPr>
          <p:spPr>
            <a:xfrm>
              <a:off x="4168573" y="1295284"/>
              <a:ext cx="4353220" cy="701545"/>
            </a:xfrm>
            <a:prstGeom prst="roundRect">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41719C"/>
                  </a:solidFill>
                  <a:latin typeface="Tahoma" panose="020B0604030504040204" pitchFamily="34" charset="0"/>
                  <a:ea typeface="Tahoma" panose="020B0604030504040204" pitchFamily="34" charset="0"/>
                  <a:cs typeface="Tahoma" panose="020B0604030504040204" pitchFamily="34" charset="0"/>
                </a:rPr>
                <a:t>      </a:t>
              </a:r>
              <a:r>
                <a:rPr lang="en-US" sz="3200" b="1" dirty="0" smtClean="0">
                  <a:solidFill>
                    <a:srgbClr val="3333CC"/>
                  </a:solidFill>
                  <a:latin typeface="Tahoma" panose="020B0604030504040204" pitchFamily="34" charset="0"/>
                  <a:ea typeface="Tahoma" panose="020B0604030504040204" pitchFamily="34" charset="0"/>
                  <a:cs typeface="Tahoma" panose="020B0604030504040204" pitchFamily="34" charset="0"/>
                </a:rPr>
                <a:t>KHÁM PHÁ</a:t>
              </a:r>
              <a:endParaRPr lang="en-US" sz="3200" b="1" dirty="0">
                <a:solidFill>
                  <a:srgbClr val="3333CC"/>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3"/>
            <a:stretch>
              <a:fillRect/>
            </a:stretch>
          </p:blipFill>
          <p:spPr>
            <a:xfrm>
              <a:off x="4764401" y="1309140"/>
              <a:ext cx="641786" cy="665379"/>
            </a:xfrm>
            <a:prstGeom prst="rect">
              <a:avLst/>
            </a:prstGeom>
            <a:grpFill/>
            <a:ln>
              <a:noFill/>
            </a:ln>
          </p:spPr>
        </p:pic>
      </p:grpSp>
      <p:sp>
        <p:nvSpPr>
          <p:cNvPr id="5" name="Rectangle 4"/>
          <p:cNvSpPr/>
          <p:nvPr/>
        </p:nvSpPr>
        <p:spPr>
          <a:xfrm>
            <a:off x="737810" y="1314486"/>
            <a:ext cx="10699844" cy="4825937"/>
          </a:xfrm>
          <a:prstGeom prst="rect">
            <a:avLst/>
          </a:prstGeom>
        </p:spPr>
        <p:txBody>
          <a:bodyPr wrap="square">
            <a:spAutoFit/>
          </a:bodyPr>
          <a:lstStyle/>
          <a:p>
            <a:pPr algn="just">
              <a:lnSpc>
                <a:spcPct val="115000"/>
              </a:lnSpc>
              <a:spcBef>
                <a:spcPts val="600"/>
              </a:spcBef>
              <a:spcAft>
                <a:spcPts val="600"/>
              </a:spcAft>
            </a:pPr>
            <a:r>
              <a:rPr lang="en-US" sz="2800" b="1">
                <a:latin typeface="Times New Roman" panose="02020603050405020304" pitchFamily="18" charset="0"/>
                <a:ea typeface="Times New Roman" panose="02020603050405020304" pitchFamily="18" charset="0"/>
              </a:rPr>
              <a:t>2. Bài trình chiếu</a:t>
            </a:r>
            <a:r>
              <a:rPr lang="en-US" sz="2800" b="1" i="1">
                <a:latin typeface="Times New Roman" panose="02020603050405020304" pitchFamily="18" charset="0"/>
                <a:ea typeface="Times New Roman" panose="02020603050405020304" pitchFamily="18" charset="0"/>
              </a:rPr>
              <a:t> </a:t>
            </a:r>
            <a:r>
              <a:rPr lang="en-US" sz="2800" b="1">
                <a:solidFill>
                  <a:srgbClr val="000000"/>
                </a:solidFill>
                <a:latin typeface="Times New Roman" panose="02020603050405020304" pitchFamily="18" charset="0"/>
                <a:ea typeface="Times New Roman" panose="02020603050405020304" pitchFamily="18" charset="0"/>
              </a:rPr>
              <a:t>và nội dung trang chiếu</a:t>
            </a:r>
            <a:endParaRPr lang="en-US" sz="2800">
              <a:latin typeface="Times New Roman" panose="02020603050405020304" pitchFamily="18" charset="0"/>
              <a:ea typeface="Times New Roman" panose="02020603050405020304" pitchFamily="18" charset="0"/>
            </a:endParaRPr>
          </a:p>
          <a:p>
            <a:pPr algn="just">
              <a:lnSpc>
                <a:spcPct val="115000"/>
              </a:lnSpc>
              <a:spcBef>
                <a:spcPts val="600"/>
              </a:spcBef>
              <a:spcAft>
                <a:spcPts val="600"/>
              </a:spcAft>
            </a:pPr>
            <a:r>
              <a:rPr lang="en-US" sz="2800">
                <a:latin typeface="Times New Roman" panose="02020603050405020304" pitchFamily="18" charset="0"/>
                <a:ea typeface="Times New Roman" panose="02020603050405020304" pitchFamily="18" charset="0"/>
              </a:rPr>
              <a:t>- Một bài trình chiếu gồm các trang chiếu (slide)</a:t>
            </a:r>
          </a:p>
          <a:p>
            <a:pPr algn="just">
              <a:lnSpc>
                <a:spcPct val="115000"/>
              </a:lnSpc>
              <a:spcBef>
                <a:spcPts val="600"/>
              </a:spcBef>
              <a:spcAft>
                <a:spcPts val="600"/>
              </a:spcAft>
            </a:pPr>
            <a:r>
              <a:rPr lang="en-US" sz="2800">
                <a:latin typeface="Times New Roman" panose="02020603050405020304" pitchFamily="18" charset="0"/>
                <a:ea typeface="Times New Roman" panose="02020603050405020304" pitchFamily="18" charset="0"/>
              </a:rPr>
              <a:t>- Các trang chiếu thường được đánh số theo thứ tự 1, 2, 3, …</a:t>
            </a:r>
          </a:p>
          <a:p>
            <a:pPr algn="just">
              <a:lnSpc>
                <a:spcPct val="115000"/>
              </a:lnSpc>
              <a:spcBef>
                <a:spcPts val="600"/>
              </a:spcBef>
              <a:spcAft>
                <a:spcPts val="600"/>
              </a:spcAft>
            </a:pPr>
            <a:r>
              <a:rPr lang="en-US" sz="2800">
                <a:latin typeface="Times New Roman" panose="02020603050405020304" pitchFamily="18" charset="0"/>
                <a:ea typeface="Times New Roman" panose="02020603050405020304" pitchFamily="18" charset="0"/>
              </a:rPr>
              <a:t>- Có thể chèn thêm trang chiếu vào bất cứ vị trí nào</a:t>
            </a:r>
          </a:p>
          <a:p>
            <a:pPr algn="just">
              <a:lnSpc>
                <a:spcPct val="115000"/>
              </a:lnSpc>
              <a:spcBef>
                <a:spcPts val="600"/>
              </a:spcBef>
              <a:spcAft>
                <a:spcPts val="600"/>
              </a:spcAft>
            </a:pPr>
            <a:r>
              <a:rPr lang="en-US" sz="2800">
                <a:latin typeface="Times New Roman" panose="02020603050405020304" pitchFamily="18" charset="0"/>
                <a:ea typeface="Times New Roman" panose="02020603050405020304" pitchFamily="18" charset="0"/>
              </a:rPr>
              <a:t>- Một trang chiếu là một trang có thể hiển thị văn bản, biểu đồ, hình ảnh và video</a:t>
            </a:r>
          </a:p>
          <a:p>
            <a:pPr algn="just">
              <a:lnSpc>
                <a:spcPct val="115000"/>
              </a:lnSpc>
              <a:spcBef>
                <a:spcPts val="600"/>
              </a:spcBef>
              <a:spcAft>
                <a:spcPts val="600"/>
              </a:spcAft>
            </a:pPr>
            <a:r>
              <a:rPr lang="en-US" sz="2800">
                <a:latin typeface="Times New Roman" panose="02020603050405020304" pitchFamily="18" charset="0"/>
                <a:ea typeface="Times New Roman" panose="02020603050405020304" pitchFamily="18" charset="0"/>
              </a:rPr>
              <a:t>- Trong lúc trình bày, trang chiếu có thể xuất hiện với các hiệu ứng khác nhau khi di chuyển tiếp các phần nội dung.</a:t>
            </a:r>
          </a:p>
        </p:txBody>
      </p:sp>
    </p:spTree>
    <p:extLst>
      <p:ext uri="{BB962C8B-B14F-4D97-AF65-F5344CB8AC3E}">
        <p14:creationId xmlns:p14="http://schemas.microsoft.com/office/powerpoint/2010/main" val="1328510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arn(inVertical)">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17217" t="21910" r="13366" b="26313"/>
          <a:stretch/>
        </p:blipFill>
        <p:spPr bwMode="auto">
          <a:xfrm>
            <a:off x="2174295" y="426809"/>
            <a:ext cx="7938696" cy="600128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381317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Phần đầu">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574471" y="547253"/>
            <a:ext cx="3823855" cy="5631873"/>
          </a:xfrm>
          <a:prstGeom prst="rect">
            <a:avLst/>
          </a:prstGeom>
        </p:spPr>
      </p:pic>
    </p:spTree>
    <p:extLst>
      <p:ext uri="{BB962C8B-B14F-4D97-AF65-F5344CB8AC3E}">
        <p14:creationId xmlns:p14="http://schemas.microsoft.com/office/powerpoint/2010/main" val="24055731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01838" y="2236272"/>
            <a:ext cx="7883857" cy="1578894"/>
          </a:xfrm>
          <a:prstGeom prst="rect">
            <a:avLst/>
          </a:prstGeom>
        </p:spPr>
        <p:txBody>
          <a:bodyPr wrap="square">
            <a:spAutoFit/>
          </a:bodyPr>
          <a:lstStyle/>
          <a:p>
            <a:pPr algn="just">
              <a:lnSpc>
                <a:spcPct val="115000"/>
              </a:lnSpc>
              <a:spcBef>
                <a:spcPts val="600"/>
              </a:spcBef>
              <a:spcAft>
                <a:spcPts val="600"/>
              </a:spcAft>
            </a:pPr>
            <a:r>
              <a:rPr lang="en-US" sz="2800" b="1" i="1" smtClean="0">
                <a:latin typeface="Times New Roman" panose="02020603050405020304" pitchFamily="18" charset="0"/>
                <a:ea typeface="Times New Roman" panose="02020603050405020304" pitchFamily="18" charset="0"/>
              </a:rPr>
              <a:t>Chú ý:</a:t>
            </a:r>
            <a:r>
              <a:rPr lang="en-US" sz="2800" smtClean="0">
                <a:latin typeface="Times New Roman" panose="02020603050405020304" pitchFamily="18" charset="0"/>
                <a:ea typeface="Times New Roman" panose="02020603050405020304" pitchFamily="18" charset="0"/>
              </a:rPr>
              <a:t> </a:t>
            </a:r>
            <a:r>
              <a:rPr lang="en-US" sz="2800">
                <a:latin typeface="Times New Roman" panose="02020603050405020304" pitchFamily="18" charset="0"/>
                <a:ea typeface="Times New Roman" panose="02020603050405020304" pitchFamily="18" charset="0"/>
              </a:rPr>
              <a:t>Trước khi tạo bài trình chiếu cần chuẩn bị các nội dung muốn trình bày và sắp xếp các nội dung theo cấu trúc rõ ràng</a:t>
            </a:r>
          </a:p>
        </p:txBody>
      </p:sp>
    </p:spTree>
    <p:extLst>
      <p:ext uri="{BB962C8B-B14F-4D97-AF65-F5344CB8AC3E}">
        <p14:creationId xmlns:p14="http://schemas.microsoft.com/office/powerpoint/2010/main" val="6757299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37229" y="1416417"/>
            <a:ext cx="10085695" cy="4311950"/>
          </a:xfrm>
          <a:prstGeom prst="rect">
            <a:avLst/>
          </a:prstGeom>
        </p:spPr>
        <p:txBody>
          <a:bodyPr wrap="square">
            <a:spAutoFit/>
          </a:bodyPr>
          <a:lstStyle/>
          <a:p>
            <a:pPr algn="just">
              <a:lnSpc>
                <a:spcPct val="115000"/>
              </a:lnSpc>
              <a:spcBef>
                <a:spcPts val="600"/>
              </a:spcBef>
              <a:spcAft>
                <a:spcPts val="600"/>
              </a:spcAft>
            </a:pPr>
            <a:r>
              <a:rPr lang="en-US" sz="2800" smtClean="0">
                <a:latin typeface="Times New Roman" panose="02020603050405020304" pitchFamily="18" charset="0"/>
                <a:ea typeface="Times New Roman" panose="02020603050405020304" pitchFamily="18" charset="0"/>
              </a:rPr>
              <a:t>Bài </a:t>
            </a:r>
            <a:r>
              <a:rPr lang="en-US" sz="2800">
                <a:latin typeface="Times New Roman" panose="02020603050405020304" pitchFamily="18" charset="0"/>
                <a:ea typeface="Times New Roman" panose="02020603050405020304" pitchFamily="18" charset="0"/>
              </a:rPr>
              <a:t>trình chiếu thường gồm trang tiêu đề và các trang nội dung</a:t>
            </a:r>
          </a:p>
          <a:p>
            <a:pPr algn="just">
              <a:lnSpc>
                <a:spcPct val="115000"/>
              </a:lnSpc>
              <a:spcBef>
                <a:spcPts val="600"/>
              </a:spcBef>
              <a:spcAft>
                <a:spcPts val="600"/>
              </a:spcAft>
            </a:pPr>
            <a:r>
              <a:rPr lang="en-US" sz="2800" i="1">
                <a:solidFill>
                  <a:srgbClr val="CC0066"/>
                </a:solidFill>
                <a:latin typeface="Times New Roman" panose="02020603050405020304" pitchFamily="18" charset="0"/>
                <a:ea typeface="Times New Roman" panose="02020603050405020304" pitchFamily="18" charset="0"/>
              </a:rPr>
              <a:t>+ Trang tiêu đề: </a:t>
            </a:r>
            <a:r>
              <a:rPr lang="en-US" sz="2800">
                <a:latin typeface="Times New Roman" panose="02020603050405020304" pitchFamily="18" charset="0"/>
                <a:ea typeface="Times New Roman" panose="02020603050405020304" pitchFamily="18" charset="0"/>
              </a:rPr>
              <a:t>là trang đầu tiên của bài trình chiếu, có tên bài trình bày và tác giả</a:t>
            </a:r>
          </a:p>
          <a:p>
            <a:pPr algn="just">
              <a:lnSpc>
                <a:spcPct val="115000"/>
              </a:lnSpc>
              <a:spcBef>
                <a:spcPts val="600"/>
              </a:spcBef>
              <a:spcAft>
                <a:spcPts val="600"/>
              </a:spcAft>
            </a:pPr>
            <a:r>
              <a:rPr lang="en-US" sz="2800" i="1">
                <a:solidFill>
                  <a:srgbClr val="CC0066"/>
                </a:solidFill>
                <a:latin typeface="Times New Roman" panose="02020603050405020304" pitchFamily="18" charset="0"/>
                <a:ea typeface="Times New Roman" panose="02020603050405020304" pitchFamily="18" charset="0"/>
              </a:rPr>
              <a:t>+ Các trang nội dung </a:t>
            </a:r>
            <a:r>
              <a:rPr lang="en-US" sz="2800">
                <a:latin typeface="Times New Roman" panose="02020603050405020304" pitchFamily="18" charset="0"/>
                <a:ea typeface="Times New Roman" panose="02020603050405020304" pitchFamily="18" charset="0"/>
              </a:rPr>
              <a:t>thường bắt đầu bằng một trang giới thiệu liệt kê các mục nội dung chính cùa bài trình bày. Các trang tiếp theo trình bày chi tiết nhưng ngắn gọn, súc tích về từng mục ở trang giới thiệu.</a:t>
            </a:r>
          </a:p>
          <a:p>
            <a:pPr algn="just"/>
            <a:r>
              <a:rPr lang="en-US" sz="2800" i="1">
                <a:solidFill>
                  <a:srgbClr val="CC0066"/>
                </a:solidFill>
                <a:latin typeface="Times New Roman" panose="02020603050405020304" pitchFamily="18" charset="0"/>
                <a:ea typeface="Times New Roman" panose="02020603050405020304" pitchFamily="18" charset="0"/>
              </a:rPr>
              <a:t>+ Trang kết thúc bài trình chiếu: </a:t>
            </a:r>
            <a:r>
              <a:rPr lang="en-US" sz="2800">
                <a:latin typeface="Times New Roman" panose="02020603050405020304" pitchFamily="18" charset="0"/>
                <a:ea typeface="Times New Roman" panose="02020603050405020304" pitchFamily="18" charset="0"/>
              </a:rPr>
              <a:t>thường có lời cảm ơn người tham dự</a:t>
            </a:r>
            <a:endParaRPr lang="en-US" sz="2800"/>
          </a:p>
        </p:txBody>
      </p:sp>
    </p:spTree>
    <p:extLst>
      <p:ext uri="{BB962C8B-B14F-4D97-AF65-F5344CB8AC3E}">
        <p14:creationId xmlns:p14="http://schemas.microsoft.com/office/powerpoint/2010/main" val="1937830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7891" y="554181"/>
            <a:ext cx="5874327" cy="270163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909" y="3255819"/>
            <a:ext cx="5264728" cy="341341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9927" y="3588328"/>
            <a:ext cx="5477164" cy="3080905"/>
          </a:xfrm>
          <a:prstGeom prst="rect">
            <a:avLst/>
          </a:prstGeom>
        </p:spPr>
      </p:pic>
    </p:spTree>
    <p:extLst>
      <p:ext uri="{BB962C8B-B14F-4D97-AF65-F5344CB8AC3E}">
        <p14:creationId xmlns:p14="http://schemas.microsoft.com/office/powerpoint/2010/main" val="2463001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fltVal val="0"/>
                                          </p:val>
                                        </p:tav>
                                        <p:tav tm="100000">
                                          <p:val>
                                            <p:strVal val="#ppt_w"/>
                                          </p:val>
                                        </p:tav>
                                      </p:tavLst>
                                    </p:anim>
                                    <p:anim calcmode="lin" valueType="num">
                                      <p:cBhvr>
                                        <p:cTn id="18" dur="1000" fill="hold"/>
                                        <p:tgtEl>
                                          <p:spTgt spid="4"/>
                                        </p:tgtEl>
                                        <p:attrNameLst>
                                          <p:attrName>ppt_h</p:attrName>
                                        </p:attrNameLst>
                                      </p:cBhvr>
                                      <p:tavLst>
                                        <p:tav tm="0">
                                          <p:val>
                                            <p:fltVal val="0"/>
                                          </p:val>
                                        </p:tav>
                                        <p:tav tm="100000">
                                          <p:val>
                                            <p:strVal val="#ppt_h"/>
                                          </p:val>
                                        </p:tav>
                                      </p:tavLst>
                                    </p:anim>
                                    <p:anim calcmode="lin" valueType="num">
                                      <p:cBhvr>
                                        <p:cTn id="19" dur="1000" fill="hold"/>
                                        <p:tgtEl>
                                          <p:spTgt spid="4"/>
                                        </p:tgtEl>
                                        <p:attrNameLst>
                                          <p:attrName>style.rotation</p:attrName>
                                        </p:attrNameLst>
                                      </p:cBhvr>
                                      <p:tavLst>
                                        <p:tav tm="0">
                                          <p:val>
                                            <p:fltVal val="90"/>
                                          </p:val>
                                        </p:tav>
                                        <p:tav tm="100000">
                                          <p:val>
                                            <p:fltVal val="0"/>
                                          </p:val>
                                        </p:tav>
                                      </p:tavLst>
                                    </p:anim>
                                    <p:animEffect transition="in" filter="fade">
                                      <p:cBhvr>
                                        <p:cTn id="2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6381" y="1201953"/>
            <a:ext cx="10638970" cy="3785652"/>
          </a:xfrm>
          <a:prstGeom prst="rect">
            <a:avLst/>
          </a:prstGeom>
        </p:spPr>
        <p:txBody>
          <a:bodyPr wrap="square">
            <a:spAutoFit/>
          </a:bodyPr>
          <a:lstStyle/>
          <a:p>
            <a:pPr algn="just">
              <a:lnSpc>
                <a:spcPct val="200000"/>
              </a:lnSpc>
              <a:spcAft>
                <a:spcPts val="0"/>
              </a:spcAft>
            </a:pPr>
            <a:r>
              <a:rPr lang="en-US" sz="2400" b="1">
                <a:solidFill>
                  <a:srgbClr val="0000CC"/>
                </a:solidFill>
                <a:latin typeface="Times New Roman" panose="02020603050405020304" pitchFamily="18" charset="0"/>
                <a:ea typeface="Calibri" panose="020F0502020204030204" pitchFamily="34" charset="0"/>
                <a:cs typeface="Times New Roman" panose="02020603050405020304" pitchFamily="18" charset="0"/>
              </a:rPr>
              <a:t>Các bạn hãy trả lời câu hỏi sau câu nào đúng, câu </a:t>
            </a:r>
            <a:r>
              <a:rPr lang="en-US" sz="2400" b="1">
                <a:solidFill>
                  <a:srgbClr val="0000CC"/>
                </a:solidFill>
                <a:latin typeface="Times New Roman" panose="02020603050405020304" pitchFamily="18" charset="0"/>
                <a:ea typeface="Calibri" panose="020F0502020204030204" pitchFamily="34" charset="0"/>
                <a:cs typeface="Times New Roman" panose="02020603050405020304" pitchFamily="18" charset="0"/>
              </a:rPr>
              <a:t>nào </a:t>
            </a:r>
            <a:r>
              <a:rPr lang="en-US" sz="2400" b="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sai:</a:t>
            </a:r>
            <a:endParaRPr lang="en-US" sz="2400" b="1">
              <a:solidFill>
                <a:srgbClr val="0000CC"/>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pPr>
            <a:r>
              <a:rPr lang="en-US" sz="2400" b="1">
                <a:solidFill>
                  <a:srgbClr val="0000CC"/>
                </a:solidFill>
                <a:latin typeface="Times New Roman" panose="02020603050405020304" pitchFamily="18" charset="0"/>
                <a:ea typeface="Calibri" panose="020F0502020204030204" pitchFamily="34" charset="0"/>
                <a:cs typeface="Times New Roman" panose="02020603050405020304" pitchFamily="18" charset="0"/>
              </a:rPr>
              <a:t>A</a:t>
            </a:r>
            <a:r>
              <a:rPr lang="en-US" sz="2400" b="1">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Các </a:t>
            </a:r>
            <a:r>
              <a:rPr lang="en-US" sz="2400" b="1">
                <a:solidFill>
                  <a:srgbClr val="0000CC"/>
                </a:solidFill>
                <a:latin typeface="Times New Roman" panose="02020603050405020304" pitchFamily="18" charset="0"/>
                <a:ea typeface="Calibri" panose="020F0502020204030204" pitchFamily="34" charset="0"/>
                <a:cs typeface="Times New Roman" panose="02020603050405020304" pitchFamily="18" charset="0"/>
              </a:rPr>
              <a:t>trang nội dung của bài trình chiếu thường không có tiêu đề trang.</a:t>
            </a:r>
          </a:p>
          <a:p>
            <a:pPr algn="just">
              <a:lnSpc>
                <a:spcPct val="200000"/>
              </a:lnSpc>
              <a:spcAft>
                <a:spcPts val="0"/>
              </a:spcAft>
            </a:pPr>
            <a:r>
              <a:rPr lang="en-US" sz="2400" b="1">
                <a:solidFill>
                  <a:srgbClr val="0000CC"/>
                </a:solidFill>
                <a:latin typeface="Times New Roman" panose="02020603050405020304" pitchFamily="18" charset="0"/>
                <a:ea typeface="Calibri" panose="020F0502020204030204" pitchFamily="34" charset="0"/>
                <a:cs typeface="Times New Roman" panose="02020603050405020304" pitchFamily="18" charset="0"/>
              </a:rPr>
              <a:t>B</a:t>
            </a:r>
            <a:r>
              <a:rPr lang="en-US" sz="2400" b="1">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Trang tiêu đề là trang đầu tiên cho biết chủ đề của bài trình chiếu.</a:t>
            </a:r>
            <a:endParaRPr lang="en-US" sz="2400" b="1">
              <a:solidFill>
                <a:srgbClr val="0000CC"/>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Aft>
                <a:spcPts val="0"/>
              </a:spcAft>
            </a:pPr>
            <a:r>
              <a:rPr lang="en-US" sz="2400" b="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C</a:t>
            </a:r>
            <a:r>
              <a:rPr lang="en-US" sz="2400" b="1">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Tiêu đề trang giúp làm nổi bật nội dung cần trình bày của trang.</a:t>
            </a:r>
            <a:endParaRPr lang="en-US" sz="2400" b="1">
              <a:solidFill>
                <a:srgbClr val="0000CC"/>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Aft>
                <a:spcPts val="0"/>
              </a:spcAft>
            </a:pPr>
            <a:r>
              <a:rPr lang="en-US" sz="2400" b="1">
                <a:solidFill>
                  <a:srgbClr val="0000CC"/>
                </a:solidFill>
                <a:latin typeface="Times New Roman" panose="02020603050405020304" pitchFamily="18" charset="0"/>
                <a:ea typeface="Calibri" panose="020F0502020204030204" pitchFamily="34" charset="0"/>
                <a:cs typeface="Times New Roman" panose="02020603050405020304" pitchFamily="18" charset="0"/>
              </a:rPr>
              <a:t>D</a:t>
            </a:r>
            <a:r>
              <a:rPr lang="en-US" sz="2400" b="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Các phần mềm trình chiếu không có sẵn các mẫu bố trí.</a:t>
            </a:r>
            <a:endParaRPr lang="en-US" sz="2400" b="1">
              <a:solidFill>
                <a:srgbClr val="0000CC"/>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3"/>
          <p:cNvSpPr txBox="1"/>
          <p:nvPr/>
        </p:nvSpPr>
        <p:spPr>
          <a:xfrm>
            <a:off x="431473" y="2895669"/>
            <a:ext cx="484908" cy="537075"/>
          </a:xfrm>
          <a:prstGeom prst="rect">
            <a:avLst/>
          </a:prstGeom>
          <a:solidFill>
            <a:srgbClr val="92D050"/>
          </a:solidFill>
        </p:spPr>
        <p:txBody>
          <a:bodyPr wrap="square" rtlCol="0">
            <a:spAutoFit/>
          </a:bodyPr>
          <a:lstStyle/>
          <a:p>
            <a:r>
              <a:rPr lang="en-US" sz="2800" b="1">
                <a:solidFill>
                  <a:srgbClr val="FF0000"/>
                </a:solidFill>
              </a:rPr>
              <a:t>Đ</a:t>
            </a:r>
          </a:p>
        </p:txBody>
      </p:sp>
      <p:sp>
        <p:nvSpPr>
          <p:cNvPr id="5" name="TextBox 4"/>
          <p:cNvSpPr txBox="1"/>
          <p:nvPr/>
        </p:nvSpPr>
        <p:spPr>
          <a:xfrm>
            <a:off x="431473" y="2168236"/>
            <a:ext cx="484908" cy="537075"/>
          </a:xfrm>
          <a:prstGeom prst="rect">
            <a:avLst/>
          </a:prstGeom>
          <a:solidFill>
            <a:srgbClr val="92D050"/>
          </a:solidFill>
        </p:spPr>
        <p:txBody>
          <a:bodyPr wrap="square" rtlCol="0">
            <a:spAutoFit/>
          </a:bodyPr>
          <a:lstStyle/>
          <a:p>
            <a:r>
              <a:rPr lang="en-US" sz="2800" b="1" smtClean="0">
                <a:solidFill>
                  <a:srgbClr val="FF0000"/>
                </a:solidFill>
              </a:rPr>
              <a:t>S</a:t>
            </a:r>
            <a:endParaRPr lang="en-US" sz="2800" b="1">
              <a:solidFill>
                <a:srgbClr val="FF0000"/>
              </a:solidFill>
            </a:endParaRPr>
          </a:p>
        </p:txBody>
      </p:sp>
      <p:sp>
        <p:nvSpPr>
          <p:cNvPr id="6" name="TextBox 5"/>
          <p:cNvSpPr txBox="1"/>
          <p:nvPr/>
        </p:nvSpPr>
        <p:spPr>
          <a:xfrm>
            <a:off x="431473" y="3673099"/>
            <a:ext cx="484908" cy="537075"/>
          </a:xfrm>
          <a:prstGeom prst="rect">
            <a:avLst/>
          </a:prstGeom>
          <a:solidFill>
            <a:srgbClr val="92D050"/>
          </a:solidFill>
        </p:spPr>
        <p:txBody>
          <a:bodyPr wrap="square" rtlCol="0">
            <a:spAutoFit/>
          </a:bodyPr>
          <a:lstStyle/>
          <a:p>
            <a:r>
              <a:rPr lang="en-US" sz="2800" b="1">
                <a:solidFill>
                  <a:srgbClr val="FF0000"/>
                </a:solidFill>
              </a:rPr>
              <a:t>Đ</a:t>
            </a:r>
          </a:p>
        </p:txBody>
      </p:sp>
      <p:sp>
        <p:nvSpPr>
          <p:cNvPr id="7" name="TextBox 6"/>
          <p:cNvSpPr txBox="1"/>
          <p:nvPr/>
        </p:nvSpPr>
        <p:spPr>
          <a:xfrm>
            <a:off x="431473" y="4445985"/>
            <a:ext cx="484908" cy="537075"/>
          </a:xfrm>
          <a:prstGeom prst="rect">
            <a:avLst/>
          </a:prstGeom>
          <a:solidFill>
            <a:srgbClr val="92D050"/>
          </a:solidFill>
        </p:spPr>
        <p:txBody>
          <a:bodyPr wrap="square" rtlCol="0">
            <a:spAutoFit/>
          </a:bodyPr>
          <a:lstStyle/>
          <a:p>
            <a:r>
              <a:rPr lang="en-US" sz="2800" b="1" smtClean="0">
                <a:solidFill>
                  <a:srgbClr val="FF0000"/>
                </a:solidFill>
              </a:rPr>
              <a:t>S</a:t>
            </a:r>
            <a:endParaRPr lang="en-US" sz="2800" b="1">
              <a:solidFill>
                <a:srgbClr val="FF0000"/>
              </a:solidFill>
            </a:endParaRPr>
          </a:p>
        </p:txBody>
      </p:sp>
      <p:pic>
        <p:nvPicPr>
          <p:cNvPr id="8" name="Câu hỏi phần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75272" y="592353"/>
            <a:ext cx="609600" cy="609600"/>
          </a:xfrm>
          <a:prstGeom prst="rect">
            <a:avLst/>
          </a:prstGeom>
        </p:spPr>
      </p:pic>
    </p:spTree>
    <p:extLst>
      <p:ext uri="{BB962C8B-B14F-4D97-AF65-F5344CB8AC3E}">
        <p14:creationId xmlns:p14="http://schemas.microsoft.com/office/powerpoint/2010/main" val="681754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22608" fill="hold"/>
                                        <p:tgtEl>
                                          <p:spTgt spid="8"/>
                                        </p:tgtEl>
                                      </p:cBhvr>
                                    </p:cmd>
                                  </p:childTnLst>
                                </p:cTn>
                              </p:par>
                            </p:childTnLst>
                          </p:cTn>
                        </p:par>
                      </p:childTnLst>
                    </p:cTn>
                  </p:par>
                </p:childTnLst>
              </p:cTn>
              <p:nextCondLst>
                <p:cond evt="onClick" delay="0">
                  <p:tgtEl>
                    <p:spTgt spid="8"/>
                  </p:tgtEl>
                </p:cond>
              </p:nextCondLst>
            </p:seq>
            <p:audio>
              <p:cMediaNode vol="80000">
                <p:cTn id="22" fill="hold" display="0">
                  <p:stCondLst>
                    <p:cond delay="indefinite"/>
                  </p:stCondLst>
                  <p:endCondLst>
                    <p:cond evt="onStopAudio" delay="0">
                      <p:tgtEl>
                        <p:sldTgt/>
                      </p:tgtEl>
                    </p:cond>
                  </p:endCondLst>
                </p:cTn>
                <p:tgtEl>
                  <p:spTgt spid="8"/>
                </p:tgtEl>
              </p:cMediaNode>
            </p:audio>
          </p:childTnLst>
        </p:cTn>
      </p:par>
    </p:tnLst>
    <p:bldLst>
      <p:bldP spid="4" grpId="0" animBg="1"/>
      <p:bldP spid="5" grpId="0" animBg="1"/>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l="56143" t="59497" r="6927" b="22324"/>
          <a:stretch/>
        </p:blipFill>
        <p:spPr bwMode="auto">
          <a:xfrm>
            <a:off x="1364776" y="1688777"/>
            <a:ext cx="9306499" cy="386586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404635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4000585" y="439651"/>
            <a:ext cx="4353220" cy="62530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41719C"/>
                </a:solidFill>
                <a:latin typeface="Tahoma" panose="020B0604030504040204" pitchFamily="34" charset="0"/>
                <a:ea typeface="Tahoma" panose="020B0604030504040204" pitchFamily="34" charset="0"/>
                <a:cs typeface="Tahoma" panose="020B0604030504040204" pitchFamily="34" charset="0"/>
              </a:rPr>
              <a:t>      </a:t>
            </a:r>
            <a:r>
              <a:rPr lang="en-US" sz="3200" b="1" dirty="0" smtClean="0">
                <a:solidFill>
                  <a:srgbClr val="3333CC"/>
                </a:solidFill>
                <a:latin typeface="Tahoma" panose="020B0604030504040204" pitchFamily="34" charset="0"/>
                <a:ea typeface="Tahoma" panose="020B0604030504040204" pitchFamily="34" charset="0"/>
                <a:cs typeface="Tahoma" panose="020B0604030504040204" pitchFamily="34" charset="0"/>
              </a:rPr>
              <a:t>LUYỆN TẬP</a:t>
            </a:r>
            <a:endParaRPr lang="en-US" sz="3200" b="1" dirty="0">
              <a:solidFill>
                <a:srgbClr val="3333CC"/>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3"/>
          <a:stretch>
            <a:fillRect/>
          </a:stretch>
        </p:blipFill>
        <p:spPr>
          <a:xfrm>
            <a:off x="4672573" y="453939"/>
            <a:ext cx="642378" cy="598380"/>
          </a:xfrm>
          <a:prstGeom prst="rect">
            <a:avLst/>
          </a:prstGeom>
        </p:spPr>
      </p:pic>
      <p:sp>
        <p:nvSpPr>
          <p:cNvPr id="3" name="Rectangle 2"/>
          <p:cNvSpPr/>
          <p:nvPr/>
        </p:nvSpPr>
        <p:spPr>
          <a:xfrm>
            <a:off x="955343" y="1954458"/>
            <a:ext cx="10249469" cy="3219343"/>
          </a:xfrm>
          <a:prstGeom prst="rect">
            <a:avLst/>
          </a:prstGeom>
        </p:spPr>
        <p:txBody>
          <a:bodyPr wrap="square">
            <a:spAutoFit/>
          </a:bodyPr>
          <a:lstStyle/>
          <a:p>
            <a:pPr algn="just">
              <a:lnSpc>
                <a:spcPct val="115000"/>
              </a:lnSpc>
              <a:spcBef>
                <a:spcPts val="600"/>
              </a:spcBef>
              <a:spcAft>
                <a:spcPts val="600"/>
              </a:spcAft>
            </a:pPr>
            <a:r>
              <a:rPr lang="en-US" sz="2800" b="1" i="1">
                <a:latin typeface="Times New Roman" panose="02020603050405020304" pitchFamily="18" charset="0"/>
                <a:ea typeface="Times New Roman" panose="02020603050405020304" pitchFamily="18" charset="0"/>
              </a:rPr>
              <a:t>Bài 1. </a:t>
            </a:r>
            <a:r>
              <a:rPr lang="en-US" sz="2800">
                <a:latin typeface="Times New Roman" panose="02020603050405020304" pitchFamily="18" charset="0"/>
                <a:ea typeface="Times New Roman" panose="02020603050405020304" pitchFamily="18" charset="0"/>
              </a:rPr>
              <a:t>Em hãy sử dụng phần mềm PowerPoint tạo bài trình chiếu tương tự như ở hình 3. Sau đó bổ sung sau trang tiêu đề một trang chiếu giới thiệu các nội dung chính của bài trình bày gồm: thông tin cá nhân, thành tích, sở thích.</a:t>
            </a:r>
          </a:p>
          <a:p>
            <a:pPr algn="just">
              <a:lnSpc>
                <a:spcPct val="115000"/>
              </a:lnSpc>
              <a:spcBef>
                <a:spcPts val="600"/>
              </a:spcBef>
              <a:spcAft>
                <a:spcPts val="600"/>
              </a:spcAft>
            </a:pPr>
            <a:r>
              <a:rPr lang="en-US" sz="2800" b="1" i="1">
                <a:latin typeface="Times New Roman" panose="02020603050405020304" pitchFamily="18" charset="0"/>
                <a:ea typeface="Times New Roman" panose="02020603050405020304" pitchFamily="18" charset="0"/>
              </a:rPr>
              <a:t>Bài 2. </a:t>
            </a:r>
            <a:r>
              <a:rPr lang="en-US" sz="2800">
                <a:latin typeface="Times New Roman" panose="02020603050405020304" pitchFamily="18" charset="0"/>
                <a:ea typeface="Times New Roman" panose="02020603050405020304" pitchFamily="18" charset="0"/>
              </a:rPr>
              <a:t>Em hãy chuẩn bị một số hình ảnh hoặc video để đưa vào các trang chiếu mà em đã bổ sung ở phần Luyện tập</a:t>
            </a:r>
          </a:p>
        </p:txBody>
      </p:sp>
    </p:spTree>
    <p:extLst>
      <p:ext uri="{BB962C8B-B14F-4D97-AF65-F5344CB8AC3E}">
        <p14:creationId xmlns:p14="http://schemas.microsoft.com/office/powerpoint/2010/main" val="9856161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3929145" y="428625"/>
            <a:ext cx="4353220" cy="59346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41719C"/>
                </a:solidFill>
                <a:latin typeface="Tahoma" panose="020B0604030504040204" pitchFamily="34" charset="0"/>
                <a:ea typeface="Tahoma" panose="020B0604030504040204" pitchFamily="34" charset="0"/>
                <a:cs typeface="Tahoma" panose="020B0604030504040204" pitchFamily="34" charset="0"/>
              </a:rPr>
              <a:t>       </a:t>
            </a:r>
            <a:r>
              <a:rPr lang="en-US" sz="32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VẬN DỤNG</a:t>
            </a:r>
            <a:endPar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a:blip r:embed="rId3"/>
          <a:stretch>
            <a:fillRect/>
          </a:stretch>
        </p:blipFill>
        <p:spPr>
          <a:xfrm>
            <a:off x="4637808" y="454019"/>
            <a:ext cx="591416" cy="568071"/>
          </a:xfrm>
          <a:prstGeom prst="rect">
            <a:avLst/>
          </a:prstGeom>
        </p:spPr>
      </p:pic>
      <p:sp>
        <p:nvSpPr>
          <p:cNvPr id="3" name="Rectangle 2"/>
          <p:cNvSpPr/>
          <p:nvPr/>
        </p:nvSpPr>
        <p:spPr>
          <a:xfrm>
            <a:off x="960549" y="1526042"/>
            <a:ext cx="10290412" cy="3970318"/>
          </a:xfrm>
          <a:prstGeom prst="rect">
            <a:avLst/>
          </a:prstGeom>
        </p:spPr>
        <p:txBody>
          <a:bodyPr wrap="square">
            <a:spAutoFit/>
          </a:bodyPr>
          <a:lstStyle/>
          <a:p>
            <a:pPr algn="just">
              <a:lnSpc>
                <a:spcPct val="115000"/>
              </a:lnSpc>
              <a:spcBef>
                <a:spcPts val="600"/>
              </a:spcBef>
              <a:spcAft>
                <a:spcPts val="600"/>
              </a:spcAft>
            </a:pPr>
            <a:r>
              <a:rPr lang="en-US" sz="2800">
                <a:latin typeface="Times New Roman" panose="02020603050405020304" pitchFamily="18" charset="0"/>
                <a:ea typeface="Times New Roman" panose="02020603050405020304" pitchFamily="18" charset="0"/>
              </a:rPr>
              <a:t>Cần áp dụng những chỉ dẫn nào trong các chỉ dẫn dưới đây?</a:t>
            </a:r>
          </a:p>
          <a:p>
            <a:pPr algn="just">
              <a:lnSpc>
                <a:spcPct val="115000"/>
              </a:lnSpc>
              <a:spcBef>
                <a:spcPts val="600"/>
              </a:spcBef>
              <a:spcAft>
                <a:spcPts val="600"/>
              </a:spcAft>
            </a:pPr>
            <a:r>
              <a:rPr lang="en-US" sz="2800">
                <a:latin typeface="Times New Roman" panose="02020603050405020304" pitchFamily="18" charset="0"/>
                <a:ea typeface="Times New Roman" panose="02020603050405020304" pitchFamily="18" charset="0"/>
              </a:rPr>
              <a:t>1) Bài trình chiếu bắt buộc phải có trang tiêu đề</a:t>
            </a:r>
          </a:p>
          <a:p>
            <a:pPr algn="just">
              <a:lnSpc>
                <a:spcPct val="115000"/>
              </a:lnSpc>
              <a:spcBef>
                <a:spcPts val="600"/>
              </a:spcBef>
              <a:spcAft>
                <a:spcPts val="600"/>
              </a:spcAft>
            </a:pPr>
            <a:r>
              <a:rPr lang="en-US" sz="2800">
                <a:latin typeface="Times New Roman" panose="02020603050405020304" pitchFamily="18" charset="0"/>
                <a:ea typeface="Times New Roman" panose="02020603050405020304" pitchFamily="18" charset="0"/>
              </a:rPr>
              <a:t>2) Nội dung trên các trang chiếu phải ngắn gọn, nên trình bày dưới dạng các gạch đầu dòng và phân cấp theo mức độ chi tiết dần</a:t>
            </a:r>
          </a:p>
          <a:p>
            <a:pPr algn="just">
              <a:lnSpc>
                <a:spcPct val="115000"/>
              </a:lnSpc>
              <a:spcBef>
                <a:spcPts val="600"/>
              </a:spcBef>
              <a:spcAft>
                <a:spcPts val="600"/>
              </a:spcAft>
            </a:pPr>
            <a:r>
              <a:rPr lang="en-US" sz="2800">
                <a:latin typeface="Times New Roman" panose="02020603050405020304" pitchFamily="18" charset="0"/>
                <a:ea typeface="Times New Roman" panose="02020603050405020304" pitchFamily="18" charset="0"/>
              </a:rPr>
              <a:t>3) Nên bỏ trang tiêu đề để bài trình bày được ngắn gọn</a:t>
            </a:r>
          </a:p>
          <a:p>
            <a:r>
              <a:rPr lang="en-US" sz="2800">
                <a:latin typeface="Times New Roman" panose="02020603050405020304" pitchFamily="18" charset="0"/>
                <a:ea typeface="Times New Roman" panose="02020603050405020304" pitchFamily="18" charset="0"/>
              </a:rPr>
              <a:t>4) Trên trang chiếu phải là một đoạn văn chi tiết và đầy đủ thông tin về vấn đề trình </a:t>
            </a:r>
            <a:r>
              <a:rPr lang="en-US" sz="2800" smtClean="0">
                <a:latin typeface="Times New Roman" panose="02020603050405020304" pitchFamily="18" charset="0"/>
                <a:ea typeface="Times New Roman" panose="02020603050405020304" pitchFamily="18" charset="0"/>
              </a:rPr>
              <a:t>bày</a:t>
            </a:r>
            <a:endParaRPr lang="en-US" sz="2800"/>
          </a:p>
        </p:txBody>
      </p:sp>
    </p:spTree>
    <p:extLst>
      <p:ext uri="{BB962C8B-B14F-4D97-AF65-F5344CB8AC3E}">
        <p14:creationId xmlns:p14="http://schemas.microsoft.com/office/powerpoint/2010/main" val="3231437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3A39">
            <a:alpha val="89804"/>
          </a:srgbClr>
        </a:solidFill>
        <a:effectLst/>
      </p:bgPr>
    </p:bg>
    <p:spTree>
      <p:nvGrpSpPr>
        <p:cNvPr id="1" name=""/>
        <p:cNvGrpSpPr/>
        <p:nvPr/>
      </p:nvGrpSpPr>
      <p:grpSpPr>
        <a:xfrm>
          <a:off x="0" y="0"/>
          <a:ext cx="0" cy="0"/>
          <a:chOff x="0" y="0"/>
          <a:chExt cx="0" cy="0"/>
        </a:xfrm>
      </p:grpSpPr>
      <p:pic>
        <p:nvPicPr>
          <p:cNvPr id="2" name="tạm biệ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308763" y="1011382"/>
            <a:ext cx="3255818" cy="4814455"/>
          </a:xfrm>
          <a:prstGeom prst="rect">
            <a:avLst/>
          </a:prstGeom>
        </p:spPr>
      </p:pic>
    </p:spTree>
    <p:extLst>
      <p:ext uri="{BB962C8B-B14F-4D97-AF65-F5344CB8AC3E}">
        <p14:creationId xmlns:p14="http://schemas.microsoft.com/office/powerpoint/2010/main" val="1015173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04813" y="-80963"/>
            <a:ext cx="13001625" cy="7019925"/>
          </a:xfrm>
          <a:prstGeom prst="rect">
            <a:avLst/>
          </a:prstGeom>
        </p:spPr>
      </p:pic>
      <p:sp>
        <p:nvSpPr>
          <p:cNvPr id="4" name="Rectangle 3"/>
          <p:cNvSpPr/>
          <p:nvPr/>
        </p:nvSpPr>
        <p:spPr>
          <a:xfrm>
            <a:off x="3727125" y="1633684"/>
            <a:ext cx="5452134" cy="3590629"/>
          </a:xfrm>
          <a:prstGeom prst="rect">
            <a:avLst/>
          </a:prstGeom>
          <a:noFill/>
        </p:spPr>
        <p:txBody>
          <a:bodyPr wrap="none" lIns="91440" tIns="45720" rIns="91440" bIns="45720">
            <a:prstTxWarp prst="textArchUp">
              <a:avLst/>
            </a:prstTxWarp>
            <a:spAutoFit/>
          </a:bodyPr>
          <a:lstStyle/>
          <a:p>
            <a:pPr algn="ctr"/>
            <a:r>
              <a:rPr lang="en-US" sz="66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XIN CHÀO CÁC EM</a:t>
            </a:r>
            <a:endParaRPr lang="en-US" sz="6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6393623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hần nhảy khởi độn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637088" y="1562389"/>
            <a:ext cx="2611437" cy="4351338"/>
          </a:xfrm>
        </p:spPr>
      </p:pic>
    </p:spTree>
    <p:extLst>
      <p:ext uri="{BB962C8B-B14F-4D97-AF65-F5344CB8AC3E}">
        <p14:creationId xmlns:p14="http://schemas.microsoft.com/office/powerpoint/2010/main" val="27717281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112 Nhạc động tác khởi động tiết học tạo hứng thú cho học sinh phần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9450930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giơ tay phải, tau trá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128654" y="574964"/>
            <a:ext cx="3338945" cy="5564908"/>
          </a:xfrm>
          <a:prstGeom prst="rect">
            <a:avLst/>
          </a:prstGeom>
        </p:spPr>
      </p:pic>
    </p:spTree>
    <p:extLst>
      <p:ext uri="{BB962C8B-B14F-4D97-AF65-F5344CB8AC3E}">
        <p14:creationId xmlns:p14="http://schemas.microsoft.com/office/powerpoint/2010/main" val="40854095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092036" y="1711036"/>
            <a:ext cx="8368146" cy="1921616"/>
          </a:xfrm>
          <a:prstGeom prst="rect">
            <a:avLst/>
          </a:prstGeom>
        </p:spPr>
        <p:txBody>
          <a:bodyPr wrap="square">
            <a:spAutoFit/>
          </a:bodyPr>
          <a:lstStyle/>
          <a:p>
            <a:pPr lvl="0">
              <a:lnSpc>
                <a:spcPct val="200000"/>
              </a:lnSpc>
              <a:spcBef>
                <a:spcPts val="300"/>
              </a:spcBef>
              <a:spcAft>
                <a:spcPts val="300"/>
              </a:spcAft>
            </a:pPr>
            <a:r>
              <a:rPr lang="en-US" sz="3200" b="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Câu 1: </a:t>
            </a:r>
            <a:r>
              <a:rPr lang="vi-VN" sz="3200" b="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Hàm </a:t>
            </a:r>
            <a:r>
              <a:rPr lang="vi-VN" sz="3200" b="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SUM(-12, -5, 7, 100) cho kết quả:</a:t>
            </a:r>
            <a:br>
              <a:rPr lang="vi-VN" sz="3200" b="1">
                <a:solidFill>
                  <a:srgbClr val="002060"/>
                </a:solidFill>
                <a:latin typeface="Times New Roman" panose="02020603050405020304" pitchFamily="18" charset="0"/>
                <a:ea typeface="Calibri" panose="020F0502020204030204" pitchFamily="34" charset="0"/>
                <a:cs typeface="Times New Roman" panose="02020603050405020304" pitchFamily="18" charset="0"/>
              </a:rPr>
            </a:br>
            <a:r>
              <a:rPr lang="en-US" sz="3200" b="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  </a:t>
            </a:r>
            <a:r>
              <a:rPr lang="vi-VN" sz="3200" b="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90</a:t>
            </a:r>
            <a:r>
              <a:rPr lang="en-US" sz="3200" b="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B. 100</a:t>
            </a:r>
            <a:endParaRPr lang="en-US" sz="3200" b="1">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dap an 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668000" y="4953000"/>
            <a:ext cx="609600" cy="609600"/>
          </a:xfrm>
          <a:prstGeom prst="rect">
            <a:avLst/>
          </a:prstGeom>
        </p:spPr>
      </p:pic>
      <p:pic>
        <p:nvPicPr>
          <p:cNvPr id="5" name="CÂU 1">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9712037" y="242454"/>
            <a:ext cx="955964" cy="1593274"/>
          </a:xfrm>
          <a:prstGeom prst="rect">
            <a:avLst/>
          </a:prstGeom>
        </p:spPr>
      </p:pic>
    </p:spTree>
    <p:extLst>
      <p:ext uri="{BB962C8B-B14F-4D97-AF65-F5344CB8AC3E}">
        <p14:creationId xmlns:p14="http://schemas.microsoft.com/office/powerpoint/2010/main" val="35287768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92036" y="1711036"/>
            <a:ext cx="9531928" cy="2139047"/>
          </a:xfrm>
          <a:prstGeom prst="rect">
            <a:avLst/>
          </a:prstGeom>
        </p:spPr>
        <p:txBody>
          <a:bodyPr wrap="square">
            <a:spAutoFit/>
          </a:bodyPr>
          <a:lstStyle/>
          <a:p>
            <a:pPr>
              <a:lnSpc>
                <a:spcPct val="200000"/>
              </a:lnSpc>
              <a:spcBef>
                <a:spcPts val="300"/>
              </a:spcBef>
              <a:spcAft>
                <a:spcPts val="300"/>
              </a:spcAft>
            </a:pPr>
            <a:r>
              <a:rPr lang="en-US" sz="3200" b="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Câu </a:t>
            </a:r>
            <a:r>
              <a:rPr lang="en-US" sz="3200" b="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2: </a:t>
            </a:r>
            <a:r>
              <a:rPr lang="vi-VN" sz="3200" b="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Hàm MAX(8, 29, -11, 33, -51) cho </a:t>
            </a:r>
            <a:r>
              <a:rPr lang="vi-VN" sz="3200" b="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kết </a:t>
            </a:r>
            <a:r>
              <a:rPr lang="vi-VN" sz="3200" b="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quả</a:t>
            </a:r>
            <a:endParaRPr lang="en-US" sz="3200" b="1">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200000"/>
              </a:lnSpc>
              <a:spcBef>
                <a:spcPts val="300"/>
              </a:spcBef>
              <a:spcAft>
                <a:spcPts val="300"/>
              </a:spcAft>
            </a:pPr>
            <a:r>
              <a:rPr lang="en-US" sz="3200" b="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  </a:t>
            </a:r>
            <a:r>
              <a:rPr lang="en-US" sz="3200" b="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-51</a:t>
            </a:r>
            <a:r>
              <a:rPr lang="en-US" sz="3200" b="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B. 29</a:t>
            </a:r>
            <a:endParaRPr lang="en-US" sz="3200" b="1">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CÂU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54181" y="4748646"/>
            <a:ext cx="1385455" cy="1627908"/>
          </a:xfrm>
          <a:prstGeom prst="rect">
            <a:avLst/>
          </a:prstGeom>
        </p:spPr>
      </p:pic>
      <p:pic>
        <p:nvPicPr>
          <p:cNvPr id="6" name="đáp án b">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848109" y="5049982"/>
            <a:ext cx="609600" cy="609600"/>
          </a:xfrm>
          <a:prstGeom prst="rect">
            <a:avLst/>
          </a:prstGeom>
        </p:spPr>
      </p:pic>
    </p:spTree>
    <p:extLst>
      <p:ext uri="{BB962C8B-B14F-4D97-AF65-F5344CB8AC3E}">
        <p14:creationId xmlns:p14="http://schemas.microsoft.com/office/powerpoint/2010/main" val="12923184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112"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92036" y="1711036"/>
            <a:ext cx="9531928" cy="2062103"/>
          </a:xfrm>
          <a:prstGeom prst="rect">
            <a:avLst/>
          </a:prstGeom>
        </p:spPr>
        <p:txBody>
          <a:bodyPr wrap="square">
            <a:spAutoFit/>
          </a:bodyPr>
          <a:lstStyle/>
          <a:p>
            <a:pPr lvl="0">
              <a:lnSpc>
                <a:spcPct val="200000"/>
              </a:lnSpc>
            </a:pPr>
            <a:r>
              <a:rPr lang="en-US" sz="3200" b="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Câu </a:t>
            </a:r>
            <a:r>
              <a:rPr lang="en-US" sz="3200" b="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3: </a:t>
            </a:r>
            <a:r>
              <a:rPr lang="vi-VN" sz="3200" b="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Hàm MIN(-52, 20, -11, 23, -15) cho kết quả:</a:t>
            </a:r>
            <a:r>
              <a:rPr lang="vi-VN" sz="3200" b="1">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r>
            <a:br>
              <a:rPr lang="vi-VN" sz="3200" b="1">
                <a:solidFill>
                  <a:srgbClr val="002060"/>
                </a:solidFill>
                <a:latin typeface="Times New Roman" panose="02020603050405020304" pitchFamily="18" charset="0"/>
                <a:ea typeface="Calibri" panose="020F0502020204030204" pitchFamily="34" charset="0"/>
                <a:cs typeface="Times New Roman" panose="02020603050405020304" pitchFamily="18" charset="0"/>
              </a:rPr>
            </a:br>
            <a:r>
              <a:rPr lang="en-US" sz="3200" b="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a:t>
            </a:r>
            <a:r>
              <a:rPr lang="vi-VN" sz="3200" b="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vi-VN" sz="3200" b="1">
                <a:solidFill>
                  <a:srgbClr val="002060"/>
                </a:solidFill>
                <a:latin typeface="Times New Roman" panose="02020603050405020304" pitchFamily="18" charset="0"/>
                <a:ea typeface="Calibri" panose="020F0502020204030204" pitchFamily="34" charset="0"/>
                <a:cs typeface="Times New Roman" panose="02020603050405020304" pitchFamily="18" charset="0"/>
              </a:rPr>
              <a:t>20 </a:t>
            </a:r>
            <a:r>
              <a:rPr lang="en-US" sz="3200" b="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B</a:t>
            </a:r>
            <a:r>
              <a:rPr lang="vi-VN" sz="3200" b="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vi-VN" sz="3200" b="1">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r>
              <a:rPr lang="vi-VN" sz="3200" b="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52</a:t>
            </a:r>
            <a:endParaRPr lang="en-US" sz="3200" b="1">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đáp án 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48109" y="5049982"/>
            <a:ext cx="609600" cy="609600"/>
          </a:xfrm>
          <a:prstGeom prst="rect">
            <a:avLst/>
          </a:prstGeom>
        </p:spPr>
      </p:pic>
      <p:pic>
        <p:nvPicPr>
          <p:cNvPr id="2" name="CÂU 3">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720436" y="4196706"/>
            <a:ext cx="1759527" cy="2316152"/>
          </a:xfrm>
          <a:prstGeom prst="rect">
            <a:avLst/>
          </a:prstGeom>
        </p:spPr>
      </p:pic>
    </p:spTree>
    <p:extLst>
      <p:ext uri="{BB962C8B-B14F-4D97-AF65-F5344CB8AC3E}">
        <p14:creationId xmlns:p14="http://schemas.microsoft.com/office/powerpoint/2010/main" val="31020599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2"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p:cMediaNode vol="80000">
                <p:cTn id="13"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092036" y="1711036"/>
            <a:ext cx="8368146" cy="2062103"/>
          </a:xfrm>
          <a:prstGeom prst="rect">
            <a:avLst/>
          </a:prstGeom>
        </p:spPr>
        <p:txBody>
          <a:bodyPr wrap="square">
            <a:spAutoFit/>
          </a:bodyPr>
          <a:lstStyle/>
          <a:p>
            <a:pPr marL="0" marR="0" lvl="0" indent="0" algn="l" defTabSz="914400" rtl="0" eaLnBrk="1" fontAlgn="auto" latinLnBrk="0" hangingPunct="1">
              <a:lnSpc>
                <a:spcPct val="200000"/>
              </a:lnSpc>
              <a:spcBef>
                <a:spcPts val="300"/>
              </a:spcBef>
              <a:spcAft>
                <a:spcPts val="300"/>
              </a:spcAft>
              <a:buClrTx/>
              <a:buSzTx/>
              <a:buFontTx/>
              <a:buNone/>
              <a:tabLst/>
              <a:defRPr/>
            </a:pPr>
            <a:r>
              <a:rPr kumimoji="0" lang="en-US" sz="3200" b="1" i="0" u="none" strike="noStrike" kern="1200" cap="none" spc="0" normalizeH="0" baseline="0" noProof="0" smtClean="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Câu 4: </a:t>
            </a:r>
            <a:r>
              <a:rPr kumimoji="0" lang="vi-VN" sz="3200" b="1" i="0" u="none" strike="noStrike" kern="1200" cap="none" spc="0" normalizeH="0" baseline="0" noProof="0" smtClean="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Hàm </a:t>
            </a:r>
            <a:r>
              <a:rPr kumimoji="0" lang="en-US" sz="3200" b="1" i="0" u="none" strike="noStrike" kern="1200" cap="none" spc="0" normalizeH="0" baseline="0" noProof="0" smtClean="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AVERAGE</a:t>
            </a:r>
            <a:r>
              <a:rPr kumimoji="0" lang="vi-VN" sz="3200" b="1" i="0" u="none" strike="noStrike" kern="1200" cap="none" spc="0" normalizeH="0" baseline="0" noProof="0" smtClean="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n-US" sz="3200" b="1" i="0" u="none" strike="noStrike" kern="1200" cap="none" spc="0" normalizeH="0" baseline="0" noProof="0" smtClean="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3</a:t>
            </a:r>
            <a:r>
              <a:rPr kumimoji="0" lang="vi-VN" sz="3200" b="1" i="0" u="none" strike="noStrike" kern="1200" cap="none" spc="0" normalizeH="0" baseline="0" noProof="0" smtClean="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smtClean="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5</a:t>
            </a:r>
            <a:r>
              <a:rPr kumimoji="0" lang="vi-VN" sz="3200" b="1" i="0" u="none" strike="noStrike" kern="1200" cap="none" spc="0" normalizeH="0" baseline="0" noProof="0" smtClean="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smtClean="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8</a:t>
            </a:r>
            <a:r>
              <a:rPr kumimoji="0" lang="vi-VN" sz="3200" b="1" i="0" u="none" strike="noStrike" kern="1200" cap="none" spc="0" normalizeH="0" baseline="0" noProof="0" smtClean="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smtClean="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4</a:t>
            </a:r>
            <a:r>
              <a:rPr kumimoji="0" lang="vi-VN" sz="3200" b="1" i="0" u="none" strike="noStrike" kern="1200" cap="none" spc="0" normalizeH="0" baseline="0" noProof="0" smtClean="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3200" b="1" i="0" u="none" strike="noStrike" kern="1200" cap="none" spc="0" normalizeH="0" baseline="0" noProof="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cho kết quả:</a:t>
            </a:r>
            <a:br>
              <a:rPr kumimoji="0" lang="vi-VN" sz="3200" b="1" i="0" u="none" strike="noStrike" kern="1200" cap="none" spc="0" normalizeH="0" baseline="0" noProof="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br>
            <a:r>
              <a:rPr kumimoji="0" lang="en-US" sz="3200" b="1" i="0" u="none" strike="noStrike" kern="1200" cap="none" spc="0" normalizeH="0" baseline="0" noProof="0" smtClean="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  5			B. 10</a:t>
            </a:r>
            <a:endParaRPr kumimoji="0" lang="en-US" sz="3200" b="1"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dap an 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668000" y="4953000"/>
            <a:ext cx="609600" cy="609600"/>
          </a:xfrm>
          <a:prstGeom prst="rect">
            <a:avLst/>
          </a:prstGeom>
        </p:spPr>
      </p:pic>
      <p:pic>
        <p:nvPicPr>
          <p:cNvPr id="3" name="CÂU 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1704108" y="4230339"/>
            <a:ext cx="1593273" cy="2329788"/>
          </a:xfrm>
          <a:prstGeom prst="rect">
            <a:avLst/>
          </a:prstGeom>
        </p:spPr>
      </p:pic>
    </p:spTree>
    <p:extLst>
      <p:ext uri="{BB962C8B-B14F-4D97-AF65-F5344CB8AC3E}">
        <p14:creationId xmlns:p14="http://schemas.microsoft.com/office/powerpoint/2010/main" val="40279986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7_Office Theme">
  <a:themeElements>
    <a:clrScheme name="Custom 20">
      <a:dk1>
        <a:srgbClr val="000000"/>
      </a:dk1>
      <a:lt1>
        <a:srgbClr val="FFFFFF"/>
      </a:lt1>
      <a:dk2>
        <a:srgbClr val="CAD8D6"/>
      </a:dk2>
      <a:lt2>
        <a:srgbClr val="E7E6E6"/>
      </a:lt2>
      <a:accent1>
        <a:srgbClr val="7E8679"/>
      </a:accent1>
      <a:accent2>
        <a:srgbClr val="72292A"/>
      </a:accent2>
      <a:accent3>
        <a:srgbClr val="4A3A1C"/>
      </a:accent3>
      <a:accent4>
        <a:srgbClr val="E47D60"/>
      </a:accent4>
      <a:accent5>
        <a:srgbClr val="CEBBAF"/>
      </a:accent5>
      <a:accent6>
        <a:srgbClr val="E8DAC4"/>
      </a:accent6>
      <a:hlink>
        <a:srgbClr val="3968F6"/>
      </a:hlink>
      <a:folHlink>
        <a:srgbClr val="954F72"/>
      </a:folHlink>
    </a:clrScheme>
    <a:fontScheme name="Custom 23">
      <a:majorFont>
        <a:latin typeface="Baskerville Old Face"/>
        <a:ea typeface=""/>
        <a:cs typeface=""/>
      </a:majorFont>
      <a:minorFont>
        <a:latin typeface="Gill Sans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loral-Flourish_Win32_CP_v8" id="{BCFB3359-BC8B-4F4E-99DD-822A55018E7C}" vid="{7DF7CEC2-9D9A-40F6-95E4-E2F6E93D642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3129</TotalTime>
  <Words>903</Words>
  <Application>Microsoft Office PowerPoint</Application>
  <PresentationFormat>Widescreen</PresentationFormat>
  <Paragraphs>86</Paragraphs>
  <Slides>28</Slides>
  <Notes>6</Notes>
  <HiddenSlides>0</HiddenSlides>
  <MMClips>18</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28</vt:i4>
      </vt:variant>
    </vt:vector>
  </HeadingPairs>
  <TitlesOfParts>
    <vt:vector size="41" baseType="lpstr">
      <vt:lpstr>Arial</vt:lpstr>
      <vt:lpstr>Baskerville</vt:lpstr>
      <vt:lpstr>Baskerville Old Face</vt:lpstr>
      <vt:lpstr>Calibri</vt:lpstr>
      <vt:lpstr>Calibri Light</vt:lpstr>
      <vt:lpstr>Gill Sans Light</vt:lpstr>
      <vt:lpstr>Gill Sans Nova</vt:lpstr>
      <vt:lpstr>Gill Sans Nova Light</vt:lpstr>
      <vt:lpstr>Tahoma</vt:lpstr>
      <vt:lpstr>Times New Roman</vt:lpstr>
      <vt:lpstr>Office Theme</vt:lpstr>
      <vt:lpstr>1_Office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Admin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STD</cp:lastModifiedBy>
  <cp:revision>528</cp:revision>
  <dcterms:created xsi:type="dcterms:W3CDTF">2022-01-27T15:18:21Z</dcterms:created>
  <dcterms:modified xsi:type="dcterms:W3CDTF">2025-03-06T17:42:00Z</dcterms:modified>
</cp:coreProperties>
</file>