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677" y="53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15"/>
            <a:ext cx="12192000" cy="69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9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3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1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8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5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7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2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8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14911-86D2-4972-9453-9D548B5F466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74520" y="1874520"/>
            <a:ext cx="8869680" cy="155448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  <a:alpha val="32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VIẾT BÀI VĂN BIỂU CẢM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VỀ 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MỘT CON NGƯỜI HOẶC SỰ VIỆC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29113" y="4086225"/>
            <a:ext cx="403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PHẠM VĂN HẢO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85900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86488" y="1881812"/>
            <a:ext cx="1780223" cy="9882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277928" y="4046220"/>
            <a:ext cx="1780223" cy="18745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BÀI VÀ SỬA CHŨA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8618220" y="1445476"/>
            <a:ext cx="3336607" cy="2326423"/>
          </a:xfrm>
          <a:prstGeom prst="borderCallout1">
            <a:avLst>
              <a:gd name="adj1" fmla="val 49702"/>
              <a:gd name="adj2" fmla="val 574"/>
              <a:gd name="adj3" fmla="val 49449"/>
              <a:gd name="adj4" fmla="val -198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8618220" y="4055855"/>
            <a:ext cx="3336607" cy="1944590"/>
          </a:xfrm>
          <a:prstGeom prst="borderCallout1">
            <a:avLst>
              <a:gd name="adj1" fmla="val 49702"/>
              <a:gd name="adj2" fmla="val 574"/>
              <a:gd name="adj3" fmla="val 49449"/>
              <a:gd name="adj4" fmla="val -170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Đọc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lại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bài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kiểm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ý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đã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đầy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đủ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đúng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ở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dàn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ý hay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chưa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Đọc 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phát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hiện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lỗi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sửa lại bài viết.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194" y="2513112"/>
            <a:ext cx="5531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ĐỀ BÀI: </a:t>
            </a:r>
            <a:r>
              <a:rPr lang="en-US" sz="2400" dirty="0" err="1" smtClean="0">
                <a:latin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Véc-nơ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416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8621" y="3017005"/>
            <a:ext cx="1440180" cy="100934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2766061" y="2476500"/>
            <a:ext cx="1828799" cy="540505"/>
          </a:xfrm>
          <a:prstGeom prst="borderCallout2">
            <a:avLst>
              <a:gd name="adj1" fmla="val 42037"/>
              <a:gd name="adj2" fmla="val -641"/>
              <a:gd name="adj3" fmla="val 42465"/>
              <a:gd name="adj4" fmla="val -25118"/>
              <a:gd name="adj5" fmla="val 173064"/>
              <a:gd name="adj6" fmla="val -5144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2766060" y="3429000"/>
            <a:ext cx="1828800" cy="597349"/>
          </a:xfrm>
          <a:prstGeom prst="borderCallout2">
            <a:avLst>
              <a:gd name="adj1" fmla="val 42037"/>
              <a:gd name="adj2" fmla="val -641"/>
              <a:gd name="adj3" fmla="val 42465"/>
              <a:gd name="adj4" fmla="val -25118"/>
              <a:gd name="adj5" fmla="val -341"/>
              <a:gd name="adj6" fmla="val -5159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2766060" y="6004560"/>
            <a:ext cx="1828801" cy="562404"/>
          </a:xfrm>
          <a:prstGeom prst="borderCallout2">
            <a:avLst>
              <a:gd name="adj1" fmla="val 42037"/>
              <a:gd name="adj2" fmla="val -641"/>
              <a:gd name="adj3" fmla="val 22142"/>
              <a:gd name="adj4" fmla="val -18868"/>
              <a:gd name="adj5" fmla="val -442344"/>
              <a:gd name="adj6" fmla="val -501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349240" y="2442865"/>
            <a:ext cx="6606540" cy="539405"/>
          </a:xfrm>
          <a:prstGeom prst="borderCallout1">
            <a:avLst>
              <a:gd name="adj1" fmla="val 52654"/>
              <a:gd name="adj2" fmla="val -724"/>
              <a:gd name="adj3" fmla="val 53168"/>
              <a:gd name="adj4" fmla="val -11245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5349240" y="3142034"/>
            <a:ext cx="6606540" cy="539405"/>
          </a:xfrm>
          <a:prstGeom prst="borderCallout1">
            <a:avLst>
              <a:gd name="adj1" fmla="val 52654"/>
              <a:gd name="adj2" fmla="val -724"/>
              <a:gd name="adj3" fmla="val 108262"/>
              <a:gd name="adj4" fmla="val -115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5349240" y="3841203"/>
            <a:ext cx="6606540" cy="957479"/>
          </a:xfrm>
          <a:prstGeom prst="borderCallout1">
            <a:avLst>
              <a:gd name="adj1" fmla="val 52654"/>
              <a:gd name="adj2" fmla="val -724"/>
              <a:gd name="adj3" fmla="val -11716"/>
              <a:gd name="adj4" fmla="val -112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5349240" y="4865089"/>
            <a:ext cx="6606540" cy="819432"/>
          </a:xfrm>
          <a:prstGeom prst="borderCallout1">
            <a:avLst>
              <a:gd name="adj1" fmla="val 52654"/>
              <a:gd name="adj2" fmla="val -724"/>
              <a:gd name="adj3" fmla="val -138682"/>
              <a:gd name="adj4" fmla="val -115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5349240" y="6004560"/>
            <a:ext cx="6606540" cy="539405"/>
          </a:xfrm>
          <a:prstGeom prst="borderCallout1">
            <a:avLst>
              <a:gd name="adj1" fmla="val 52654"/>
              <a:gd name="adj2" fmla="val -724"/>
              <a:gd name="adj3" fmla="val 48930"/>
              <a:gd name="adj4" fmla="val -1193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461760" y="1255127"/>
            <a:ext cx="1859280" cy="65557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200900" y="1901845"/>
            <a:ext cx="411480" cy="42889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EDED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80260" y="45720"/>
            <a:ext cx="7863840" cy="61722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60000"/>
                <a:lumOff val="4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NGHĨ VỀ NHÂN VẬT THUYỀN TRƯỞNG NÊ-MÔ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art 7"/>
          <p:cNvSpPr/>
          <p:nvPr/>
        </p:nvSpPr>
        <p:spPr>
          <a:xfrm>
            <a:off x="182880" y="2606041"/>
            <a:ext cx="2080260" cy="164592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THUYẾN TRƯỞNG NÊ-MÔ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2834640" y="845819"/>
            <a:ext cx="1737360" cy="1303021"/>
          </a:xfrm>
          <a:prstGeom prst="borderCallout2">
            <a:avLst>
              <a:gd name="adj1" fmla="val 45065"/>
              <a:gd name="adj2" fmla="val -232"/>
              <a:gd name="adj3" fmla="val 45912"/>
              <a:gd name="adj4" fmla="val -29028"/>
              <a:gd name="adj5" fmla="val 142567"/>
              <a:gd name="adj6" fmla="val -540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4846320" y="845819"/>
            <a:ext cx="7246620" cy="1325881"/>
          </a:xfrm>
          <a:prstGeom prst="borderCallout1">
            <a:avLst>
              <a:gd name="adj1" fmla="val 47783"/>
              <a:gd name="adj2" fmla="val -280"/>
              <a:gd name="adj3" fmla="val 47983"/>
              <a:gd name="adj4" fmla="val -35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2834640" y="2853690"/>
            <a:ext cx="1737360" cy="1303021"/>
          </a:xfrm>
          <a:prstGeom prst="borderCallout2">
            <a:avLst>
              <a:gd name="adj1" fmla="val 45065"/>
              <a:gd name="adj2" fmla="val -232"/>
              <a:gd name="adj3" fmla="val 44158"/>
              <a:gd name="adj4" fmla="val -18502"/>
              <a:gd name="adj5" fmla="val 44322"/>
              <a:gd name="adj6" fmla="val -369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2834640" y="5135879"/>
            <a:ext cx="1737360" cy="1303021"/>
          </a:xfrm>
          <a:prstGeom prst="borderCallout2">
            <a:avLst>
              <a:gd name="adj1" fmla="val 45065"/>
              <a:gd name="adj2" fmla="val -232"/>
              <a:gd name="adj3" fmla="val 45912"/>
              <a:gd name="adj4" fmla="val -29028"/>
              <a:gd name="adj5" fmla="val -96029"/>
              <a:gd name="adj6" fmla="val -632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5143500" y="2354579"/>
            <a:ext cx="2903220" cy="1217296"/>
          </a:xfrm>
          <a:prstGeom prst="borderCallout2">
            <a:avLst>
              <a:gd name="adj1" fmla="val 48296"/>
              <a:gd name="adj2" fmla="val 143"/>
              <a:gd name="adj3" fmla="val 46185"/>
              <a:gd name="adj4" fmla="val -7341"/>
              <a:gd name="adj5" fmla="val 96454"/>
              <a:gd name="adj6" fmla="val -1997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Line Callout 1 18"/>
          <p:cNvSpPr/>
          <p:nvPr/>
        </p:nvSpPr>
        <p:spPr>
          <a:xfrm>
            <a:off x="8618220" y="2354579"/>
            <a:ext cx="3474720" cy="868681"/>
          </a:xfrm>
          <a:prstGeom prst="borderCallout1">
            <a:avLst>
              <a:gd name="adj1" fmla="val 48184"/>
              <a:gd name="adj2" fmla="val -16775"/>
              <a:gd name="adj3" fmla="val 49062"/>
              <a:gd name="adj4" fmla="val -28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ẵn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8652510" y="3388995"/>
            <a:ext cx="3440430" cy="767716"/>
          </a:xfrm>
          <a:prstGeom prst="borderCallout2">
            <a:avLst>
              <a:gd name="adj1" fmla="val 46766"/>
              <a:gd name="adj2" fmla="val -368"/>
              <a:gd name="adj3" fmla="val 42096"/>
              <a:gd name="adj4" fmla="val -12016"/>
              <a:gd name="adj5" fmla="val -57929"/>
              <a:gd name="adj6" fmla="val -1719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5143500" y="3987163"/>
            <a:ext cx="2903220" cy="1217296"/>
          </a:xfrm>
          <a:prstGeom prst="borderCallout2">
            <a:avLst>
              <a:gd name="adj1" fmla="val 48296"/>
              <a:gd name="adj2" fmla="val 143"/>
              <a:gd name="adj3" fmla="val 46185"/>
              <a:gd name="adj4" fmla="val -7341"/>
              <a:gd name="adj5" fmla="val -35001"/>
              <a:gd name="adj6" fmla="val -191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8652510" y="4303396"/>
            <a:ext cx="3474720" cy="868681"/>
          </a:xfrm>
          <a:prstGeom prst="borderCallout1">
            <a:avLst>
              <a:gd name="adj1" fmla="val 48184"/>
              <a:gd name="adj2" fmla="val -16775"/>
              <a:gd name="adj3" fmla="val 49062"/>
              <a:gd name="adj4" fmla="val -28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8686800" y="5328287"/>
            <a:ext cx="3440430" cy="1015366"/>
          </a:xfrm>
          <a:prstGeom prst="borderCallout2">
            <a:avLst>
              <a:gd name="adj1" fmla="val 46766"/>
              <a:gd name="adj2" fmla="val -368"/>
              <a:gd name="adj3" fmla="val 42096"/>
              <a:gd name="adj4" fmla="val -12016"/>
              <a:gd name="adj5" fmla="val -66862"/>
              <a:gd name="adj6" fmla="val -1786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" name="Line Callout 1 1"/>
          <p:cNvSpPr/>
          <p:nvPr/>
        </p:nvSpPr>
        <p:spPr>
          <a:xfrm>
            <a:off x="5143500" y="5444488"/>
            <a:ext cx="2903220" cy="1184911"/>
          </a:xfrm>
          <a:prstGeom prst="borderCallout1">
            <a:avLst>
              <a:gd name="adj1" fmla="val 50457"/>
              <a:gd name="adj2" fmla="val -459"/>
              <a:gd name="adj3" fmla="val 46646"/>
              <a:gd name="adj4" fmla="val -202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6807" y="1531620"/>
            <a:ext cx="7659133" cy="2560320"/>
          </a:xfrm>
          <a:prstGeom prst="round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VỀ NHÀ:</a:t>
            </a:r>
          </a:p>
          <a:p>
            <a:pPr algn="just"/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Học và nắm chắc ND bài học. 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Hoàn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thiện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60" y="217170"/>
            <a:ext cx="2628900" cy="64236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9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ẹ Là Phật Sống Đời Con  - ĐOẠN SỬ DỤ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7440" y="822960"/>
            <a:ext cx="784098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" y="1947565"/>
            <a:ext cx="57073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85900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046720" y="1485900"/>
            <a:ext cx="2468880" cy="6629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 LƯU Ý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28409" y="2939832"/>
            <a:ext cx="1215391" cy="28346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ĐỐI TƯỢNG BIỂU CẢM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30488" y="2994660"/>
            <a:ext cx="1215391" cy="283464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 CẢM XÚC, TÌNH CẢM, BÀI HỌC GÌ?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32567" y="3049488"/>
            <a:ext cx="1215391" cy="283464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 CHO BÀI VẾT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3226" y="3012876"/>
            <a:ext cx="1215391" cy="283464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endCxn id="10" idx="0"/>
          </p:cNvCxnSpPr>
          <p:nvPr/>
        </p:nvCxnSpPr>
        <p:spPr>
          <a:xfrm flipH="1">
            <a:off x="6936105" y="2148840"/>
            <a:ext cx="2345055" cy="790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3" idx="0"/>
          </p:cNvCxnSpPr>
          <p:nvPr/>
        </p:nvCxnSpPr>
        <p:spPr>
          <a:xfrm flipH="1">
            <a:off x="8338184" y="2148840"/>
            <a:ext cx="942976" cy="84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4" idx="0"/>
          </p:cNvCxnSpPr>
          <p:nvPr/>
        </p:nvCxnSpPr>
        <p:spPr>
          <a:xfrm>
            <a:off x="9281160" y="2148840"/>
            <a:ext cx="459103" cy="90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5" idx="0"/>
          </p:cNvCxnSpPr>
          <p:nvPr/>
        </p:nvCxnSpPr>
        <p:spPr>
          <a:xfrm>
            <a:off x="9281160" y="2148840"/>
            <a:ext cx="1929762" cy="864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85900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046720" y="1485900"/>
            <a:ext cx="2468880" cy="6629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44595" y="2939832"/>
            <a:ext cx="1299206" cy="19979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30488" y="2994660"/>
            <a:ext cx="1257299" cy="19431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Ý VÀ LẬP DÀN Ý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32567" y="3049488"/>
            <a:ext cx="1383033" cy="188827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3226" y="3012876"/>
            <a:ext cx="1375414" cy="19248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BÀI VÀ SỬA CHỮA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endCxn id="10" idx="0"/>
          </p:cNvCxnSpPr>
          <p:nvPr/>
        </p:nvCxnSpPr>
        <p:spPr>
          <a:xfrm flipH="1">
            <a:off x="6894198" y="2148840"/>
            <a:ext cx="2386964" cy="790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3" idx="0"/>
          </p:cNvCxnSpPr>
          <p:nvPr/>
        </p:nvCxnSpPr>
        <p:spPr>
          <a:xfrm flipH="1">
            <a:off x="8338184" y="2148840"/>
            <a:ext cx="942976" cy="84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4" idx="0"/>
          </p:cNvCxnSpPr>
          <p:nvPr/>
        </p:nvCxnSpPr>
        <p:spPr>
          <a:xfrm>
            <a:off x="9281160" y="2148840"/>
            <a:ext cx="459103" cy="90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5" idx="0"/>
          </p:cNvCxnSpPr>
          <p:nvPr/>
        </p:nvCxnSpPr>
        <p:spPr>
          <a:xfrm>
            <a:off x="9281160" y="2148840"/>
            <a:ext cx="1929762" cy="864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194" y="2513112"/>
            <a:ext cx="5531180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ĐỀ BÀI: </a:t>
            </a:r>
            <a:r>
              <a:rPr lang="en-US" sz="2400" dirty="0" err="1" smtClean="0">
                <a:latin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</a:rPr>
              <a:t>” (</a:t>
            </a:r>
            <a:r>
              <a:rPr lang="en-US" sz="2400" dirty="0" err="1">
                <a:latin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dirty="0">
              <a:effectLst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85900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046720" y="1485900"/>
            <a:ext cx="2468880" cy="6629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44595" y="2939832"/>
            <a:ext cx="1299206" cy="19979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30488" y="2994660"/>
            <a:ext cx="1257299" cy="19431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Ý VÀ LẬP DÀN Ý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32567" y="3049488"/>
            <a:ext cx="1383033" cy="188827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3226" y="3012876"/>
            <a:ext cx="1375414" cy="19248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BÀI VÀ SỬA CHỮA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endCxn id="10" idx="0"/>
          </p:cNvCxnSpPr>
          <p:nvPr/>
        </p:nvCxnSpPr>
        <p:spPr>
          <a:xfrm flipH="1">
            <a:off x="6894198" y="2148840"/>
            <a:ext cx="2386964" cy="790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3" idx="0"/>
          </p:cNvCxnSpPr>
          <p:nvPr/>
        </p:nvCxnSpPr>
        <p:spPr>
          <a:xfrm flipH="1">
            <a:off x="8338184" y="2148840"/>
            <a:ext cx="942976" cy="84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4" idx="0"/>
          </p:cNvCxnSpPr>
          <p:nvPr/>
        </p:nvCxnSpPr>
        <p:spPr>
          <a:xfrm>
            <a:off x="9281160" y="2148840"/>
            <a:ext cx="459103" cy="90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5" idx="0"/>
          </p:cNvCxnSpPr>
          <p:nvPr/>
        </p:nvCxnSpPr>
        <p:spPr>
          <a:xfrm>
            <a:off x="9281160" y="2148840"/>
            <a:ext cx="1929762" cy="864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194" y="2513112"/>
            <a:ext cx="5531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ĐỀ BÀI: </a:t>
            </a:r>
            <a:r>
              <a:rPr lang="en-US" sz="2400" dirty="0" err="1" smtClean="0">
                <a:latin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Véc-nơ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dirty="0">
              <a:effectLst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85900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480936" y="1524833"/>
            <a:ext cx="3219449" cy="6293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CHUẨN BỊ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63639" y="3198912"/>
            <a:ext cx="1714501" cy="28818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KĨ VĂN BẢN “BẠCH TUỘC” (VÉC-NƠ)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10559" y="3198912"/>
            <a:ext cx="1714501" cy="28818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TIẾT ĐỌC HIỂU VĂN BẢN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157479" y="3198912"/>
            <a:ext cx="1714501" cy="28818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NHÂN VẬT (SỰ VIỆC) YÊU THÍCH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2" idx="2"/>
            <a:endCxn id="3" idx="0"/>
          </p:cNvCxnSpPr>
          <p:nvPr/>
        </p:nvCxnSpPr>
        <p:spPr>
          <a:xfrm flipH="1">
            <a:off x="7120890" y="2154139"/>
            <a:ext cx="1969771" cy="104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2"/>
            <a:endCxn id="18" idx="0"/>
          </p:cNvCxnSpPr>
          <p:nvPr/>
        </p:nvCxnSpPr>
        <p:spPr>
          <a:xfrm flipH="1">
            <a:off x="9067810" y="2154139"/>
            <a:ext cx="22851" cy="104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2"/>
            <a:endCxn id="20" idx="0"/>
          </p:cNvCxnSpPr>
          <p:nvPr/>
        </p:nvCxnSpPr>
        <p:spPr>
          <a:xfrm>
            <a:off x="9090661" y="2154139"/>
            <a:ext cx="1924069" cy="104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7194" y="2513112"/>
            <a:ext cx="5531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ĐỀ BÀI: </a:t>
            </a:r>
            <a:r>
              <a:rPr lang="en-US" sz="2400" dirty="0" err="1" smtClean="0">
                <a:latin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Véc-nơ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62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85900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160896" y="1165860"/>
            <a:ext cx="3533794" cy="9882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Ý VÀ LẬP DÀN Ý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0870" y="3198912"/>
            <a:ext cx="1714501" cy="1009344"/>
          </a:xfrm>
          <a:prstGeom prst="roundRect">
            <a:avLst>
              <a:gd name="adj" fmla="val 2119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9696" y="3198912"/>
            <a:ext cx="1946919" cy="100934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058151" y="4798682"/>
            <a:ext cx="1122035" cy="153109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2" idx="2"/>
            <a:endCxn id="3" idx="0"/>
          </p:cNvCxnSpPr>
          <p:nvPr/>
        </p:nvCxnSpPr>
        <p:spPr>
          <a:xfrm flipH="1">
            <a:off x="7818121" y="2154139"/>
            <a:ext cx="1109672" cy="104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2"/>
            <a:endCxn id="18" idx="0"/>
          </p:cNvCxnSpPr>
          <p:nvPr/>
        </p:nvCxnSpPr>
        <p:spPr>
          <a:xfrm>
            <a:off x="8927793" y="2154139"/>
            <a:ext cx="1035363" cy="104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2"/>
          </p:cNvCxnSpPr>
          <p:nvPr/>
        </p:nvCxnSpPr>
        <p:spPr>
          <a:xfrm flipH="1">
            <a:off x="8904933" y="4208256"/>
            <a:ext cx="1058223" cy="590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409748" y="4798682"/>
            <a:ext cx="1227763" cy="15310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THÂNBÀI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789921" y="4798682"/>
            <a:ext cx="1122035" cy="15310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stCxn id="18" idx="2"/>
            <a:endCxn id="26" idx="0"/>
          </p:cNvCxnSpPr>
          <p:nvPr/>
        </p:nvCxnSpPr>
        <p:spPr>
          <a:xfrm>
            <a:off x="9963156" y="4208256"/>
            <a:ext cx="60474" cy="590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" idx="2"/>
          </p:cNvCxnSpPr>
          <p:nvPr/>
        </p:nvCxnSpPr>
        <p:spPr>
          <a:xfrm>
            <a:off x="9963156" y="4208256"/>
            <a:ext cx="1125869" cy="590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7194" y="2513112"/>
            <a:ext cx="5531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ĐỀ BÀI: </a:t>
            </a:r>
            <a:r>
              <a:rPr lang="en-US" sz="2400" dirty="0" err="1" smtClean="0">
                <a:latin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Véc-nơ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06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20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85900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06490" y="3198912"/>
            <a:ext cx="1714501" cy="1009344"/>
          </a:xfrm>
          <a:prstGeom prst="roundRect">
            <a:avLst>
              <a:gd name="adj" fmla="val 2119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8698231" y="1485900"/>
            <a:ext cx="3188969" cy="1303020"/>
          </a:xfrm>
          <a:prstGeom prst="borderCallout2">
            <a:avLst>
              <a:gd name="adj1" fmla="val 56681"/>
              <a:gd name="adj2" fmla="val -559"/>
              <a:gd name="adj3" fmla="val 73922"/>
              <a:gd name="adj4" fmla="val -15254"/>
              <a:gd name="adj5" fmla="val 160375"/>
              <a:gd name="adj6" fmla="val -240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8698231" y="3198912"/>
            <a:ext cx="3188969" cy="1327368"/>
          </a:xfrm>
          <a:prstGeom prst="borderCallout2">
            <a:avLst>
              <a:gd name="adj1" fmla="val 56681"/>
              <a:gd name="adj2" fmla="val -559"/>
              <a:gd name="adj3" fmla="val 56681"/>
              <a:gd name="adj4" fmla="val -11670"/>
              <a:gd name="adj5" fmla="val 29772"/>
              <a:gd name="adj6" fmla="val -240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Callout 2 22"/>
          <p:cNvSpPr/>
          <p:nvPr/>
        </p:nvSpPr>
        <p:spPr>
          <a:xfrm>
            <a:off x="8698231" y="4867692"/>
            <a:ext cx="3188969" cy="1327368"/>
          </a:xfrm>
          <a:prstGeom prst="borderCallout2">
            <a:avLst>
              <a:gd name="adj1" fmla="val 56681"/>
              <a:gd name="adj2" fmla="val -559"/>
              <a:gd name="adj3" fmla="val -1577"/>
              <a:gd name="adj4" fmla="val -20989"/>
              <a:gd name="adj5" fmla="val -97116"/>
              <a:gd name="adj6" fmla="val -2408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194" y="2513112"/>
            <a:ext cx="5531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ĐỀ BÀI: </a:t>
            </a:r>
            <a:r>
              <a:rPr lang="en-US" sz="2400" dirty="0" err="1" smtClean="0">
                <a:latin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Véc-nơ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12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8621" y="3017005"/>
            <a:ext cx="1440180" cy="100934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2766061" y="2476500"/>
            <a:ext cx="1828799" cy="540505"/>
          </a:xfrm>
          <a:prstGeom prst="borderCallout2">
            <a:avLst>
              <a:gd name="adj1" fmla="val 42037"/>
              <a:gd name="adj2" fmla="val -641"/>
              <a:gd name="adj3" fmla="val 42465"/>
              <a:gd name="adj4" fmla="val -25118"/>
              <a:gd name="adj5" fmla="val 173064"/>
              <a:gd name="adj6" fmla="val -5144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2766060" y="3429000"/>
            <a:ext cx="1828800" cy="597349"/>
          </a:xfrm>
          <a:prstGeom prst="borderCallout2">
            <a:avLst>
              <a:gd name="adj1" fmla="val 42037"/>
              <a:gd name="adj2" fmla="val -641"/>
              <a:gd name="adj3" fmla="val 42465"/>
              <a:gd name="adj4" fmla="val -25118"/>
              <a:gd name="adj5" fmla="val -341"/>
              <a:gd name="adj6" fmla="val -5159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2766060" y="6004560"/>
            <a:ext cx="1828801" cy="562404"/>
          </a:xfrm>
          <a:prstGeom prst="borderCallout2">
            <a:avLst>
              <a:gd name="adj1" fmla="val 42037"/>
              <a:gd name="adj2" fmla="val -641"/>
              <a:gd name="adj3" fmla="val 22142"/>
              <a:gd name="adj4" fmla="val -18868"/>
              <a:gd name="adj5" fmla="val -442344"/>
              <a:gd name="adj6" fmla="val -501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349240" y="2442865"/>
            <a:ext cx="6606540" cy="539405"/>
          </a:xfrm>
          <a:prstGeom prst="borderCallout1">
            <a:avLst>
              <a:gd name="adj1" fmla="val 52654"/>
              <a:gd name="adj2" fmla="val -724"/>
              <a:gd name="adj3" fmla="val 53168"/>
              <a:gd name="adj4" fmla="val -11245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5349240" y="3142034"/>
            <a:ext cx="6606540" cy="539405"/>
          </a:xfrm>
          <a:prstGeom prst="borderCallout1">
            <a:avLst>
              <a:gd name="adj1" fmla="val 52654"/>
              <a:gd name="adj2" fmla="val -724"/>
              <a:gd name="adj3" fmla="val 108262"/>
              <a:gd name="adj4" fmla="val -115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5349240" y="3841203"/>
            <a:ext cx="6606540" cy="957479"/>
          </a:xfrm>
          <a:prstGeom prst="borderCallout1">
            <a:avLst>
              <a:gd name="adj1" fmla="val 52654"/>
              <a:gd name="adj2" fmla="val -724"/>
              <a:gd name="adj3" fmla="val -11716"/>
              <a:gd name="adj4" fmla="val -112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5349240" y="4865089"/>
            <a:ext cx="6606540" cy="819432"/>
          </a:xfrm>
          <a:prstGeom prst="borderCallout1">
            <a:avLst>
              <a:gd name="adj1" fmla="val 52654"/>
              <a:gd name="adj2" fmla="val -724"/>
              <a:gd name="adj3" fmla="val -138682"/>
              <a:gd name="adj4" fmla="val -115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5349240" y="6004560"/>
            <a:ext cx="6606540" cy="539405"/>
          </a:xfrm>
          <a:prstGeom prst="borderCallout1">
            <a:avLst>
              <a:gd name="adj1" fmla="val 52654"/>
              <a:gd name="adj2" fmla="val -724"/>
              <a:gd name="adj3" fmla="val 48930"/>
              <a:gd name="adj4" fmla="val -1193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0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5" grpId="0" animBg="1"/>
      <p:bldP spid="17" grpId="0" animBg="1"/>
      <p:bldP spid="10" grpId="0" animBg="1"/>
      <p:bldP spid="18" grpId="0" animBg="1"/>
      <p:bldP spid="19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1041</Words>
  <Application>Microsoft Office PowerPoint</Application>
  <PresentationFormat>Widescreen</PresentationFormat>
  <Paragraphs>125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33</cp:revision>
  <dcterms:created xsi:type="dcterms:W3CDTF">2022-06-23T14:09:59Z</dcterms:created>
  <dcterms:modified xsi:type="dcterms:W3CDTF">2025-02-05T10:34:28Z</dcterms:modified>
</cp:coreProperties>
</file>