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0.xml" ContentType="application/vnd.openxmlformats-officedocument.presentationml.notesSlide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2.xml" ContentType="application/vnd.openxmlformats-officedocument.presentationml.notesSlide+xml"/>
  <Override PartName="/ppt/tags/tag22.xml" ContentType="application/vnd.openxmlformats-officedocument.presentationml.tags+xml"/>
  <Override PartName="/ppt/notesSlides/notesSlide13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4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5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6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7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18.xml" ContentType="application/vnd.openxmlformats-officedocument.presentationml.notesSlide+xml"/>
  <Override PartName="/ppt/tags/tag45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8675" r:id="rId2"/>
    <p:sldId id="8723" r:id="rId3"/>
    <p:sldId id="8724" r:id="rId4"/>
    <p:sldId id="8726" r:id="rId5"/>
    <p:sldId id="8732" r:id="rId6"/>
    <p:sldId id="8728" r:id="rId7"/>
    <p:sldId id="8729" r:id="rId8"/>
    <p:sldId id="8731" r:id="rId9"/>
    <p:sldId id="451" r:id="rId10"/>
    <p:sldId id="550" r:id="rId11"/>
    <p:sldId id="551" r:id="rId12"/>
    <p:sldId id="531" r:id="rId13"/>
    <p:sldId id="481" r:id="rId14"/>
    <p:sldId id="263" r:id="rId15"/>
    <p:sldId id="534" r:id="rId16"/>
    <p:sldId id="533" r:id="rId17"/>
    <p:sldId id="460" r:id="rId18"/>
    <p:sldId id="535" r:id="rId19"/>
    <p:sldId id="536" r:id="rId20"/>
    <p:sldId id="500" r:id="rId21"/>
    <p:sldId id="302" r:id="rId22"/>
    <p:sldId id="305" r:id="rId23"/>
    <p:sldId id="304" r:id="rId24"/>
    <p:sldId id="528" r:id="rId25"/>
    <p:sldId id="503" r:id="rId26"/>
    <p:sldId id="446" r:id="rId27"/>
    <p:sldId id="308" r:id="rId28"/>
    <p:sldId id="294" r:id="rId29"/>
    <p:sldId id="312" r:id="rId30"/>
    <p:sldId id="297" r:id="rId31"/>
    <p:sldId id="436" r:id="rId32"/>
    <p:sldId id="541" r:id="rId33"/>
    <p:sldId id="537" r:id="rId34"/>
    <p:sldId id="538" r:id="rId35"/>
    <p:sldId id="552" r:id="rId36"/>
    <p:sldId id="300" r:id="rId37"/>
    <p:sldId id="301" r:id="rId38"/>
    <p:sldId id="299" r:id="rId39"/>
    <p:sldId id="266" r:id="rId40"/>
    <p:sldId id="479" r:id="rId41"/>
    <p:sldId id="517" r:id="rId42"/>
  </p:sldIdLst>
  <p:sldSz cx="12192000" cy="6858000"/>
  <p:notesSz cx="6858000" cy="9144000"/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42F334-5347-465E-9012-1C5178208F6C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C4902E-67A9-451A-ABB2-D7E51D3C7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242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B2E6E-5889-4D30-AE35-1CE0EE728D6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013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4EC1F-4C1A-4575-A29E-535B091AA91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709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721462-D095-4E59-A8AC-4FBA96965AB6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91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38619-31E4-4D17-95D0-5E6F081F29A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4622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4EC1F-4C1A-4575-A29E-535B091AA91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14121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4876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38619-31E4-4D17-95D0-5E6F081F29A8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003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4EC1F-4C1A-4575-A29E-535B091AA911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936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4EC1F-4C1A-4575-A29E-535B091AA911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65864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721462-D095-4E59-A8AC-4FBA96965AB6}" type="slidenum">
              <a:rPr lang="zh-CN" altLang="en-US" smtClean="0">
                <a:solidFill>
                  <a:prstClr val="black"/>
                </a:solidFill>
              </a:rPr>
              <a:pPr/>
              <a:t>40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6647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6782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B2E6E-5889-4D30-AE35-1CE0EE728D6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966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B2E6E-5889-4D30-AE35-1CE0EE728D6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688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B2E6E-5889-4D30-AE35-1CE0EE728D6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763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B2E6E-5889-4D30-AE35-1CE0EE728D6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4923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B2E6E-5889-4D30-AE35-1CE0EE728D6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5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4EC1F-4C1A-4575-A29E-535B091AA91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4568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4EC1F-4C1A-4575-A29E-535B091AA91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773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721462-D095-4E59-A8AC-4FBA96965AB6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529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06636A-7AD7-DFE2-2100-D9264C6B21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E5F5E42-1E30-8888-DBCB-6349DD36B0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770AD8-B7A4-AD8C-6599-0A70D2195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0C7B-7F35-4A82-9F14-9535275A3865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361831-C3DD-0994-D625-DBA91CBE0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95E5D8-9736-2AB0-DFE4-50E5BD191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7EAF6-9E82-419C-976B-D062579C4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347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D55DDB-4388-A221-CE2D-3D5454EB4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E810629-5C0D-24B7-5258-6E6C9F9996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AA5D91-AD05-28A1-7AE2-EFA21FFE6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0C7B-7F35-4A82-9F14-9535275A3865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C3614B-5DC1-9C4A-24D4-ABDD19F32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829650-60A2-DCC3-0550-DA8B53684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7EAF6-9E82-419C-976B-D062579C4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28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B5C2FF7-B2DF-0CE3-B190-628B3B5530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D7ECA35-CDE0-0B6A-DB86-4770C314DB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14ABB3-8A0C-A2D6-E931-1C0989F0C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0C7B-7F35-4A82-9F14-9535275A3865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76FEDE-0B82-4F11-6885-43F0310C5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878B10-B83B-26D2-1E5B-5A7A1B3D0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7EAF6-9E82-419C-976B-D062579C4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152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4">
            <a:extLst>
              <a:ext uri="{FF2B5EF4-FFF2-40B4-BE49-F238E27FC236}">
                <a16:creationId xmlns:a16="http://schemas.microsoft.com/office/drawing/2014/main" xmlns="" id="{97317167-1581-DAAB-ABDC-FA9D549D0C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19"/>
            <a:ext cx="12192000" cy="685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1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random/>
      </p:transition>
    </mc:Choice>
    <mc:Fallback xmlns="">
      <p:transition spd="slow" advClick="0" advTm="1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466452BB-95A6-4DA9-95C3-0FC504DAFCAD}"/>
              </a:ext>
            </a:extLst>
          </p:cNvPr>
          <p:cNvGrpSpPr/>
          <p:nvPr userDrawn="1"/>
        </p:nvGrpSpPr>
        <p:grpSpPr>
          <a:xfrm>
            <a:off x="0" y="0"/>
            <a:ext cx="12217400" cy="6873643"/>
            <a:chOff x="-12700" y="-1"/>
            <a:chExt cx="12217400" cy="6873643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82752867-3645-4ECF-967D-1A1169DC14BD}"/>
                </a:ext>
              </a:extLst>
            </p:cNvPr>
            <p:cNvGrpSpPr/>
            <p:nvPr/>
          </p:nvGrpSpPr>
          <p:grpSpPr>
            <a:xfrm>
              <a:off x="-12700" y="-1"/>
              <a:ext cx="12217400" cy="6873643"/>
              <a:chOff x="-12700" y="-1"/>
              <a:chExt cx="12217400" cy="6873643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xmlns="" id="{B2BD4769-7BF7-4451-A2E2-96940B52BC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963" r="62471"/>
              <a:stretch/>
            </p:blipFill>
            <p:spPr>
              <a:xfrm rot="5400000" flipH="1">
                <a:off x="957382" y="910782"/>
                <a:ext cx="4994035" cy="6908799"/>
              </a:xfrm>
              <a:prstGeom prst="rect">
                <a:avLst/>
              </a:prstGeom>
            </p:spPr>
          </p:pic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xmlns="" id="{4B8EB40D-ADA0-40B7-A0AD-7AD17AFE02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963" r="62471"/>
              <a:stretch/>
            </p:blipFill>
            <p:spPr>
              <a:xfrm rot="5400000" flipH="1" flipV="1">
                <a:off x="6240583" y="922225"/>
                <a:ext cx="4994035" cy="6908799"/>
              </a:xfrm>
              <a:prstGeom prst="rect">
                <a:avLst/>
              </a:prstGeom>
            </p:spPr>
          </p:pic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xmlns="" id="{2141F557-F8F6-4D5C-89AB-6DAE19C7DB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963" r="62471"/>
              <a:stretch/>
            </p:blipFill>
            <p:spPr>
              <a:xfrm rot="5400000" flipV="1">
                <a:off x="6253283" y="-957382"/>
                <a:ext cx="4994035" cy="6908799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05600232-4FFA-4DC0-8246-640EEFAD3D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963" r="62471"/>
              <a:stretch/>
            </p:blipFill>
            <p:spPr>
              <a:xfrm rot="16200000" flipH="1" flipV="1">
                <a:off x="944682" y="-957383"/>
                <a:ext cx="4994035" cy="6908799"/>
              </a:xfrm>
              <a:prstGeom prst="rect">
                <a:avLst/>
              </a:prstGeom>
            </p:spPr>
          </p:pic>
        </p:grp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7EB21A80-7DA5-44A2-A82B-601D99770F64}"/>
                </a:ext>
              </a:extLst>
            </p:cNvPr>
            <p:cNvSpPr/>
            <p:nvPr/>
          </p:nvSpPr>
          <p:spPr>
            <a:xfrm>
              <a:off x="335666" y="324091"/>
              <a:ext cx="11516810" cy="6123008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0E2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2DCE59A-EB76-C659-F7D5-F175F05CE9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8957" y="2068569"/>
            <a:ext cx="3292142" cy="41691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ADEE745-7FFD-0B72-BB25-741442FD297A}"/>
              </a:ext>
            </a:extLst>
          </p:cNvPr>
          <p:cNvSpPr/>
          <p:nvPr userDrawn="1"/>
        </p:nvSpPr>
        <p:spPr>
          <a:xfrm>
            <a:off x="361066" y="324092"/>
            <a:ext cx="11516810" cy="6123008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0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random/>
      </p:transition>
    </mc:Choice>
    <mc:Fallback xmlns="">
      <p:transition spd="slow" advClick="0" advTm="1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19"/>
            <a:ext cx="12192000" cy="6852181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414184" y="423263"/>
            <a:ext cx="11363632" cy="60172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285770267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19"/>
            <a:ext cx="12192000" cy="6852181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414184" y="423263"/>
            <a:ext cx="11363632" cy="60172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67179363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5933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19"/>
            <a:ext cx="12192000" cy="6852181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414184" y="423263"/>
            <a:ext cx="11363632" cy="60172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561945" y="1041338"/>
            <a:ext cx="2449031" cy="272823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9099873" y="3104038"/>
            <a:ext cx="2449031" cy="335875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099873" y="1036736"/>
            <a:ext cx="2449031" cy="196440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561945" y="3881535"/>
            <a:ext cx="2449031" cy="258125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16731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ADD37055-BF95-4A99-99BB-F2BB56A45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3F231A6B-6EC9-45AA-A0C1-C1B33B687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878E1FBB-5DF0-49F8-BA59-E7C7713EB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96C42D-5812-4D6A-B569-9B636F22C3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0015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19"/>
            <a:ext cx="12192000" cy="6852181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414184" y="423263"/>
            <a:ext cx="11363632" cy="60172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0015" y="1451085"/>
            <a:ext cx="11332551" cy="364648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1949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23D938-016F-AF28-EA83-43182FAFD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561FA7-67CD-8689-A542-E23B8221C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5DA3B4-353E-1169-54CD-CBA263EB4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0C7B-7F35-4A82-9F14-9535275A3865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C2586A-E9D4-7A0C-7F7D-9675F59E6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BD6E66-2A0D-954D-F573-79F3E622B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7EAF6-9E82-419C-976B-D062579C4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3422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526755"/>
      </p:ext>
    </p:extLst>
  </p:cSld>
  <p:clrMapOvr>
    <a:masterClrMapping/>
  </p:clrMapOvr>
  <p:transition spd="slow">
    <p:wipe/>
  </p:transition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778926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CA4638-B38D-93D0-2CE6-CB9E6C062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16FAD3A-81A3-66A4-9359-0CEF539856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657FF7E-5040-6BEF-4CD8-2C53ED1C3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0C7B-7F35-4A82-9F14-9535275A3865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298D16-6DAC-CB62-0E27-3CD621279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006AE3-F06F-C391-1EBE-DC86CEFB5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7EAF6-9E82-419C-976B-D062579C4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273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BFF701-D2C5-31B0-0F34-EEAB931B7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4E8A6CF-829B-1228-4B61-DF52726204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061E681-F0E8-0B00-A1C6-700F93CB07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C05A52-CD88-74DB-E3CE-9BE6C728A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0C7B-7F35-4A82-9F14-9535275A3865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4D96BB-DDD0-CE25-AF0A-147857A26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70A4A09-03EE-DD14-769E-F767EEE2A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7EAF6-9E82-419C-976B-D062579C4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960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3AD5E4-DA18-869A-3CE8-1FD4EF790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08593C4-4E11-8B59-41FD-A9A7D89D4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13AC1B3-0678-E3C5-63EA-686609CDB7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83C4187-8998-281F-E3BC-AB4D0090F3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91D1EEB-2DD4-9316-BF64-2E832BEC92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F6D04AA-31C9-17D8-BCC8-73F41C1C4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0C7B-7F35-4A82-9F14-9535275A3865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9BC03BD-C862-4D9D-2F26-779535E3D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FA4CA58-D951-8933-7D53-B9C7DDDAB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7EAF6-9E82-419C-976B-D062579C4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411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5E5803-79EA-0A1A-D17B-B0E70B986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AFF6A33-FBAB-A9F4-5D4C-E3DDB9A74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0C7B-7F35-4A82-9F14-9535275A3865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2FACA16-A730-D363-953C-A6F2F3E1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BECF536-6116-79A0-E004-0674ADFC6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7EAF6-9E82-419C-976B-D062579C4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481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C4867C3-88E3-2076-9BA8-1CDF25153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0C7B-7F35-4A82-9F14-9535275A3865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52CA6C7-B460-8D96-5426-29BC73F9A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9E5377-7831-0F70-14A6-99995B643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7EAF6-9E82-419C-976B-D062579C4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721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F4BA0F-3244-F856-1672-CD7AA19F1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ED5179-7F8F-F4D6-B8FB-25CF75C7E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219AEAF-9C5C-ED0A-9F6D-1D7977917C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6F2E62A-AD4B-97EE-05CB-18BFB3B59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0C7B-7F35-4A82-9F14-9535275A3865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DD250D-E619-4A66-2B8C-3CFE1B0A1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016D88C-9C4B-F71E-379B-DA7E4D934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7EAF6-9E82-419C-976B-D062579C4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9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D9247E-4ED8-052E-5B49-171302B1B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173A894-CFFE-1356-E9AC-31B67481F2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9DBB99E-622E-9B8B-25C1-0D598A12A0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5A14F80-C32A-8D80-9B95-57B707154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0C7B-7F35-4A82-9F14-9535275A3865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0470318-82AF-7863-4D6D-167A601F9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EB9F36-C084-8F25-6C44-4B8B9D43F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7EAF6-9E82-419C-976B-D062579C4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755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DA6C25B-6ADE-61EB-9C46-4A7675A95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BA4F33F-353D-B5C7-28BA-110F9BD3D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5B5DB7-B76B-B609-E513-F597CBB26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70C7B-7F35-4A82-9F14-9535275A3865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EBA7399-9E34-8516-3DE8-FB80B0234F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171401-B63C-DC5B-9D4C-32C3B700F4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7EAF6-9E82-419C-976B-D062579C4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1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9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3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7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video" Target="../media/media1.mp4"/><Relationship Id="rId7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22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23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24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5.xml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4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8.jpe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4.xml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5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5" Type="http://schemas.openxmlformats.org/officeDocument/2006/relationships/image" Target="../media/image9.jpe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notesSlide" Target="../notesSlides/notesSlide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5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.xml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2069110A-2FC6-EBB0-8E60-877C452F870B}"/>
              </a:ext>
            </a:extLst>
          </p:cNvPr>
          <p:cNvGrpSpPr/>
          <p:nvPr/>
        </p:nvGrpSpPr>
        <p:grpSpPr>
          <a:xfrm>
            <a:off x="3172460" y="391979"/>
            <a:ext cx="7355840" cy="1176873"/>
            <a:chOff x="3197860" y="341179"/>
            <a:chExt cx="7139543" cy="117687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86B7D8A-22DF-F5B5-2F4A-20308C8FE531}"/>
                </a:ext>
              </a:extLst>
            </p:cNvPr>
            <p:cNvSpPr txBox="1"/>
            <p:nvPr/>
          </p:nvSpPr>
          <p:spPr>
            <a:xfrm>
              <a:off x="3197860" y="341179"/>
              <a:ext cx="675894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 VỀ ĐỌC SÁCH</a:t>
              </a:r>
            </a:p>
            <a:p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(</a:t>
              </a:r>
              <a:r>
                <a:rPr lang="en-US" sz="3200" b="1" i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Trích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4D76C7FD-E7AE-1A84-0093-655BD540F778}"/>
                </a:ext>
              </a:extLst>
            </p:cNvPr>
            <p:cNvSpPr txBox="1"/>
            <p:nvPr/>
          </p:nvSpPr>
          <p:spPr>
            <a:xfrm>
              <a:off x="6918960" y="933277"/>
              <a:ext cx="3418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Chu Quang </a:t>
              </a:r>
              <a:r>
                <a:rPr lang="en-US" sz="3200" i="1" dirty="0" err="1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Tiềm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</a:p>
          </p:txBody>
        </p:sp>
      </p:grpSp>
      <p:pic>
        <p:nvPicPr>
          <p:cNvPr id="43" name="Picture 42" descr="A book and leaves on a branch&#10;&#10;Description automatically generated">
            <a:extLst>
              <a:ext uri="{FF2B5EF4-FFF2-40B4-BE49-F238E27FC236}">
                <a16:creationId xmlns:a16="http://schemas.microsoft.com/office/drawing/2014/main" xmlns="" id="{B38B7635-FDAD-4625-D0F3-3AEDFDBCEC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962" y="4115123"/>
            <a:ext cx="2903693" cy="2350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057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9B1F13BD-9DDB-4A90-AB54-9F66988BC9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710207"/>
              </p:ext>
            </p:extLst>
          </p:nvPr>
        </p:nvGraphicFramePr>
        <p:xfrm>
          <a:off x="745460" y="2467354"/>
          <a:ext cx="10660442" cy="33514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8287">
                  <a:extLst>
                    <a:ext uri="{9D8B030D-6E8A-4147-A177-3AD203B41FA5}">
                      <a16:colId xmlns:a16="http://schemas.microsoft.com/office/drawing/2014/main" xmlns="" val="1209330400"/>
                    </a:ext>
                  </a:extLst>
                </a:gridCol>
                <a:gridCol w="4836496">
                  <a:extLst>
                    <a:ext uri="{9D8B030D-6E8A-4147-A177-3AD203B41FA5}">
                      <a16:colId xmlns:a16="http://schemas.microsoft.com/office/drawing/2014/main" xmlns="" val="3889432267"/>
                    </a:ext>
                  </a:extLst>
                </a:gridCol>
                <a:gridCol w="4725659">
                  <a:extLst>
                    <a:ext uri="{9D8B030D-6E8A-4147-A177-3AD203B41FA5}">
                      <a16:colId xmlns:a16="http://schemas.microsoft.com/office/drawing/2014/main" xmlns="" val="3489696993"/>
                    </a:ext>
                  </a:extLst>
                </a:gridCol>
              </a:tblGrid>
              <a:tr h="737277">
                <a:tc gridSpan="3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3200" dirty="0" err="1">
                          <a:solidFill>
                            <a:schemeClr val="tx1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Luận</a:t>
                      </a:r>
                      <a:r>
                        <a:rPr lang="en-SG" sz="3200" dirty="0">
                          <a:solidFill>
                            <a:schemeClr val="tx1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chemeClr val="tx1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điểm</a:t>
                      </a:r>
                      <a:r>
                        <a:rPr lang="en-SG" sz="3200" dirty="0">
                          <a:solidFill>
                            <a:schemeClr val="tx1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chemeClr val="tx1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chính</a:t>
                      </a:r>
                      <a:r>
                        <a:rPr lang="en-SG" sz="3200" dirty="0">
                          <a:solidFill>
                            <a:schemeClr val="tx1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: ................................................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SG" sz="1200" dirty="0">
                        <a:solidFill>
                          <a:schemeClr val="tx1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11346461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SG" sz="3700" dirty="0">
                        <a:solidFill>
                          <a:schemeClr val="tx1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32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Vai</a:t>
                      </a:r>
                      <a:r>
                        <a:rPr lang="en-SG" sz="32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32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trò</a:t>
                      </a:r>
                      <a:r>
                        <a:rPr lang="en-SG" sz="32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32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của</a:t>
                      </a:r>
                      <a:r>
                        <a:rPr lang="en-SG" sz="32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32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sách</a:t>
                      </a:r>
                      <a:endParaRPr lang="en-SG" sz="32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32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Ý </a:t>
                      </a:r>
                      <a:r>
                        <a:rPr lang="en-SG" sz="32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nghĩa</a:t>
                      </a:r>
                      <a:r>
                        <a:rPr lang="en-SG" sz="32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32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việc</a:t>
                      </a:r>
                      <a:r>
                        <a:rPr lang="en-SG" sz="32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32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đọc</a:t>
                      </a:r>
                      <a:r>
                        <a:rPr lang="en-SG" sz="32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32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sách</a:t>
                      </a:r>
                      <a:endParaRPr lang="en-SG" sz="32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4354643"/>
                  </a:ext>
                </a:extLst>
              </a:tr>
              <a:tr h="641099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(1)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2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2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34129682"/>
                  </a:ext>
                </a:extLst>
              </a:tr>
              <a:tr h="641099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(2)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2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2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43840079"/>
                  </a:ext>
                </a:extLst>
              </a:tr>
              <a:tr h="641099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(3)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2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2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2871664"/>
                  </a:ext>
                </a:extLst>
              </a:tr>
            </a:tbl>
          </a:graphicData>
        </a:graphic>
      </p:graphicFrame>
      <p:sp>
        <p:nvSpPr>
          <p:cNvPr id="3" name="文本框 5">
            <a:extLst>
              <a:ext uri="{FF2B5EF4-FFF2-40B4-BE49-F238E27FC236}">
                <a16:creationId xmlns:a16="http://schemas.microsoft.com/office/drawing/2014/main" xmlns="" id="{E37C2A18-7158-423C-B1BF-B55137C51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689" y="917274"/>
            <a:ext cx="10521980" cy="115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SG" altLang="zh-CN" sz="3467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Thảo</a:t>
            </a:r>
            <a:r>
              <a:rPr lang="en-SG" altLang="zh-CN" sz="3467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467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luận</a:t>
            </a:r>
            <a:r>
              <a:rPr lang="en-SG" altLang="zh-CN" sz="3467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467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nhóm</a:t>
            </a:r>
            <a:r>
              <a:rPr lang="en-SG" altLang="zh-CN" sz="3467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SG" altLang="zh-CN" sz="3467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Tìm</a:t>
            </a:r>
            <a:r>
              <a:rPr lang="en-SG" altLang="zh-CN" sz="3467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467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lí</a:t>
            </a:r>
            <a:r>
              <a:rPr lang="en-SG" altLang="zh-CN" sz="3467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467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lẽ</a:t>
            </a:r>
            <a:r>
              <a:rPr lang="en-SG" altLang="zh-CN" sz="3467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SG" altLang="zh-CN" sz="3467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dẫn</a:t>
            </a:r>
            <a:r>
              <a:rPr lang="en-SG" altLang="zh-CN" sz="3467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467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chứng</a:t>
            </a:r>
            <a:r>
              <a:rPr lang="en-SG" altLang="zh-CN" sz="3467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467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SG" altLang="zh-CN" sz="3467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467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SG" altLang="zh-CN" sz="3467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467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sáng</a:t>
            </a:r>
            <a:r>
              <a:rPr lang="en-SG" altLang="zh-CN" sz="3467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467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tỏ</a:t>
            </a:r>
            <a:r>
              <a:rPr lang="en-SG" altLang="zh-CN" sz="3467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467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luận</a:t>
            </a:r>
            <a:r>
              <a:rPr lang="en-SG" altLang="zh-CN" sz="3467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467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điểm</a:t>
            </a:r>
            <a:r>
              <a:rPr lang="en-SG" altLang="zh-CN" sz="3467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endParaRPr lang="zh-CN" altLang="en-US" sz="3467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52728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9B1F13BD-9DDB-4A90-AB54-9F66988BC9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963878"/>
              </p:ext>
            </p:extLst>
          </p:nvPr>
        </p:nvGraphicFramePr>
        <p:xfrm>
          <a:off x="430499" y="435353"/>
          <a:ext cx="11334781" cy="54328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0941">
                  <a:extLst>
                    <a:ext uri="{9D8B030D-6E8A-4147-A177-3AD203B41FA5}">
                      <a16:colId xmlns:a16="http://schemas.microsoft.com/office/drawing/2014/main" xmlns="" val="1209330400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xmlns="" val="3889432267"/>
                    </a:ext>
                  </a:extLst>
                </a:gridCol>
                <a:gridCol w="4460240">
                  <a:extLst>
                    <a:ext uri="{9D8B030D-6E8A-4147-A177-3AD203B41FA5}">
                      <a16:colId xmlns:a16="http://schemas.microsoft.com/office/drawing/2014/main" xmlns="" val="3489696993"/>
                    </a:ext>
                  </a:extLst>
                </a:gridCol>
              </a:tblGrid>
              <a:tr h="827312">
                <a:tc gridSpan="3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SG" sz="3200" dirty="0">
                        <a:solidFill>
                          <a:schemeClr val="tx1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SG" sz="1200" dirty="0">
                        <a:solidFill>
                          <a:schemeClr val="tx1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11346461"/>
                  </a:ext>
                </a:extLst>
              </a:tr>
              <a:tr h="775249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SG" sz="3700" dirty="0">
                        <a:solidFill>
                          <a:schemeClr val="tx1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32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Vai</a:t>
                      </a:r>
                      <a:r>
                        <a:rPr lang="en-SG" sz="32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32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trò</a:t>
                      </a:r>
                      <a:r>
                        <a:rPr lang="en-SG" sz="32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32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của</a:t>
                      </a:r>
                      <a:r>
                        <a:rPr lang="en-SG" sz="32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32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sách</a:t>
                      </a:r>
                      <a:endParaRPr lang="en-SG" sz="32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32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Ý </a:t>
                      </a:r>
                      <a:r>
                        <a:rPr lang="en-SG" sz="32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nghĩa</a:t>
                      </a:r>
                      <a:r>
                        <a:rPr lang="en-SG" sz="32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32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việc</a:t>
                      </a:r>
                      <a:r>
                        <a:rPr lang="en-SG" sz="32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32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đọc</a:t>
                      </a:r>
                      <a:r>
                        <a:rPr lang="en-SG" sz="32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32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sách</a:t>
                      </a:r>
                      <a:endParaRPr lang="en-SG" sz="32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4354643"/>
                  </a:ext>
                </a:extLst>
              </a:tr>
              <a:tr h="1381760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(1)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2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2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pPr algn="ctr"/>
                      <a:endParaRPr lang="en-SG" sz="24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pPr algn="ctr"/>
                      <a:endParaRPr lang="en-SG" sz="27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34129682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(2)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2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2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pPr algn="ctr"/>
                      <a:endParaRPr lang="en-SG" sz="27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43840079"/>
                  </a:ext>
                </a:extLst>
              </a:tr>
              <a:tr h="1422400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(3)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2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2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pPr algn="ctr"/>
                      <a:endParaRPr lang="en-SG" sz="32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pPr algn="ctr"/>
                      <a:endParaRPr lang="en-SG" sz="21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2871664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650AF30-DCAA-4DDB-BC94-379DD5EAA6C8}"/>
              </a:ext>
            </a:extLst>
          </p:cNvPr>
          <p:cNvSpPr/>
          <p:nvPr/>
        </p:nvSpPr>
        <p:spPr>
          <a:xfrm>
            <a:off x="1306925" y="602537"/>
            <a:ext cx="9474067" cy="6258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SG" sz="3467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SG" sz="3467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467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sách</a:t>
            </a:r>
            <a:r>
              <a:rPr lang="en-SG" sz="3467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467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SG" sz="3467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con </a:t>
            </a:r>
            <a:r>
              <a:rPr lang="en-SG" sz="3467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đường</a:t>
            </a:r>
            <a:r>
              <a:rPr lang="en-SG" sz="3467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467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quan</a:t>
            </a:r>
            <a:r>
              <a:rPr lang="en-SG" sz="3467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467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trọng</a:t>
            </a:r>
            <a:r>
              <a:rPr lang="en-SG" sz="3467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467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SG" sz="3467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467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học</a:t>
            </a:r>
            <a:r>
              <a:rPr lang="en-SG" sz="3467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467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vấn</a:t>
            </a:r>
            <a:endParaRPr lang="en-SG" sz="3467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D0BB0D3-8927-4054-AF2D-45AEE0CDC2B3}"/>
              </a:ext>
            </a:extLst>
          </p:cNvPr>
          <p:cNvSpPr/>
          <p:nvPr/>
        </p:nvSpPr>
        <p:spPr>
          <a:xfrm>
            <a:off x="1361440" y="2077526"/>
            <a:ext cx="5821680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667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Ghi chép, cô đúc và lưu truyền mọi tri thức, mọi thành tựu mà loài người tìm tòi, tích luỹ được.</a:t>
            </a:r>
            <a:endParaRPr lang="en-SG" sz="2133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2B29578-DB6F-479E-9857-362E9C5C235E}"/>
              </a:ext>
            </a:extLst>
          </p:cNvPr>
          <p:cNvSpPr/>
          <p:nvPr/>
        </p:nvSpPr>
        <p:spPr>
          <a:xfrm>
            <a:off x="1361440" y="3413185"/>
            <a:ext cx="5821680" cy="995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nl-NL" sz="2667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Những sách có giá trị là cột mốc trên con đường phát triển của nhân loại.</a:t>
            </a:r>
            <a:endParaRPr lang="en-SG" sz="2667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EAAFAB6-202E-40DD-9DCD-1AA0BC5597AB}"/>
              </a:ext>
            </a:extLst>
          </p:cNvPr>
          <p:cNvSpPr/>
          <p:nvPr/>
        </p:nvSpPr>
        <p:spPr>
          <a:xfrm>
            <a:off x="1361440" y="4443472"/>
            <a:ext cx="5821680" cy="1446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nl-NL" sz="2667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Là kho tàng kinh nghiệm của con người nung nấu, thu lượm suốt mấy nghìn năm.</a:t>
            </a:r>
            <a:endParaRPr lang="en-SG" sz="2667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A9D8A82-622A-42B6-A681-E7C4A5B26F64}"/>
              </a:ext>
            </a:extLst>
          </p:cNvPr>
          <p:cNvSpPr/>
          <p:nvPr/>
        </p:nvSpPr>
        <p:spPr>
          <a:xfrm>
            <a:off x="7487920" y="2219766"/>
            <a:ext cx="4124960" cy="995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nl-NL" sz="2667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Sẽ có được thành quả nhân loại trong quá khứ.</a:t>
            </a:r>
            <a:endParaRPr lang="en-SG" sz="2667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89B4969-5379-4B46-BE2B-727B796F5044}"/>
              </a:ext>
            </a:extLst>
          </p:cNvPr>
          <p:cNvSpPr/>
          <p:nvPr/>
        </p:nvSpPr>
        <p:spPr>
          <a:xfrm>
            <a:off x="7437120" y="3423651"/>
            <a:ext cx="4124960" cy="995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nl-NL" sz="2667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Là con đường tích luỹ nâng cao vốn tri thức.</a:t>
            </a:r>
            <a:endParaRPr lang="en-SG" sz="2667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66845B5-E7A5-448A-959E-8F2A9D7278C3}"/>
              </a:ext>
            </a:extLst>
          </p:cNvPr>
          <p:cNvSpPr/>
          <p:nvPr/>
        </p:nvSpPr>
        <p:spPr>
          <a:xfrm>
            <a:off x="7579360" y="4835695"/>
            <a:ext cx="4033520" cy="543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nl-NL" sz="2667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Là cách để tạo học vấn.</a:t>
            </a:r>
            <a:endParaRPr lang="en-SG" sz="2667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10A118D-BACC-48BB-814D-B16382F1C7A2}"/>
              </a:ext>
            </a:extLst>
          </p:cNvPr>
          <p:cNvSpPr/>
          <p:nvPr/>
        </p:nvSpPr>
        <p:spPr>
          <a:xfrm>
            <a:off x="430499" y="5893762"/>
            <a:ext cx="11334781" cy="543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nl-NL" sz="2667" i="1" dirty="0">
                <a:solidFill>
                  <a:srgbClr val="FF0000"/>
                </a:solidFill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 </a:t>
            </a:r>
            <a:r>
              <a:rPr lang="nl-NL" sz="2667" i="1" dirty="0">
                <a:solidFill>
                  <a:srgbClr val="FF0000"/>
                </a:solidFill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Sách là kho tàng quý báu cất giữ di sản tinh thần nhân loại</a:t>
            </a:r>
            <a:endParaRPr lang="en-SG" sz="2667" dirty="0">
              <a:solidFill>
                <a:srgbClr val="FF0000"/>
              </a:solidFill>
              <a:latin typeface="#9Slide03 Arima Madurai Black" panose="00000A00000000000000" pitchFamily="2" charset="0"/>
              <a:ea typeface="Calibri" panose="020F0502020204030204" pitchFamily="34" charset="0"/>
              <a:cs typeface="#9Slide03 Arima Madurai Black" panose="00000A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67877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1" descr="e7d195523061f1c09e9d68d7cf438b91ef959ecb14fc25d26BBA7F7DBC18E55DFF4014AF651F0BF2569D4B6C1DA7F1A4683A481403BD872FC687266AD13265C1DE7C373772FD8728ABDD69ADD03BFF5BE2862BC891DBB79E831677839DA1A1704E8AE592028226C9E918C0B50881C89B77AB8D1B44EF594EC5FCAA7D071964C2C3832D0F3E7F2E7532694B2E8EF2793F"/>
          <p:cNvSpPr txBox="1">
            <a:spLocks noChangeArrowheads="1"/>
          </p:cNvSpPr>
          <p:nvPr/>
        </p:nvSpPr>
        <p:spPr bwMode="auto">
          <a:xfrm>
            <a:off x="747232" y="2770850"/>
            <a:ext cx="2579083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defTabSz="68578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/>
                <a:sym typeface="Calibri" panose="020F0502020204030204" pitchFamily="34" charset="0"/>
              </a:rPr>
              <a:t>20</a:t>
            </a:r>
            <a:r>
              <a:rPr lang="en-US" altLang="zh-CN" sz="2133" b="1" dirty="0">
                <a:solidFill>
                  <a:schemeClr val="bg1"/>
                </a:solidFill>
                <a:latin typeface="Arial" panose="020B0604020202020204"/>
                <a:sym typeface="Calibri" panose="020F0502020204030204" pitchFamily="34" charset="0"/>
              </a:rPr>
              <a:t>%</a:t>
            </a:r>
            <a:endParaRPr lang="en-US" altLang="zh-CN" sz="1067" b="1" dirty="0">
              <a:solidFill>
                <a:schemeClr val="bg1"/>
              </a:solidFill>
              <a:latin typeface="Arial" panose="020B0604020202020204"/>
              <a:sym typeface="Calibri" panose="020F0502020204030204" pitchFamily="34" charset="0"/>
            </a:endParaRPr>
          </a:p>
        </p:txBody>
      </p:sp>
      <p:sp>
        <p:nvSpPr>
          <p:cNvPr id="15" name="文本框 5"/>
          <p:cNvSpPr txBox="1">
            <a:spLocks noChangeArrowheads="1"/>
          </p:cNvSpPr>
          <p:nvPr/>
        </p:nvSpPr>
        <p:spPr bwMode="auto">
          <a:xfrm>
            <a:off x="5928872" y="1397675"/>
            <a:ext cx="5515896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SG" altLang="zh-CN" sz="6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2. </a:t>
            </a:r>
            <a:r>
              <a:rPr lang="en-SG" altLang="zh-CN" sz="6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SG" altLang="zh-CN" sz="6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6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khó</a:t>
            </a:r>
            <a:r>
              <a:rPr lang="en-SG" altLang="zh-CN" sz="6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6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khăn</a:t>
            </a:r>
            <a:r>
              <a:rPr lang="en-SG" altLang="zh-CN" sz="6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SG" altLang="zh-CN" sz="6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thiên</a:t>
            </a:r>
            <a:r>
              <a:rPr lang="en-SG" altLang="zh-CN" sz="6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6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hướng</a:t>
            </a:r>
            <a:r>
              <a:rPr lang="en-SG" altLang="zh-CN" sz="6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6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sai</a:t>
            </a:r>
            <a:r>
              <a:rPr lang="en-SG" altLang="zh-CN" sz="6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6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lệch</a:t>
            </a:r>
            <a:r>
              <a:rPr lang="en-SG" altLang="zh-CN" sz="6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6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khi</a:t>
            </a:r>
            <a:r>
              <a:rPr lang="en-SG" altLang="zh-CN" sz="6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6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đọc</a:t>
            </a:r>
            <a:r>
              <a:rPr lang="en-SG" altLang="zh-CN" sz="6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6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sách</a:t>
            </a:r>
            <a:endParaRPr lang="zh-CN" altLang="en-US" sz="6400" dirty="0">
              <a:solidFill>
                <a:srgbClr val="2B3649"/>
              </a:solidFill>
              <a:latin typeface="+mj-ea"/>
              <a:ea typeface="+mj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666D2F-FD5E-4ACE-8CF9-8EFCE4B15C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77" y="604687"/>
            <a:ext cx="4947876" cy="49478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264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174032" y="1497081"/>
            <a:ext cx="3808704" cy="3756535"/>
            <a:chOff x="2993231" y="1182062"/>
            <a:chExt cx="3226986" cy="3182785"/>
          </a:xfrm>
        </p:grpSpPr>
        <p:sp>
          <p:nvSpPr>
            <p:cNvPr id="19" name="矩形 18"/>
            <p:cNvSpPr/>
            <p:nvPr/>
          </p:nvSpPr>
          <p:spPr>
            <a:xfrm rot="2700000">
              <a:off x="4070188" y="1182063"/>
              <a:ext cx="1084351" cy="108435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chemeClr val="bg1">
                    <a:lumMod val="95000"/>
                  </a:schemeClr>
                </a:gs>
              </a:gsLst>
              <a:lin ang="15000000" scaled="0"/>
            </a:gradFill>
            <a:ln w="254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</a:ln>
            <a:effectLst>
              <a:outerShdw blurRad="63500" sx="103000" sy="103000" algn="ctr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3881606" y="1830951"/>
              <a:ext cx="1461515" cy="722900"/>
            </a:xfrm>
            <a:prstGeom prst="triangle">
              <a:avLst/>
            </a:pr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 rot="8100000">
              <a:off x="5135867" y="2255601"/>
              <a:ext cx="1084350" cy="1084351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chemeClr val="bg1">
                    <a:lumMod val="95000"/>
                  </a:schemeClr>
                </a:gs>
              </a:gsLst>
              <a:lin ang="15000000" scaled="0"/>
            </a:gradFill>
            <a:ln w="254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</a:ln>
            <a:effectLst>
              <a:outerShdw blurRad="63500" sx="103000" sy="103000" algn="ctr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 rot="16200000">
              <a:off x="4479122" y="2436326"/>
              <a:ext cx="1461515" cy="722900"/>
            </a:xfrm>
            <a:prstGeom prst="triangle">
              <a:avLst/>
            </a:pr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 rot="13500000">
              <a:off x="4041378" y="3280497"/>
              <a:ext cx="1084351" cy="108435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chemeClr val="bg1">
                    <a:lumMod val="95000"/>
                  </a:schemeClr>
                </a:gs>
              </a:gsLst>
              <a:lin ang="15000000" scaled="0"/>
            </a:gradFill>
            <a:ln w="254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</a:ln>
            <a:effectLst>
              <a:outerShdw blurRad="63500" sx="103000" sy="103000" algn="ctr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>
              <a:off x="3852796" y="2993060"/>
              <a:ext cx="1461515" cy="722900"/>
            </a:xfrm>
            <a:prstGeom prst="triangle">
              <a:avLst/>
            </a:pr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 rot="18900000">
              <a:off x="2993231" y="2251079"/>
              <a:ext cx="1084350" cy="1084351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chemeClr val="bg1">
                    <a:lumMod val="95000"/>
                  </a:schemeClr>
                </a:gs>
              </a:gsLst>
              <a:lin ang="15000000" scaled="0"/>
            </a:gradFill>
            <a:ln w="254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</a:ln>
            <a:effectLst>
              <a:outerShdw blurRad="63500" sx="103000" sy="103000" algn="ctr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 rot="5400000">
              <a:off x="3272812" y="2431804"/>
              <a:ext cx="1461515" cy="722900"/>
            </a:xfrm>
            <a:prstGeom prst="triangle">
              <a:avLst/>
            </a:pr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5776071" y="2533420"/>
              <a:ext cx="292224" cy="433013"/>
              <a:chOff x="1788810" y="2276744"/>
              <a:chExt cx="392113" cy="581026"/>
            </a:xfr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</p:grpSpPr>
          <p:sp>
            <p:nvSpPr>
              <p:cNvPr id="41" name="Freeform 9"/>
              <p:cNvSpPr>
                <a:spLocks noEditPoints="1"/>
              </p:cNvSpPr>
              <p:nvPr/>
            </p:nvSpPr>
            <p:spPr bwMode="auto">
              <a:xfrm>
                <a:off x="1788810" y="2276744"/>
                <a:ext cx="392113" cy="430213"/>
              </a:xfrm>
              <a:custGeom>
                <a:avLst/>
                <a:gdLst>
                  <a:gd name="T0" fmla="*/ 108 w 149"/>
                  <a:gd name="T1" fmla="*/ 163 h 163"/>
                  <a:gd name="T2" fmla="*/ 35 w 149"/>
                  <a:gd name="T3" fmla="*/ 163 h 163"/>
                  <a:gd name="T4" fmla="*/ 35 w 149"/>
                  <a:gd name="T5" fmla="*/ 158 h 163"/>
                  <a:gd name="T6" fmla="*/ 30 w 149"/>
                  <a:gd name="T7" fmla="*/ 142 h 163"/>
                  <a:gd name="T8" fmla="*/ 21 w 149"/>
                  <a:gd name="T9" fmla="*/ 127 h 163"/>
                  <a:gd name="T10" fmla="*/ 0 w 149"/>
                  <a:gd name="T11" fmla="*/ 74 h 163"/>
                  <a:gd name="T12" fmla="*/ 74 w 149"/>
                  <a:gd name="T13" fmla="*/ 0 h 163"/>
                  <a:gd name="T14" fmla="*/ 149 w 149"/>
                  <a:gd name="T15" fmla="*/ 74 h 163"/>
                  <a:gd name="T16" fmla="*/ 127 w 149"/>
                  <a:gd name="T17" fmla="*/ 127 h 163"/>
                  <a:gd name="T18" fmla="*/ 118 w 149"/>
                  <a:gd name="T19" fmla="*/ 142 h 163"/>
                  <a:gd name="T20" fmla="*/ 114 w 149"/>
                  <a:gd name="T21" fmla="*/ 158 h 163"/>
                  <a:gd name="T22" fmla="*/ 113 w 149"/>
                  <a:gd name="T23" fmla="*/ 163 h 163"/>
                  <a:gd name="T24" fmla="*/ 108 w 149"/>
                  <a:gd name="T25" fmla="*/ 163 h 163"/>
                  <a:gd name="T26" fmla="*/ 46 w 149"/>
                  <a:gd name="T27" fmla="*/ 151 h 163"/>
                  <a:gd name="T28" fmla="*/ 103 w 149"/>
                  <a:gd name="T29" fmla="*/ 151 h 163"/>
                  <a:gd name="T30" fmla="*/ 108 w 149"/>
                  <a:gd name="T31" fmla="*/ 136 h 163"/>
                  <a:gd name="T32" fmla="*/ 117 w 149"/>
                  <a:gd name="T33" fmla="*/ 120 h 163"/>
                  <a:gd name="T34" fmla="*/ 136 w 149"/>
                  <a:gd name="T35" fmla="*/ 74 h 163"/>
                  <a:gd name="T36" fmla="*/ 74 w 149"/>
                  <a:gd name="T37" fmla="*/ 12 h 163"/>
                  <a:gd name="T38" fmla="*/ 12 w 149"/>
                  <a:gd name="T39" fmla="*/ 74 h 163"/>
                  <a:gd name="T40" fmla="*/ 31 w 149"/>
                  <a:gd name="T41" fmla="*/ 120 h 163"/>
                  <a:gd name="T42" fmla="*/ 41 w 149"/>
                  <a:gd name="T43" fmla="*/ 136 h 163"/>
                  <a:gd name="T44" fmla="*/ 46 w 149"/>
                  <a:gd name="T45" fmla="*/ 151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49" h="163">
                    <a:moveTo>
                      <a:pt x="108" y="163"/>
                    </a:moveTo>
                    <a:cubicBezTo>
                      <a:pt x="35" y="163"/>
                      <a:pt x="35" y="163"/>
                      <a:pt x="35" y="163"/>
                    </a:cubicBezTo>
                    <a:cubicBezTo>
                      <a:pt x="35" y="158"/>
                      <a:pt x="35" y="158"/>
                      <a:pt x="35" y="158"/>
                    </a:cubicBezTo>
                    <a:cubicBezTo>
                      <a:pt x="34" y="153"/>
                      <a:pt x="32" y="144"/>
                      <a:pt x="30" y="142"/>
                    </a:cubicBezTo>
                    <a:cubicBezTo>
                      <a:pt x="28" y="137"/>
                      <a:pt x="24" y="132"/>
                      <a:pt x="21" y="127"/>
                    </a:cubicBezTo>
                    <a:cubicBezTo>
                      <a:pt x="11" y="112"/>
                      <a:pt x="0" y="95"/>
                      <a:pt x="0" y="74"/>
                    </a:cubicBezTo>
                    <a:cubicBezTo>
                      <a:pt x="0" y="33"/>
                      <a:pt x="33" y="0"/>
                      <a:pt x="74" y="0"/>
                    </a:cubicBezTo>
                    <a:cubicBezTo>
                      <a:pt x="115" y="0"/>
                      <a:pt x="149" y="33"/>
                      <a:pt x="149" y="74"/>
                    </a:cubicBezTo>
                    <a:cubicBezTo>
                      <a:pt x="149" y="95"/>
                      <a:pt x="138" y="112"/>
                      <a:pt x="127" y="127"/>
                    </a:cubicBezTo>
                    <a:cubicBezTo>
                      <a:pt x="124" y="132"/>
                      <a:pt x="121" y="137"/>
                      <a:pt x="118" y="142"/>
                    </a:cubicBezTo>
                    <a:cubicBezTo>
                      <a:pt x="117" y="144"/>
                      <a:pt x="115" y="153"/>
                      <a:pt x="114" y="158"/>
                    </a:cubicBezTo>
                    <a:cubicBezTo>
                      <a:pt x="113" y="163"/>
                      <a:pt x="113" y="163"/>
                      <a:pt x="113" y="163"/>
                    </a:cubicBezTo>
                    <a:lnTo>
                      <a:pt x="108" y="163"/>
                    </a:lnTo>
                    <a:close/>
                    <a:moveTo>
                      <a:pt x="46" y="151"/>
                    </a:moveTo>
                    <a:cubicBezTo>
                      <a:pt x="103" y="151"/>
                      <a:pt x="103" y="151"/>
                      <a:pt x="103" y="151"/>
                    </a:cubicBezTo>
                    <a:cubicBezTo>
                      <a:pt x="104" y="146"/>
                      <a:pt x="105" y="139"/>
                      <a:pt x="108" y="136"/>
                    </a:cubicBezTo>
                    <a:cubicBezTo>
                      <a:pt x="111" y="130"/>
                      <a:pt x="114" y="125"/>
                      <a:pt x="117" y="120"/>
                    </a:cubicBezTo>
                    <a:cubicBezTo>
                      <a:pt x="127" y="106"/>
                      <a:pt x="136" y="92"/>
                      <a:pt x="136" y="74"/>
                    </a:cubicBezTo>
                    <a:cubicBezTo>
                      <a:pt x="136" y="40"/>
                      <a:pt x="109" y="12"/>
                      <a:pt x="74" y="12"/>
                    </a:cubicBezTo>
                    <a:cubicBezTo>
                      <a:pt x="40" y="12"/>
                      <a:pt x="12" y="40"/>
                      <a:pt x="12" y="74"/>
                    </a:cubicBezTo>
                    <a:cubicBezTo>
                      <a:pt x="12" y="92"/>
                      <a:pt x="21" y="106"/>
                      <a:pt x="31" y="120"/>
                    </a:cubicBezTo>
                    <a:cubicBezTo>
                      <a:pt x="35" y="125"/>
                      <a:pt x="38" y="130"/>
                      <a:pt x="41" y="136"/>
                    </a:cubicBezTo>
                    <a:cubicBezTo>
                      <a:pt x="43" y="139"/>
                      <a:pt x="45" y="146"/>
                      <a:pt x="46" y="1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prstClr val="white"/>
                  </a:solidFill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42" name="Freeform 10"/>
              <p:cNvSpPr>
                <a:spLocks/>
              </p:cNvSpPr>
              <p:nvPr/>
            </p:nvSpPr>
            <p:spPr bwMode="auto">
              <a:xfrm>
                <a:off x="1884060" y="2729182"/>
                <a:ext cx="195263" cy="128588"/>
              </a:xfrm>
              <a:custGeom>
                <a:avLst/>
                <a:gdLst>
                  <a:gd name="T0" fmla="*/ 0 w 74"/>
                  <a:gd name="T1" fmla="*/ 0 h 49"/>
                  <a:gd name="T2" fmla="*/ 0 w 74"/>
                  <a:gd name="T3" fmla="*/ 20 h 49"/>
                  <a:gd name="T4" fmla="*/ 37 w 74"/>
                  <a:gd name="T5" fmla="*/ 49 h 49"/>
                  <a:gd name="T6" fmla="*/ 41 w 74"/>
                  <a:gd name="T7" fmla="*/ 49 h 49"/>
                  <a:gd name="T8" fmla="*/ 74 w 74"/>
                  <a:gd name="T9" fmla="*/ 20 h 49"/>
                  <a:gd name="T10" fmla="*/ 74 w 74"/>
                  <a:gd name="T11" fmla="*/ 0 h 49"/>
                  <a:gd name="T12" fmla="*/ 0 w 74"/>
                  <a:gd name="T13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4" h="49">
                    <a:moveTo>
                      <a:pt x="0" y="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36"/>
                      <a:pt x="17" y="49"/>
                      <a:pt x="37" y="49"/>
                    </a:cubicBezTo>
                    <a:cubicBezTo>
                      <a:pt x="41" y="49"/>
                      <a:pt x="41" y="49"/>
                      <a:pt x="41" y="49"/>
                    </a:cubicBezTo>
                    <a:cubicBezTo>
                      <a:pt x="61" y="49"/>
                      <a:pt x="74" y="36"/>
                      <a:pt x="74" y="20"/>
                    </a:cubicBezTo>
                    <a:cubicBezTo>
                      <a:pt x="74" y="0"/>
                      <a:pt x="74" y="0"/>
                      <a:pt x="7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prstClr val="white"/>
                  </a:solidFill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43" name="Freeform 11"/>
              <p:cNvSpPr>
                <a:spLocks/>
              </p:cNvSpPr>
              <p:nvPr/>
            </p:nvSpPr>
            <p:spPr bwMode="auto">
              <a:xfrm>
                <a:off x="1872947" y="2459307"/>
                <a:ext cx="223838" cy="179388"/>
              </a:xfrm>
              <a:custGeom>
                <a:avLst/>
                <a:gdLst>
                  <a:gd name="T0" fmla="*/ 83 w 85"/>
                  <a:gd name="T1" fmla="*/ 9 h 68"/>
                  <a:gd name="T2" fmla="*/ 62 w 85"/>
                  <a:gd name="T3" fmla="*/ 66 h 68"/>
                  <a:gd name="T4" fmla="*/ 62 w 85"/>
                  <a:gd name="T5" fmla="*/ 68 h 68"/>
                  <a:gd name="T6" fmla="*/ 52 w 85"/>
                  <a:gd name="T7" fmla="*/ 68 h 68"/>
                  <a:gd name="T8" fmla="*/ 53 w 85"/>
                  <a:gd name="T9" fmla="*/ 66 h 68"/>
                  <a:gd name="T10" fmla="*/ 67 w 85"/>
                  <a:gd name="T11" fmla="*/ 17 h 68"/>
                  <a:gd name="T12" fmla="*/ 67 w 85"/>
                  <a:gd name="T13" fmla="*/ 17 h 68"/>
                  <a:gd name="T14" fmla="*/ 66 w 85"/>
                  <a:gd name="T15" fmla="*/ 17 h 68"/>
                  <a:gd name="T16" fmla="*/ 55 w 85"/>
                  <a:gd name="T17" fmla="*/ 13 h 68"/>
                  <a:gd name="T18" fmla="*/ 44 w 85"/>
                  <a:gd name="T19" fmla="*/ 17 h 68"/>
                  <a:gd name="T20" fmla="*/ 30 w 85"/>
                  <a:gd name="T21" fmla="*/ 12 h 68"/>
                  <a:gd name="T22" fmla="*/ 17 w 85"/>
                  <a:gd name="T23" fmla="*/ 16 h 68"/>
                  <a:gd name="T24" fmla="*/ 30 w 85"/>
                  <a:gd name="T25" fmla="*/ 66 h 68"/>
                  <a:gd name="T26" fmla="*/ 31 w 85"/>
                  <a:gd name="T27" fmla="*/ 68 h 68"/>
                  <a:gd name="T28" fmla="*/ 21 w 85"/>
                  <a:gd name="T29" fmla="*/ 68 h 68"/>
                  <a:gd name="T30" fmla="*/ 21 w 85"/>
                  <a:gd name="T31" fmla="*/ 66 h 68"/>
                  <a:gd name="T32" fmla="*/ 2 w 85"/>
                  <a:gd name="T33" fmla="*/ 9 h 68"/>
                  <a:gd name="T34" fmla="*/ 2 w 85"/>
                  <a:gd name="T35" fmla="*/ 9 h 68"/>
                  <a:gd name="T36" fmla="*/ 1 w 85"/>
                  <a:gd name="T37" fmla="*/ 8 h 68"/>
                  <a:gd name="T38" fmla="*/ 1 w 85"/>
                  <a:gd name="T39" fmla="*/ 8 h 68"/>
                  <a:gd name="T40" fmla="*/ 1 w 85"/>
                  <a:gd name="T41" fmla="*/ 7 h 68"/>
                  <a:gd name="T42" fmla="*/ 2 w 85"/>
                  <a:gd name="T43" fmla="*/ 1 h 68"/>
                  <a:gd name="T44" fmla="*/ 9 w 85"/>
                  <a:gd name="T45" fmla="*/ 3 h 68"/>
                  <a:gd name="T46" fmla="*/ 9 w 85"/>
                  <a:gd name="T47" fmla="*/ 3 h 68"/>
                  <a:gd name="T48" fmla="*/ 16 w 85"/>
                  <a:gd name="T49" fmla="*/ 7 h 68"/>
                  <a:gd name="T50" fmla="*/ 27 w 85"/>
                  <a:gd name="T51" fmla="*/ 2 h 68"/>
                  <a:gd name="T52" fmla="*/ 31 w 85"/>
                  <a:gd name="T53" fmla="*/ 1 h 68"/>
                  <a:gd name="T54" fmla="*/ 34 w 85"/>
                  <a:gd name="T55" fmla="*/ 3 h 68"/>
                  <a:gd name="T56" fmla="*/ 43 w 85"/>
                  <a:gd name="T57" fmla="*/ 8 h 68"/>
                  <a:gd name="T58" fmla="*/ 52 w 85"/>
                  <a:gd name="T59" fmla="*/ 3 h 68"/>
                  <a:gd name="T60" fmla="*/ 55 w 85"/>
                  <a:gd name="T61" fmla="*/ 1 h 68"/>
                  <a:gd name="T62" fmla="*/ 59 w 85"/>
                  <a:gd name="T63" fmla="*/ 3 h 68"/>
                  <a:gd name="T64" fmla="*/ 66 w 85"/>
                  <a:gd name="T65" fmla="*/ 8 h 68"/>
                  <a:gd name="T66" fmla="*/ 66 w 85"/>
                  <a:gd name="T67" fmla="*/ 8 h 68"/>
                  <a:gd name="T68" fmla="*/ 76 w 85"/>
                  <a:gd name="T69" fmla="*/ 3 h 68"/>
                  <a:gd name="T70" fmla="*/ 82 w 85"/>
                  <a:gd name="T71" fmla="*/ 2 h 68"/>
                  <a:gd name="T72" fmla="*/ 83 w 85"/>
                  <a:gd name="T73" fmla="*/ 9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5" h="68">
                    <a:moveTo>
                      <a:pt x="83" y="9"/>
                    </a:moveTo>
                    <a:cubicBezTo>
                      <a:pt x="71" y="25"/>
                      <a:pt x="64" y="44"/>
                      <a:pt x="62" y="66"/>
                    </a:cubicBezTo>
                    <a:cubicBezTo>
                      <a:pt x="62" y="68"/>
                      <a:pt x="62" y="68"/>
                      <a:pt x="62" y="68"/>
                    </a:cubicBezTo>
                    <a:cubicBezTo>
                      <a:pt x="52" y="68"/>
                      <a:pt x="52" y="68"/>
                      <a:pt x="52" y="68"/>
                    </a:cubicBezTo>
                    <a:cubicBezTo>
                      <a:pt x="53" y="66"/>
                      <a:pt x="53" y="66"/>
                      <a:pt x="53" y="66"/>
                    </a:cubicBezTo>
                    <a:cubicBezTo>
                      <a:pt x="55" y="48"/>
                      <a:pt x="59" y="32"/>
                      <a:pt x="67" y="17"/>
                    </a:cubicBezTo>
                    <a:cubicBezTo>
                      <a:pt x="67" y="17"/>
                      <a:pt x="67" y="17"/>
                      <a:pt x="67" y="17"/>
                    </a:cubicBezTo>
                    <a:cubicBezTo>
                      <a:pt x="66" y="17"/>
                      <a:pt x="66" y="17"/>
                      <a:pt x="66" y="17"/>
                    </a:cubicBezTo>
                    <a:cubicBezTo>
                      <a:pt x="63" y="17"/>
                      <a:pt x="59" y="16"/>
                      <a:pt x="55" y="13"/>
                    </a:cubicBezTo>
                    <a:cubicBezTo>
                      <a:pt x="52" y="16"/>
                      <a:pt x="48" y="17"/>
                      <a:pt x="44" y="17"/>
                    </a:cubicBezTo>
                    <a:cubicBezTo>
                      <a:pt x="39" y="17"/>
                      <a:pt x="34" y="16"/>
                      <a:pt x="30" y="12"/>
                    </a:cubicBezTo>
                    <a:cubicBezTo>
                      <a:pt x="26" y="15"/>
                      <a:pt x="21" y="17"/>
                      <a:pt x="17" y="16"/>
                    </a:cubicBezTo>
                    <a:cubicBezTo>
                      <a:pt x="28" y="38"/>
                      <a:pt x="30" y="59"/>
                      <a:pt x="30" y="66"/>
                    </a:cubicBezTo>
                    <a:cubicBezTo>
                      <a:pt x="31" y="68"/>
                      <a:pt x="31" y="68"/>
                      <a:pt x="31" y="68"/>
                    </a:cubicBezTo>
                    <a:cubicBezTo>
                      <a:pt x="21" y="68"/>
                      <a:pt x="21" y="68"/>
                      <a:pt x="21" y="68"/>
                    </a:cubicBezTo>
                    <a:cubicBezTo>
                      <a:pt x="21" y="66"/>
                      <a:pt x="21" y="66"/>
                      <a:pt x="21" y="66"/>
                    </a:cubicBezTo>
                    <a:cubicBezTo>
                      <a:pt x="21" y="58"/>
                      <a:pt x="17" y="31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5"/>
                      <a:pt x="0" y="3"/>
                      <a:pt x="2" y="1"/>
                    </a:cubicBezTo>
                    <a:cubicBezTo>
                      <a:pt x="5" y="0"/>
                      <a:pt x="7" y="1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1" y="5"/>
                      <a:pt x="14" y="7"/>
                      <a:pt x="16" y="7"/>
                    </a:cubicBezTo>
                    <a:cubicBezTo>
                      <a:pt x="20" y="7"/>
                      <a:pt x="23" y="6"/>
                      <a:pt x="27" y="2"/>
                    </a:cubicBezTo>
                    <a:cubicBezTo>
                      <a:pt x="28" y="1"/>
                      <a:pt x="29" y="1"/>
                      <a:pt x="31" y="1"/>
                    </a:cubicBezTo>
                    <a:cubicBezTo>
                      <a:pt x="32" y="1"/>
                      <a:pt x="33" y="2"/>
                      <a:pt x="34" y="3"/>
                    </a:cubicBezTo>
                    <a:cubicBezTo>
                      <a:pt x="37" y="6"/>
                      <a:pt x="40" y="8"/>
                      <a:pt x="43" y="8"/>
                    </a:cubicBezTo>
                    <a:cubicBezTo>
                      <a:pt x="47" y="8"/>
                      <a:pt x="50" y="5"/>
                      <a:pt x="52" y="3"/>
                    </a:cubicBezTo>
                    <a:cubicBezTo>
                      <a:pt x="53" y="2"/>
                      <a:pt x="54" y="1"/>
                      <a:pt x="55" y="1"/>
                    </a:cubicBezTo>
                    <a:cubicBezTo>
                      <a:pt x="57" y="1"/>
                      <a:pt x="58" y="2"/>
                      <a:pt x="59" y="3"/>
                    </a:cubicBezTo>
                    <a:cubicBezTo>
                      <a:pt x="61" y="6"/>
                      <a:pt x="63" y="8"/>
                      <a:pt x="66" y="8"/>
                    </a:cubicBezTo>
                    <a:cubicBezTo>
                      <a:pt x="66" y="8"/>
                      <a:pt x="66" y="8"/>
                      <a:pt x="66" y="8"/>
                    </a:cubicBezTo>
                    <a:cubicBezTo>
                      <a:pt x="70" y="8"/>
                      <a:pt x="73" y="6"/>
                      <a:pt x="76" y="3"/>
                    </a:cubicBezTo>
                    <a:cubicBezTo>
                      <a:pt x="78" y="1"/>
                      <a:pt x="81" y="1"/>
                      <a:pt x="82" y="2"/>
                    </a:cubicBezTo>
                    <a:cubicBezTo>
                      <a:pt x="84" y="4"/>
                      <a:pt x="85" y="7"/>
                      <a:pt x="83" y="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prstClr val="white"/>
                  </a:solidFill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36" name="Freeform 13"/>
            <p:cNvSpPr>
              <a:spLocks noEditPoints="1"/>
            </p:cNvSpPr>
            <p:nvPr/>
          </p:nvSpPr>
          <p:spPr bwMode="auto">
            <a:xfrm>
              <a:off x="4435388" y="3844385"/>
              <a:ext cx="255548" cy="437745"/>
            </a:xfrm>
            <a:custGeom>
              <a:avLst/>
              <a:gdLst>
                <a:gd name="T0" fmla="*/ 73 w 130"/>
                <a:gd name="T1" fmla="*/ 98 h 222"/>
                <a:gd name="T2" fmla="*/ 118 w 130"/>
                <a:gd name="T3" fmla="*/ 116 h 222"/>
                <a:gd name="T4" fmla="*/ 130 w 130"/>
                <a:gd name="T5" fmla="*/ 149 h 222"/>
                <a:gd name="T6" fmla="*/ 115 w 130"/>
                <a:gd name="T7" fmla="*/ 186 h 222"/>
                <a:gd name="T8" fmla="*/ 73 w 130"/>
                <a:gd name="T9" fmla="*/ 203 h 222"/>
                <a:gd name="T10" fmla="*/ 73 w 130"/>
                <a:gd name="T11" fmla="*/ 222 h 222"/>
                <a:gd name="T12" fmla="*/ 58 w 130"/>
                <a:gd name="T13" fmla="*/ 222 h 222"/>
                <a:gd name="T14" fmla="*/ 58 w 130"/>
                <a:gd name="T15" fmla="*/ 203 h 222"/>
                <a:gd name="T16" fmla="*/ 0 w 130"/>
                <a:gd name="T17" fmla="*/ 150 h 222"/>
                <a:gd name="T18" fmla="*/ 26 w 130"/>
                <a:gd name="T19" fmla="*/ 150 h 222"/>
                <a:gd name="T20" fmla="*/ 58 w 130"/>
                <a:gd name="T21" fmla="*/ 185 h 222"/>
                <a:gd name="T22" fmla="*/ 58 w 130"/>
                <a:gd name="T23" fmla="*/ 117 h 222"/>
                <a:gd name="T24" fmla="*/ 4 w 130"/>
                <a:gd name="T25" fmla="*/ 69 h 222"/>
                <a:gd name="T26" fmla="*/ 19 w 130"/>
                <a:gd name="T27" fmla="*/ 34 h 222"/>
                <a:gd name="T28" fmla="*/ 58 w 130"/>
                <a:gd name="T29" fmla="*/ 19 h 222"/>
                <a:gd name="T30" fmla="*/ 58 w 130"/>
                <a:gd name="T31" fmla="*/ 0 h 222"/>
                <a:gd name="T32" fmla="*/ 73 w 130"/>
                <a:gd name="T33" fmla="*/ 0 h 222"/>
                <a:gd name="T34" fmla="*/ 73 w 130"/>
                <a:gd name="T35" fmla="*/ 19 h 222"/>
                <a:gd name="T36" fmla="*/ 125 w 130"/>
                <a:gd name="T37" fmla="*/ 63 h 222"/>
                <a:gd name="T38" fmla="*/ 99 w 130"/>
                <a:gd name="T39" fmla="*/ 63 h 222"/>
                <a:gd name="T40" fmla="*/ 73 w 130"/>
                <a:gd name="T41" fmla="*/ 37 h 222"/>
                <a:gd name="T42" fmla="*/ 73 w 130"/>
                <a:gd name="T43" fmla="*/ 98 h 222"/>
                <a:gd name="T44" fmla="*/ 58 w 130"/>
                <a:gd name="T45" fmla="*/ 96 h 222"/>
                <a:gd name="T46" fmla="*/ 58 w 130"/>
                <a:gd name="T47" fmla="*/ 37 h 222"/>
                <a:gd name="T48" fmla="*/ 30 w 130"/>
                <a:gd name="T49" fmla="*/ 67 h 222"/>
                <a:gd name="T50" fmla="*/ 38 w 130"/>
                <a:gd name="T51" fmla="*/ 86 h 222"/>
                <a:gd name="T52" fmla="*/ 58 w 130"/>
                <a:gd name="T53" fmla="*/ 96 h 222"/>
                <a:gd name="T54" fmla="*/ 73 w 130"/>
                <a:gd name="T55" fmla="*/ 185 h 222"/>
                <a:gd name="T56" fmla="*/ 104 w 130"/>
                <a:gd name="T57" fmla="*/ 150 h 222"/>
                <a:gd name="T58" fmla="*/ 97 w 130"/>
                <a:gd name="T59" fmla="*/ 131 h 222"/>
                <a:gd name="T60" fmla="*/ 73 w 130"/>
                <a:gd name="T61" fmla="*/ 120 h 222"/>
                <a:gd name="T62" fmla="*/ 73 w 130"/>
                <a:gd name="T63" fmla="*/ 185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0" h="222">
                  <a:moveTo>
                    <a:pt x="73" y="98"/>
                  </a:moveTo>
                  <a:cubicBezTo>
                    <a:pt x="95" y="103"/>
                    <a:pt x="110" y="109"/>
                    <a:pt x="118" y="116"/>
                  </a:cubicBezTo>
                  <a:cubicBezTo>
                    <a:pt x="126" y="124"/>
                    <a:pt x="130" y="135"/>
                    <a:pt x="130" y="149"/>
                  </a:cubicBezTo>
                  <a:cubicBezTo>
                    <a:pt x="130" y="163"/>
                    <a:pt x="125" y="175"/>
                    <a:pt x="115" y="186"/>
                  </a:cubicBezTo>
                  <a:cubicBezTo>
                    <a:pt x="105" y="196"/>
                    <a:pt x="91" y="202"/>
                    <a:pt x="73" y="203"/>
                  </a:cubicBezTo>
                  <a:cubicBezTo>
                    <a:pt x="73" y="222"/>
                    <a:pt x="73" y="222"/>
                    <a:pt x="73" y="222"/>
                  </a:cubicBezTo>
                  <a:cubicBezTo>
                    <a:pt x="58" y="222"/>
                    <a:pt x="58" y="222"/>
                    <a:pt x="58" y="222"/>
                  </a:cubicBezTo>
                  <a:cubicBezTo>
                    <a:pt x="58" y="203"/>
                    <a:pt x="58" y="203"/>
                    <a:pt x="58" y="203"/>
                  </a:cubicBezTo>
                  <a:cubicBezTo>
                    <a:pt x="22" y="200"/>
                    <a:pt x="2" y="182"/>
                    <a:pt x="0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8" y="170"/>
                    <a:pt x="39" y="182"/>
                    <a:pt x="58" y="185"/>
                  </a:cubicBezTo>
                  <a:cubicBezTo>
                    <a:pt x="58" y="117"/>
                    <a:pt x="58" y="117"/>
                    <a:pt x="58" y="117"/>
                  </a:cubicBezTo>
                  <a:cubicBezTo>
                    <a:pt x="22" y="110"/>
                    <a:pt x="4" y="94"/>
                    <a:pt x="4" y="69"/>
                  </a:cubicBezTo>
                  <a:cubicBezTo>
                    <a:pt x="4" y="54"/>
                    <a:pt x="9" y="43"/>
                    <a:pt x="19" y="34"/>
                  </a:cubicBezTo>
                  <a:cubicBezTo>
                    <a:pt x="28" y="25"/>
                    <a:pt x="42" y="20"/>
                    <a:pt x="58" y="19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19"/>
                    <a:pt x="73" y="19"/>
                    <a:pt x="73" y="19"/>
                  </a:cubicBezTo>
                  <a:cubicBezTo>
                    <a:pt x="105" y="21"/>
                    <a:pt x="122" y="35"/>
                    <a:pt x="125" y="63"/>
                  </a:cubicBezTo>
                  <a:cubicBezTo>
                    <a:pt x="99" y="63"/>
                    <a:pt x="99" y="63"/>
                    <a:pt x="99" y="63"/>
                  </a:cubicBezTo>
                  <a:cubicBezTo>
                    <a:pt x="98" y="48"/>
                    <a:pt x="89" y="39"/>
                    <a:pt x="73" y="37"/>
                  </a:cubicBezTo>
                  <a:lnTo>
                    <a:pt x="73" y="98"/>
                  </a:lnTo>
                  <a:close/>
                  <a:moveTo>
                    <a:pt x="58" y="96"/>
                  </a:moveTo>
                  <a:cubicBezTo>
                    <a:pt x="58" y="37"/>
                    <a:pt x="58" y="37"/>
                    <a:pt x="58" y="37"/>
                  </a:cubicBezTo>
                  <a:cubicBezTo>
                    <a:pt x="39" y="40"/>
                    <a:pt x="30" y="50"/>
                    <a:pt x="30" y="67"/>
                  </a:cubicBezTo>
                  <a:cubicBezTo>
                    <a:pt x="30" y="76"/>
                    <a:pt x="33" y="82"/>
                    <a:pt x="38" y="86"/>
                  </a:cubicBezTo>
                  <a:cubicBezTo>
                    <a:pt x="43" y="91"/>
                    <a:pt x="50" y="94"/>
                    <a:pt x="58" y="96"/>
                  </a:cubicBezTo>
                  <a:close/>
                  <a:moveTo>
                    <a:pt x="73" y="185"/>
                  </a:moveTo>
                  <a:cubicBezTo>
                    <a:pt x="93" y="182"/>
                    <a:pt x="104" y="171"/>
                    <a:pt x="104" y="150"/>
                  </a:cubicBezTo>
                  <a:cubicBezTo>
                    <a:pt x="104" y="142"/>
                    <a:pt x="102" y="135"/>
                    <a:pt x="97" y="131"/>
                  </a:cubicBezTo>
                  <a:cubicBezTo>
                    <a:pt x="93" y="126"/>
                    <a:pt x="85" y="122"/>
                    <a:pt x="73" y="120"/>
                  </a:cubicBezTo>
                  <a:lnTo>
                    <a:pt x="73" y="185"/>
                  </a:lnTo>
                  <a:close/>
                </a:path>
              </a:pathLst>
            </a:cu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7" name="Freeform 19"/>
            <p:cNvSpPr>
              <a:spLocks noEditPoints="1"/>
            </p:cNvSpPr>
            <p:nvPr/>
          </p:nvSpPr>
          <p:spPr bwMode="auto">
            <a:xfrm>
              <a:off x="3136738" y="2639183"/>
              <a:ext cx="360293" cy="360780"/>
            </a:xfrm>
            <a:custGeom>
              <a:avLst/>
              <a:gdLst>
                <a:gd name="T0" fmla="*/ 281 w 311"/>
                <a:gd name="T1" fmla="*/ 130 h 312"/>
                <a:gd name="T2" fmla="*/ 311 w 311"/>
                <a:gd name="T3" fmla="*/ 116 h 312"/>
                <a:gd name="T4" fmla="*/ 294 w 311"/>
                <a:gd name="T5" fmla="*/ 75 h 312"/>
                <a:gd name="T6" fmla="*/ 263 w 311"/>
                <a:gd name="T7" fmla="*/ 86 h 312"/>
                <a:gd name="T8" fmla="*/ 226 w 311"/>
                <a:gd name="T9" fmla="*/ 48 h 312"/>
                <a:gd name="T10" fmla="*/ 237 w 311"/>
                <a:gd name="T11" fmla="*/ 17 h 312"/>
                <a:gd name="T12" fmla="*/ 197 w 311"/>
                <a:gd name="T13" fmla="*/ 0 h 312"/>
                <a:gd name="T14" fmla="*/ 183 w 311"/>
                <a:gd name="T15" fmla="*/ 30 h 312"/>
                <a:gd name="T16" fmla="*/ 129 w 311"/>
                <a:gd name="T17" fmla="*/ 30 h 312"/>
                <a:gd name="T18" fmla="*/ 115 w 311"/>
                <a:gd name="T19" fmla="*/ 0 h 312"/>
                <a:gd name="T20" fmla="*/ 75 w 311"/>
                <a:gd name="T21" fmla="*/ 17 h 312"/>
                <a:gd name="T22" fmla="*/ 86 w 311"/>
                <a:gd name="T23" fmla="*/ 48 h 312"/>
                <a:gd name="T24" fmla="*/ 48 w 311"/>
                <a:gd name="T25" fmla="*/ 85 h 312"/>
                <a:gd name="T26" fmla="*/ 17 w 311"/>
                <a:gd name="T27" fmla="*/ 74 h 312"/>
                <a:gd name="T28" fmla="*/ 0 w 311"/>
                <a:gd name="T29" fmla="*/ 114 h 312"/>
                <a:gd name="T30" fmla="*/ 30 w 311"/>
                <a:gd name="T31" fmla="*/ 129 h 312"/>
                <a:gd name="T32" fmla="*/ 30 w 311"/>
                <a:gd name="T33" fmla="*/ 182 h 312"/>
                <a:gd name="T34" fmla="*/ 0 w 311"/>
                <a:gd name="T35" fmla="*/ 196 h 312"/>
                <a:gd name="T36" fmla="*/ 16 w 311"/>
                <a:gd name="T37" fmla="*/ 236 h 312"/>
                <a:gd name="T38" fmla="*/ 47 w 311"/>
                <a:gd name="T39" fmla="*/ 225 h 312"/>
                <a:gd name="T40" fmla="*/ 85 w 311"/>
                <a:gd name="T41" fmla="*/ 263 h 312"/>
                <a:gd name="T42" fmla="*/ 73 w 311"/>
                <a:gd name="T43" fmla="*/ 294 h 312"/>
                <a:gd name="T44" fmla="*/ 114 w 311"/>
                <a:gd name="T45" fmla="*/ 311 h 312"/>
                <a:gd name="T46" fmla="*/ 128 w 311"/>
                <a:gd name="T47" fmla="*/ 281 h 312"/>
                <a:gd name="T48" fmla="*/ 181 w 311"/>
                <a:gd name="T49" fmla="*/ 282 h 312"/>
                <a:gd name="T50" fmla="*/ 195 w 311"/>
                <a:gd name="T51" fmla="*/ 312 h 312"/>
                <a:gd name="T52" fmla="*/ 236 w 311"/>
                <a:gd name="T53" fmla="*/ 295 h 312"/>
                <a:gd name="T54" fmla="*/ 225 w 311"/>
                <a:gd name="T55" fmla="*/ 264 h 312"/>
                <a:gd name="T56" fmla="*/ 263 w 311"/>
                <a:gd name="T57" fmla="*/ 226 h 312"/>
                <a:gd name="T58" fmla="*/ 294 w 311"/>
                <a:gd name="T59" fmla="*/ 238 h 312"/>
                <a:gd name="T60" fmla="*/ 311 w 311"/>
                <a:gd name="T61" fmla="*/ 197 h 312"/>
                <a:gd name="T62" fmla="*/ 281 w 311"/>
                <a:gd name="T63" fmla="*/ 183 h 312"/>
                <a:gd name="T64" fmla="*/ 281 w 311"/>
                <a:gd name="T65" fmla="*/ 130 h 312"/>
                <a:gd name="T66" fmla="*/ 155 w 311"/>
                <a:gd name="T67" fmla="*/ 254 h 312"/>
                <a:gd name="T68" fmla="*/ 57 w 311"/>
                <a:gd name="T69" fmla="*/ 156 h 312"/>
                <a:gd name="T70" fmla="*/ 155 w 311"/>
                <a:gd name="T71" fmla="*/ 57 h 312"/>
                <a:gd name="T72" fmla="*/ 254 w 311"/>
                <a:gd name="T73" fmla="*/ 156 h 312"/>
                <a:gd name="T74" fmla="*/ 155 w 311"/>
                <a:gd name="T75" fmla="*/ 25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11" h="312">
                  <a:moveTo>
                    <a:pt x="281" y="130"/>
                  </a:moveTo>
                  <a:cubicBezTo>
                    <a:pt x="311" y="116"/>
                    <a:pt x="311" y="116"/>
                    <a:pt x="311" y="116"/>
                  </a:cubicBezTo>
                  <a:cubicBezTo>
                    <a:pt x="294" y="75"/>
                    <a:pt x="294" y="75"/>
                    <a:pt x="294" y="75"/>
                  </a:cubicBezTo>
                  <a:cubicBezTo>
                    <a:pt x="263" y="86"/>
                    <a:pt x="263" y="86"/>
                    <a:pt x="263" y="86"/>
                  </a:cubicBezTo>
                  <a:cubicBezTo>
                    <a:pt x="253" y="71"/>
                    <a:pt x="240" y="58"/>
                    <a:pt x="226" y="48"/>
                  </a:cubicBezTo>
                  <a:cubicBezTo>
                    <a:pt x="237" y="17"/>
                    <a:pt x="237" y="17"/>
                    <a:pt x="237" y="17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183" y="30"/>
                    <a:pt x="183" y="30"/>
                    <a:pt x="183" y="30"/>
                  </a:cubicBezTo>
                  <a:cubicBezTo>
                    <a:pt x="165" y="27"/>
                    <a:pt x="147" y="26"/>
                    <a:pt x="129" y="3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86" y="48"/>
                    <a:pt x="86" y="48"/>
                    <a:pt x="86" y="48"/>
                  </a:cubicBezTo>
                  <a:cubicBezTo>
                    <a:pt x="70" y="58"/>
                    <a:pt x="58" y="71"/>
                    <a:pt x="48" y="85"/>
                  </a:cubicBezTo>
                  <a:cubicBezTo>
                    <a:pt x="17" y="74"/>
                    <a:pt x="17" y="74"/>
                    <a:pt x="17" y="74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30" y="129"/>
                    <a:pt x="30" y="129"/>
                    <a:pt x="30" y="129"/>
                  </a:cubicBezTo>
                  <a:cubicBezTo>
                    <a:pt x="26" y="146"/>
                    <a:pt x="26" y="164"/>
                    <a:pt x="30" y="18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16" y="236"/>
                    <a:pt x="16" y="236"/>
                    <a:pt x="16" y="236"/>
                  </a:cubicBezTo>
                  <a:cubicBezTo>
                    <a:pt x="47" y="225"/>
                    <a:pt x="47" y="225"/>
                    <a:pt x="47" y="225"/>
                  </a:cubicBezTo>
                  <a:cubicBezTo>
                    <a:pt x="57" y="241"/>
                    <a:pt x="70" y="253"/>
                    <a:pt x="85" y="263"/>
                  </a:cubicBezTo>
                  <a:cubicBezTo>
                    <a:pt x="73" y="294"/>
                    <a:pt x="73" y="294"/>
                    <a:pt x="73" y="294"/>
                  </a:cubicBezTo>
                  <a:cubicBezTo>
                    <a:pt x="114" y="311"/>
                    <a:pt x="114" y="311"/>
                    <a:pt x="114" y="311"/>
                  </a:cubicBezTo>
                  <a:cubicBezTo>
                    <a:pt x="128" y="281"/>
                    <a:pt x="128" y="281"/>
                    <a:pt x="128" y="281"/>
                  </a:cubicBezTo>
                  <a:cubicBezTo>
                    <a:pt x="145" y="285"/>
                    <a:pt x="163" y="285"/>
                    <a:pt x="181" y="282"/>
                  </a:cubicBezTo>
                  <a:cubicBezTo>
                    <a:pt x="195" y="312"/>
                    <a:pt x="195" y="312"/>
                    <a:pt x="195" y="312"/>
                  </a:cubicBezTo>
                  <a:cubicBezTo>
                    <a:pt x="236" y="295"/>
                    <a:pt x="236" y="295"/>
                    <a:pt x="236" y="295"/>
                  </a:cubicBezTo>
                  <a:cubicBezTo>
                    <a:pt x="225" y="264"/>
                    <a:pt x="225" y="264"/>
                    <a:pt x="225" y="264"/>
                  </a:cubicBezTo>
                  <a:cubicBezTo>
                    <a:pt x="240" y="254"/>
                    <a:pt x="253" y="241"/>
                    <a:pt x="263" y="226"/>
                  </a:cubicBezTo>
                  <a:cubicBezTo>
                    <a:pt x="294" y="238"/>
                    <a:pt x="294" y="238"/>
                    <a:pt x="294" y="238"/>
                  </a:cubicBezTo>
                  <a:cubicBezTo>
                    <a:pt x="311" y="197"/>
                    <a:pt x="311" y="197"/>
                    <a:pt x="311" y="197"/>
                  </a:cubicBezTo>
                  <a:cubicBezTo>
                    <a:pt x="281" y="183"/>
                    <a:pt x="281" y="183"/>
                    <a:pt x="281" y="183"/>
                  </a:cubicBezTo>
                  <a:cubicBezTo>
                    <a:pt x="285" y="166"/>
                    <a:pt x="285" y="148"/>
                    <a:pt x="281" y="130"/>
                  </a:cubicBezTo>
                  <a:close/>
                  <a:moveTo>
                    <a:pt x="155" y="254"/>
                  </a:moveTo>
                  <a:cubicBezTo>
                    <a:pt x="101" y="254"/>
                    <a:pt x="57" y="210"/>
                    <a:pt x="57" y="156"/>
                  </a:cubicBezTo>
                  <a:cubicBezTo>
                    <a:pt x="57" y="101"/>
                    <a:pt x="101" y="57"/>
                    <a:pt x="155" y="57"/>
                  </a:cubicBezTo>
                  <a:cubicBezTo>
                    <a:pt x="210" y="57"/>
                    <a:pt x="254" y="101"/>
                    <a:pt x="254" y="156"/>
                  </a:cubicBezTo>
                  <a:cubicBezTo>
                    <a:pt x="254" y="210"/>
                    <a:pt x="210" y="254"/>
                    <a:pt x="155" y="254"/>
                  </a:cubicBezTo>
                  <a:close/>
                </a:path>
              </a:pathLst>
            </a:cu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4412034" y="1304111"/>
              <a:ext cx="343036" cy="329891"/>
              <a:chOff x="2607983" y="4241292"/>
              <a:chExt cx="490600" cy="471805"/>
            </a:xfr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</p:grpSpPr>
          <p:sp>
            <p:nvSpPr>
              <p:cNvPr id="39" name="Oval 131"/>
              <p:cNvSpPr>
                <a:spLocks noChangeArrowheads="1"/>
              </p:cNvSpPr>
              <p:nvPr/>
            </p:nvSpPr>
            <p:spPr bwMode="auto">
              <a:xfrm>
                <a:off x="2742898" y="4241292"/>
                <a:ext cx="220770" cy="22359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400">
                  <a:solidFill>
                    <a:prstClr val="black"/>
                  </a:solidFill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40" name="Freeform 134"/>
              <p:cNvSpPr>
                <a:spLocks/>
              </p:cNvSpPr>
              <p:nvPr/>
            </p:nvSpPr>
            <p:spPr bwMode="auto">
              <a:xfrm>
                <a:off x="2607983" y="4499759"/>
                <a:ext cx="490600" cy="213338"/>
              </a:xfrm>
              <a:custGeom>
                <a:avLst/>
                <a:gdLst>
                  <a:gd name="T0" fmla="*/ 35 w 200"/>
                  <a:gd name="T1" fmla="*/ 87 h 87"/>
                  <a:gd name="T2" fmla="*/ 35 w 200"/>
                  <a:gd name="T3" fmla="*/ 72 h 87"/>
                  <a:gd name="T4" fmla="*/ 46 w 200"/>
                  <a:gd name="T5" fmla="*/ 72 h 87"/>
                  <a:gd name="T6" fmla="*/ 46 w 200"/>
                  <a:gd name="T7" fmla="*/ 87 h 87"/>
                  <a:gd name="T8" fmla="*/ 155 w 200"/>
                  <a:gd name="T9" fmla="*/ 87 h 87"/>
                  <a:gd name="T10" fmla="*/ 155 w 200"/>
                  <a:gd name="T11" fmla="*/ 72 h 87"/>
                  <a:gd name="T12" fmla="*/ 166 w 200"/>
                  <a:gd name="T13" fmla="*/ 72 h 87"/>
                  <a:gd name="T14" fmla="*/ 166 w 200"/>
                  <a:gd name="T15" fmla="*/ 87 h 87"/>
                  <a:gd name="T16" fmla="*/ 199 w 200"/>
                  <a:gd name="T17" fmla="*/ 87 h 87"/>
                  <a:gd name="T18" fmla="*/ 200 w 200"/>
                  <a:gd name="T19" fmla="*/ 43 h 87"/>
                  <a:gd name="T20" fmla="*/ 156 w 200"/>
                  <a:gd name="T21" fmla="*/ 0 h 87"/>
                  <a:gd name="T22" fmla="*/ 156 w 200"/>
                  <a:gd name="T23" fmla="*/ 0 h 87"/>
                  <a:gd name="T24" fmla="*/ 156 w 200"/>
                  <a:gd name="T25" fmla="*/ 0 h 87"/>
                  <a:gd name="T26" fmla="*/ 140 w 200"/>
                  <a:gd name="T27" fmla="*/ 0 h 87"/>
                  <a:gd name="T28" fmla="*/ 100 w 200"/>
                  <a:gd name="T29" fmla="*/ 80 h 87"/>
                  <a:gd name="T30" fmla="*/ 60 w 200"/>
                  <a:gd name="T31" fmla="*/ 0 h 87"/>
                  <a:gd name="T32" fmla="*/ 45 w 200"/>
                  <a:gd name="T33" fmla="*/ 0 h 87"/>
                  <a:gd name="T34" fmla="*/ 45 w 200"/>
                  <a:gd name="T35" fmla="*/ 0 h 87"/>
                  <a:gd name="T36" fmla="*/ 44 w 200"/>
                  <a:gd name="T37" fmla="*/ 0 h 87"/>
                  <a:gd name="T38" fmla="*/ 1 w 200"/>
                  <a:gd name="T39" fmla="*/ 43 h 87"/>
                  <a:gd name="T40" fmla="*/ 0 w 200"/>
                  <a:gd name="T41" fmla="*/ 87 h 87"/>
                  <a:gd name="T42" fmla="*/ 35 w 200"/>
                  <a:gd name="T43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0" h="87">
                    <a:moveTo>
                      <a:pt x="35" y="87"/>
                    </a:moveTo>
                    <a:cubicBezTo>
                      <a:pt x="35" y="72"/>
                      <a:pt x="35" y="72"/>
                      <a:pt x="35" y="72"/>
                    </a:cubicBezTo>
                    <a:cubicBezTo>
                      <a:pt x="46" y="72"/>
                      <a:pt x="46" y="72"/>
                      <a:pt x="46" y="72"/>
                    </a:cubicBezTo>
                    <a:cubicBezTo>
                      <a:pt x="46" y="87"/>
                      <a:pt x="46" y="87"/>
                      <a:pt x="46" y="87"/>
                    </a:cubicBezTo>
                    <a:cubicBezTo>
                      <a:pt x="155" y="87"/>
                      <a:pt x="155" y="87"/>
                      <a:pt x="155" y="87"/>
                    </a:cubicBezTo>
                    <a:cubicBezTo>
                      <a:pt x="155" y="72"/>
                      <a:pt x="155" y="72"/>
                      <a:pt x="155" y="72"/>
                    </a:cubicBezTo>
                    <a:cubicBezTo>
                      <a:pt x="166" y="72"/>
                      <a:pt x="166" y="72"/>
                      <a:pt x="166" y="72"/>
                    </a:cubicBezTo>
                    <a:cubicBezTo>
                      <a:pt x="166" y="87"/>
                      <a:pt x="166" y="87"/>
                      <a:pt x="166" y="87"/>
                    </a:cubicBezTo>
                    <a:cubicBezTo>
                      <a:pt x="199" y="87"/>
                      <a:pt x="199" y="87"/>
                      <a:pt x="199" y="87"/>
                    </a:cubicBezTo>
                    <a:cubicBezTo>
                      <a:pt x="199" y="47"/>
                      <a:pt x="200" y="43"/>
                      <a:pt x="200" y="43"/>
                    </a:cubicBezTo>
                    <a:cubicBezTo>
                      <a:pt x="200" y="19"/>
                      <a:pt x="180" y="0"/>
                      <a:pt x="156" y="0"/>
                    </a:cubicBezTo>
                    <a:cubicBezTo>
                      <a:pt x="156" y="0"/>
                      <a:pt x="156" y="0"/>
                      <a:pt x="156" y="0"/>
                    </a:cubicBezTo>
                    <a:cubicBezTo>
                      <a:pt x="156" y="0"/>
                      <a:pt x="156" y="0"/>
                      <a:pt x="156" y="0"/>
                    </a:cubicBezTo>
                    <a:cubicBezTo>
                      <a:pt x="140" y="0"/>
                      <a:pt x="140" y="0"/>
                      <a:pt x="140" y="0"/>
                    </a:cubicBezTo>
                    <a:cubicBezTo>
                      <a:pt x="100" y="80"/>
                      <a:pt x="100" y="80"/>
                      <a:pt x="100" y="8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0"/>
                      <a:pt x="44" y="0"/>
                      <a:pt x="44" y="0"/>
                    </a:cubicBezTo>
                    <a:cubicBezTo>
                      <a:pt x="20" y="0"/>
                      <a:pt x="1" y="19"/>
                      <a:pt x="1" y="43"/>
                    </a:cubicBezTo>
                    <a:cubicBezTo>
                      <a:pt x="1" y="43"/>
                      <a:pt x="0" y="47"/>
                      <a:pt x="0" y="87"/>
                    </a:cubicBezTo>
                    <a:lnTo>
                      <a:pt x="35" y="8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400">
                  <a:solidFill>
                    <a:prstClr val="black"/>
                  </a:solidFill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sp>
        <p:nvSpPr>
          <p:cNvPr id="51" name="文本框 50"/>
          <p:cNvSpPr txBox="1"/>
          <p:nvPr/>
        </p:nvSpPr>
        <p:spPr>
          <a:xfrm>
            <a:off x="7896807" y="1336773"/>
            <a:ext cx="3606572" cy="15698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5’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đầu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(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nhân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):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Chỉ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ra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khó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khăn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sai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lệch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sách</a:t>
            </a:r>
            <a:endParaRPr lang="zh-CN" altLang="en-US" sz="2667" dirty="0">
              <a:solidFill>
                <a:schemeClr val="tx1">
                  <a:lumMod val="50000"/>
                  <a:lumOff val="50000"/>
                </a:scheme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809986" y="1271713"/>
            <a:ext cx="3143348" cy="15698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Làm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việc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nhóm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theo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kĩ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thuật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khăn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trải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bàn</a:t>
            </a:r>
            <a:endParaRPr lang="zh-CN" altLang="en-US" sz="2667" dirty="0">
              <a:solidFill>
                <a:schemeClr val="tx1">
                  <a:lumMod val="50000"/>
                  <a:lumOff val="50000"/>
                </a:scheme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7855438" y="4061148"/>
            <a:ext cx="3606572" cy="206235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Đại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diện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nhóm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trình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bày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3’,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nhóm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khác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chấm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theo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bảng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tiêu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</a:t>
            </a:r>
            <a:endParaRPr lang="zh-CN" altLang="en-US" sz="2667" dirty="0">
              <a:solidFill>
                <a:schemeClr val="tx1">
                  <a:lumMod val="50000"/>
                  <a:lumOff val="50000"/>
                </a:scheme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653391" y="4110964"/>
            <a:ext cx="3461755" cy="15698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3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phút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(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Nhóm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):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Thảo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luận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viết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ra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quan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điểm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chung</a:t>
            </a:r>
            <a:endParaRPr lang="zh-CN" altLang="en-US" sz="2667" dirty="0">
              <a:solidFill>
                <a:schemeClr val="tx1">
                  <a:lumMod val="50000"/>
                  <a:lumOff val="50000"/>
                </a:scheme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558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1C57CF3-D40E-483E-B670-E5095C617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4693" y="1984889"/>
            <a:ext cx="4185708" cy="17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Char char="-"/>
            </a:pP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nghiền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 eaLnBrk="1" hangingPunct="1">
              <a:buFontTx/>
              <a:buChar char="-"/>
            </a:pP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nay…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“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liếc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qua”…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456A5B8-1976-4753-AF1A-BBD2B2E2D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6593" y="4208162"/>
            <a:ext cx="4185708" cy="2061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Char char="-"/>
            </a:pP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lỡ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buFontTx/>
              <a:buChar char="-"/>
            </a:pP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hao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AB3946B-D890-4F5A-8ADB-740B09C92903}"/>
              </a:ext>
            </a:extLst>
          </p:cNvPr>
          <p:cNvSpPr/>
          <p:nvPr/>
        </p:nvSpPr>
        <p:spPr>
          <a:xfrm>
            <a:off x="440266" y="1934240"/>
            <a:ext cx="1752599" cy="15356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733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Sách</a:t>
            </a:r>
            <a:r>
              <a:rPr lang="en-SG" sz="3733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733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nhiều</a:t>
            </a:r>
            <a:endParaRPr lang="en-SG" sz="3733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B206A231-CA2B-4A09-AE7A-2F547B3AF7B5}"/>
              </a:ext>
            </a:extLst>
          </p:cNvPr>
          <p:cNvCxnSpPr>
            <a:cxnSpLocks/>
            <a:stCxn id="2" idx="3"/>
            <a:endCxn id="28" idx="1"/>
          </p:cNvCxnSpPr>
          <p:nvPr/>
        </p:nvCxnSpPr>
        <p:spPr>
          <a:xfrm flipV="1">
            <a:off x="2192865" y="949380"/>
            <a:ext cx="1117601" cy="17526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4DC95E49-AD16-4BA9-850E-8BC987D4EB3D}"/>
              </a:ext>
            </a:extLst>
          </p:cNvPr>
          <p:cNvCxnSpPr>
            <a:cxnSpLocks/>
            <a:stCxn id="2" idx="3"/>
            <a:endCxn id="33" idx="1"/>
          </p:cNvCxnSpPr>
          <p:nvPr/>
        </p:nvCxnSpPr>
        <p:spPr>
          <a:xfrm>
            <a:off x="2192864" y="2702050"/>
            <a:ext cx="969437" cy="16881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1AA78416-D96B-49C7-952F-C71C0A88BC37}"/>
              </a:ext>
            </a:extLst>
          </p:cNvPr>
          <p:cNvSpPr/>
          <p:nvPr/>
        </p:nvSpPr>
        <p:spPr>
          <a:xfrm>
            <a:off x="3310466" y="534380"/>
            <a:ext cx="2357967" cy="83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Khó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khăn</a:t>
            </a:r>
            <a:endParaRPr lang="en-SG" sz="2667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9F949513-1C08-4DA2-BF66-CA08E79BB89D}"/>
              </a:ext>
            </a:extLst>
          </p:cNvPr>
          <p:cNvCxnSpPr>
            <a:cxnSpLocks/>
            <a:stCxn id="28" idx="3"/>
            <a:endCxn id="31" idx="1"/>
          </p:cNvCxnSpPr>
          <p:nvPr/>
        </p:nvCxnSpPr>
        <p:spPr>
          <a:xfrm>
            <a:off x="5668433" y="949381"/>
            <a:ext cx="982135" cy="7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B0757D52-CE19-4F35-8D80-D7FC701B0910}"/>
              </a:ext>
            </a:extLst>
          </p:cNvPr>
          <p:cNvSpPr/>
          <p:nvPr/>
        </p:nvSpPr>
        <p:spPr>
          <a:xfrm>
            <a:off x="6650567" y="422106"/>
            <a:ext cx="4538133" cy="10560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Trở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ngại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việc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nghiên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cứu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học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vấn</a:t>
            </a:r>
            <a:endParaRPr lang="en-SG" sz="2667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D1FB719B-0196-4E65-B595-70A4A58B0330}"/>
              </a:ext>
            </a:extLst>
          </p:cNvPr>
          <p:cNvSpPr/>
          <p:nvPr/>
        </p:nvSpPr>
        <p:spPr>
          <a:xfrm>
            <a:off x="3162301" y="3391241"/>
            <a:ext cx="1574800" cy="19978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Thiên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h</a:t>
            </a:r>
            <a:r>
              <a:rPr lang="vi-VN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ớng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sai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lệch</a:t>
            </a:r>
            <a:endParaRPr lang="en-SG" sz="2667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A5DCEF35-0BA2-4B5E-929D-217AD383A039}"/>
              </a:ext>
            </a:extLst>
          </p:cNvPr>
          <p:cNvCxnSpPr>
            <a:cxnSpLocks/>
            <a:stCxn id="33" idx="3"/>
            <a:endCxn id="44" idx="1"/>
          </p:cNvCxnSpPr>
          <p:nvPr/>
        </p:nvCxnSpPr>
        <p:spPr>
          <a:xfrm flipV="1">
            <a:off x="4737102" y="2847561"/>
            <a:ext cx="870477" cy="15426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603E1273-F86D-4168-98D5-49BFB9A78E36}"/>
              </a:ext>
            </a:extLst>
          </p:cNvPr>
          <p:cNvSpPr/>
          <p:nvPr/>
        </p:nvSpPr>
        <p:spPr>
          <a:xfrm>
            <a:off x="5607579" y="2319554"/>
            <a:ext cx="2133600" cy="10560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chuyên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sâu</a:t>
            </a:r>
            <a:endParaRPr lang="en-SG" sz="2667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xmlns="" id="{421FADA6-0AFD-48F3-AC98-991B3EF4CBF7}"/>
              </a:ext>
            </a:extLst>
          </p:cNvPr>
          <p:cNvCxnSpPr>
            <a:cxnSpLocks/>
            <a:stCxn id="33" idx="3"/>
            <a:endCxn id="47" idx="1"/>
          </p:cNvCxnSpPr>
          <p:nvPr/>
        </p:nvCxnSpPr>
        <p:spPr>
          <a:xfrm>
            <a:off x="4737102" y="4390184"/>
            <a:ext cx="870477" cy="12377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xmlns="" id="{B5805533-D35C-4BA1-9478-8CCDEF7B004D}"/>
              </a:ext>
            </a:extLst>
          </p:cNvPr>
          <p:cNvSpPr/>
          <p:nvPr/>
        </p:nvSpPr>
        <p:spPr>
          <a:xfrm>
            <a:off x="5607579" y="5099922"/>
            <a:ext cx="2133600" cy="10560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lạc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h</a:t>
            </a:r>
            <a:r>
              <a:rPr lang="vi-VN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ớng</a:t>
            </a:r>
            <a:endParaRPr lang="en-SG" sz="2667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 animBg="1"/>
      <p:bldP spid="31" grpId="0" animBg="1"/>
      <p:bldP spid="33" grpId="0" animBg="1"/>
      <p:bldP spid="44" grpId="0" animBg="1"/>
      <p:bldP spid="4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0CA78E0E-1084-487D-8E40-434462372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9557" y="426629"/>
            <a:ext cx="3131079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Wingdings" panose="05000000000000000000" pitchFamily="2" charset="2"/>
              <a:buChar char="à"/>
            </a:pPr>
            <a:r>
              <a:rPr lang="en-US" alt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Lập</a:t>
            </a:r>
            <a:r>
              <a:rPr lang="en-US" alt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luận</a:t>
            </a:r>
            <a:r>
              <a:rPr lang="en-US" alt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chặt</a:t>
            </a:r>
            <a:r>
              <a:rPr lang="en-US" alt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chẽ</a:t>
            </a:r>
            <a:r>
              <a:rPr lang="en-US" alt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lí</a:t>
            </a:r>
            <a:r>
              <a:rPr lang="en-US" alt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lẽ</a:t>
            </a:r>
            <a:r>
              <a:rPr lang="en-US" alt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sắc</a:t>
            </a:r>
            <a:r>
              <a:rPr lang="en-US" alt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sảo</a:t>
            </a:r>
            <a:r>
              <a:rPr lang="en-US" alt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dẫn</a:t>
            </a:r>
            <a:r>
              <a:rPr lang="en-US" alt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chứng</a:t>
            </a:r>
            <a:r>
              <a:rPr lang="en-US" alt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xác</a:t>
            </a:r>
            <a:r>
              <a:rPr lang="en-US" alt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thực</a:t>
            </a:r>
            <a:r>
              <a:rPr lang="en-US" alt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hình</a:t>
            </a:r>
            <a:r>
              <a:rPr lang="en-US" alt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ảnh</a:t>
            </a:r>
            <a:r>
              <a:rPr lang="en-US" alt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so </a:t>
            </a:r>
            <a:r>
              <a:rPr lang="en-US" alt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sánh</a:t>
            </a:r>
            <a:r>
              <a:rPr lang="en-US" alt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cụ</a:t>
            </a:r>
            <a:r>
              <a:rPr lang="en-US" alt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thể</a:t>
            </a:r>
            <a:r>
              <a:rPr lang="en-US" alt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sinh</a:t>
            </a:r>
            <a:r>
              <a:rPr lang="en-US" alt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động</a:t>
            </a:r>
            <a:endParaRPr lang="en-US" altLang="en-US" sz="3200" b="1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AB3946B-D890-4F5A-8ADB-740B09C92903}"/>
              </a:ext>
            </a:extLst>
          </p:cNvPr>
          <p:cNvSpPr/>
          <p:nvPr/>
        </p:nvSpPr>
        <p:spPr>
          <a:xfrm>
            <a:off x="351366" y="2159793"/>
            <a:ext cx="1752599" cy="15356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733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Sách</a:t>
            </a:r>
            <a:r>
              <a:rPr lang="en-SG" sz="3733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733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nhiều</a:t>
            </a:r>
            <a:endParaRPr lang="en-SG" sz="3733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B206A231-CA2B-4A09-AE7A-2F547B3AF7B5}"/>
              </a:ext>
            </a:extLst>
          </p:cNvPr>
          <p:cNvCxnSpPr>
            <a:cxnSpLocks/>
            <a:stCxn id="2" idx="3"/>
            <a:endCxn id="28" idx="1"/>
          </p:cNvCxnSpPr>
          <p:nvPr/>
        </p:nvCxnSpPr>
        <p:spPr>
          <a:xfrm flipV="1">
            <a:off x="2103965" y="1371295"/>
            <a:ext cx="728137" cy="15563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4DC95E49-AD16-4BA9-850E-8BC987D4EB3D}"/>
              </a:ext>
            </a:extLst>
          </p:cNvPr>
          <p:cNvCxnSpPr>
            <a:cxnSpLocks/>
            <a:stCxn id="2" idx="3"/>
            <a:endCxn id="33" idx="1"/>
          </p:cNvCxnSpPr>
          <p:nvPr/>
        </p:nvCxnSpPr>
        <p:spPr>
          <a:xfrm>
            <a:off x="2103965" y="2927603"/>
            <a:ext cx="728137" cy="14625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1AA78416-D96B-49C7-952F-C71C0A88BC37}"/>
              </a:ext>
            </a:extLst>
          </p:cNvPr>
          <p:cNvSpPr/>
          <p:nvPr/>
        </p:nvSpPr>
        <p:spPr>
          <a:xfrm>
            <a:off x="2832101" y="750279"/>
            <a:ext cx="1574800" cy="124203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Khó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khăn</a:t>
            </a:r>
            <a:endParaRPr lang="en-SG" sz="2667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9F949513-1C08-4DA2-BF66-CA08E79BB89D}"/>
              </a:ext>
            </a:extLst>
          </p:cNvPr>
          <p:cNvCxnSpPr>
            <a:cxnSpLocks/>
            <a:stCxn id="28" idx="3"/>
            <a:endCxn id="31" idx="1"/>
          </p:cNvCxnSpPr>
          <p:nvPr/>
        </p:nvCxnSpPr>
        <p:spPr>
          <a:xfrm>
            <a:off x="4406902" y="1371296"/>
            <a:ext cx="870477" cy="4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B0757D52-CE19-4F35-8D80-D7FC701B0910}"/>
              </a:ext>
            </a:extLst>
          </p:cNvPr>
          <p:cNvSpPr/>
          <p:nvPr/>
        </p:nvSpPr>
        <p:spPr>
          <a:xfrm>
            <a:off x="5277379" y="637458"/>
            <a:ext cx="2357967" cy="14684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Trở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ngại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việc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nghiên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cứu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học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vấn</a:t>
            </a:r>
            <a:endParaRPr lang="en-SG" sz="2667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D1FB719B-0196-4E65-B595-70A4A58B0330}"/>
              </a:ext>
            </a:extLst>
          </p:cNvPr>
          <p:cNvSpPr/>
          <p:nvPr/>
        </p:nvSpPr>
        <p:spPr>
          <a:xfrm>
            <a:off x="2832101" y="3391241"/>
            <a:ext cx="1574800" cy="19978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Thiên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h</a:t>
            </a:r>
            <a:r>
              <a:rPr lang="vi-VN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ớng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sai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lệch</a:t>
            </a:r>
            <a:endParaRPr lang="en-SG" sz="2667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A5DCEF35-0BA2-4B5E-929D-217AD383A039}"/>
              </a:ext>
            </a:extLst>
          </p:cNvPr>
          <p:cNvCxnSpPr>
            <a:cxnSpLocks/>
            <a:stCxn id="33" idx="3"/>
            <a:endCxn id="44" idx="1"/>
          </p:cNvCxnSpPr>
          <p:nvPr/>
        </p:nvCxnSpPr>
        <p:spPr>
          <a:xfrm flipV="1">
            <a:off x="4406902" y="3495260"/>
            <a:ext cx="870476" cy="8949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603E1273-F86D-4168-98D5-49BFB9A78E36}"/>
              </a:ext>
            </a:extLst>
          </p:cNvPr>
          <p:cNvSpPr/>
          <p:nvPr/>
        </p:nvSpPr>
        <p:spPr>
          <a:xfrm>
            <a:off x="5277378" y="2967254"/>
            <a:ext cx="2357967" cy="10560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chuyên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sâu</a:t>
            </a:r>
            <a:endParaRPr lang="en-SG" sz="2667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xmlns="" id="{421FADA6-0AFD-48F3-AC98-991B3EF4CBF7}"/>
              </a:ext>
            </a:extLst>
          </p:cNvPr>
          <p:cNvCxnSpPr>
            <a:cxnSpLocks/>
            <a:stCxn id="33" idx="3"/>
            <a:endCxn id="47" idx="1"/>
          </p:cNvCxnSpPr>
          <p:nvPr/>
        </p:nvCxnSpPr>
        <p:spPr>
          <a:xfrm>
            <a:off x="4406902" y="4390184"/>
            <a:ext cx="870476" cy="12377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xmlns="" id="{B5805533-D35C-4BA1-9478-8CCDEF7B004D}"/>
              </a:ext>
            </a:extLst>
          </p:cNvPr>
          <p:cNvSpPr/>
          <p:nvPr/>
        </p:nvSpPr>
        <p:spPr>
          <a:xfrm>
            <a:off x="5277378" y="5099922"/>
            <a:ext cx="2357967" cy="10560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lạc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h</a:t>
            </a:r>
            <a:r>
              <a:rPr lang="vi-VN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ớng</a:t>
            </a:r>
            <a:endParaRPr lang="en-SG" sz="2667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xmlns="" id="{62C62549-B7F2-4CFD-8972-68DF6F1BD347}"/>
              </a:ext>
            </a:extLst>
          </p:cNvPr>
          <p:cNvSpPr/>
          <p:nvPr/>
        </p:nvSpPr>
        <p:spPr>
          <a:xfrm>
            <a:off x="7848600" y="279401"/>
            <a:ext cx="647701" cy="6286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 sz="24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6CFF9139-457F-474B-89DA-6BEDFDC02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8337" y="3908860"/>
            <a:ext cx="313107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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Thể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hiện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rõ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tác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hại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của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những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thiên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hướng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sai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lạc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khi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đọc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sách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251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9" grpId="0" animBg="1"/>
      <p:bldP spid="6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1" descr="e7d195523061f1c09e9d68d7cf438b91ef959ecb14fc25d26BBA7F7DBC18E55DFF4014AF651F0BF2569D4B6C1DA7F1A4683A481403BD872FC687266AD13265C1DE7C373772FD8728ABDD69ADD03BFF5BE2862BC891DBB79E831677839DA1A1704E8AE592028226C9E918C0B50881C89B77AB8D1B44EF594EC5FCAA7D071964C2C3832D0F3E7F2E7532694B2E8EF2793F"/>
          <p:cNvSpPr txBox="1">
            <a:spLocks noChangeArrowheads="1"/>
          </p:cNvSpPr>
          <p:nvPr/>
        </p:nvSpPr>
        <p:spPr bwMode="auto">
          <a:xfrm>
            <a:off x="747232" y="2770850"/>
            <a:ext cx="2579083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defTabSz="68578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/>
                <a:sym typeface="Calibri" panose="020F0502020204030204" pitchFamily="34" charset="0"/>
              </a:rPr>
              <a:t>20</a:t>
            </a:r>
            <a:r>
              <a:rPr lang="en-US" altLang="zh-CN" sz="2133" b="1" dirty="0">
                <a:solidFill>
                  <a:schemeClr val="bg1"/>
                </a:solidFill>
                <a:latin typeface="Arial" panose="020B0604020202020204"/>
                <a:sym typeface="Calibri" panose="020F0502020204030204" pitchFamily="34" charset="0"/>
              </a:rPr>
              <a:t>%</a:t>
            </a:r>
            <a:endParaRPr lang="en-US" altLang="zh-CN" sz="1067" b="1" dirty="0">
              <a:solidFill>
                <a:schemeClr val="bg1"/>
              </a:solidFill>
              <a:latin typeface="Arial" panose="020B0604020202020204"/>
              <a:sym typeface="Calibri" panose="020F0502020204030204" pitchFamily="34" charset="0"/>
            </a:endParaRPr>
          </a:p>
        </p:txBody>
      </p:sp>
      <p:sp>
        <p:nvSpPr>
          <p:cNvPr id="15" name="文本框 5"/>
          <p:cNvSpPr txBox="1">
            <a:spLocks noChangeArrowheads="1"/>
          </p:cNvSpPr>
          <p:nvPr/>
        </p:nvSpPr>
        <p:spPr bwMode="auto">
          <a:xfrm>
            <a:off x="5535172" y="2144117"/>
            <a:ext cx="5515896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SG" altLang="zh-CN" sz="6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3. </a:t>
            </a:r>
            <a:r>
              <a:rPr lang="en-SG" altLang="zh-CN" sz="6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Phương</a:t>
            </a:r>
            <a:r>
              <a:rPr lang="en-SG" altLang="zh-CN" sz="6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6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pháp</a:t>
            </a:r>
            <a:r>
              <a:rPr lang="en-SG" altLang="zh-CN" sz="6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</a:t>
            </a:r>
            <a:r>
              <a:rPr lang="en-SG" altLang="zh-CN" sz="6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đọc</a:t>
            </a:r>
            <a:r>
              <a:rPr lang="en-SG" altLang="zh-CN" sz="6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6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sách</a:t>
            </a:r>
            <a:endParaRPr lang="zh-CN" altLang="en-US" sz="6400" dirty="0">
              <a:solidFill>
                <a:srgbClr val="2B3649"/>
              </a:solidFill>
              <a:latin typeface="+mj-ea"/>
              <a:ea typeface="+mj-ea"/>
            </a:endParaRPr>
          </a:p>
        </p:txBody>
      </p:sp>
      <p:pic>
        <p:nvPicPr>
          <p:cNvPr id="4" name="图片 2" descr="13b19602480d22fb9a77200e8643e3bf">
            <a:extLst>
              <a:ext uri="{FF2B5EF4-FFF2-40B4-BE49-F238E27FC236}">
                <a16:creationId xmlns:a16="http://schemas.microsoft.com/office/drawing/2014/main" xmlns="" id="{865B6BAD-F7AC-4046-92FC-086E48CC922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025730" y="877143"/>
            <a:ext cx="3206671" cy="49013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275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042917" y="1502679"/>
            <a:ext cx="2064743" cy="4133535"/>
            <a:chOff x="3703381" y="1100407"/>
            <a:chExt cx="1702710" cy="3408760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4024313" y="1100407"/>
              <a:ext cx="1060847" cy="919163"/>
            </a:xfrm>
            <a:custGeom>
              <a:avLst/>
              <a:gdLst>
                <a:gd name="T0" fmla="*/ 314 w 375"/>
                <a:gd name="T1" fmla="*/ 326 h 326"/>
                <a:gd name="T2" fmla="*/ 375 w 375"/>
                <a:gd name="T3" fmla="*/ 187 h 326"/>
                <a:gd name="T4" fmla="*/ 188 w 375"/>
                <a:gd name="T5" fmla="*/ 0 h 326"/>
                <a:gd name="T6" fmla="*/ 0 w 375"/>
                <a:gd name="T7" fmla="*/ 187 h 326"/>
                <a:gd name="T8" fmla="*/ 61 w 375"/>
                <a:gd name="T9" fmla="*/ 326 h 326"/>
                <a:gd name="T10" fmla="*/ 188 w 375"/>
                <a:gd name="T11" fmla="*/ 278 h 326"/>
                <a:gd name="T12" fmla="*/ 314 w 375"/>
                <a:gd name="T13" fmla="*/ 326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5" h="326">
                  <a:moveTo>
                    <a:pt x="314" y="326"/>
                  </a:moveTo>
                  <a:cubicBezTo>
                    <a:pt x="352" y="292"/>
                    <a:pt x="375" y="243"/>
                    <a:pt x="375" y="187"/>
                  </a:cubicBezTo>
                  <a:cubicBezTo>
                    <a:pt x="375" y="84"/>
                    <a:pt x="291" y="0"/>
                    <a:pt x="188" y="0"/>
                  </a:cubicBezTo>
                  <a:cubicBezTo>
                    <a:pt x="84" y="0"/>
                    <a:pt x="0" y="84"/>
                    <a:pt x="0" y="187"/>
                  </a:cubicBezTo>
                  <a:cubicBezTo>
                    <a:pt x="0" y="243"/>
                    <a:pt x="24" y="292"/>
                    <a:pt x="61" y="326"/>
                  </a:cubicBezTo>
                  <a:cubicBezTo>
                    <a:pt x="95" y="296"/>
                    <a:pt x="139" y="278"/>
                    <a:pt x="188" y="278"/>
                  </a:cubicBezTo>
                  <a:cubicBezTo>
                    <a:pt x="236" y="278"/>
                    <a:pt x="281" y="296"/>
                    <a:pt x="314" y="326"/>
                  </a:cubicBezTo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chemeClr val="bg1">
                    <a:lumMod val="95000"/>
                  </a:schemeClr>
                </a:gs>
              </a:gsLst>
              <a:lin ang="15000000" scaled="0"/>
            </a:gradFill>
            <a:ln w="254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</a:ln>
            <a:effectLst>
              <a:outerShdw blurRad="63500" sx="103000" sy="103000" algn="ctr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4024313" y="2019571"/>
              <a:ext cx="1060847" cy="783431"/>
            </a:xfrm>
            <a:custGeom>
              <a:avLst/>
              <a:gdLst>
                <a:gd name="T0" fmla="*/ 375 w 375"/>
                <a:gd name="T1" fmla="*/ 139 h 278"/>
                <a:gd name="T2" fmla="*/ 314 w 375"/>
                <a:gd name="T3" fmla="*/ 0 h 278"/>
                <a:gd name="T4" fmla="*/ 188 w 375"/>
                <a:gd name="T5" fmla="*/ 49 h 278"/>
                <a:gd name="T6" fmla="*/ 61 w 375"/>
                <a:gd name="T7" fmla="*/ 0 h 278"/>
                <a:gd name="T8" fmla="*/ 0 w 375"/>
                <a:gd name="T9" fmla="*/ 139 h 278"/>
                <a:gd name="T10" fmla="*/ 61 w 375"/>
                <a:gd name="T11" fmla="*/ 278 h 278"/>
                <a:gd name="T12" fmla="*/ 188 w 375"/>
                <a:gd name="T13" fmla="*/ 230 h 278"/>
                <a:gd name="T14" fmla="*/ 314 w 375"/>
                <a:gd name="T15" fmla="*/ 278 h 278"/>
                <a:gd name="T16" fmla="*/ 375 w 375"/>
                <a:gd name="T17" fmla="*/ 139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5" h="278">
                  <a:moveTo>
                    <a:pt x="375" y="139"/>
                  </a:moveTo>
                  <a:cubicBezTo>
                    <a:pt x="375" y="84"/>
                    <a:pt x="352" y="35"/>
                    <a:pt x="314" y="0"/>
                  </a:cubicBezTo>
                  <a:cubicBezTo>
                    <a:pt x="281" y="31"/>
                    <a:pt x="236" y="49"/>
                    <a:pt x="188" y="49"/>
                  </a:cubicBezTo>
                  <a:cubicBezTo>
                    <a:pt x="139" y="49"/>
                    <a:pt x="95" y="31"/>
                    <a:pt x="61" y="0"/>
                  </a:cubicBezTo>
                  <a:cubicBezTo>
                    <a:pt x="24" y="35"/>
                    <a:pt x="0" y="84"/>
                    <a:pt x="0" y="139"/>
                  </a:cubicBezTo>
                  <a:cubicBezTo>
                    <a:pt x="0" y="195"/>
                    <a:pt x="24" y="244"/>
                    <a:pt x="61" y="278"/>
                  </a:cubicBezTo>
                  <a:cubicBezTo>
                    <a:pt x="95" y="248"/>
                    <a:pt x="139" y="230"/>
                    <a:pt x="188" y="230"/>
                  </a:cubicBezTo>
                  <a:cubicBezTo>
                    <a:pt x="236" y="230"/>
                    <a:pt x="281" y="248"/>
                    <a:pt x="314" y="278"/>
                  </a:cubicBezTo>
                  <a:cubicBezTo>
                    <a:pt x="352" y="244"/>
                    <a:pt x="375" y="195"/>
                    <a:pt x="375" y="139"/>
                  </a:cubicBezTo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chemeClr val="bg1">
                    <a:lumMod val="95000"/>
                  </a:schemeClr>
                </a:gs>
              </a:gsLst>
              <a:lin ang="15000000" scaled="0"/>
            </a:gradFill>
            <a:ln w="254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</a:ln>
            <a:effectLst>
              <a:outerShdw blurRad="63500" sx="103000" sy="103000" algn="ctr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4196954" y="1883839"/>
              <a:ext cx="715566" cy="273844"/>
            </a:xfrm>
            <a:custGeom>
              <a:avLst/>
              <a:gdLst>
                <a:gd name="T0" fmla="*/ 253 w 253"/>
                <a:gd name="T1" fmla="*/ 48 h 97"/>
                <a:gd name="T2" fmla="*/ 127 w 253"/>
                <a:gd name="T3" fmla="*/ 0 h 97"/>
                <a:gd name="T4" fmla="*/ 0 w 253"/>
                <a:gd name="T5" fmla="*/ 48 h 97"/>
                <a:gd name="T6" fmla="*/ 127 w 253"/>
                <a:gd name="T7" fmla="*/ 97 h 97"/>
                <a:gd name="T8" fmla="*/ 253 w 253"/>
                <a:gd name="T9" fmla="*/ 4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97">
                  <a:moveTo>
                    <a:pt x="253" y="48"/>
                  </a:moveTo>
                  <a:cubicBezTo>
                    <a:pt x="220" y="18"/>
                    <a:pt x="175" y="0"/>
                    <a:pt x="127" y="0"/>
                  </a:cubicBezTo>
                  <a:cubicBezTo>
                    <a:pt x="78" y="0"/>
                    <a:pt x="34" y="18"/>
                    <a:pt x="0" y="48"/>
                  </a:cubicBezTo>
                  <a:cubicBezTo>
                    <a:pt x="34" y="79"/>
                    <a:pt x="78" y="97"/>
                    <a:pt x="127" y="97"/>
                  </a:cubicBezTo>
                  <a:cubicBezTo>
                    <a:pt x="175" y="97"/>
                    <a:pt x="220" y="79"/>
                    <a:pt x="253" y="48"/>
                  </a:cubicBezTo>
                </a:path>
              </a:pathLst>
            </a:cu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4024313" y="2803001"/>
              <a:ext cx="1060847" cy="784622"/>
            </a:xfrm>
            <a:custGeom>
              <a:avLst/>
              <a:gdLst>
                <a:gd name="T0" fmla="*/ 61 w 375"/>
                <a:gd name="T1" fmla="*/ 0 h 278"/>
                <a:gd name="T2" fmla="*/ 0 w 375"/>
                <a:gd name="T3" fmla="*/ 139 h 278"/>
                <a:gd name="T4" fmla="*/ 61 w 375"/>
                <a:gd name="T5" fmla="*/ 278 h 278"/>
                <a:gd name="T6" fmla="*/ 188 w 375"/>
                <a:gd name="T7" fmla="*/ 230 h 278"/>
                <a:gd name="T8" fmla="*/ 314 w 375"/>
                <a:gd name="T9" fmla="*/ 278 h 278"/>
                <a:gd name="T10" fmla="*/ 375 w 375"/>
                <a:gd name="T11" fmla="*/ 139 h 278"/>
                <a:gd name="T12" fmla="*/ 314 w 375"/>
                <a:gd name="T13" fmla="*/ 0 h 278"/>
                <a:gd name="T14" fmla="*/ 188 w 375"/>
                <a:gd name="T15" fmla="*/ 49 h 278"/>
                <a:gd name="T16" fmla="*/ 61 w 375"/>
                <a:gd name="T17" fmla="*/ 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5" h="278">
                  <a:moveTo>
                    <a:pt x="61" y="0"/>
                  </a:moveTo>
                  <a:cubicBezTo>
                    <a:pt x="24" y="35"/>
                    <a:pt x="0" y="84"/>
                    <a:pt x="0" y="139"/>
                  </a:cubicBezTo>
                  <a:cubicBezTo>
                    <a:pt x="0" y="195"/>
                    <a:pt x="24" y="244"/>
                    <a:pt x="61" y="278"/>
                  </a:cubicBezTo>
                  <a:cubicBezTo>
                    <a:pt x="95" y="248"/>
                    <a:pt x="139" y="230"/>
                    <a:pt x="188" y="230"/>
                  </a:cubicBezTo>
                  <a:cubicBezTo>
                    <a:pt x="236" y="230"/>
                    <a:pt x="281" y="248"/>
                    <a:pt x="314" y="278"/>
                  </a:cubicBezTo>
                  <a:cubicBezTo>
                    <a:pt x="352" y="244"/>
                    <a:pt x="375" y="195"/>
                    <a:pt x="375" y="139"/>
                  </a:cubicBezTo>
                  <a:cubicBezTo>
                    <a:pt x="375" y="84"/>
                    <a:pt x="352" y="35"/>
                    <a:pt x="314" y="0"/>
                  </a:cubicBezTo>
                  <a:cubicBezTo>
                    <a:pt x="281" y="31"/>
                    <a:pt x="236" y="49"/>
                    <a:pt x="188" y="49"/>
                  </a:cubicBezTo>
                  <a:cubicBezTo>
                    <a:pt x="139" y="49"/>
                    <a:pt x="95" y="31"/>
                    <a:pt x="61" y="0"/>
                  </a:cubicBezTo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chemeClr val="bg1">
                    <a:lumMod val="95000"/>
                  </a:schemeClr>
                </a:gs>
              </a:gsLst>
              <a:lin ang="15000000" scaled="0"/>
            </a:gradFill>
            <a:ln w="254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</a:ln>
            <a:effectLst>
              <a:outerShdw blurRad="63500" sx="103000" sy="103000" algn="ctr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4196954" y="2668461"/>
              <a:ext cx="715566" cy="272653"/>
            </a:xfrm>
            <a:custGeom>
              <a:avLst/>
              <a:gdLst>
                <a:gd name="T0" fmla="*/ 0 w 253"/>
                <a:gd name="T1" fmla="*/ 48 h 97"/>
                <a:gd name="T2" fmla="*/ 127 w 253"/>
                <a:gd name="T3" fmla="*/ 97 h 97"/>
                <a:gd name="T4" fmla="*/ 253 w 253"/>
                <a:gd name="T5" fmla="*/ 48 h 97"/>
                <a:gd name="T6" fmla="*/ 127 w 253"/>
                <a:gd name="T7" fmla="*/ 0 h 97"/>
                <a:gd name="T8" fmla="*/ 0 w 253"/>
                <a:gd name="T9" fmla="*/ 4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97">
                  <a:moveTo>
                    <a:pt x="0" y="48"/>
                  </a:moveTo>
                  <a:cubicBezTo>
                    <a:pt x="34" y="79"/>
                    <a:pt x="78" y="97"/>
                    <a:pt x="127" y="97"/>
                  </a:cubicBezTo>
                  <a:cubicBezTo>
                    <a:pt x="175" y="97"/>
                    <a:pt x="220" y="79"/>
                    <a:pt x="253" y="48"/>
                  </a:cubicBezTo>
                  <a:cubicBezTo>
                    <a:pt x="220" y="18"/>
                    <a:pt x="175" y="0"/>
                    <a:pt x="127" y="0"/>
                  </a:cubicBezTo>
                  <a:cubicBezTo>
                    <a:pt x="78" y="0"/>
                    <a:pt x="34" y="18"/>
                    <a:pt x="0" y="48"/>
                  </a:cubicBezTo>
                </a:path>
              </a:pathLst>
            </a:cu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4024313" y="3587623"/>
              <a:ext cx="1060847" cy="921544"/>
            </a:xfrm>
            <a:custGeom>
              <a:avLst/>
              <a:gdLst>
                <a:gd name="T0" fmla="*/ 61 w 375"/>
                <a:gd name="T1" fmla="*/ 0 h 327"/>
                <a:gd name="T2" fmla="*/ 0 w 375"/>
                <a:gd name="T3" fmla="*/ 139 h 327"/>
                <a:gd name="T4" fmla="*/ 188 w 375"/>
                <a:gd name="T5" fmla="*/ 327 h 327"/>
                <a:gd name="T6" fmla="*/ 375 w 375"/>
                <a:gd name="T7" fmla="*/ 139 h 327"/>
                <a:gd name="T8" fmla="*/ 314 w 375"/>
                <a:gd name="T9" fmla="*/ 0 h 327"/>
                <a:gd name="T10" fmla="*/ 188 w 375"/>
                <a:gd name="T11" fmla="*/ 49 h 327"/>
                <a:gd name="T12" fmla="*/ 61 w 375"/>
                <a:gd name="T13" fmla="*/ 0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5" h="327">
                  <a:moveTo>
                    <a:pt x="61" y="0"/>
                  </a:moveTo>
                  <a:cubicBezTo>
                    <a:pt x="24" y="35"/>
                    <a:pt x="0" y="84"/>
                    <a:pt x="0" y="139"/>
                  </a:cubicBezTo>
                  <a:cubicBezTo>
                    <a:pt x="0" y="243"/>
                    <a:pt x="84" y="327"/>
                    <a:pt x="188" y="327"/>
                  </a:cubicBezTo>
                  <a:cubicBezTo>
                    <a:pt x="291" y="327"/>
                    <a:pt x="375" y="243"/>
                    <a:pt x="375" y="139"/>
                  </a:cubicBezTo>
                  <a:cubicBezTo>
                    <a:pt x="375" y="84"/>
                    <a:pt x="352" y="35"/>
                    <a:pt x="314" y="0"/>
                  </a:cubicBezTo>
                  <a:cubicBezTo>
                    <a:pt x="281" y="31"/>
                    <a:pt x="236" y="49"/>
                    <a:pt x="188" y="49"/>
                  </a:cubicBezTo>
                  <a:cubicBezTo>
                    <a:pt x="139" y="49"/>
                    <a:pt x="95" y="31"/>
                    <a:pt x="61" y="0"/>
                  </a:cubicBezTo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chemeClr val="bg1">
                    <a:lumMod val="95000"/>
                  </a:schemeClr>
                </a:gs>
              </a:gsLst>
              <a:lin ang="15000000" scaled="0"/>
            </a:gradFill>
            <a:ln w="254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</a:ln>
            <a:effectLst>
              <a:outerShdw blurRad="63500" sx="103000" sy="103000" algn="ctr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4196954" y="3451892"/>
              <a:ext cx="715566" cy="273844"/>
            </a:xfrm>
            <a:custGeom>
              <a:avLst/>
              <a:gdLst>
                <a:gd name="T0" fmla="*/ 0 w 253"/>
                <a:gd name="T1" fmla="*/ 48 h 97"/>
                <a:gd name="T2" fmla="*/ 127 w 253"/>
                <a:gd name="T3" fmla="*/ 97 h 97"/>
                <a:gd name="T4" fmla="*/ 253 w 253"/>
                <a:gd name="T5" fmla="*/ 48 h 97"/>
                <a:gd name="T6" fmla="*/ 127 w 253"/>
                <a:gd name="T7" fmla="*/ 0 h 97"/>
                <a:gd name="T8" fmla="*/ 0 w 253"/>
                <a:gd name="T9" fmla="*/ 4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97">
                  <a:moveTo>
                    <a:pt x="0" y="48"/>
                  </a:moveTo>
                  <a:cubicBezTo>
                    <a:pt x="34" y="79"/>
                    <a:pt x="78" y="97"/>
                    <a:pt x="127" y="97"/>
                  </a:cubicBezTo>
                  <a:cubicBezTo>
                    <a:pt x="175" y="97"/>
                    <a:pt x="220" y="79"/>
                    <a:pt x="253" y="48"/>
                  </a:cubicBezTo>
                  <a:cubicBezTo>
                    <a:pt x="220" y="18"/>
                    <a:pt x="175" y="0"/>
                    <a:pt x="127" y="0"/>
                  </a:cubicBezTo>
                  <a:cubicBezTo>
                    <a:pt x="78" y="0"/>
                    <a:pt x="34" y="18"/>
                    <a:pt x="0" y="48"/>
                  </a:cubicBezTo>
                </a:path>
              </a:pathLst>
            </a:cu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4387651" y="1374129"/>
              <a:ext cx="334169" cy="321367"/>
              <a:chOff x="9791183" y="5224434"/>
              <a:chExt cx="645684" cy="620945"/>
            </a:xfr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</p:grpSpPr>
          <p:sp>
            <p:nvSpPr>
              <p:cNvPr id="22" name="Oval 131"/>
              <p:cNvSpPr>
                <a:spLocks noChangeArrowheads="1"/>
              </p:cNvSpPr>
              <p:nvPr/>
            </p:nvSpPr>
            <p:spPr bwMode="auto">
              <a:xfrm>
                <a:off x="9968746" y="5224434"/>
                <a:ext cx="290558" cy="2942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134"/>
              <p:cNvSpPr>
                <a:spLocks/>
              </p:cNvSpPr>
              <p:nvPr/>
            </p:nvSpPr>
            <p:spPr bwMode="auto">
              <a:xfrm>
                <a:off x="9791183" y="5564604"/>
                <a:ext cx="645684" cy="280775"/>
              </a:xfrm>
              <a:custGeom>
                <a:avLst/>
                <a:gdLst>
                  <a:gd name="T0" fmla="*/ 35 w 200"/>
                  <a:gd name="T1" fmla="*/ 87 h 87"/>
                  <a:gd name="T2" fmla="*/ 35 w 200"/>
                  <a:gd name="T3" fmla="*/ 72 h 87"/>
                  <a:gd name="T4" fmla="*/ 46 w 200"/>
                  <a:gd name="T5" fmla="*/ 72 h 87"/>
                  <a:gd name="T6" fmla="*/ 46 w 200"/>
                  <a:gd name="T7" fmla="*/ 87 h 87"/>
                  <a:gd name="T8" fmla="*/ 155 w 200"/>
                  <a:gd name="T9" fmla="*/ 87 h 87"/>
                  <a:gd name="T10" fmla="*/ 155 w 200"/>
                  <a:gd name="T11" fmla="*/ 72 h 87"/>
                  <a:gd name="T12" fmla="*/ 166 w 200"/>
                  <a:gd name="T13" fmla="*/ 72 h 87"/>
                  <a:gd name="T14" fmla="*/ 166 w 200"/>
                  <a:gd name="T15" fmla="*/ 87 h 87"/>
                  <a:gd name="T16" fmla="*/ 199 w 200"/>
                  <a:gd name="T17" fmla="*/ 87 h 87"/>
                  <a:gd name="T18" fmla="*/ 200 w 200"/>
                  <a:gd name="T19" fmla="*/ 43 h 87"/>
                  <a:gd name="T20" fmla="*/ 156 w 200"/>
                  <a:gd name="T21" fmla="*/ 0 h 87"/>
                  <a:gd name="T22" fmla="*/ 156 w 200"/>
                  <a:gd name="T23" fmla="*/ 0 h 87"/>
                  <a:gd name="T24" fmla="*/ 156 w 200"/>
                  <a:gd name="T25" fmla="*/ 0 h 87"/>
                  <a:gd name="T26" fmla="*/ 140 w 200"/>
                  <a:gd name="T27" fmla="*/ 0 h 87"/>
                  <a:gd name="T28" fmla="*/ 100 w 200"/>
                  <a:gd name="T29" fmla="*/ 80 h 87"/>
                  <a:gd name="T30" fmla="*/ 60 w 200"/>
                  <a:gd name="T31" fmla="*/ 0 h 87"/>
                  <a:gd name="T32" fmla="*/ 45 w 200"/>
                  <a:gd name="T33" fmla="*/ 0 h 87"/>
                  <a:gd name="T34" fmla="*/ 45 w 200"/>
                  <a:gd name="T35" fmla="*/ 0 h 87"/>
                  <a:gd name="T36" fmla="*/ 44 w 200"/>
                  <a:gd name="T37" fmla="*/ 0 h 87"/>
                  <a:gd name="T38" fmla="*/ 1 w 200"/>
                  <a:gd name="T39" fmla="*/ 43 h 87"/>
                  <a:gd name="T40" fmla="*/ 0 w 200"/>
                  <a:gd name="T41" fmla="*/ 87 h 87"/>
                  <a:gd name="T42" fmla="*/ 35 w 200"/>
                  <a:gd name="T43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0" h="87">
                    <a:moveTo>
                      <a:pt x="35" y="87"/>
                    </a:moveTo>
                    <a:cubicBezTo>
                      <a:pt x="35" y="72"/>
                      <a:pt x="35" y="72"/>
                      <a:pt x="35" y="72"/>
                    </a:cubicBezTo>
                    <a:cubicBezTo>
                      <a:pt x="46" y="72"/>
                      <a:pt x="46" y="72"/>
                      <a:pt x="46" y="72"/>
                    </a:cubicBezTo>
                    <a:cubicBezTo>
                      <a:pt x="46" y="87"/>
                      <a:pt x="46" y="87"/>
                      <a:pt x="46" y="87"/>
                    </a:cubicBezTo>
                    <a:cubicBezTo>
                      <a:pt x="155" y="87"/>
                      <a:pt x="155" y="87"/>
                      <a:pt x="155" y="87"/>
                    </a:cubicBezTo>
                    <a:cubicBezTo>
                      <a:pt x="155" y="72"/>
                      <a:pt x="155" y="72"/>
                      <a:pt x="155" y="72"/>
                    </a:cubicBezTo>
                    <a:cubicBezTo>
                      <a:pt x="166" y="72"/>
                      <a:pt x="166" y="72"/>
                      <a:pt x="166" y="72"/>
                    </a:cubicBezTo>
                    <a:cubicBezTo>
                      <a:pt x="166" y="87"/>
                      <a:pt x="166" y="87"/>
                      <a:pt x="166" y="87"/>
                    </a:cubicBezTo>
                    <a:cubicBezTo>
                      <a:pt x="199" y="87"/>
                      <a:pt x="199" y="87"/>
                      <a:pt x="199" y="87"/>
                    </a:cubicBezTo>
                    <a:cubicBezTo>
                      <a:pt x="199" y="47"/>
                      <a:pt x="200" y="43"/>
                      <a:pt x="200" y="43"/>
                    </a:cubicBezTo>
                    <a:cubicBezTo>
                      <a:pt x="200" y="19"/>
                      <a:pt x="180" y="0"/>
                      <a:pt x="156" y="0"/>
                    </a:cubicBezTo>
                    <a:cubicBezTo>
                      <a:pt x="156" y="0"/>
                      <a:pt x="156" y="0"/>
                      <a:pt x="156" y="0"/>
                    </a:cubicBezTo>
                    <a:cubicBezTo>
                      <a:pt x="156" y="0"/>
                      <a:pt x="156" y="0"/>
                      <a:pt x="156" y="0"/>
                    </a:cubicBezTo>
                    <a:cubicBezTo>
                      <a:pt x="140" y="0"/>
                      <a:pt x="140" y="0"/>
                      <a:pt x="140" y="0"/>
                    </a:cubicBezTo>
                    <a:cubicBezTo>
                      <a:pt x="100" y="80"/>
                      <a:pt x="100" y="80"/>
                      <a:pt x="100" y="8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0"/>
                      <a:pt x="44" y="0"/>
                      <a:pt x="44" y="0"/>
                    </a:cubicBezTo>
                    <a:cubicBezTo>
                      <a:pt x="20" y="0"/>
                      <a:pt x="1" y="19"/>
                      <a:pt x="1" y="43"/>
                    </a:cubicBezTo>
                    <a:cubicBezTo>
                      <a:pt x="1" y="43"/>
                      <a:pt x="0" y="47"/>
                      <a:pt x="0" y="87"/>
                    </a:cubicBezTo>
                    <a:lnTo>
                      <a:pt x="35" y="8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4336072" y="3048691"/>
              <a:ext cx="421071" cy="319931"/>
              <a:chOff x="4268086" y="4221191"/>
              <a:chExt cx="509646" cy="387231"/>
            </a:xfrm>
            <a:solidFill>
              <a:srgbClr val="223762"/>
            </a:solidFill>
          </p:grpSpPr>
          <p:sp>
            <p:nvSpPr>
              <p:cNvPr id="29" name="Freeform 20"/>
              <p:cNvSpPr>
                <a:spLocks noEditPoints="1"/>
              </p:cNvSpPr>
              <p:nvPr/>
            </p:nvSpPr>
            <p:spPr bwMode="auto">
              <a:xfrm>
                <a:off x="4268086" y="4273030"/>
                <a:ext cx="337890" cy="335392"/>
              </a:xfrm>
              <a:custGeom>
                <a:avLst/>
                <a:gdLst>
                  <a:gd name="T0" fmla="*/ 229 w 229"/>
                  <a:gd name="T1" fmla="*/ 128 h 227"/>
                  <a:gd name="T2" fmla="*/ 229 w 229"/>
                  <a:gd name="T3" fmla="*/ 98 h 227"/>
                  <a:gd name="T4" fmla="*/ 206 w 229"/>
                  <a:gd name="T5" fmla="*/ 93 h 227"/>
                  <a:gd name="T6" fmla="*/ 200 w 229"/>
                  <a:gd name="T7" fmla="*/ 76 h 227"/>
                  <a:gd name="T8" fmla="*/ 216 w 229"/>
                  <a:gd name="T9" fmla="*/ 58 h 227"/>
                  <a:gd name="T10" fmla="*/ 198 w 229"/>
                  <a:gd name="T11" fmla="*/ 34 h 227"/>
                  <a:gd name="T12" fmla="*/ 176 w 229"/>
                  <a:gd name="T13" fmla="*/ 44 h 227"/>
                  <a:gd name="T14" fmla="*/ 161 w 229"/>
                  <a:gd name="T15" fmla="*/ 33 h 227"/>
                  <a:gd name="T16" fmla="*/ 164 w 229"/>
                  <a:gd name="T17" fmla="*/ 9 h 227"/>
                  <a:gd name="T18" fmla="*/ 135 w 229"/>
                  <a:gd name="T19" fmla="*/ 0 h 227"/>
                  <a:gd name="T20" fmla="*/ 123 w 229"/>
                  <a:gd name="T21" fmla="*/ 20 h 227"/>
                  <a:gd name="T22" fmla="*/ 114 w 229"/>
                  <a:gd name="T23" fmla="*/ 20 h 227"/>
                  <a:gd name="T24" fmla="*/ 105 w 229"/>
                  <a:gd name="T25" fmla="*/ 20 h 227"/>
                  <a:gd name="T26" fmla="*/ 93 w 229"/>
                  <a:gd name="T27" fmla="*/ 0 h 227"/>
                  <a:gd name="T28" fmla="*/ 65 w 229"/>
                  <a:gd name="T29" fmla="*/ 9 h 227"/>
                  <a:gd name="T30" fmla="*/ 67 w 229"/>
                  <a:gd name="T31" fmla="*/ 33 h 227"/>
                  <a:gd name="T32" fmla="*/ 52 w 229"/>
                  <a:gd name="T33" fmla="*/ 44 h 227"/>
                  <a:gd name="T34" fmla="*/ 30 w 229"/>
                  <a:gd name="T35" fmla="*/ 34 h 227"/>
                  <a:gd name="T36" fmla="*/ 13 w 229"/>
                  <a:gd name="T37" fmla="*/ 58 h 227"/>
                  <a:gd name="T38" fmla="*/ 29 w 229"/>
                  <a:gd name="T39" fmla="*/ 76 h 227"/>
                  <a:gd name="T40" fmla="*/ 23 w 229"/>
                  <a:gd name="T41" fmla="*/ 94 h 227"/>
                  <a:gd name="T42" fmla="*/ 0 w 229"/>
                  <a:gd name="T43" fmla="*/ 98 h 227"/>
                  <a:gd name="T44" fmla="*/ 0 w 229"/>
                  <a:gd name="T45" fmla="*/ 128 h 227"/>
                  <a:gd name="T46" fmla="*/ 23 w 229"/>
                  <a:gd name="T47" fmla="*/ 133 h 227"/>
                  <a:gd name="T48" fmla="*/ 29 w 229"/>
                  <a:gd name="T49" fmla="*/ 151 h 227"/>
                  <a:gd name="T50" fmla="*/ 13 w 229"/>
                  <a:gd name="T51" fmla="*/ 169 h 227"/>
                  <a:gd name="T52" fmla="*/ 31 w 229"/>
                  <a:gd name="T53" fmla="*/ 193 h 227"/>
                  <a:gd name="T54" fmla="*/ 52 w 229"/>
                  <a:gd name="T55" fmla="*/ 183 h 227"/>
                  <a:gd name="T56" fmla="*/ 67 w 229"/>
                  <a:gd name="T57" fmla="*/ 194 h 227"/>
                  <a:gd name="T58" fmla="*/ 65 w 229"/>
                  <a:gd name="T59" fmla="*/ 218 h 227"/>
                  <a:gd name="T60" fmla="*/ 93 w 229"/>
                  <a:gd name="T61" fmla="*/ 227 h 227"/>
                  <a:gd name="T62" fmla="*/ 105 w 229"/>
                  <a:gd name="T63" fmla="*/ 206 h 227"/>
                  <a:gd name="T64" fmla="*/ 114 w 229"/>
                  <a:gd name="T65" fmla="*/ 207 h 227"/>
                  <a:gd name="T66" fmla="*/ 124 w 229"/>
                  <a:gd name="T67" fmla="*/ 206 h 227"/>
                  <a:gd name="T68" fmla="*/ 135 w 229"/>
                  <a:gd name="T69" fmla="*/ 227 h 227"/>
                  <a:gd name="T70" fmla="*/ 164 w 229"/>
                  <a:gd name="T71" fmla="*/ 217 h 227"/>
                  <a:gd name="T72" fmla="*/ 161 w 229"/>
                  <a:gd name="T73" fmla="*/ 194 h 227"/>
                  <a:gd name="T74" fmla="*/ 176 w 229"/>
                  <a:gd name="T75" fmla="*/ 183 h 227"/>
                  <a:gd name="T76" fmla="*/ 198 w 229"/>
                  <a:gd name="T77" fmla="*/ 193 h 227"/>
                  <a:gd name="T78" fmla="*/ 216 w 229"/>
                  <a:gd name="T79" fmla="*/ 168 h 227"/>
                  <a:gd name="T80" fmla="*/ 200 w 229"/>
                  <a:gd name="T81" fmla="*/ 151 h 227"/>
                  <a:gd name="T82" fmla="*/ 206 w 229"/>
                  <a:gd name="T83" fmla="*/ 133 h 227"/>
                  <a:gd name="T84" fmla="*/ 229 w 229"/>
                  <a:gd name="T85" fmla="*/ 128 h 227"/>
                  <a:gd name="T86" fmla="*/ 114 w 229"/>
                  <a:gd name="T87" fmla="*/ 180 h 227"/>
                  <a:gd name="T88" fmla="*/ 47 w 229"/>
                  <a:gd name="T89" fmla="*/ 113 h 227"/>
                  <a:gd name="T90" fmla="*/ 114 w 229"/>
                  <a:gd name="T91" fmla="*/ 46 h 227"/>
                  <a:gd name="T92" fmla="*/ 181 w 229"/>
                  <a:gd name="T93" fmla="*/ 113 h 227"/>
                  <a:gd name="T94" fmla="*/ 114 w 229"/>
                  <a:gd name="T95" fmla="*/ 180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29" h="227">
                    <a:moveTo>
                      <a:pt x="229" y="128"/>
                    </a:moveTo>
                    <a:cubicBezTo>
                      <a:pt x="229" y="98"/>
                      <a:pt x="229" y="98"/>
                      <a:pt x="229" y="98"/>
                    </a:cubicBezTo>
                    <a:cubicBezTo>
                      <a:pt x="206" y="93"/>
                      <a:pt x="206" y="93"/>
                      <a:pt x="206" y="93"/>
                    </a:cubicBezTo>
                    <a:cubicBezTo>
                      <a:pt x="204" y="87"/>
                      <a:pt x="202" y="81"/>
                      <a:pt x="200" y="76"/>
                    </a:cubicBezTo>
                    <a:cubicBezTo>
                      <a:pt x="216" y="58"/>
                      <a:pt x="216" y="58"/>
                      <a:pt x="216" y="58"/>
                    </a:cubicBezTo>
                    <a:cubicBezTo>
                      <a:pt x="198" y="34"/>
                      <a:pt x="198" y="34"/>
                      <a:pt x="198" y="34"/>
                    </a:cubicBezTo>
                    <a:cubicBezTo>
                      <a:pt x="176" y="44"/>
                      <a:pt x="176" y="44"/>
                      <a:pt x="176" y="44"/>
                    </a:cubicBezTo>
                    <a:cubicBezTo>
                      <a:pt x="172" y="39"/>
                      <a:pt x="167" y="36"/>
                      <a:pt x="161" y="33"/>
                    </a:cubicBezTo>
                    <a:cubicBezTo>
                      <a:pt x="164" y="9"/>
                      <a:pt x="164" y="9"/>
                      <a:pt x="164" y="9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23" y="20"/>
                      <a:pt x="123" y="20"/>
                      <a:pt x="123" y="20"/>
                    </a:cubicBezTo>
                    <a:cubicBezTo>
                      <a:pt x="120" y="20"/>
                      <a:pt x="117" y="20"/>
                      <a:pt x="114" y="20"/>
                    </a:cubicBezTo>
                    <a:cubicBezTo>
                      <a:pt x="111" y="20"/>
                      <a:pt x="108" y="20"/>
                      <a:pt x="105" y="2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7" y="33"/>
                      <a:pt x="67" y="33"/>
                      <a:pt x="67" y="33"/>
                    </a:cubicBezTo>
                    <a:cubicBezTo>
                      <a:pt x="62" y="36"/>
                      <a:pt x="57" y="39"/>
                      <a:pt x="52" y="4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13" y="58"/>
                      <a:pt x="13" y="58"/>
                      <a:pt x="13" y="58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6" y="81"/>
                      <a:pt x="24" y="87"/>
                      <a:pt x="23" y="94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23" y="133"/>
                      <a:pt x="23" y="133"/>
                      <a:pt x="23" y="133"/>
                    </a:cubicBezTo>
                    <a:cubicBezTo>
                      <a:pt x="24" y="139"/>
                      <a:pt x="26" y="145"/>
                      <a:pt x="29" y="151"/>
                    </a:cubicBezTo>
                    <a:cubicBezTo>
                      <a:pt x="13" y="169"/>
                      <a:pt x="13" y="169"/>
                      <a:pt x="13" y="169"/>
                    </a:cubicBezTo>
                    <a:cubicBezTo>
                      <a:pt x="31" y="193"/>
                      <a:pt x="31" y="193"/>
                      <a:pt x="31" y="193"/>
                    </a:cubicBezTo>
                    <a:cubicBezTo>
                      <a:pt x="52" y="183"/>
                      <a:pt x="52" y="183"/>
                      <a:pt x="52" y="183"/>
                    </a:cubicBezTo>
                    <a:cubicBezTo>
                      <a:pt x="57" y="187"/>
                      <a:pt x="62" y="191"/>
                      <a:pt x="67" y="194"/>
                    </a:cubicBezTo>
                    <a:cubicBezTo>
                      <a:pt x="65" y="218"/>
                      <a:pt x="65" y="218"/>
                      <a:pt x="65" y="218"/>
                    </a:cubicBezTo>
                    <a:cubicBezTo>
                      <a:pt x="93" y="227"/>
                      <a:pt x="93" y="227"/>
                      <a:pt x="93" y="227"/>
                    </a:cubicBezTo>
                    <a:cubicBezTo>
                      <a:pt x="105" y="206"/>
                      <a:pt x="105" y="206"/>
                      <a:pt x="105" y="206"/>
                    </a:cubicBezTo>
                    <a:cubicBezTo>
                      <a:pt x="108" y="207"/>
                      <a:pt x="111" y="207"/>
                      <a:pt x="114" y="207"/>
                    </a:cubicBezTo>
                    <a:cubicBezTo>
                      <a:pt x="117" y="207"/>
                      <a:pt x="121" y="207"/>
                      <a:pt x="124" y="206"/>
                    </a:cubicBezTo>
                    <a:cubicBezTo>
                      <a:pt x="135" y="227"/>
                      <a:pt x="135" y="227"/>
                      <a:pt x="135" y="227"/>
                    </a:cubicBezTo>
                    <a:cubicBezTo>
                      <a:pt x="164" y="217"/>
                      <a:pt x="164" y="217"/>
                      <a:pt x="164" y="217"/>
                    </a:cubicBezTo>
                    <a:cubicBezTo>
                      <a:pt x="161" y="194"/>
                      <a:pt x="161" y="194"/>
                      <a:pt x="161" y="194"/>
                    </a:cubicBezTo>
                    <a:cubicBezTo>
                      <a:pt x="167" y="191"/>
                      <a:pt x="172" y="187"/>
                      <a:pt x="176" y="183"/>
                    </a:cubicBezTo>
                    <a:cubicBezTo>
                      <a:pt x="198" y="193"/>
                      <a:pt x="198" y="193"/>
                      <a:pt x="198" y="193"/>
                    </a:cubicBezTo>
                    <a:cubicBezTo>
                      <a:pt x="216" y="168"/>
                      <a:pt x="216" y="168"/>
                      <a:pt x="216" y="168"/>
                    </a:cubicBezTo>
                    <a:cubicBezTo>
                      <a:pt x="200" y="151"/>
                      <a:pt x="200" y="151"/>
                      <a:pt x="200" y="151"/>
                    </a:cubicBezTo>
                    <a:cubicBezTo>
                      <a:pt x="202" y="145"/>
                      <a:pt x="204" y="139"/>
                      <a:pt x="206" y="133"/>
                    </a:cubicBezTo>
                    <a:lnTo>
                      <a:pt x="229" y="128"/>
                    </a:lnTo>
                    <a:close/>
                    <a:moveTo>
                      <a:pt x="114" y="180"/>
                    </a:moveTo>
                    <a:cubicBezTo>
                      <a:pt x="77" y="180"/>
                      <a:pt x="47" y="150"/>
                      <a:pt x="47" y="113"/>
                    </a:cubicBezTo>
                    <a:cubicBezTo>
                      <a:pt x="47" y="76"/>
                      <a:pt x="77" y="46"/>
                      <a:pt x="114" y="46"/>
                    </a:cubicBezTo>
                    <a:cubicBezTo>
                      <a:pt x="151" y="46"/>
                      <a:pt x="181" y="76"/>
                      <a:pt x="181" y="113"/>
                    </a:cubicBezTo>
                    <a:cubicBezTo>
                      <a:pt x="181" y="150"/>
                      <a:pt x="151" y="180"/>
                      <a:pt x="114" y="1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21"/>
              <p:cNvSpPr>
                <a:spLocks noEditPoints="1"/>
              </p:cNvSpPr>
              <p:nvPr/>
            </p:nvSpPr>
            <p:spPr bwMode="auto">
              <a:xfrm>
                <a:off x="4577871" y="4221191"/>
                <a:ext cx="199861" cy="199861"/>
              </a:xfrm>
              <a:custGeom>
                <a:avLst/>
                <a:gdLst>
                  <a:gd name="T0" fmla="*/ 135 w 135"/>
                  <a:gd name="T1" fmla="*/ 76 h 135"/>
                  <a:gd name="T2" fmla="*/ 135 w 135"/>
                  <a:gd name="T3" fmla="*/ 58 h 135"/>
                  <a:gd name="T4" fmla="*/ 122 w 135"/>
                  <a:gd name="T5" fmla="*/ 55 h 135"/>
                  <a:gd name="T6" fmla="*/ 118 w 135"/>
                  <a:gd name="T7" fmla="*/ 45 h 135"/>
                  <a:gd name="T8" fmla="*/ 128 w 135"/>
                  <a:gd name="T9" fmla="*/ 34 h 135"/>
                  <a:gd name="T10" fmla="*/ 117 w 135"/>
                  <a:gd name="T11" fmla="*/ 20 h 135"/>
                  <a:gd name="T12" fmla="*/ 104 w 135"/>
                  <a:gd name="T13" fmla="*/ 26 h 135"/>
                  <a:gd name="T14" fmla="*/ 96 w 135"/>
                  <a:gd name="T15" fmla="*/ 19 h 135"/>
                  <a:gd name="T16" fmla="*/ 97 w 135"/>
                  <a:gd name="T17" fmla="*/ 5 h 135"/>
                  <a:gd name="T18" fmla="*/ 80 w 135"/>
                  <a:gd name="T19" fmla="*/ 0 h 135"/>
                  <a:gd name="T20" fmla="*/ 73 w 135"/>
                  <a:gd name="T21" fmla="*/ 12 h 135"/>
                  <a:gd name="T22" fmla="*/ 67 w 135"/>
                  <a:gd name="T23" fmla="*/ 12 h 135"/>
                  <a:gd name="T24" fmla="*/ 62 w 135"/>
                  <a:gd name="T25" fmla="*/ 12 h 135"/>
                  <a:gd name="T26" fmla="*/ 55 w 135"/>
                  <a:gd name="T27" fmla="*/ 0 h 135"/>
                  <a:gd name="T28" fmla="*/ 38 w 135"/>
                  <a:gd name="T29" fmla="*/ 5 h 135"/>
                  <a:gd name="T30" fmla="*/ 39 w 135"/>
                  <a:gd name="T31" fmla="*/ 19 h 135"/>
                  <a:gd name="T32" fmla="*/ 30 w 135"/>
                  <a:gd name="T33" fmla="*/ 26 h 135"/>
                  <a:gd name="T34" fmla="*/ 18 w 135"/>
                  <a:gd name="T35" fmla="*/ 20 h 135"/>
                  <a:gd name="T36" fmla="*/ 7 w 135"/>
                  <a:gd name="T37" fmla="*/ 34 h 135"/>
                  <a:gd name="T38" fmla="*/ 17 w 135"/>
                  <a:gd name="T39" fmla="*/ 45 h 135"/>
                  <a:gd name="T40" fmla="*/ 13 w 135"/>
                  <a:gd name="T41" fmla="*/ 55 h 135"/>
                  <a:gd name="T42" fmla="*/ 0 w 135"/>
                  <a:gd name="T43" fmla="*/ 58 h 135"/>
                  <a:gd name="T44" fmla="*/ 0 w 135"/>
                  <a:gd name="T45" fmla="*/ 76 h 135"/>
                  <a:gd name="T46" fmla="*/ 13 w 135"/>
                  <a:gd name="T47" fmla="*/ 79 h 135"/>
                  <a:gd name="T48" fmla="*/ 17 w 135"/>
                  <a:gd name="T49" fmla="*/ 90 h 135"/>
                  <a:gd name="T50" fmla="*/ 7 w 135"/>
                  <a:gd name="T51" fmla="*/ 100 h 135"/>
                  <a:gd name="T52" fmla="*/ 18 w 135"/>
                  <a:gd name="T53" fmla="*/ 114 h 135"/>
                  <a:gd name="T54" fmla="*/ 31 w 135"/>
                  <a:gd name="T55" fmla="*/ 109 h 135"/>
                  <a:gd name="T56" fmla="*/ 39 w 135"/>
                  <a:gd name="T57" fmla="*/ 115 h 135"/>
                  <a:gd name="T58" fmla="*/ 38 w 135"/>
                  <a:gd name="T59" fmla="*/ 129 h 135"/>
                  <a:gd name="T60" fmla="*/ 55 w 135"/>
                  <a:gd name="T61" fmla="*/ 135 h 135"/>
                  <a:gd name="T62" fmla="*/ 62 w 135"/>
                  <a:gd name="T63" fmla="*/ 122 h 135"/>
                  <a:gd name="T64" fmla="*/ 68 w 135"/>
                  <a:gd name="T65" fmla="*/ 123 h 135"/>
                  <a:gd name="T66" fmla="*/ 73 w 135"/>
                  <a:gd name="T67" fmla="*/ 122 h 135"/>
                  <a:gd name="T68" fmla="*/ 80 w 135"/>
                  <a:gd name="T69" fmla="*/ 135 h 135"/>
                  <a:gd name="T70" fmla="*/ 97 w 135"/>
                  <a:gd name="T71" fmla="*/ 129 h 135"/>
                  <a:gd name="T72" fmla="*/ 96 w 135"/>
                  <a:gd name="T73" fmla="*/ 115 h 135"/>
                  <a:gd name="T74" fmla="*/ 104 w 135"/>
                  <a:gd name="T75" fmla="*/ 109 h 135"/>
                  <a:gd name="T76" fmla="*/ 117 w 135"/>
                  <a:gd name="T77" fmla="*/ 114 h 135"/>
                  <a:gd name="T78" fmla="*/ 128 w 135"/>
                  <a:gd name="T79" fmla="*/ 100 h 135"/>
                  <a:gd name="T80" fmla="*/ 118 w 135"/>
                  <a:gd name="T81" fmla="*/ 89 h 135"/>
                  <a:gd name="T82" fmla="*/ 122 w 135"/>
                  <a:gd name="T83" fmla="*/ 79 h 135"/>
                  <a:gd name="T84" fmla="*/ 135 w 135"/>
                  <a:gd name="T85" fmla="*/ 76 h 135"/>
                  <a:gd name="T86" fmla="*/ 67 w 135"/>
                  <a:gd name="T87" fmla="*/ 107 h 135"/>
                  <a:gd name="T88" fmla="*/ 28 w 135"/>
                  <a:gd name="T89" fmla="*/ 67 h 135"/>
                  <a:gd name="T90" fmla="*/ 67 w 135"/>
                  <a:gd name="T91" fmla="*/ 27 h 135"/>
                  <a:gd name="T92" fmla="*/ 107 w 135"/>
                  <a:gd name="T93" fmla="*/ 67 h 135"/>
                  <a:gd name="T94" fmla="*/ 67 w 135"/>
                  <a:gd name="T95" fmla="*/ 107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5" h="135">
                    <a:moveTo>
                      <a:pt x="135" y="76"/>
                    </a:moveTo>
                    <a:cubicBezTo>
                      <a:pt x="135" y="58"/>
                      <a:pt x="135" y="58"/>
                      <a:pt x="135" y="58"/>
                    </a:cubicBezTo>
                    <a:cubicBezTo>
                      <a:pt x="122" y="55"/>
                      <a:pt x="122" y="55"/>
                      <a:pt x="122" y="55"/>
                    </a:cubicBezTo>
                    <a:cubicBezTo>
                      <a:pt x="121" y="52"/>
                      <a:pt x="120" y="48"/>
                      <a:pt x="118" y="45"/>
                    </a:cubicBezTo>
                    <a:cubicBezTo>
                      <a:pt x="128" y="34"/>
                      <a:pt x="128" y="34"/>
                      <a:pt x="128" y="34"/>
                    </a:cubicBezTo>
                    <a:cubicBezTo>
                      <a:pt x="117" y="20"/>
                      <a:pt x="117" y="20"/>
                      <a:pt x="117" y="20"/>
                    </a:cubicBezTo>
                    <a:cubicBezTo>
                      <a:pt x="104" y="26"/>
                      <a:pt x="104" y="26"/>
                      <a:pt x="104" y="26"/>
                    </a:cubicBezTo>
                    <a:cubicBezTo>
                      <a:pt x="102" y="23"/>
                      <a:pt x="99" y="21"/>
                      <a:pt x="96" y="19"/>
                    </a:cubicBezTo>
                    <a:cubicBezTo>
                      <a:pt x="97" y="5"/>
                      <a:pt x="97" y="5"/>
                      <a:pt x="97" y="5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71" y="12"/>
                      <a:pt x="69" y="12"/>
                      <a:pt x="67" y="12"/>
                    </a:cubicBezTo>
                    <a:cubicBezTo>
                      <a:pt x="66" y="12"/>
                      <a:pt x="64" y="12"/>
                      <a:pt x="62" y="12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36" y="21"/>
                      <a:pt x="33" y="23"/>
                      <a:pt x="30" y="26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17" y="45"/>
                      <a:pt x="17" y="45"/>
                      <a:pt x="17" y="45"/>
                    </a:cubicBezTo>
                    <a:cubicBezTo>
                      <a:pt x="15" y="48"/>
                      <a:pt x="14" y="52"/>
                      <a:pt x="13" y="55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13" y="79"/>
                      <a:pt x="13" y="79"/>
                      <a:pt x="13" y="79"/>
                    </a:cubicBezTo>
                    <a:cubicBezTo>
                      <a:pt x="14" y="83"/>
                      <a:pt x="15" y="86"/>
                      <a:pt x="17" y="90"/>
                    </a:cubicBezTo>
                    <a:cubicBezTo>
                      <a:pt x="7" y="100"/>
                      <a:pt x="7" y="100"/>
                      <a:pt x="7" y="100"/>
                    </a:cubicBezTo>
                    <a:cubicBezTo>
                      <a:pt x="18" y="114"/>
                      <a:pt x="18" y="114"/>
                      <a:pt x="18" y="114"/>
                    </a:cubicBezTo>
                    <a:cubicBezTo>
                      <a:pt x="31" y="109"/>
                      <a:pt x="31" y="109"/>
                      <a:pt x="31" y="109"/>
                    </a:cubicBezTo>
                    <a:cubicBezTo>
                      <a:pt x="33" y="111"/>
                      <a:pt x="36" y="113"/>
                      <a:pt x="39" y="115"/>
                    </a:cubicBezTo>
                    <a:cubicBezTo>
                      <a:pt x="38" y="129"/>
                      <a:pt x="38" y="129"/>
                      <a:pt x="38" y="129"/>
                    </a:cubicBezTo>
                    <a:cubicBezTo>
                      <a:pt x="55" y="135"/>
                      <a:pt x="55" y="135"/>
                      <a:pt x="55" y="135"/>
                    </a:cubicBezTo>
                    <a:cubicBezTo>
                      <a:pt x="62" y="122"/>
                      <a:pt x="62" y="122"/>
                      <a:pt x="62" y="122"/>
                    </a:cubicBezTo>
                    <a:cubicBezTo>
                      <a:pt x="64" y="123"/>
                      <a:pt x="66" y="123"/>
                      <a:pt x="68" y="123"/>
                    </a:cubicBezTo>
                    <a:cubicBezTo>
                      <a:pt x="69" y="123"/>
                      <a:pt x="71" y="123"/>
                      <a:pt x="73" y="122"/>
                    </a:cubicBezTo>
                    <a:cubicBezTo>
                      <a:pt x="80" y="135"/>
                      <a:pt x="80" y="135"/>
                      <a:pt x="80" y="135"/>
                    </a:cubicBezTo>
                    <a:cubicBezTo>
                      <a:pt x="97" y="129"/>
                      <a:pt x="97" y="129"/>
                      <a:pt x="97" y="129"/>
                    </a:cubicBezTo>
                    <a:cubicBezTo>
                      <a:pt x="96" y="115"/>
                      <a:pt x="96" y="115"/>
                      <a:pt x="96" y="115"/>
                    </a:cubicBezTo>
                    <a:cubicBezTo>
                      <a:pt x="99" y="113"/>
                      <a:pt x="102" y="111"/>
                      <a:pt x="104" y="109"/>
                    </a:cubicBezTo>
                    <a:cubicBezTo>
                      <a:pt x="117" y="114"/>
                      <a:pt x="117" y="114"/>
                      <a:pt x="117" y="114"/>
                    </a:cubicBezTo>
                    <a:cubicBezTo>
                      <a:pt x="128" y="100"/>
                      <a:pt x="128" y="100"/>
                      <a:pt x="128" y="100"/>
                    </a:cubicBezTo>
                    <a:cubicBezTo>
                      <a:pt x="118" y="89"/>
                      <a:pt x="118" y="89"/>
                      <a:pt x="118" y="89"/>
                    </a:cubicBezTo>
                    <a:cubicBezTo>
                      <a:pt x="120" y="86"/>
                      <a:pt x="121" y="83"/>
                      <a:pt x="122" y="79"/>
                    </a:cubicBezTo>
                    <a:lnTo>
                      <a:pt x="135" y="76"/>
                    </a:lnTo>
                    <a:close/>
                    <a:moveTo>
                      <a:pt x="67" y="107"/>
                    </a:moveTo>
                    <a:cubicBezTo>
                      <a:pt x="46" y="107"/>
                      <a:pt x="28" y="89"/>
                      <a:pt x="28" y="67"/>
                    </a:cubicBezTo>
                    <a:cubicBezTo>
                      <a:pt x="28" y="45"/>
                      <a:pt x="46" y="27"/>
                      <a:pt x="67" y="27"/>
                    </a:cubicBezTo>
                    <a:cubicBezTo>
                      <a:pt x="89" y="27"/>
                      <a:pt x="107" y="45"/>
                      <a:pt x="107" y="67"/>
                    </a:cubicBezTo>
                    <a:cubicBezTo>
                      <a:pt x="107" y="89"/>
                      <a:pt x="89" y="107"/>
                      <a:pt x="67" y="1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4435104" y="3976258"/>
              <a:ext cx="273579" cy="270758"/>
              <a:chOff x="6967126" y="4092464"/>
              <a:chExt cx="453105" cy="448433"/>
            </a:xfr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</p:grpSpPr>
          <p:sp>
            <p:nvSpPr>
              <p:cNvPr id="32" name="Freeform 136"/>
              <p:cNvSpPr>
                <a:spLocks/>
              </p:cNvSpPr>
              <p:nvPr/>
            </p:nvSpPr>
            <p:spPr bwMode="auto">
              <a:xfrm>
                <a:off x="6967126" y="4343773"/>
                <a:ext cx="453105" cy="197124"/>
              </a:xfrm>
              <a:custGeom>
                <a:avLst/>
                <a:gdLst>
                  <a:gd name="T0" fmla="*/ 103 w 205"/>
                  <a:gd name="T1" fmla="*/ 19 h 89"/>
                  <a:gd name="T2" fmla="*/ 47 w 205"/>
                  <a:gd name="T3" fmla="*/ 0 h 89"/>
                  <a:gd name="T4" fmla="*/ 0 w 205"/>
                  <a:gd name="T5" fmla="*/ 0 h 89"/>
                  <a:gd name="T6" fmla="*/ 0 w 205"/>
                  <a:gd name="T7" fmla="*/ 67 h 89"/>
                  <a:gd name="T8" fmla="*/ 22 w 205"/>
                  <a:gd name="T9" fmla="*/ 89 h 89"/>
                  <a:gd name="T10" fmla="*/ 183 w 205"/>
                  <a:gd name="T11" fmla="*/ 89 h 89"/>
                  <a:gd name="T12" fmla="*/ 205 w 205"/>
                  <a:gd name="T13" fmla="*/ 67 h 89"/>
                  <a:gd name="T14" fmla="*/ 205 w 205"/>
                  <a:gd name="T15" fmla="*/ 0 h 89"/>
                  <a:gd name="T16" fmla="*/ 158 w 205"/>
                  <a:gd name="T17" fmla="*/ 0 h 89"/>
                  <a:gd name="T18" fmla="*/ 103 w 205"/>
                  <a:gd name="T19" fmla="*/ 1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5" h="89">
                    <a:moveTo>
                      <a:pt x="103" y="19"/>
                    </a:moveTo>
                    <a:cubicBezTo>
                      <a:pt x="82" y="19"/>
                      <a:pt x="62" y="12"/>
                      <a:pt x="4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79"/>
                      <a:pt x="10" y="89"/>
                      <a:pt x="22" y="89"/>
                    </a:cubicBezTo>
                    <a:cubicBezTo>
                      <a:pt x="183" y="89"/>
                      <a:pt x="183" y="89"/>
                      <a:pt x="183" y="89"/>
                    </a:cubicBezTo>
                    <a:cubicBezTo>
                      <a:pt x="195" y="89"/>
                      <a:pt x="205" y="79"/>
                      <a:pt x="205" y="67"/>
                    </a:cubicBezTo>
                    <a:cubicBezTo>
                      <a:pt x="205" y="0"/>
                      <a:pt x="205" y="0"/>
                      <a:pt x="205" y="0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43" y="12"/>
                      <a:pt x="124" y="19"/>
                      <a:pt x="103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137"/>
              <p:cNvSpPr>
                <a:spLocks noEditPoints="1"/>
              </p:cNvSpPr>
              <p:nvPr/>
            </p:nvSpPr>
            <p:spPr bwMode="auto">
              <a:xfrm>
                <a:off x="6967126" y="4092464"/>
                <a:ext cx="453105" cy="260652"/>
              </a:xfrm>
              <a:custGeom>
                <a:avLst/>
                <a:gdLst>
                  <a:gd name="T0" fmla="*/ 183 w 205"/>
                  <a:gd name="T1" fmla="*/ 42 h 118"/>
                  <a:gd name="T2" fmla="*/ 180 w 205"/>
                  <a:gd name="T3" fmla="*/ 42 h 118"/>
                  <a:gd name="T4" fmla="*/ 154 w 205"/>
                  <a:gd name="T5" fmla="*/ 42 h 118"/>
                  <a:gd name="T6" fmla="*/ 154 w 205"/>
                  <a:gd name="T7" fmla="*/ 22 h 118"/>
                  <a:gd name="T8" fmla="*/ 132 w 205"/>
                  <a:gd name="T9" fmla="*/ 0 h 118"/>
                  <a:gd name="T10" fmla="*/ 73 w 205"/>
                  <a:gd name="T11" fmla="*/ 0 h 118"/>
                  <a:gd name="T12" fmla="*/ 51 w 205"/>
                  <a:gd name="T13" fmla="*/ 22 h 118"/>
                  <a:gd name="T14" fmla="*/ 51 w 205"/>
                  <a:gd name="T15" fmla="*/ 42 h 118"/>
                  <a:gd name="T16" fmla="*/ 25 w 205"/>
                  <a:gd name="T17" fmla="*/ 42 h 118"/>
                  <a:gd name="T18" fmla="*/ 22 w 205"/>
                  <a:gd name="T19" fmla="*/ 42 h 118"/>
                  <a:gd name="T20" fmla="*/ 0 w 205"/>
                  <a:gd name="T21" fmla="*/ 64 h 118"/>
                  <a:gd name="T22" fmla="*/ 0 w 205"/>
                  <a:gd name="T23" fmla="*/ 101 h 118"/>
                  <a:gd name="T24" fmla="*/ 54 w 205"/>
                  <a:gd name="T25" fmla="*/ 101 h 118"/>
                  <a:gd name="T26" fmla="*/ 103 w 205"/>
                  <a:gd name="T27" fmla="*/ 118 h 118"/>
                  <a:gd name="T28" fmla="*/ 151 w 205"/>
                  <a:gd name="T29" fmla="*/ 101 h 118"/>
                  <a:gd name="T30" fmla="*/ 205 w 205"/>
                  <a:gd name="T31" fmla="*/ 101 h 118"/>
                  <a:gd name="T32" fmla="*/ 205 w 205"/>
                  <a:gd name="T33" fmla="*/ 64 h 118"/>
                  <a:gd name="T34" fmla="*/ 183 w 205"/>
                  <a:gd name="T35" fmla="*/ 42 h 118"/>
                  <a:gd name="T36" fmla="*/ 67 w 205"/>
                  <a:gd name="T37" fmla="*/ 26 h 118"/>
                  <a:gd name="T38" fmla="*/ 67 w 205"/>
                  <a:gd name="T39" fmla="*/ 22 h 118"/>
                  <a:gd name="T40" fmla="*/ 73 w 205"/>
                  <a:gd name="T41" fmla="*/ 17 h 118"/>
                  <a:gd name="T42" fmla="*/ 132 w 205"/>
                  <a:gd name="T43" fmla="*/ 17 h 118"/>
                  <a:gd name="T44" fmla="*/ 138 w 205"/>
                  <a:gd name="T45" fmla="*/ 22 h 118"/>
                  <a:gd name="T46" fmla="*/ 138 w 205"/>
                  <a:gd name="T47" fmla="*/ 26 h 118"/>
                  <a:gd name="T48" fmla="*/ 138 w 205"/>
                  <a:gd name="T49" fmla="*/ 42 h 118"/>
                  <a:gd name="T50" fmla="*/ 67 w 205"/>
                  <a:gd name="T51" fmla="*/ 42 h 118"/>
                  <a:gd name="T52" fmla="*/ 67 w 205"/>
                  <a:gd name="T53" fmla="*/ 26 h 118"/>
                  <a:gd name="T54" fmla="*/ 101 w 205"/>
                  <a:gd name="T55" fmla="*/ 101 h 118"/>
                  <a:gd name="T56" fmla="*/ 85 w 205"/>
                  <a:gd name="T57" fmla="*/ 86 h 118"/>
                  <a:gd name="T58" fmla="*/ 101 w 205"/>
                  <a:gd name="T59" fmla="*/ 70 h 118"/>
                  <a:gd name="T60" fmla="*/ 117 w 205"/>
                  <a:gd name="T61" fmla="*/ 86 h 118"/>
                  <a:gd name="T62" fmla="*/ 101 w 205"/>
                  <a:gd name="T63" fmla="*/ 101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05" h="118">
                    <a:moveTo>
                      <a:pt x="183" y="42"/>
                    </a:moveTo>
                    <a:cubicBezTo>
                      <a:pt x="180" y="42"/>
                      <a:pt x="180" y="42"/>
                      <a:pt x="180" y="42"/>
                    </a:cubicBezTo>
                    <a:cubicBezTo>
                      <a:pt x="154" y="42"/>
                      <a:pt x="154" y="42"/>
                      <a:pt x="154" y="42"/>
                    </a:cubicBezTo>
                    <a:cubicBezTo>
                      <a:pt x="154" y="22"/>
                      <a:pt x="154" y="22"/>
                      <a:pt x="154" y="22"/>
                    </a:cubicBezTo>
                    <a:cubicBezTo>
                      <a:pt x="154" y="10"/>
                      <a:pt x="144" y="0"/>
                      <a:pt x="132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61" y="0"/>
                      <a:pt x="51" y="10"/>
                      <a:pt x="51" y="22"/>
                    </a:cubicBezTo>
                    <a:cubicBezTo>
                      <a:pt x="51" y="42"/>
                      <a:pt x="51" y="42"/>
                      <a:pt x="51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10" y="42"/>
                      <a:pt x="0" y="52"/>
                      <a:pt x="0" y="64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54" y="101"/>
                      <a:pt x="54" y="101"/>
                      <a:pt x="54" y="101"/>
                    </a:cubicBezTo>
                    <a:cubicBezTo>
                      <a:pt x="67" y="112"/>
                      <a:pt x="84" y="118"/>
                      <a:pt x="103" y="118"/>
                    </a:cubicBezTo>
                    <a:cubicBezTo>
                      <a:pt x="121" y="118"/>
                      <a:pt x="138" y="112"/>
                      <a:pt x="151" y="101"/>
                    </a:cubicBezTo>
                    <a:cubicBezTo>
                      <a:pt x="205" y="101"/>
                      <a:pt x="205" y="101"/>
                      <a:pt x="205" y="101"/>
                    </a:cubicBezTo>
                    <a:cubicBezTo>
                      <a:pt x="205" y="64"/>
                      <a:pt x="205" y="64"/>
                      <a:pt x="205" y="64"/>
                    </a:cubicBezTo>
                    <a:cubicBezTo>
                      <a:pt x="205" y="52"/>
                      <a:pt x="195" y="42"/>
                      <a:pt x="183" y="42"/>
                    </a:cubicBezTo>
                    <a:close/>
                    <a:moveTo>
                      <a:pt x="67" y="26"/>
                    </a:moveTo>
                    <a:cubicBezTo>
                      <a:pt x="67" y="22"/>
                      <a:pt x="67" y="22"/>
                      <a:pt x="67" y="22"/>
                    </a:cubicBezTo>
                    <a:cubicBezTo>
                      <a:pt x="67" y="19"/>
                      <a:pt x="70" y="17"/>
                      <a:pt x="73" y="17"/>
                    </a:cubicBezTo>
                    <a:cubicBezTo>
                      <a:pt x="132" y="17"/>
                      <a:pt x="132" y="17"/>
                      <a:pt x="132" y="17"/>
                    </a:cubicBezTo>
                    <a:cubicBezTo>
                      <a:pt x="135" y="17"/>
                      <a:pt x="138" y="19"/>
                      <a:pt x="138" y="22"/>
                    </a:cubicBezTo>
                    <a:cubicBezTo>
                      <a:pt x="138" y="26"/>
                      <a:pt x="138" y="26"/>
                      <a:pt x="138" y="26"/>
                    </a:cubicBezTo>
                    <a:cubicBezTo>
                      <a:pt x="138" y="42"/>
                      <a:pt x="138" y="42"/>
                      <a:pt x="138" y="42"/>
                    </a:cubicBezTo>
                    <a:cubicBezTo>
                      <a:pt x="67" y="42"/>
                      <a:pt x="67" y="42"/>
                      <a:pt x="67" y="42"/>
                    </a:cubicBezTo>
                    <a:lnTo>
                      <a:pt x="67" y="26"/>
                    </a:lnTo>
                    <a:close/>
                    <a:moveTo>
                      <a:pt x="101" y="101"/>
                    </a:moveTo>
                    <a:cubicBezTo>
                      <a:pt x="92" y="101"/>
                      <a:pt x="85" y="94"/>
                      <a:pt x="85" y="86"/>
                    </a:cubicBezTo>
                    <a:cubicBezTo>
                      <a:pt x="85" y="77"/>
                      <a:pt x="92" y="70"/>
                      <a:pt x="101" y="70"/>
                    </a:cubicBezTo>
                    <a:cubicBezTo>
                      <a:pt x="110" y="70"/>
                      <a:pt x="117" y="77"/>
                      <a:pt x="117" y="86"/>
                    </a:cubicBezTo>
                    <a:cubicBezTo>
                      <a:pt x="117" y="94"/>
                      <a:pt x="110" y="101"/>
                      <a:pt x="101" y="10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4406505" y="2314917"/>
              <a:ext cx="281707" cy="269419"/>
              <a:chOff x="1004888" y="993775"/>
              <a:chExt cx="2438400" cy="2332038"/>
            </a:xfr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</p:grpSpPr>
          <p:sp>
            <p:nvSpPr>
              <p:cNvPr id="35" name="Freeform 25"/>
              <p:cNvSpPr>
                <a:spLocks/>
              </p:cNvSpPr>
              <p:nvPr/>
            </p:nvSpPr>
            <p:spPr bwMode="auto">
              <a:xfrm>
                <a:off x="1898651" y="2670175"/>
                <a:ext cx="655638" cy="655638"/>
              </a:xfrm>
              <a:custGeom>
                <a:avLst/>
                <a:gdLst>
                  <a:gd name="T0" fmla="*/ 206 w 413"/>
                  <a:gd name="T1" fmla="*/ 413 h 413"/>
                  <a:gd name="T2" fmla="*/ 0 w 413"/>
                  <a:gd name="T3" fmla="*/ 0 h 413"/>
                  <a:gd name="T4" fmla="*/ 413 w 413"/>
                  <a:gd name="T5" fmla="*/ 0 h 413"/>
                  <a:gd name="T6" fmla="*/ 206 w 413"/>
                  <a:gd name="T7" fmla="*/ 413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3" h="413">
                    <a:moveTo>
                      <a:pt x="206" y="413"/>
                    </a:moveTo>
                    <a:lnTo>
                      <a:pt x="0" y="0"/>
                    </a:lnTo>
                    <a:lnTo>
                      <a:pt x="413" y="0"/>
                    </a:lnTo>
                    <a:lnTo>
                      <a:pt x="206" y="4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任意多边形 35"/>
              <p:cNvSpPr>
                <a:spLocks noChangeArrowheads="1"/>
              </p:cNvSpPr>
              <p:nvPr/>
            </p:nvSpPr>
            <p:spPr bwMode="auto">
              <a:xfrm>
                <a:off x="1004888" y="993775"/>
                <a:ext cx="2438400" cy="1774825"/>
              </a:xfrm>
              <a:custGeom>
                <a:avLst/>
                <a:gdLst>
                  <a:gd name="connsiteX0" fmla="*/ 290196 w 2438400"/>
                  <a:gd name="connsiteY0" fmla="*/ 0 h 1774825"/>
                  <a:gd name="connsiteX1" fmla="*/ 2151973 w 2438400"/>
                  <a:gd name="connsiteY1" fmla="*/ 0 h 1774825"/>
                  <a:gd name="connsiteX2" fmla="*/ 2438400 w 2438400"/>
                  <a:gd name="connsiteY2" fmla="*/ 286384 h 1774825"/>
                  <a:gd name="connsiteX3" fmla="*/ 2438400 w 2438400"/>
                  <a:gd name="connsiteY3" fmla="*/ 1484673 h 1774825"/>
                  <a:gd name="connsiteX4" fmla="*/ 2151973 w 2438400"/>
                  <a:gd name="connsiteY4" fmla="*/ 1774825 h 1774825"/>
                  <a:gd name="connsiteX5" fmla="*/ 290196 w 2438400"/>
                  <a:gd name="connsiteY5" fmla="*/ 1774825 h 1774825"/>
                  <a:gd name="connsiteX6" fmla="*/ 0 w 2438400"/>
                  <a:gd name="connsiteY6" fmla="*/ 1484673 h 1774825"/>
                  <a:gd name="connsiteX7" fmla="*/ 0 w 2438400"/>
                  <a:gd name="connsiteY7" fmla="*/ 286384 h 1774825"/>
                  <a:gd name="connsiteX8" fmla="*/ 290196 w 2438400"/>
                  <a:gd name="connsiteY8" fmla="*/ 0 h 1774825"/>
                  <a:gd name="connsiteX9" fmla="*/ 471488 w 2438400"/>
                  <a:gd name="connsiteY9" fmla="*/ 425450 h 1774825"/>
                  <a:gd name="connsiteX10" fmla="*/ 471488 w 2438400"/>
                  <a:gd name="connsiteY10" fmla="*/ 598488 h 1774825"/>
                  <a:gd name="connsiteX11" fmla="*/ 1971676 w 2438400"/>
                  <a:gd name="connsiteY11" fmla="*/ 598488 h 1774825"/>
                  <a:gd name="connsiteX12" fmla="*/ 1971676 w 2438400"/>
                  <a:gd name="connsiteY12" fmla="*/ 425450 h 1774825"/>
                  <a:gd name="connsiteX13" fmla="*/ 471488 w 2438400"/>
                  <a:gd name="connsiteY13" fmla="*/ 425450 h 1774825"/>
                  <a:gd name="connsiteX14" fmla="*/ 471488 w 2438400"/>
                  <a:gd name="connsiteY14" fmla="*/ 801688 h 1774825"/>
                  <a:gd name="connsiteX15" fmla="*/ 471488 w 2438400"/>
                  <a:gd name="connsiteY15" fmla="*/ 971551 h 1774825"/>
                  <a:gd name="connsiteX16" fmla="*/ 1971676 w 2438400"/>
                  <a:gd name="connsiteY16" fmla="*/ 971551 h 1774825"/>
                  <a:gd name="connsiteX17" fmla="*/ 1971676 w 2438400"/>
                  <a:gd name="connsiteY17" fmla="*/ 801688 h 1774825"/>
                  <a:gd name="connsiteX18" fmla="*/ 471488 w 2438400"/>
                  <a:gd name="connsiteY18" fmla="*/ 801688 h 1774825"/>
                  <a:gd name="connsiteX19" fmla="*/ 471488 w 2438400"/>
                  <a:gd name="connsiteY19" fmla="*/ 1174750 h 1774825"/>
                  <a:gd name="connsiteX20" fmla="*/ 471488 w 2438400"/>
                  <a:gd name="connsiteY20" fmla="*/ 1347788 h 1774825"/>
                  <a:gd name="connsiteX21" fmla="*/ 1971676 w 2438400"/>
                  <a:gd name="connsiteY21" fmla="*/ 1347788 h 1774825"/>
                  <a:gd name="connsiteX22" fmla="*/ 1971676 w 2438400"/>
                  <a:gd name="connsiteY22" fmla="*/ 1174750 h 1774825"/>
                  <a:gd name="connsiteX23" fmla="*/ 471488 w 2438400"/>
                  <a:gd name="connsiteY23" fmla="*/ 1174750 h 177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438400" h="1774825">
                    <a:moveTo>
                      <a:pt x="290196" y="0"/>
                    </a:moveTo>
                    <a:cubicBezTo>
                      <a:pt x="2151973" y="0"/>
                      <a:pt x="2151973" y="0"/>
                      <a:pt x="2151973" y="0"/>
                    </a:cubicBezTo>
                    <a:cubicBezTo>
                      <a:pt x="2310262" y="0"/>
                      <a:pt x="2438400" y="128119"/>
                      <a:pt x="2438400" y="286384"/>
                    </a:cubicBezTo>
                    <a:lnTo>
                      <a:pt x="2438400" y="1484673"/>
                    </a:lnTo>
                    <a:cubicBezTo>
                      <a:pt x="2438400" y="1646706"/>
                      <a:pt x="2310262" y="1774825"/>
                      <a:pt x="2151973" y="1774825"/>
                    </a:cubicBezTo>
                    <a:cubicBezTo>
                      <a:pt x="290196" y="1774825"/>
                      <a:pt x="290196" y="1774825"/>
                      <a:pt x="290196" y="1774825"/>
                    </a:cubicBezTo>
                    <a:cubicBezTo>
                      <a:pt x="131907" y="1774825"/>
                      <a:pt x="0" y="1646706"/>
                      <a:pt x="0" y="1484673"/>
                    </a:cubicBezTo>
                    <a:cubicBezTo>
                      <a:pt x="0" y="286384"/>
                      <a:pt x="0" y="286384"/>
                      <a:pt x="0" y="286384"/>
                    </a:cubicBezTo>
                    <a:cubicBezTo>
                      <a:pt x="0" y="128119"/>
                      <a:pt x="131907" y="0"/>
                      <a:pt x="290196" y="0"/>
                    </a:cubicBezTo>
                    <a:close/>
                    <a:moveTo>
                      <a:pt x="471488" y="425450"/>
                    </a:moveTo>
                    <a:lnTo>
                      <a:pt x="471488" y="598488"/>
                    </a:lnTo>
                    <a:lnTo>
                      <a:pt x="1971676" y="598488"/>
                    </a:lnTo>
                    <a:lnTo>
                      <a:pt x="1971676" y="425450"/>
                    </a:lnTo>
                    <a:lnTo>
                      <a:pt x="471488" y="425450"/>
                    </a:lnTo>
                    <a:close/>
                    <a:moveTo>
                      <a:pt x="471488" y="801688"/>
                    </a:moveTo>
                    <a:lnTo>
                      <a:pt x="471488" y="971551"/>
                    </a:lnTo>
                    <a:lnTo>
                      <a:pt x="1971676" y="971551"/>
                    </a:lnTo>
                    <a:lnTo>
                      <a:pt x="1971676" y="801688"/>
                    </a:lnTo>
                    <a:lnTo>
                      <a:pt x="471488" y="801688"/>
                    </a:lnTo>
                    <a:close/>
                    <a:moveTo>
                      <a:pt x="471488" y="1174750"/>
                    </a:moveTo>
                    <a:lnTo>
                      <a:pt x="471488" y="1347788"/>
                    </a:lnTo>
                    <a:lnTo>
                      <a:pt x="1971676" y="1347788"/>
                    </a:lnTo>
                    <a:lnTo>
                      <a:pt x="1971676" y="1174750"/>
                    </a:lnTo>
                    <a:lnTo>
                      <a:pt x="471488" y="11747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" name="椭圆 1"/>
            <p:cNvSpPr/>
            <p:nvPr/>
          </p:nvSpPr>
          <p:spPr>
            <a:xfrm>
              <a:off x="3703381" y="1513029"/>
              <a:ext cx="119171" cy="119171"/>
            </a:xfrm>
            <a:prstGeom prst="ellipse">
              <a:avLst/>
            </a:pr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5286920" y="2292115"/>
              <a:ext cx="119171" cy="119171"/>
            </a:xfrm>
            <a:prstGeom prst="ellipse">
              <a:avLst/>
            </a:pr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3703381" y="3120544"/>
              <a:ext cx="119171" cy="119171"/>
            </a:xfrm>
            <a:prstGeom prst="ellipse">
              <a:avLst/>
            </a:pr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5286920" y="3899630"/>
              <a:ext cx="119171" cy="119171"/>
            </a:xfrm>
            <a:prstGeom prst="ellipse">
              <a:avLst/>
            </a:pr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47" name="文本框 46"/>
          <p:cNvSpPr txBox="1"/>
          <p:nvPr/>
        </p:nvSpPr>
        <p:spPr>
          <a:xfrm>
            <a:off x="7406902" y="2072073"/>
            <a:ext cx="3915855" cy="18651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Vẽ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sơ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phương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pháp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sách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hiệu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quả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theo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CQT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915467" y="1350547"/>
            <a:ext cx="3851436" cy="12741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Thảo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luận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nhóm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bàn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5’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7567889" y="4556014"/>
            <a:ext cx="3593879" cy="6832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Trình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bày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3’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689142" y="3444363"/>
            <a:ext cx="3665364" cy="12741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Lấy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thêm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dẫn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chứng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bên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ngoài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578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AB3946B-D890-4F5A-8ADB-740B09C92903}"/>
              </a:ext>
            </a:extLst>
          </p:cNvPr>
          <p:cNvSpPr/>
          <p:nvPr/>
        </p:nvSpPr>
        <p:spPr>
          <a:xfrm>
            <a:off x="440266" y="2924840"/>
            <a:ext cx="2163236" cy="15356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733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Phương</a:t>
            </a:r>
            <a:r>
              <a:rPr lang="en-SG" sz="3733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733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pháp</a:t>
            </a:r>
            <a:endParaRPr lang="en-SG" sz="3733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B206A231-CA2B-4A09-AE7A-2F547B3AF7B5}"/>
              </a:ext>
            </a:extLst>
          </p:cNvPr>
          <p:cNvCxnSpPr>
            <a:cxnSpLocks/>
            <a:stCxn id="2" idx="3"/>
            <a:endCxn id="28" idx="1"/>
          </p:cNvCxnSpPr>
          <p:nvPr/>
        </p:nvCxnSpPr>
        <p:spPr>
          <a:xfrm flipV="1">
            <a:off x="2603501" y="1787580"/>
            <a:ext cx="642936" cy="19050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4DC95E49-AD16-4BA9-850E-8BC987D4EB3D}"/>
              </a:ext>
            </a:extLst>
          </p:cNvPr>
          <p:cNvCxnSpPr>
            <a:cxnSpLocks/>
            <a:stCxn id="2" idx="3"/>
            <a:endCxn id="33" idx="1"/>
          </p:cNvCxnSpPr>
          <p:nvPr/>
        </p:nvCxnSpPr>
        <p:spPr>
          <a:xfrm>
            <a:off x="2603501" y="3692649"/>
            <a:ext cx="642936" cy="1377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1AA78416-D96B-49C7-952F-C71C0A88BC37}"/>
              </a:ext>
            </a:extLst>
          </p:cNvPr>
          <p:cNvSpPr/>
          <p:nvPr/>
        </p:nvSpPr>
        <p:spPr>
          <a:xfrm>
            <a:off x="3246438" y="1372580"/>
            <a:ext cx="2357967" cy="83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Chọn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sách</a:t>
            </a:r>
            <a:endParaRPr lang="en-SG" sz="32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9F949513-1C08-4DA2-BF66-CA08E79BB89D}"/>
              </a:ext>
            </a:extLst>
          </p:cNvPr>
          <p:cNvCxnSpPr>
            <a:cxnSpLocks/>
            <a:stCxn id="28" idx="3"/>
            <a:endCxn id="31" idx="1"/>
          </p:cNvCxnSpPr>
          <p:nvPr/>
        </p:nvCxnSpPr>
        <p:spPr>
          <a:xfrm flipV="1">
            <a:off x="5604404" y="856577"/>
            <a:ext cx="642936" cy="9310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B0757D52-CE19-4F35-8D80-D7FC701B0910}"/>
              </a:ext>
            </a:extLst>
          </p:cNvPr>
          <p:cNvSpPr/>
          <p:nvPr/>
        </p:nvSpPr>
        <p:spPr>
          <a:xfrm>
            <a:off x="6247341" y="432167"/>
            <a:ext cx="5541433" cy="8488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Chọn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tinh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chọn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ít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nhưng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giá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trị</a:t>
            </a:r>
            <a:endParaRPr lang="en-SG" sz="2667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D1FB719B-0196-4E65-B595-70A4A58B0330}"/>
              </a:ext>
            </a:extLst>
          </p:cNvPr>
          <p:cNvSpPr/>
          <p:nvPr/>
        </p:nvSpPr>
        <p:spPr>
          <a:xfrm>
            <a:off x="3246438" y="4655420"/>
            <a:ext cx="2357967" cy="83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sách</a:t>
            </a:r>
            <a:endParaRPr lang="en-SG" sz="32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A5DCEF35-0BA2-4B5E-929D-217AD383A039}"/>
              </a:ext>
            </a:extLst>
          </p:cNvPr>
          <p:cNvCxnSpPr>
            <a:cxnSpLocks/>
            <a:stCxn id="33" idx="3"/>
            <a:endCxn id="44" idx="1"/>
          </p:cNvCxnSpPr>
          <p:nvPr/>
        </p:nvCxnSpPr>
        <p:spPr>
          <a:xfrm flipV="1">
            <a:off x="5604404" y="4265780"/>
            <a:ext cx="642936" cy="8046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603E1273-F86D-4168-98D5-49BFB9A78E36}"/>
              </a:ext>
            </a:extLst>
          </p:cNvPr>
          <p:cNvSpPr/>
          <p:nvPr/>
        </p:nvSpPr>
        <p:spPr>
          <a:xfrm>
            <a:off x="6247340" y="3737773"/>
            <a:ext cx="5504395" cy="10560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kĩ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nhiều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lần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vừa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vừa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suy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nghĩ</a:t>
            </a:r>
            <a:endParaRPr lang="en-SG" sz="2667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xmlns="" id="{421FADA6-0AFD-48F3-AC98-991B3EF4CBF7}"/>
              </a:ext>
            </a:extLst>
          </p:cNvPr>
          <p:cNvCxnSpPr>
            <a:cxnSpLocks/>
            <a:stCxn id="33" idx="3"/>
            <a:endCxn id="47" idx="1"/>
          </p:cNvCxnSpPr>
          <p:nvPr/>
        </p:nvCxnSpPr>
        <p:spPr>
          <a:xfrm>
            <a:off x="5604405" y="5070421"/>
            <a:ext cx="642935" cy="7793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xmlns="" id="{B5805533-D35C-4BA1-9478-8CCDEF7B004D}"/>
              </a:ext>
            </a:extLst>
          </p:cNvPr>
          <p:cNvSpPr/>
          <p:nvPr/>
        </p:nvSpPr>
        <p:spPr>
          <a:xfrm>
            <a:off x="6247340" y="5321791"/>
            <a:ext cx="5504393" cy="10560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mục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đích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kế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hoạch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kết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hợp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rộng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sâu</a:t>
            </a:r>
            <a:endParaRPr lang="en-SG" sz="2667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xmlns="" id="{5383FC2A-D863-4B05-9AA1-77774ED208E5}"/>
              </a:ext>
            </a:extLst>
          </p:cNvPr>
          <p:cNvCxnSpPr>
            <a:cxnSpLocks/>
            <a:stCxn id="28" idx="3"/>
            <a:endCxn id="56" idx="1"/>
          </p:cNvCxnSpPr>
          <p:nvPr/>
        </p:nvCxnSpPr>
        <p:spPr>
          <a:xfrm>
            <a:off x="5604404" y="1787580"/>
            <a:ext cx="642936" cy="6990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xmlns="" id="{E2922EFA-6471-461D-B9D8-242742FC94C0}"/>
              </a:ext>
            </a:extLst>
          </p:cNvPr>
          <p:cNvSpPr/>
          <p:nvPr/>
        </p:nvSpPr>
        <p:spPr>
          <a:xfrm>
            <a:off x="6247341" y="1904918"/>
            <a:ext cx="5541433" cy="116341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Chọn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sách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phổ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thông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sách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chuyên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môn</a:t>
            </a:r>
            <a:endParaRPr lang="en-SG" sz="2667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139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 animBg="1"/>
      <p:bldP spid="31" grpId="0" animBg="1"/>
      <p:bldP spid="33" grpId="0" animBg="1"/>
      <p:bldP spid="44" grpId="0" animBg="1"/>
      <p:bldP spid="47" grpId="0" animBg="1"/>
      <p:bldP spid="5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AB3946B-D890-4F5A-8ADB-740B09C92903}"/>
              </a:ext>
            </a:extLst>
          </p:cNvPr>
          <p:cNvSpPr/>
          <p:nvPr/>
        </p:nvSpPr>
        <p:spPr>
          <a:xfrm>
            <a:off x="440266" y="2924840"/>
            <a:ext cx="2163236" cy="15356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733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Phương</a:t>
            </a:r>
            <a:r>
              <a:rPr lang="en-SG" sz="3733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733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pháp</a:t>
            </a:r>
            <a:endParaRPr lang="en-SG" sz="3733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B206A231-CA2B-4A09-AE7A-2F547B3AF7B5}"/>
              </a:ext>
            </a:extLst>
          </p:cNvPr>
          <p:cNvCxnSpPr>
            <a:cxnSpLocks/>
            <a:stCxn id="2" idx="3"/>
            <a:endCxn id="28" idx="1"/>
          </p:cNvCxnSpPr>
          <p:nvPr/>
        </p:nvCxnSpPr>
        <p:spPr>
          <a:xfrm flipV="1">
            <a:off x="2603501" y="1787580"/>
            <a:ext cx="642936" cy="19050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4DC95E49-AD16-4BA9-850E-8BC987D4EB3D}"/>
              </a:ext>
            </a:extLst>
          </p:cNvPr>
          <p:cNvCxnSpPr>
            <a:cxnSpLocks/>
            <a:stCxn id="2" idx="3"/>
            <a:endCxn id="33" idx="1"/>
          </p:cNvCxnSpPr>
          <p:nvPr/>
        </p:nvCxnSpPr>
        <p:spPr>
          <a:xfrm>
            <a:off x="2603501" y="3692649"/>
            <a:ext cx="642936" cy="1377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1AA78416-D96B-49C7-952F-C71C0A88BC37}"/>
              </a:ext>
            </a:extLst>
          </p:cNvPr>
          <p:cNvSpPr/>
          <p:nvPr/>
        </p:nvSpPr>
        <p:spPr>
          <a:xfrm>
            <a:off x="3246438" y="1372580"/>
            <a:ext cx="2357967" cy="83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Chọn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sách</a:t>
            </a:r>
            <a:endParaRPr lang="en-SG" sz="32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D1FB719B-0196-4E65-B595-70A4A58B0330}"/>
              </a:ext>
            </a:extLst>
          </p:cNvPr>
          <p:cNvSpPr/>
          <p:nvPr/>
        </p:nvSpPr>
        <p:spPr>
          <a:xfrm>
            <a:off x="3246438" y="4655420"/>
            <a:ext cx="2357967" cy="83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sách</a:t>
            </a:r>
            <a:endParaRPr lang="en-SG" sz="32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F848B52-0777-4283-ACA0-560C16C37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2847" y="182191"/>
            <a:ext cx="454765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Wingdings" panose="05000000000000000000" pitchFamily="2" charset="2"/>
              <a:buChar char="à"/>
            </a:pPr>
            <a:r>
              <a:rPr lang="en-US" alt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pl-PL" sz="3200" dirty="0">
                <a:solidFill>
                  <a:srgbClr val="FF0000"/>
                </a:solidFill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Lập luận chặt chẽ, kết hợp lí lẽ với liên hệ thực tế, sử dụng hình ảnh so sánh, dẫn chứng sinh động.</a:t>
            </a:r>
            <a:endParaRPr lang="en-SG" sz="3200" dirty="0">
              <a:solidFill>
                <a:srgbClr val="FF0000"/>
              </a:solidFill>
              <a:latin typeface="#9Slide03 Arima Madurai Black" panose="00000A00000000000000" pitchFamily="2" charset="0"/>
              <a:ea typeface="Times New Roman" panose="020206030504050203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xmlns="" id="{3DB7B669-AA68-4EC9-8B44-37EE09A24ED3}"/>
              </a:ext>
            </a:extLst>
          </p:cNvPr>
          <p:cNvSpPr/>
          <p:nvPr/>
        </p:nvSpPr>
        <p:spPr>
          <a:xfrm>
            <a:off x="6096000" y="204007"/>
            <a:ext cx="647701" cy="6286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 sz="24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C99C101-3CD5-41BD-8B03-2116A0B25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1626" y="3194523"/>
            <a:ext cx="4808273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Wingdings" panose="05000000000000000000" pitchFamily="2" charset="2"/>
              <a:buChar char="è"/>
            </a:pPr>
            <a:r>
              <a:rPr lang="pl-PL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Đọc sách cần</a:t>
            </a:r>
            <a:r>
              <a:rPr lang="en-SG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:</a:t>
            </a:r>
            <a:r>
              <a:rPr lang="pl-PL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SG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chọn</a:t>
            </a:r>
            <a:r>
              <a:rPr lang="en-SG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SG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sách</a:t>
            </a:r>
            <a:r>
              <a:rPr lang="en-SG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; </a:t>
            </a:r>
            <a:r>
              <a:rPr lang="pl-PL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đọc kĩ; có kế hoạch, có mục đích; kết hợp giữa đọc rộng với đọc sâu, giữa đọc sách thường thức với đọc sách chuyên môn.</a:t>
            </a:r>
            <a:endParaRPr lang="en-SG" sz="3200" dirty="0">
              <a:solidFill>
                <a:srgbClr val="FF0000"/>
              </a:solidFill>
              <a:latin typeface="#9Slide03 Arima Madurai Black" panose="00000A00000000000000" pitchFamily="2" charset="0"/>
              <a:ea typeface="Times New Roman" panose="02020603050405020304" pitchFamily="18" charset="0"/>
              <a:cs typeface="#9Slide03 Arima Madurai Black" panose="00000A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994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 animBg="1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689D745-0966-57B5-5B6E-2F2EE2F870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152" y="1382930"/>
            <a:ext cx="9431912" cy="50331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69000AB-83E6-2D77-25FA-2819F5170C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188199" y="3651267"/>
            <a:ext cx="5122657" cy="320673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8F6DE1B-2619-7B60-2E70-2CBCF1C7F703}"/>
              </a:ext>
            </a:extLst>
          </p:cNvPr>
          <p:cNvGrpSpPr/>
          <p:nvPr/>
        </p:nvGrpSpPr>
        <p:grpSpPr>
          <a:xfrm>
            <a:off x="3172460" y="391979"/>
            <a:ext cx="7355840" cy="1176873"/>
            <a:chOff x="3197860" y="341179"/>
            <a:chExt cx="7139543" cy="117687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C4161605-39F6-6770-6BC1-E1B5E433EDAF}"/>
                </a:ext>
              </a:extLst>
            </p:cNvPr>
            <p:cNvSpPr txBox="1"/>
            <p:nvPr/>
          </p:nvSpPr>
          <p:spPr>
            <a:xfrm>
              <a:off x="3197860" y="341179"/>
              <a:ext cx="675894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 VỀ ĐỌC SÁCH</a:t>
              </a:r>
            </a:p>
            <a:p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(</a:t>
              </a:r>
              <a:r>
                <a:rPr lang="en-US" sz="3200" b="1" i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Trích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100391DE-0CC7-1BF4-159C-9A90A29F10CC}"/>
                </a:ext>
              </a:extLst>
            </p:cNvPr>
            <p:cNvSpPr txBox="1"/>
            <p:nvPr/>
          </p:nvSpPr>
          <p:spPr>
            <a:xfrm>
              <a:off x="6918960" y="933277"/>
              <a:ext cx="3418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Chu Quang </a:t>
              </a:r>
              <a:r>
                <a:rPr lang="en-US" sz="3200" i="1" dirty="0" err="1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Tiềm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</a:p>
          </p:txBody>
        </p:sp>
      </p:grpSp>
      <p:pic>
        <p:nvPicPr>
          <p:cNvPr id="12" name="Doc sach">
            <a:hlinkClick r:id="" action="ppaction://media"/>
            <a:extLst>
              <a:ext uri="{FF2B5EF4-FFF2-40B4-BE49-F238E27FC236}">
                <a16:creationId xmlns:a16="http://schemas.microsoft.com/office/drawing/2014/main" xmlns="" id="{627B4F53-EE4B-2E2F-B8C5-5635FB308E2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67000" y="1642647"/>
            <a:ext cx="7437848" cy="42312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0FC2479-7CC0-EDAB-5F91-4F472A17D2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81570" y="2752656"/>
            <a:ext cx="3154631" cy="41053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035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9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>
            <a:spLocks/>
          </p:cNvSpPr>
          <p:nvPr/>
        </p:nvSpPr>
        <p:spPr bwMode="auto">
          <a:xfrm>
            <a:off x="1753471" y="1120881"/>
            <a:ext cx="1803453" cy="1802979"/>
          </a:xfrm>
          <a:custGeom>
            <a:avLst/>
            <a:gdLst>
              <a:gd name="T0" fmla="*/ 1902 w 3805"/>
              <a:gd name="T1" fmla="*/ 3804 h 3804"/>
              <a:gd name="T2" fmla="*/ 0 w 3805"/>
              <a:gd name="T3" fmla="*/ 1902 h 3804"/>
              <a:gd name="T4" fmla="*/ 1902 w 3805"/>
              <a:gd name="T5" fmla="*/ 0 h 3804"/>
              <a:gd name="T6" fmla="*/ 3805 w 3805"/>
              <a:gd name="T7" fmla="*/ 1902 h 3804"/>
              <a:gd name="T8" fmla="*/ 1902 w 3805"/>
              <a:gd name="T9" fmla="*/ 3804 h 38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05" h="3804">
                <a:moveTo>
                  <a:pt x="1902" y="3804"/>
                </a:moveTo>
                <a:lnTo>
                  <a:pt x="0" y="1902"/>
                </a:lnTo>
                <a:lnTo>
                  <a:pt x="1902" y="0"/>
                </a:lnTo>
                <a:lnTo>
                  <a:pt x="3805" y="1902"/>
                </a:lnTo>
                <a:lnTo>
                  <a:pt x="1902" y="3804"/>
                </a:lnTo>
                <a:close/>
              </a:path>
            </a:pathLst>
          </a:custGeom>
          <a:gradFill>
            <a:gsLst>
              <a:gs pos="11000">
                <a:srgbClr val="2B3649"/>
              </a:gs>
              <a:gs pos="100000">
                <a:srgbClr val="3B4A62"/>
              </a:gs>
            </a:gsLst>
            <a:lin ang="2700000" scaled="0"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1753471" y="1517831"/>
            <a:ext cx="1803453" cy="1802979"/>
          </a:xfrm>
          <a:custGeom>
            <a:avLst/>
            <a:gdLst>
              <a:gd name="T0" fmla="*/ 1902 w 3805"/>
              <a:gd name="T1" fmla="*/ 3804 h 3804"/>
              <a:gd name="T2" fmla="*/ 0 w 3805"/>
              <a:gd name="T3" fmla="*/ 1902 h 3804"/>
              <a:gd name="T4" fmla="*/ 1902 w 3805"/>
              <a:gd name="T5" fmla="*/ 0 h 3804"/>
              <a:gd name="T6" fmla="*/ 3805 w 3805"/>
              <a:gd name="T7" fmla="*/ 1902 h 3804"/>
              <a:gd name="T8" fmla="*/ 1902 w 3805"/>
              <a:gd name="T9" fmla="*/ 3804 h 38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05" h="3804">
                <a:moveTo>
                  <a:pt x="1902" y="3804"/>
                </a:moveTo>
                <a:lnTo>
                  <a:pt x="0" y="1902"/>
                </a:lnTo>
                <a:lnTo>
                  <a:pt x="1902" y="0"/>
                </a:lnTo>
                <a:lnTo>
                  <a:pt x="3805" y="1902"/>
                </a:lnTo>
                <a:lnTo>
                  <a:pt x="1902" y="3804"/>
                </a:lnTo>
                <a:close/>
              </a:path>
            </a:pathLst>
          </a:custGeom>
          <a:gradFill>
            <a:gsLst>
              <a:gs pos="0">
                <a:srgbClr val="E2DDE1"/>
              </a:gs>
              <a:gs pos="76000">
                <a:schemeClr val="bg1">
                  <a:lumMod val="95000"/>
                </a:schemeClr>
              </a:gs>
            </a:gsLst>
            <a:lin ang="7800000" scaled="0"/>
          </a:gradFill>
          <a:ln w="15875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8600000" scaled="0"/>
            </a:gradFill>
          </a:ln>
          <a:effectLst>
            <a:outerShdw blurRad="76200" dist="381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167782" y="1120881"/>
            <a:ext cx="1803453" cy="1802979"/>
          </a:xfrm>
          <a:custGeom>
            <a:avLst/>
            <a:gdLst>
              <a:gd name="T0" fmla="*/ 1902 w 3805"/>
              <a:gd name="T1" fmla="*/ 3804 h 3804"/>
              <a:gd name="T2" fmla="*/ 0 w 3805"/>
              <a:gd name="T3" fmla="*/ 1902 h 3804"/>
              <a:gd name="T4" fmla="*/ 1902 w 3805"/>
              <a:gd name="T5" fmla="*/ 0 h 3804"/>
              <a:gd name="T6" fmla="*/ 3805 w 3805"/>
              <a:gd name="T7" fmla="*/ 1902 h 3804"/>
              <a:gd name="T8" fmla="*/ 1902 w 3805"/>
              <a:gd name="T9" fmla="*/ 3804 h 38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05" h="3804">
                <a:moveTo>
                  <a:pt x="1902" y="3804"/>
                </a:moveTo>
                <a:lnTo>
                  <a:pt x="0" y="1902"/>
                </a:lnTo>
                <a:lnTo>
                  <a:pt x="1902" y="0"/>
                </a:lnTo>
                <a:lnTo>
                  <a:pt x="3805" y="1902"/>
                </a:lnTo>
                <a:lnTo>
                  <a:pt x="1902" y="3804"/>
                </a:lnTo>
                <a:close/>
              </a:path>
            </a:pathLst>
          </a:custGeom>
          <a:gradFill>
            <a:gsLst>
              <a:gs pos="11000">
                <a:srgbClr val="2B3649"/>
              </a:gs>
              <a:gs pos="100000">
                <a:srgbClr val="3B4A62"/>
              </a:gs>
            </a:gsLst>
            <a:lin ang="2700000" scaled="0"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5167782" y="1517831"/>
            <a:ext cx="1803453" cy="1802979"/>
          </a:xfrm>
          <a:custGeom>
            <a:avLst/>
            <a:gdLst>
              <a:gd name="T0" fmla="*/ 1902 w 3805"/>
              <a:gd name="T1" fmla="*/ 3804 h 3804"/>
              <a:gd name="T2" fmla="*/ 0 w 3805"/>
              <a:gd name="T3" fmla="*/ 1902 h 3804"/>
              <a:gd name="T4" fmla="*/ 1902 w 3805"/>
              <a:gd name="T5" fmla="*/ 0 h 3804"/>
              <a:gd name="T6" fmla="*/ 3805 w 3805"/>
              <a:gd name="T7" fmla="*/ 1902 h 3804"/>
              <a:gd name="T8" fmla="*/ 1902 w 3805"/>
              <a:gd name="T9" fmla="*/ 3804 h 38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05" h="3804">
                <a:moveTo>
                  <a:pt x="1902" y="3804"/>
                </a:moveTo>
                <a:lnTo>
                  <a:pt x="0" y="1902"/>
                </a:lnTo>
                <a:lnTo>
                  <a:pt x="1902" y="0"/>
                </a:lnTo>
                <a:lnTo>
                  <a:pt x="3805" y="1902"/>
                </a:lnTo>
                <a:lnTo>
                  <a:pt x="1902" y="3804"/>
                </a:lnTo>
                <a:close/>
              </a:path>
            </a:pathLst>
          </a:custGeom>
          <a:gradFill>
            <a:gsLst>
              <a:gs pos="0">
                <a:srgbClr val="E2DDE1"/>
              </a:gs>
              <a:gs pos="76000">
                <a:schemeClr val="bg1">
                  <a:lumMod val="95000"/>
                </a:schemeClr>
              </a:gs>
            </a:gsLst>
            <a:lin ang="7800000" scaled="0"/>
          </a:gradFill>
          <a:ln w="15875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8600000" scaled="0"/>
            </a:gradFill>
          </a:ln>
          <a:effectLst>
            <a:outerShdw blurRad="76200" dist="381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8624403" y="1120881"/>
            <a:ext cx="1803453" cy="1802979"/>
          </a:xfrm>
          <a:custGeom>
            <a:avLst/>
            <a:gdLst>
              <a:gd name="T0" fmla="*/ 1902 w 3805"/>
              <a:gd name="T1" fmla="*/ 3804 h 3804"/>
              <a:gd name="T2" fmla="*/ 0 w 3805"/>
              <a:gd name="T3" fmla="*/ 1902 h 3804"/>
              <a:gd name="T4" fmla="*/ 1902 w 3805"/>
              <a:gd name="T5" fmla="*/ 0 h 3804"/>
              <a:gd name="T6" fmla="*/ 3805 w 3805"/>
              <a:gd name="T7" fmla="*/ 1902 h 3804"/>
              <a:gd name="T8" fmla="*/ 1902 w 3805"/>
              <a:gd name="T9" fmla="*/ 3804 h 38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05" h="3804">
                <a:moveTo>
                  <a:pt x="1902" y="3804"/>
                </a:moveTo>
                <a:lnTo>
                  <a:pt x="0" y="1902"/>
                </a:lnTo>
                <a:lnTo>
                  <a:pt x="1902" y="0"/>
                </a:lnTo>
                <a:lnTo>
                  <a:pt x="3805" y="1902"/>
                </a:lnTo>
                <a:lnTo>
                  <a:pt x="1902" y="3804"/>
                </a:lnTo>
                <a:close/>
              </a:path>
            </a:pathLst>
          </a:custGeom>
          <a:gradFill>
            <a:gsLst>
              <a:gs pos="11000">
                <a:srgbClr val="2B3649"/>
              </a:gs>
              <a:gs pos="100000">
                <a:srgbClr val="3B4A62"/>
              </a:gs>
            </a:gsLst>
            <a:lin ang="2700000" scaled="0"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11" name="Freeform 6"/>
          <p:cNvSpPr>
            <a:spLocks/>
          </p:cNvSpPr>
          <p:nvPr/>
        </p:nvSpPr>
        <p:spPr bwMode="auto">
          <a:xfrm>
            <a:off x="8624402" y="1517831"/>
            <a:ext cx="1803453" cy="1802979"/>
          </a:xfrm>
          <a:custGeom>
            <a:avLst/>
            <a:gdLst>
              <a:gd name="T0" fmla="*/ 1902 w 3805"/>
              <a:gd name="T1" fmla="*/ 3804 h 3804"/>
              <a:gd name="T2" fmla="*/ 0 w 3805"/>
              <a:gd name="T3" fmla="*/ 1902 h 3804"/>
              <a:gd name="T4" fmla="*/ 1902 w 3805"/>
              <a:gd name="T5" fmla="*/ 0 h 3804"/>
              <a:gd name="T6" fmla="*/ 3805 w 3805"/>
              <a:gd name="T7" fmla="*/ 1902 h 3804"/>
              <a:gd name="T8" fmla="*/ 1902 w 3805"/>
              <a:gd name="T9" fmla="*/ 3804 h 38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05" h="3804">
                <a:moveTo>
                  <a:pt x="1902" y="3804"/>
                </a:moveTo>
                <a:lnTo>
                  <a:pt x="0" y="1902"/>
                </a:lnTo>
                <a:lnTo>
                  <a:pt x="1902" y="0"/>
                </a:lnTo>
                <a:lnTo>
                  <a:pt x="3805" y="1902"/>
                </a:lnTo>
                <a:lnTo>
                  <a:pt x="1902" y="3804"/>
                </a:lnTo>
                <a:close/>
              </a:path>
            </a:pathLst>
          </a:custGeom>
          <a:gradFill>
            <a:gsLst>
              <a:gs pos="0">
                <a:srgbClr val="E2DDE1"/>
              </a:gs>
              <a:gs pos="76000">
                <a:schemeClr val="bg1">
                  <a:lumMod val="95000"/>
                </a:schemeClr>
              </a:gs>
            </a:gsLst>
            <a:lin ang="7800000" scaled="0"/>
          </a:gradFill>
          <a:ln w="15875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8600000" scaled="0"/>
            </a:gradFill>
          </a:ln>
          <a:effectLst>
            <a:outerShdw blurRad="76200" dist="381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grpSp>
        <p:nvGrpSpPr>
          <p:cNvPr id="14" name="组合 13"/>
          <p:cNvGrpSpPr/>
          <p:nvPr/>
        </p:nvGrpSpPr>
        <p:grpSpPr>
          <a:xfrm>
            <a:off x="9252049" y="2169847"/>
            <a:ext cx="548160" cy="416493"/>
            <a:chOff x="4268086" y="4221191"/>
            <a:chExt cx="509646" cy="387231"/>
          </a:xfrm>
          <a:gradFill>
            <a:gsLst>
              <a:gs pos="11000">
                <a:srgbClr val="2B3649"/>
              </a:gs>
              <a:gs pos="100000">
                <a:srgbClr val="3B4A62"/>
              </a:gs>
            </a:gsLst>
            <a:lin ang="2700000" scaled="0"/>
          </a:gradFill>
        </p:grpSpPr>
        <p:sp>
          <p:nvSpPr>
            <p:cNvPr id="15" name="Freeform 20"/>
            <p:cNvSpPr>
              <a:spLocks noEditPoints="1"/>
            </p:cNvSpPr>
            <p:nvPr/>
          </p:nvSpPr>
          <p:spPr bwMode="auto">
            <a:xfrm>
              <a:off x="4268086" y="4273030"/>
              <a:ext cx="337890" cy="335392"/>
            </a:xfrm>
            <a:custGeom>
              <a:avLst/>
              <a:gdLst>
                <a:gd name="T0" fmla="*/ 229 w 229"/>
                <a:gd name="T1" fmla="*/ 128 h 227"/>
                <a:gd name="T2" fmla="*/ 229 w 229"/>
                <a:gd name="T3" fmla="*/ 98 h 227"/>
                <a:gd name="T4" fmla="*/ 206 w 229"/>
                <a:gd name="T5" fmla="*/ 93 h 227"/>
                <a:gd name="T6" fmla="*/ 200 w 229"/>
                <a:gd name="T7" fmla="*/ 76 h 227"/>
                <a:gd name="T8" fmla="*/ 216 w 229"/>
                <a:gd name="T9" fmla="*/ 58 h 227"/>
                <a:gd name="T10" fmla="*/ 198 w 229"/>
                <a:gd name="T11" fmla="*/ 34 h 227"/>
                <a:gd name="T12" fmla="*/ 176 w 229"/>
                <a:gd name="T13" fmla="*/ 44 h 227"/>
                <a:gd name="T14" fmla="*/ 161 w 229"/>
                <a:gd name="T15" fmla="*/ 33 h 227"/>
                <a:gd name="T16" fmla="*/ 164 w 229"/>
                <a:gd name="T17" fmla="*/ 9 h 227"/>
                <a:gd name="T18" fmla="*/ 135 w 229"/>
                <a:gd name="T19" fmla="*/ 0 h 227"/>
                <a:gd name="T20" fmla="*/ 123 w 229"/>
                <a:gd name="T21" fmla="*/ 20 h 227"/>
                <a:gd name="T22" fmla="*/ 114 w 229"/>
                <a:gd name="T23" fmla="*/ 20 h 227"/>
                <a:gd name="T24" fmla="*/ 105 w 229"/>
                <a:gd name="T25" fmla="*/ 20 h 227"/>
                <a:gd name="T26" fmla="*/ 93 w 229"/>
                <a:gd name="T27" fmla="*/ 0 h 227"/>
                <a:gd name="T28" fmla="*/ 65 w 229"/>
                <a:gd name="T29" fmla="*/ 9 h 227"/>
                <a:gd name="T30" fmla="*/ 67 w 229"/>
                <a:gd name="T31" fmla="*/ 33 h 227"/>
                <a:gd name="T32" fmla="*/ 52 w 229"/>
                <a:gd name="T33" fmla="*/ 44 h 227"/>
                <a:gd name="T34" fmla="*/ 30 w 229"/>
                <a:gd name="T35" fmla="*/ 34 h 227"/>
                <a:gd name="T36" fmla="*/ 13 w 229"/>
                <a:gd name="T37" fmla="*/ 58 h 227"/>
                <a:gd name="T38" fmla="*/ 29 w 229"/>
                <a:gd name="T39" fmla="*/ 76 h 227"/>
                <a:gd name="T40" fmla="*/ 23 w 229"/>
                <a:gd name="T41" fmla="*/ 94 h 227"/>
                <a:gd name="T42" fmla="*/ 0 w 229"/>
                <a:gd name="T43" fmla="*/ 98 h 227"/>
                <a:gd name="T44" fmla="*/ 0 w 229"/>
                <a:gd name="T45" fmla="*/ 128 h 227"/>
                <a:gd name="T46" fmla="*/ 23 w 229"/>
                <a:gd name="T47" fmla="*/ 133 h 227"/>
                <a:gd name="T48" fmla="*/ 29 w 229"/>
                <a:gd name="T49" fmla="*/ 151 h 227"/>
                <a:gd name="T50" fmla="*/ 13 w 229"/>
                <a:gd name="T51" fmla="*/ 169 h 227"/>
                <a:gd name="T52" fmla="*/ 31 w 229"/>
                <a:gd name="T53" fmla="*/ 193 h 227"/>
                <a:gd name="T54" fmla="*/ 52 w 229"/>
                <a:gd name="T55" fmla="*/ 183 h 227"/>
                <a:gd name="T56" fmla="*/ 67 w 229"/>
                <a:gd name="T57" fmla="*/ 194 h 227"/>
                <a:gd name="T58" fmla="*/ 65 w 229"/>
                <a:gd name="T59" fmla="*/ 218 h 227"/>
                <a:gd name="T60" fmla="*/ 93 w 229"/>
                <a:gd name="T61" fmla="*/ 227 h 227"/>
                <a:gd name="T62" fmla="*/ 105 w 229"/>
                <a:gd name="T63" fmla="*/ 206 h 227"/>
                <a:gd name="T64" fmla="*/ 114 w 229"/>
                <a:gd name="T65" fmla="*/ 207 h 227"/>
                <a:gd name="T66" fmla="*/ 124 w 229"/>
                <a:gd name="T67" fmla="*/ 206 h 227"/>
                <a:gd name="T68" fmla="*/ 135 w 229"/>
                <a:gd name="T69" fmla="*/ 227 h 227"/>
                <a:gd name="T70" fmla="*/ 164 w 229"/>
                <a:gd name="T71" fmla="*/ 217 h 227"/>
                <a:gd name="T72" fmla="*/ 161 w 229"/>
                <a:gd name="T73" fmla="*/ 194 h 227"/>
                <a:gd name="T74" fmla="*/ 176 w 229"/>
                <a:gd name="T75" fmla="*/ 183 h 227"/>
                <a:gd name="T76" fmla="*/ 198 w 229"/>
                <a:gd name="T77" fmla="*/ 193 h 227"/>
                <a:gd name="T78" fmla="*/ 216 w 229"/>
                <a:gd name="T79" fmla="*/ 168 h 227"/>
                <a:gd name="T80" fmla="*/ 200 w 229"/>
                <a:gd name="T81" fmla="*/ 151 h 227"/>
                <a:gd name="T82" fmla="*/ 206 w 229"/>
                <a:gd name="T83" fmla="*/ 133 h 227"/>
                <a:gd name="T84" fmla="*/ 229 w 229"/>
                <a:gd name="T85" fmla="*/ 128 h 227"/>
                <a:gd name="T86" fmla="*/ 114 w 229"/>
                <a:gd name="T87" fmla="*/ 180 h 227"/>
                <a:gd name="T88" fmla="*/ 47 w 229"/>
                <a:gd name="T89" fmla="*/ 113 h 227"/>
                <a:gd name="T90" fmla="*/ 114 w 229"/>
                <a:gd name="T91" fmla="*/ 46 h 227"/>
                <a:gd name="T92" fmla="*/ 181 w 229"/>
                <a:gd name="T93" fmla="*/ 113 h 227"/>
                <a:gd name="T94" fmla="*/ 114 w 229"/>
                <a:gd name="T95" fmla="*/ 18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9" h="227">
                  <a:moveTo>
                    <a:pt x="229" y="128"/>
                  </a:moveTo>
                  <a:cubicBezTo>
                    <a:pt x="229" y="98"/>
                    <a:pt x="229" y="98"/>
                    <a:pt x="229" y="98"/>
                  </a:cubicBezTo>
                  <a:cubicBezTo>
                    <a:pt x="206" y="93"/>
                    <a:pt x="206" y="93"/>
                    <a:pt x="206" y="93"/>
                  </a:cubicBezTo>
                  <a:cubicBezTo>
                    <a:pt x="204" y="87"/>
                    <a:pt x="202" y="81"/>
                    <a:pt x="200" y="76"/>
                  </a:cubicBezTo>
                  <a:cubicBezTo>
                    <a:pt x="216" y="58"/>
                    <a:pt x="216" y="58"/>
                    <a:pt x="216" y="58"/>
                  </a:cubicBezTo>
                  <a:cubicBezTo>
                    <a:pt x="198" y="34"/>
                    <a:pt x="198" y="34"/>
                    <a:pt x="198" y="34"/>
                  </a:cubicBezTo>
                  <a:cubicBezTo>
                    <a:pt x="176" y="44"/>
                    <a:pt x="176" y="44"/>
                    <a:pt x="176" y="44"/>
                  </a:cubicBezTo>
                  <a:cubicBezTo>
                    <a:pt x="172" y="39"/>
                    <a:pt x="167" y="36"/>
                    <a:pt x="161" y="33"/>
                  </a:cubicBezTo>
                  <a:cubicBezTo>
                    <a:pt x="164" y="9"/>
                    <a:pt x="164" y="9"/>
                    <a:pt x="164" y="9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23" y="20"/>
                    <a:pt x="123" y="20"/>
                    <a:pt x="123" y="20"/>
                  </a:cubicBezTo>
                  <a:cubicBezTo>
                    <a:pt x="120" y="20"/>
                    <a:pt x="117" y="20"/>
                    <a:pt x="114" y="20"/>
                  </a:cubicBezTo>
                  <a:cubicBezTo>
                    <a:pt x="111" y="20"/>
                    <a:pt x="108" y="20"/>
                    <a:pt x="105" y="2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7" y="33"/>
                    <a:pt x="67" y="33"/>
                    <a:pt x="67" y="33"/>
                  </a:cubicBezTo>
                  <a:cubicBezTo>
                    <a:pt x="62" y="36"/>
                    <a:pt x="57" y="39"/>
                    <a:pt x="52" y="44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26" y="81"/>
                    <a:pt x="24" y="87"/>
                    <a:pt x="23" y="94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23" y="133"/>
                    <a:pt x="23" y="133"/>
                    <a:pt x="23" y="133"/>
                  </a:cubicBezTo>
                  <a:cubicBezTo>
                    <a:pt x="24" y="139"/>
                    <a:pt x="26" y="145"/>
                    <a:pt x="29" y="151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52" y="183"/>
                    <a:pt x="52" y="183"/>
                    <a:pt x="52" y="183"/>
                  </a:cubicBezTo>
                  <a:cubicBezTo>
                    <a:pt x="57" y="187"/>
                    <a:pt x="62" y="191"/>
                    <a:pt x="67" y="194"/>
                  </a:cubicBezTo>
                  <a:cubicBezTo>
                    <a:pt x="65" y="218"/>
                    <a:pt x="65" y="218"/>
                    <a:pt x="65" y="218"/>
                  </a:cubicBezTo>
                  <a:cubicBezTo>
                    <a:pt x="93" y="227"/>
                    <a:pt x="93" y="227"/>
                    <a:pt x="93" y="227"/>
                  </a:cubicBezTo>
                  <a:cubicBezTo>
                    <a:pt x="105" y="206"/>
                    <a:pt x="105" y="206"/>
                    <a:pt x="105" y="206"/>
                  </a:cubicBezTo>
                  <a:cubicBezTo>
                    <a:pt x="108" y="207"/>
                    <a:pt x="111" y="207"/>
                    <a:pt x="114" y="207"/>
                  </a:cubicBezTo>
                  <a:cubicBezTo>
                    <a:pt x="117" y="207"/>
                    <a:pt x="121" y="207"/>
                    <a:pt x="124" y="206"/>
                  </a:cubicBezTo>
                  <a:cubicBezTo>
                    <a:pt x="135" y="227"/>
                    <a:pt x="135" y="227"/>
                    <a:pt x="135" y="227"/>
                  </a:cubicBezTo>
                  <a:cubicBezTo>
                    <a:pt x="164" y="217"/>
                    <a:pt x="164" y="217"/>
                    <a:pt x="164" y="217"/>
                  </a:cubicBezTo>
                  <a:cubicBezTo>
                    <a:pt x="161" y="194"/>
                    <a:pt x="161" y="194"/>
                    <a:pt x="161" y="194"/>
                  </a:cubicBezTo>
                  <a:cubicBezTo>
                    <a:pt x="167" y="191"/>
                    <a:pt x="172" y="187"/>
                    <a:pt x="176" y="183"/>
                  </a:cubicBezTo>
                  <a:cubicBezTo>
                    <a:pt x="198" y="193"/>
                    <a:pt x="198" y="193"/>
                    <a:pt x="198" y="193"/>
                  </a:cubicBezTo>
                  <a:cubicBezTo>
                    <a:pt x="216" y="168"/>
                    <a:pt x="216" y="168"/>
                    <a:pt x="216" y="168"/>
                  </a:cubicBezTo>
                  <a:cubicBezTo>
                    <a:pt x="200" y="151"/>
                    <a:pt x="200" y="151"/>
                    <a:pt x="200" y="151"/>
                  </a:cubicBezTo>
                  <a:cubicBezTo>
                    <a:pt x="202" y="145"/>
                    <a:pt x="204" y="139"/>
                    <a:pt x="206" y="133"/>
                  </a:cubicBezTo>
                  <a:lnTo>
                    <a:pt x="229" y="128"/>
                  </a:lnTo>
                  <a:close/>
                  <a:moveTo>
                    <a:pt x="114" y="180"/>
                  </a:moveTo>
                  <a:cubicBezTo>
                    <a:pt x="77" y="180"/>
                    <a:pt x="47" y="150"/>
                    <a:pt x="47" y="113"/>
                  </a:cubicBezTo>
                  <a:cubicBezTo>
                    <a:pt x="47" y="76"/>
                    <a:pt x="77" y="46"/>
                    <a:pt x="114" y="46"/>
                  </a:cubicBezTo>
                  <a:cubicBezTo>
                    <a:pt x="151" y="46"/>
                    <a:pt x="181" y="76"/>
                    <a:pt x="181" y="113"/>
                  </a:cubicBezTo>
                  <a:cubicBezTo>
                    <a:pt x="181" y="150"/>
                    <a:pt x="151" y="180"/>
                    <a:pt x="114" y="1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prstClr val="black"/>
                </a:solidFill>
              </a:endParaRPr>
            </a:p>
          </p:txBody>
        </p:sp>
        <p:sp>
          <p:nvSpPr>
            <p:cNvPr id="16" name="Freeform 21"/>
            <p:cNvSpPr>
              <a:spLocks noEditPoints="1"/>
            </p:cNvSpPr>
            <p:nvPr/>
          </p:nvSpPr>
          <p:spPr bwMode="auto">
            <a:xfrm>
              <a:off x="4577871" y="4221191"/>
              <a:ext cx="199861" cy="199861"/>
            </a:xfrm>
            <a:custGeom>
              <a:avLst/>
              <a:gdLst>
                <a:gd name="T0" fmla="*/ 135 w 135"/>
                <a:gd name="T1" fmla="*/ 76 h 135"/>
                <a:gd name="T2" fmla="*/ 135 w 135"/>
                <a:gd name="T3" fmla="*/ 58 h 135"/>
                <a:gd name="T4" fmla="*/ 122 w 135"/>
                <a:gd name="T5" fmla="*/ 55 h 135"/>
                <a:gd name="T6" fmla="*/ 118 w 135"/>
                <a:gd name="T7" fmla="*/ 45 h 135"/>
                <a:gd name="T8" fmla="*/ 128 w 135"/>
                <a:gd name="T9" fmla="*/ 34 h 135"/>
                <a:gd name="T10" fmla="*/ 117 w 135"/>
                <a:gd name="T11" fmla="*/ 20 h 135"/>
                <a:gd name="T12" fmla="*/ 104 w 135"/>
                <a:gd name="T13" fmla="*/ 26 h 135"/>
                <a:gd name="T14" fmla="*/ 96 w 135"/>
                <a:gd name="T15" fmla="*/ 19 h 135"/>
                <a:gd name="T16" fmla="*/ 97 w 135"/>
                <a:gd name="T17" fmla="*/ 5 h 135"/>
                <a:gd name="T18" fmla="*/ 80 w 135"/>
                <a:gd name="T19" fmla="*/ 0 h 135"/>
                <a:gd name="T20" fmla="*/ 73 w 135"/>
                <a:gd name="T21" fmla="*/ 12 h 135"/>
                <a:gd name="T22" fmla="*/ 67 w 135"/>
                <a:gd name="T23" fmla="*/ 12 h 135"/>
                <a:gd name="T24" fmla="*/ 62 w 135"/>
                <a:gd name="T25" fmla="*/ 12 h 135"/>
                <a:gd name="T26" fmla="*/ 55 w 135"/>
                <a:gd name="T27" fmla="*/ 0 h 135"/>
                <a:gd name="T28" fmla="*/ 38 w 135"/>
                <a:gd name="T29" fmla="*/ 5 h 135"/>
                <a:gd name="T30" fmla="*/ 39 w 135"/>
                <a:gd name="T31" fmla="*/ 19 h 135"/>
                <a:gd name="T32" fmla="*/ 30 w 135"/>
                <a:gd name="T33" fmla="*/ 26 h 135"/>
                <a:gd name="T34" fmla="*/ 18 w 135"/>
                <a:gd name="T35" fmla="*/ 20 h 135"/>
                <a:gd name="T36" fmla="*/ 7 w 135"/>
                <a:gd name="T37" fmla="*/ 34 h 135"/>
                <a:gd name="T38" fmla="*/ 17 w 135"/>
                <a:gd name="T39" fmla="*/ 45 h 135"/>
                <a:gd name="T40" fmla="*/ 13 w 135"/>
                <a:gd name="T41" fmla="*/ 55 h 135"/>
                <a:gd name="T42" fmla="*/ 0 w 135"/>
                <a:gd name="T43" fmla="*/ 58 h 135"/>
                <a:gd name="T44" fmla="*/ 0 w 135"/>
                <a:gd name="T45" fmla="*/ 76 h 135"/>
                <a:gd name="T46" fmla="*/ 13 w 135"/>
                <a:gd name="T47" fmla="*/ 79 h 135"/>
                <a:gd name="T48" fmla="*/ 17 w 135"/>
                <a:gd name="T49" fmla="*/ 90 h 135"/>
                <a:gd name="T50" fmla="*/ 7 w 135"/>
                <a:gd name="T51" fmla="*/ 100 h 135"/>
                <a:gd name="T52" fmla="*/ 18 w 135"/>
                <a:gd name="T53" fmla="*/ 114 h 135"/>
                <a:gd name="T54" fmla="*/ 31 w 135"/>
                <a:gd name="T55" fmla="*/ 109 h 135"/>
                <a:gd name="T56" fmla="*/ 39 w 135"/>
                <a:gd name="T57" fmla="*/ 115 h 135"/>
                <a:gd name="T58" fmla="*/ 38 w 135"/>
                <a:gd name="T59" fmla="*/ 129 h 135"/>
                <a:gd name="T60" fmla="*/ 55 w 135"/>
                <a:gd name="T61" fmla="*/ 135 h 135"/>
                <a:gd name="T62" fmla="*/ 62 w 135"/>
                <a:gd name="T63" fmla="*/ 122 h 135"/>
                <a:gd name="T64" fmla="*/ 68 w 135"/>
                <a:gd name="T65" fmla="*/ 123 h 135"/>
                <a:gd name="T66" fmla="*/ 73 w 135"/>
                <a:gd name="T67" fmla="*/ 122 h 135"/>
                <a:gd name="T68" fmla="*/ 80 w 135"/>
                <a:gd name="T69" fmla="*/ 135 h 135"/>
                <a:gd name="T70" fmla="*/ 97 w 135"/>
                <a:gd name="T71" fmla="*/ 129 h 135"/>
                <a:gd name="T72" fmla="*/ 96 w 135"/>
                <a:gd name="T73" fmla="*/ 115 h 135"/>
                <a:gd name="T74" fmla="*/ 104 w 135"/>
                <a:gd name="T75" fmla="*/ 109 h 135"/>
                <a:gd name="T76" fmla="*/ 117 w 135"/>
                <a:gd name="T77" fmla="*/ 114 h 135"/>
                <a:gd name="T78" fmla="*/ 128 w 135"/>
                <a:gd name="T79" fmla="*/ 100 h 135"/>
                <a:gd name="T80" fmla="*/ 118 w 135"/>
                <a:gd name="T81" fmla="*/ 89 h 135"/>
                <a:gd name="T82" fmla="*/ 122 w 135"/>
                <a:gd name="T83" fmla="*/ 79 h 135"/>
                <a:gd name="T84" fmla="*/ 135 w 135"/>
                <a:gd name="T85" fmla="*/ 76 h 135"/>
                <a:gd name="T86" fmla="*/ 67 w 135"/>
                <a:gd name="T87" fmla="*/ 107 h 135"/>
                <a:gd name="T88" fmla="*/ 28 w 135"/>
                <a:gd name="T89" fmla="*/ 67 h 135"/>
                <a:gd name="T90" fmla="*/ 67 w 135"/>
                <a:gd name="T91" fmla="*/ 27 h 135"/>
                <a:gd name="T92" fmla="*/ 107 w 135"/>
                <a:gd name="T93" fmla="*/ 67 h 135"/>
                <a:gd name="T94" fmla="*/ 67 w 135"/>
                <a:gd name="T95" fmla="*/ 10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5" h="135">
                  <a:moveTo>
                    <a:pt x="135" y="76"/>
                  </a:moveTo>
                  <a:cubicBezTo>
                    <a:pt x="135" y="58"/>
                    <a:pt x="135" y="58"/>
                    <a:pt x="135" y="58"/>
                  </a:cubicBezTo>
                  <a:cubicBezTo>
                    <a:pt x="122" y="55"/>
                    <a:pt x="122" y="55"/>
                    <a:pt x="122" y="55"/>
                  </a:cubicBezTo>
                  <a:cubicBezTo>
                    <a:pt x="121" y="52"/>
                    <a:pt x="120" y="48"/>
                    <a:pt x="118" y="45"/>
                  </a:cubicBezTo>
                  <a:cubicBezTo>
                    <a:pt x="128" y="34"/>
                    <a:pt x="128" y="34"/>
                    <a:pt x="128" y="34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2" y="23"/>
                    <a:pt x="99" y="21"/>
                    <a:pt x="96" y="19"/>
                  </a:cubicBezTo>
                  <a:cubicBezTo>
                    <a:pt x="97" y="5"/>
                    <a:pt x="97" y="5"/>
                    <a:pt x="97" y="5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71" y="12"/>
                    <a:pt x="69" y="12"/>
                    <a:pt x="67" y="12"/>
                  </a:cubicBezTo>
                  <a:cubicBezTo>
                    <a:pt x="66" y="12"/>
                    <a:pt x="64" y="12"/>
                    <a:pt x="62" y="12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6" y="21"/>
                    <a:pt x="33" y="23"/>
                    <a:pt x="30" y="26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15" y="48"/>
                    <a:pt x="14" y="52"/>
                    <a:pt x="13" y="55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4" y="83"/>
                    <a:pt x="15" y="86"/>
                    <a:pt x="17" y="90"/>
                  </a:cubicBezTo>
                  <a:cubicBezTo>
                    <a:pt x="7" y="100"/>
                    <a:pt x="7" y="100"/>
                    <a:pt x="7" y="100"/>
                  </a:cubicBezTo>
                  <a:cubicBezTo>
                    <a:pt x="18" y="114"/>
                    <a:pt x="18" y="114"/>
                    <a:pt x="18" y="114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33" y="111"/>
                    <a:pt x="36" y="113"/>
                    <a:pt x="39" y="115"/>
                  </a:cubicBezTo>
                  <a:cubicBezTo>
                    <a:pt x="38" y="129"/>
                    <a:pt x="38" y="129"/>
                    <a:pt x="38" y="129"/>
                  </a:cubicBezTo>
                  <a:cubicBezTo>
                    <a:pt x="55" y="135"/>
                    <a:pt x="55" y="135"/>
                    <a:pt x="55" y="135"/>
                  </a:cubicBezTo>
                  <a:cubicBezTo>
                    <a:pt x="62" y="122"/>
                    <a:pt x="62" y="122"/>
                    <a:pt x="62" y="122"/>
                  </a:cubicBezTo>
                  <a:cubicBezTo>
                    <a:pt x="64" y="123"/>
                    <a:pt x="66" y="123"/>
                    <a:pt x="68" y="123"/>
                  </a:cubicBezTo>
                  <a:cubicBezTo>
                    <a:pt x="69" y="123"/>
                    <a:pt x="71" y="123"/>
                    <a:pt x="73" y="122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97" y="129"/>
                    <a:pt x="97" y="129"/>
                    <a:pt x="97" y="129"/>
                  </a:cubicBezTo>
                  <a:cubicBezTo>
                    <a:pt x="96" y="115"/>
                    <a:pt x="96" y="115"/>
                    <a:pt x="96" y="115"/>
                  </a:cubicBezTo>
                  <a:cubicBezTo>
                    <a:pt x="99" y="113"/>
                    <a:pt x="102" y="111"/>
                    <a:pt x="104" y="109"/>
                  </a:cubicBezTo>
                  <a:cubicBezTo>
                    <a:pt x="117" y="114"/>
                    <a:pt x="117" y="114"/>
                    <a:pt x="117" y="114"/>
                  </a:cubicBezTo>
                  <a:cubicBezTo>
                    <a:pt x="128" y="100"/>
                    <a:pt x="128" y="100"/>
                    <a:pt x="128" y="100"/>
                  </a:cubicBezTo>
                  <a:cubicBezTo>
                    <a:pt x="118" y="89"/>
                    <a:pt x="118" y="89"/>
                    <a:pt x="118" y="89"/>
                  </a:cubicBezTo>
                  <a:cubicBezTo>
                    <a:pt x="120" y="86"/>
                    <a:pt x="121" y="83"/>
                    <a:pt x="122" y="79"/>
                  </a:cubicBezTo>
                  <a:lnTo>
                    <a:pt x="135" y="76"/>
                  </a:lnTo>
                  <a:close/>
                  <a:moveTo>
                    <a:pt x="67" y="107"/>
                  </a:moveTo>
                  <a:cubicBezTo>
                    <a:pt x="46" y="107"/>
                    <a:pt x="28" y="89"/>
                    <a:pt x="28" y="67"/>
                  </a:cubicBezTo>
                  <a:cubicBezTo>
                    <a:pt x="28" y="45"/>
                    <a:pt x="46" y="27"/>
                    <a:pt x="67" y="27"/>
                  </a:cubicBezTo>
                  <a:cubicBezTo>
                    <a:pt x="89" y="27"/>
                    <a:pt x="107" y="45"/>
                    <a:pt x="107" y="67"/>
                  </a:cubicBezTo>
                  <a:cubicBezTo>
                    <a:pt x="107" y="89"/>
                    <a:pt x="89" y="107"/>
                    <a:pt x="67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891432" y="2226815"/>
            <a:ext cx="356152" cy="352477"/>
            <a:chOff x="6967126" y="4092464"/>
            <a:chExt cx="453105" cy="448433"/>
          </a:xfrm>
          <a:gradFill>
            <a:gsLst>
              <a:gs pos="11000">
                <a:srgbClr val="2B3649"/>
              </a:gs>
              <a:gs pos="100000">
                <a:srgbClr val="3B4A62"/>
              </a:gs>
            </a:gsLst>
            <a:lin ang="2700000" scaled="0"/>
          </a:gradFill>
        </p:grpSpPr>
        <p:sp>
          <p:nvSpPr>
            <p:cNvPr id="22" name="Freeform 136"/>
            <p:cNvSpPr>
              <a:spLocks/>
            </p:cNvSpPr>
            <p:nvPr/>
          </p:nvSpPr>
          <p:spPr bwMode="auto">
            <a:xfrm>
              <a:off x="6967126" y="4343773"/>
              <a:ext cx="453105" cy="197124"/>
            </a:xfrm>
            <a:custGeom>
              <a:avLst/>
              <a:gdLst>
                <a:gd name="T0" fmla="*/ 103 w 205"/>
                <a:gd name="T1" fmla="*/ 19 h 89"/>
                <a:gd name="T2" fmla="*/ 47 w 205"/>
                <a:gd name="T3" fmla="*/ 0 h 89"/>
                <a:gd name="T4" fmla="*/ 0 w 205"/>
                <a:gd name="T5" fmla="*/ 0 h 89"/>
                <a:gd name="T6" fmla="*/ 0 w 205"/>
                <a:gd name="T7" fmla="*/ 67 h 89"/>
                <a:gd name="T8" fmla="*/ 22 w 205"/>
                <a:gd name="T9" fmla="*/ 89 h 89"/>
                <a:gd name="T10" fmla="*/ 183 w 205"/>
                <a:gd name="T11" fmla="*/ 89 h 89"/>
                <a:gd name="T12" fmla="*/ 205 w 205"/>
                <a:gd name="T13" fmla="*/ 67 h 89"/>
                <a:gd name="T14" fmla="*/ 205 w 205"/>
                <a:gd name="T15" fmla="*/ 0 h 89"/>
                <a:gd name="T16" fmla="*/ 158 w 205"/>
                <a:gd name="T17" fmla="*/ 0 h 89"/>
                <a:gd name="T18" fmla="*/ 103 w 205"/>
                <a:gd name="T19" fmla="*/ 1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5" h="89">
                  <a:moveTo>
                    <a:pt x="103" y="19"/>
                  </a:moveTo>
                  <a:cubicBezTo>
                    <a:pt x="82" y="19"/>
                    <a:pt x="62" y="12"/>
                    <a:pt x="4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79"/>
                    <a:pt x="10" y="89"/>
                    <a:pt x="22" y="89"/>
                  </a:cubicBezTo>
                  <a:cubicBezTo>
                    <a:pt x="183" y="89"/>
                    <a:pt x="183" y="89"/>
                    <a:pt x="183" y="89"/>
                  </a:cubicBezTo>
                  <a:cubicBezTo>
                    <a:pt x="195" y="89"/>
                    <a:pt x="205" y="79"/>
                    <a:pt x="205" y="67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43" y="12"/>
                    <a:pt x="124" y="19"/>
                    <a:pt x="103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prstClr val="black"/>
                </a:solidFill>
              </a:endParaRPr>
            </a:p>
          </p:txBody>
        </p:sp>
        <p:sp>
          <p:nvSpPr>
            <p:cNvPr id="23" name="Freeform 137"/>
            <p:cNvSpPr>
              <a:spLocks noEditPoints="1"/>
            </p:cNvSpPr>
            <p:nvPr/>
          </p:nvSpPr>
          <p:spPr bwMode="auto">
            <a:xfrm>
              <a:off x="6967126" y="4092464"/>
              <a:ext cx="453105" cy="260652"/>
            </a:xfrm>
            <a:custGeom>
              <a:avLst/>
              <a:gdLst>
                <a:gd name="T0" fmla="*/ 183 w 205"/>
                <a:gd name="T1" fmla="*/ 42 h 118"/>
                <a:gd name="T2" fmla="*/ 180 w 205"/>
                <a:gd name="T3" fmla="*/ 42 h 118"/>
                <a:gd name="T4" fmla="*/ 154 w 205"/>
                <a:gd name="T5" fmla="*/ 42 h 118"/>
                <a:gd name="T6" fmla="*/ 154 w 205"/>
                <a:gd name="T7" fmla="*/ 22 h 118"/>
                <a:gd name="T8" fmla="*/ 132 w 205"/>
                <a:gd name="T9" fmla="*/ 0 h 118"/>
                <a:gd name="T10" fmla="*/ 73 w 205"/>
                <a:gd name="T11" fmla="*/ 0 h 118"/>
                <a:gd name="T12" fmla="*/ 51 w 205"/>
                <a:gd name="T13" fmla="*/ 22 h 118"/>
                <a:gd name="T14" fmla="*/ 51 w 205"/>
                <a:gd name="T15" fmla="*/ 42 h 118"/>
                <a:gd name="T16" fmla="*/ 25 w 205"/>
                <a:gd name="T17" fmla="*/ 42 h 118"/>
                <a:gd name="T18" fmla="*/ 22 w 205"/>
                <a:gd name="T19" fmla="*/ 42 h 118"/>
                <a:gd name="T20" fmla="*/ 0 w 205"/>
                <a:gd name="T21" fmla="*/ 64 h 118"/>
                <a:gd name="T22" fmla="*/ 0 w 205"/>
                <a:gd name="T23" fmla="*/ 101 h 118"/>
                <a:gd name="T24" fmla="*/ 54 w 205"/>
                <a:gd name="T25" fmla="*/ 101 h 118"/>
                <a:gd name="T26" fmla="*/ 103 w 205"/>
                <a:gd name="T27" fmla="*/ 118 h 118"/>
                <a:gd name="T28" fmla="*/ 151 w 205"/>
                <a:gd name="T29" fmla="*/ 101 h 118"/>
                <a:gd name="T30" fmla="*/ 205 w 205"/>
                <a:gd name="T31" fmla="*/ 101 h 118"/>
                <a:gd name="T32" fmla="*/ 205 w 205"/>
                <a:gd name="T33" fmla="*/ 64 h 118"/>
                <a:gd name="T34" fmla="*/ 183 w 205"/>
                <a:gd name="T35" fmla="*/ 42 h 118"/>
                <a:gd name="T36" fmla="*/ 67 w 205"/>
                <a:gd name="T37" fmla="*/ 26 h 118"/>
                <a:gd name="T38" fmla="*/ 67 w 205"/>
                <a:gd name="T39" fmla="*/ 22 h 118"/>
                <a:gd name="T40" fmla="*/ 73 w 205"/>
                <a:gd name="T41" fmla="*/ 17 h 118"/>
                <a:gd name="T42" fmla="*/ 132 w 205"/>
                <a:gd name="T43" fmla="*/ 17 h 118"/>
                <a:gd name="T44" fmla="*/ 138 w 205"/>
                <a:gd name="T45" fmla="*/ 22 h 118"/>
                <a:gd name="T46" fmla="*/ 138 w 205"/>
                <a:gd name="T47" fmla="*/ 26 h 118"/>
                <a:gd name="T48" fmla="*/ 138 w 205"/>
                <a:gd name="T49" fmla="*/ 42 h 118"/>
                <a:gd name="T50" fmla="*/ 67 w 205"/>
                <a:gd name="T51" fmla="*/ 42 h 118"/>
                <a:gd name="T52" fmla="*/ 67 w 205"/>
                <a:gd name="T53" fmla="*/ 26 h 118"/>
                <a:gd name="T54" fmla="*/ 101 w 205"/>
                <a:gd name="T55" fmla="*/ 101 h 118"/>
                <a:gd name="T56" fmla="*/ 85 w 205"/>
                <a:gd name="T57" fmla="*/ 86 h 118"/>
                <a:gd name="T58" fmla="*/ 101 w 205"/>
                <a:gd name="T59" fmla="*/ 70 h 118"/>
                <a:gd name="T60" fmla="*/ 117 w 205"/>
                <a:gd name="T61" fmla="*/ 86 h 118"/>
                <a:gd name="T62" fmla="*/ 101 w 205"/>
                <a:gd name="T63" fmla="*/ 10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5" h="118">
                  <a:moveTo>
                    <a:pt x="183" y="42"/>
                  </a:moveTo>
                  <a:cubicBezTo>
                    <a:pt x="180" y="42"/>
                    <a:pt x="180" y="42"/>
                    <a:pt x="180" y="42"/>
                  </a:cubicBezTo>
                  <a:cubicBezTo>
                    <a:pt x="154" y="42"/>
                    <a:pt x="154" y="42"/>
                    <a:pt x="154" y="42"/>
                  </a:cubicBezTo>
                  <a:cubicBezTo>
                    <a:pt x="154" y="22"/>
                    <a:pt x="154" y="22"/>
                    <a:pt x="154" y="22"/>
                  </a:cubicBezTo>
                  <a:cubicBezTo>
                    <a:pt x="154" y="10"/>
                    <a:pt x="144" y="0"/>
                    <a:pt x="132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61" y="0"/>
                    <a:pt x="51" y="10"/>
                    <a:pt x="51" y="22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10" y="42"/>
                    <a:pt x="0" y="52"/>
                    <a:pt x="0" y="64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54" y="101"/>
                    <a:pt x="54" y="101"/>
                    <a:pt x="54" y="101"/>
                  </a:cubicBezTo>
                  <a:cubicBezTo>
                    <a:pt x="67" y="112"/>
                    <a:pt x="84" y="118"/>
                    <a:pt x="103" y="118"/>
                  </a:cubicBezTo>
                  <a:cubicBezTo>
                    <a:pt x="121" y="118"/>
                    <a:pt x="138" y="112"/>
                    <a:pt x="151" y="101"/>
                  </a:cubicBezTo>
                  <a:cubicBezTo>
                    <a:pt x="205" y="101"/>
                    <a:pt x="205" y="101"/>
                    <a:pt x="205" y="101"/>
                  </a:cubicBezTo>
                  <a:cubicBezTo>
                    <a:pt x="205" y="64"/>
                    <a:pt x="205" y="64"/>
                    <a:pt x="205" y="64"/>
                  </a:cubicBezTo>
                  <a:cubicBezTo>
                    <a:pt x="205" y="52"/>
                    <a:pt x="195" y="42"/>
                    <a:pt x="183" y="42"/>
                  </a:cubicBezTo>
                  <a:close/>
                  <a:moveTo>
                    <a:pt x="67" y="26"/>
                  </a:moveTo>
                  <a:cubicBezTo>
                    <a:pt x="67" y="22"/>
                    <a:pt x="67" y="22"/>
                    <a:pt x="67" y="22"/>
                  </a:cubicBezTo>
                  <a:cubicBezTo>
                    <a:pt x="67" y="19"/>
                    <a:pt x="70" y="17"/>
                    <a:pt x="73" y="17"/>
                  </a:cubicBezTo>
                  <a:cubicBezTo>
                    <a:pt x="132" y="17"/>
                    <a:pt x="132" y="17"/>
                    <a:pt x="132" y="17"/>
                  </a:cubicBezTo>
                  <a:cubicBezTo>
                    <a:pt x="135" y="17"/>
                    <a:pt x="138" y="19"/>
                    <a:pt x="138" y="22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38" y="42"/>
                    <a:pt x="138" y="42"/>
                    <a:pt x="138" y="42"/>
                  </a:cubicBezTo>
                  <a:cubicBezTo>
                    <a:pt x="67" y="42"/>
                    <a:pt x="67" y="42"/>
                    <a:pt x="67" y="42"/>
                  </a:cubicBezTo>
                  <a:lnTo>
                    <a:pt x="67" y="26"/>
                  </a:lnTo>
                  <a:close/>
                  <a:moveTo>
                    <a:pt x="101" y="101"/>
                  </a:moveTo>
                  <a:cubicBezTo>
                    <a:pt x="92" y="101"/>
                    <a:pt x="85" y="94"/>
                    <a:pt x="85" y="86"/>
                  </a:cubicBezTo>
                  <a:cubicBezTo>
                    <a:pt x="85" y="77"/>
                    <a:pt x="92" y="70"/>
                    <a:pt x="101" y="70"/>
                  </a:cubicBezTo>
                  <a:cubicBezTo>
                    <a:pt x="110" y="70"/>
                    <a:pt x="117" y="77"/>
                    <a:pt x="117" y="86"/>
                  </a:cubicBezTo>
                  <a:cubicBezTo>
                    <a:pt x="117" y="94"/>
                    <a:pt x="110" y="101"/>
                    <a:pt x="101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2471832" y="2352123"/>
            <a:ext cx="366731" cy="350733"/>
            <a:chOff x="1004888" y="993775"/>
            <a:chExt cx="2438400" cy="2332038"/>
          </a:xfrm>
          <a:gradFill>
            <a:gsLst>
              <a:gs pos="11000">
                <a:srgbClr val="2B3649"/>
              </a:gs>
              <a:gs pos="100000">
                <a:srgbClr val="3B4A62"/>
              </a:gs>
            </a:gsLst>
            <a:lin ang="2700000" scaled="0"/>
          </a:gradFill>
        </p:grpSpPr>
        <p:sp>
          <p:nvSpPr>
            <p:cNvPr id="25" name="Freeform 25"/>
            <p:cNvSpPr>
              <a:spLocks/>
            </p:cNvSpPr>
            <p:nvPr/>
          </p:nvSpPr>
          <p:spPr bwMode="auto">
            <a:xfrm>
              <a:off x="1898651" y="2670175"/>
              <a:ext cx="655638" cy="655638"/>
            </a:xfrm>
            <a:custGeom>
              <a:avLst/>
              <a:gdLst>
                <a:gd name="T0" fmla="*/ 206 w 413"/>
                <a:gd name="T1" fmla="*/ 413 h 413"/>
                <a:gd name="T2" fmla="*/ 0 w 413"/>
                <a:gd name="T3" fmla="*/ 0 h 413"/>
                <a:gd name="T4" fmla="*/ 413 w 413"/>
                <a:gd name="T5" fmla="*/ 0 h 413"/>
                <a:gd name="T6" fmla="*/ 206 w 413"/>
                <a:gd name="T7" fmla="*/ 413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3" h="413">
                  <a:moveTo>
                    <a:pt x="206" y="413"/>
                  </a:moveTo>
                  <a:lnTo>
                    <a:pt x="0" y="0"/>
                  </a:lnTo>
                  <a:lnTo>
                    <a:pt x="413" y="0"/>
                  </a:lnTo>
                  <a:lnTo>
                    <a:pt x="206" y="4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prstClr val="black"/>
                </a:solidFill>
              </a:endParaRPr>
            </a:p>
          </p:txBody>
        </p:sp>
        <p:sp>
          <p:nvSpPr>
            <p:cNvPr id="26" name="任意多边形 25"/>
            <p:cNvSpPr>
              <a:spLocks noChangeArrowheads="1"/>
            </p:cNvSpPr>
            <p:nvPr/>
          </p:nvSpPr>
          <p:spPr bwMode="auto">
            <a:xfrm>
              <a:off x="1004888" y="993775"/>
              <a:ext cx="2438400" cy="1774825"/>
            </a:xfrm>
            <a:custGeom>
              <a:avLst/>
              <a:gdLst>
                <a:gd name="connsiteX0" fmla="*/ 290196 w 2438400"/>
                <a:gd name="connsiteY0" fmla="*/ 0 h 1774825"/>
                <a:gd name="connsiteX1" fmla="*/ 2151973 w 2438400"/>
                <a:gd name="connsiteY1" fmla="*/ 0 h 1774825"/>
                <a:gd name="connsiteX2" fmla="*/ 2438400 w 2438400"/>
                <a:gd name="connsiteY2" fmla="*/ 286384 h 1774825"/>
                <a:gd name="connsiteX3" fmla="*/ 2438400 w 2438400"/>
                <a:gd name="connsiteY3" fmla="*/ 1484673 h 1774825"/>
                <a:gd name="connsiteX4" fmla="*/ 2151973 w 2438400"/>
                <a:gd name="connsiteY4" fmla="*/ 1774825 h 1774825"/>
                <a:gd name="connsiteX5" fmla="*/ 290196 w 2438400"/>
                <a:gd name="connsiteY5" fmla="*/ 1774825 h 1774825"/>
                <a:gd name="connsiteX6" fmla="*/ 0 w 2438400"/>
                <a:gd name="connsiteY6" fmla="*/ 1484673 h 1774825"/>
                <a:gd name="connsiteX7" fmla="*/ 0 w 2438400"/>
                <a:gd name="connsiteY7" fmla="*/ 286384 h 1774825"/>
                <a:gd name="connsiteX8" fmla="*/ 290196 w 2438400"/>
                <a:gd name="connsiteY8" fmla="*/ 0 h 1774825"/>
                <a:gd name="connsiteX9" fmla="*/ 471488 w 2438400"/>
                <a:gd name="connsiteY9" fmla="*/ 425450 h 1774825"/>
                <a:gd name="connsiteX10" fmla="*/ 471488 w 2438400"/>
                <a:gd name="connsiteY10" fmla="*/ 598488 h 1774825"/>
                <a:gd name="connsiteX11" fmla="*/ 1971676 w 2438400"/>
                <a:gd name="connsiteY11" fmla="*/ 598488 h 1774825"/>
                <a:gd name="connsiteX12" fmla="*/ 1971676 w 2438400"/>
                <a:gd name="connsiteY12" fmla="*/ 425450 h 1774825"/>
                <a:gd name="connsiteX13" fmla="*/ 471488 w 2438400"/>
                <a:gd name="connsiteY13" fmla="*/ 425450 h 1774825"/>
                <a:gd name="connsiteX14" fmla="*/ 471488 w 2438400"/>
                <a:gd name="connsiteY14" fmla="*/ 801688 h 1774825"/>
                <a:gd name="connsiteX15" fmla="*/ 471488 w 2438400"/>
                <a:gd name="connsiteY15" fmla="*/ 971551 h 1774825"/>
                <a:gd name="connsiteX16" fmla="*/ 1971676 w 2438400"/>
                <a:gd name="connsiteY16" fmla="*/ 971551 h 1774825"/>
                <a:gd name="connsiteX17" fmla="*/ 1971676 w 2438400"/>
                <a:gd name="connsiteY17" fmla="*/ 801688 h 1774825"/>
                <a:gd name="connsiteX18" fmla="*/ 471488 w 2438400"/>
                <a:gd name="connsiteY18" fmla="*/ 801688 h 1774825"/>
                <a:gd name="connsiteX19" fmla="*/ 471488 w 2438400"/>
                <a:gd name="connsiteY19" fmla="*/ 1174750 h 1774825"/>
                <a:gd name="connsiteX20" fmla="*/ 471488 w 2438400"/>
                <a:gd name="connsiteY20" fmla="*/ 1347788 h 1774825"/>
                <a:gd name="connsiteX21" fmla="*/ 1971676 w 2438400"/>
                <a:gd name="connsiteY21" fmla="*/ 1347788 h 1774825"/>
                <a:gd name="connsiteX22" fmla="*/ 1971676 w 2438400"/>
                <a:gd name="connsiteY22" fmla="*/ 1174750 h 1774825"/>
                <a:gd name="connsiteX23" fmla="*/ 471488 w 2438400"/>
                <a:gd name="connsiteY23" fmla="*/ 1174750 h 177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438400" h="1774825">
                  <a:moveTo>
                    <a:pt x="290196" y="0"/>
                  </a:moveTo>
                  <a:cubicBezTo>
                    <a:pt x="2151973" y="0"/>
                    <a:pt x="2151973" y="0"/>
                    <a:pt x="2151973" y="0"/>
                  </a:cubicBezTo>
                  <a:cubicBezTo>
                    <a:pt x="2310262" y="0"/>
                    <a:pt x="2438400" y="128119"/>
                    <a:pt x="2438400" y="286384"/>
                  </a:cubicBezTo>
                  <a:lnTo>
                    <a:pt x="2438400" y="1484673"/>
                  </a:lnTo>
                  <a:cubicBezTo>
                    <a:pt x="2438400" y="1646706"/>
                    <a:pt x="2310262" y="1774825"/>
                    <a:pt x="2151973" y="1774825"/>
                  </a:cubicBezTo>
                  <a:cubicBezTo>
                    <a:pt x="290196" y="1774825"/>
                    <a:pt x="290196" y="1774825"/>
                    <a:pt x="290196" y="1774825"/>
                  </a:cubicBezTo>
                  <a:cubicBezTo>
                    <a:pt x="131907" y="1774825"/>
                    <a:pt x="0" y="1646706"/>
                    <a:pt x="0" y="1484673"/>
                  </a:cubicBezTo>
                  <a:cubicBezTo>
                    <a:pt x="0" y="286384"/>
                    <a:pt x="0" y="286384"/>
                    <a:pt x="0" y="286384"/>
                  </a:cubicBezTo>
                  <a:cubicBezTo>
                    <a:pt x="0" y="128119"/>
                    <a:pt x="131907" y="0"/>
                    <a:pt x="290196" y="0"/>
                  </a:cubicBezTo>
                  <a:close/>
                  <a:moveTo>
                    <a:pt x="471488" y="425450"/>
                  </a:moveTo>
                  <a:lnTo>
                    <a:pt x="471488" y="598488"/>
                  </a:lnTo>
                  <a:lnTo>
                    <a:pt x="1971676" y="598488"/>
                  </a:lnTo>
                  <a:lnTo>
                    <a:pt x="1971676" y="425450"/>
                  </a:lnTo>
                  <a:lnTo>
                    <a:pt x="471488" y="425450"/>
                  </a:lnTo>
                  <a:close/>
                  <a:moveTo>
                    <a:pt x="471488" y="801688"/>
                  </a:moveTo>
                  <a:lnTo>
                    <a:pt x="471488" y="971551"/>
                  </a:lnTo>
                  <a:lnTo>
                    <a:pt x="1971676" y="971551"/>
                  </a:lnTo>
                  <a:lnTo>
                    <a:pt x="1971676" y="801688"/>
                  </a:lnTo>
                  <a:lnTo>
                    <a:pt x="471488" y="801688"/>
                  </a:lnTo>
                  <a:close/>
                  <a:moveTo>
                    <a:pt x="471488" y="1174750"/>
                  </a:moveTo>
                  <a:lnTo>
                    <a:pt x="471488" y="1347788"/>
                  </a:lnTo>
                  <a:lnTo>
                    <a:pt x="1971676" y="1347788"/>
                  </a:lnTo>
                  <a:lnTo>
                    <a:pt x="1971676" y="1174750"/>
                  </a:lnTo>
                  <a:lnTo>
                    <a:pt x="471488" y="11747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351">
                <a:solidFill>
                  <a:prstClr val="black"/>
                </a:solidFill>
              </a:endParaRPr>
            </a:p>
          </p:txBody>
        </p:sp>
      </p:grpSp>
      <p:sp>
        <p:nvSpPr>
          <p:cNvPr id="27" name="任意多边形 26"/>
          <p:cNvSpPr/>
          <p:nvPr/>
        </p:nvSpPr>
        <p:spPr>
          <a:xfrm>
            <a:off x="2657383" y="3544733"/>
            <a:ext cx="0" cy="494699"/>
          </a:xfrm>
          <a:custGeom>
            <a:avLst/>
            <a:gdLst>
              <a:gd name="connsiteX0" fmla="*/ 0 w 0"/>
              <a:gd name="connsiteY0" fmla="*/ 0 h 861237"/>
              <a:gd name="connsiteX1" fmla="*/ 0 w 0"/>
              <a:gd name="connsiteY1" fmla="*/ 861237 h 861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861237">
                <a:moveTo>
                  <a:pt x="0" y="0"/>
                </a:moveTo>
                <a:lnTo>
                  <a:pt x="0" y="861237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28" name="任意多边形 27"/>
          <p:cNvSpPr/>
          <p:nvPr/>
        </p:nvSpPr>
        <p:spPr>
          <a:xfrm>
            <a:off x="6084699" y="3544733"/>
            <a:ext cx="0" cy="494699"/>
          </a:xfrm>
          <a:custGeom>
            <a:avLst/>
            <a:gdLst>
              <a:gd name="connsiteX0" fmla="*/ 0 w 0"/>
              <a:gd name="connsiteY0" fmla="*/ 0 h 861237"/>
              <a:gd name="connsiteX1" fmla="*/ 0 w 0"/>
              <a:gd name="connsiteY1" fmla="*/ 861237 h 861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861237">
                <a:moveTo>
                  <a:pt x="0" y="0"/>
                </a:moveTo>
                <a:lnTo>
                  <a:pt x="0" y="861237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29" name="任意多边形 28"/>
          <p:cNvSpPr/>
          <p:nvPr/>
        </p:nvSpPr>
        <p:spPr>
          <a:xfrm>
            <a:off x="9522984" y="3544733"/>
            <a:ext cx="0" cy="494699"/>
          </a:xfrm>
          <a:custGeom>
            <a:avLst/>
            <a:gdLst>
              <a:gd name="connsiteX0" fmla="*/ 0 w 0"/>
              <a:gd name="connsiteY0" fmla="*/ 0 h 861237"/>
              <a:gd name="connsiteX1" fmla="*/ 0 w 0"/>
              <a:gd name="connsiteY1" fmla="*/ 861237 h 861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861237">
                <a:moveTo>
                  <a:pt x="0" y="0"/>
                </a:moveTo>
                <a:lnTo>
                  <a:pt x="0" y="861237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31" name="文本框 30"/>
          <p:cNvSpPr txBox="1"/>
          <p:nvPr/>
        </p:nvSpPr>
        <p:spPr>
          <a:xfrm>
            <a:off x="1270363" y="4300417"/>
            <a:ext cx="2782347" cy="12741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Xem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3 clip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ngắn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323649" y="4419556"/>
            <a:ext cx="3548143" cy="12741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Nhận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xét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cách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học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clip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804062" y="4420207"/>
            <a:ext cx="3437844" cy="12741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Rút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ra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học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bản</a:t>
            </a:r>
            <a:r>
              <a:rPr lang="en-SG" altLang="zh-CN" sz="3200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thân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538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27" grpId="0" animBg="1"/>
      <p:bldP spid="28" grpId="0" animBg="1"/>
      <p:bldP spid="29" grpId="0" animBg="1"/>
      <p:bldP spid="31" grpId="0"/>
      <p:bldP spid="33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8.1.1">
            <a:hlinkClick r:id="" action="ppaction://media"/>
            <a:extLst>
              <a:ext uri="{FF2B5EF4-FFF2-40B4-BE49-F238E27FC236}">
                <a16:creationId xmlns:a16="http://schemas.microsoft.com/office/drawing/2014/main" xmlns="" id="{5C5953B6-38ED-414F-9E08-5BA18118073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8.1.2">
            <a:hlinkClick r:id="" action="ppaction://media"/>
            <a:extLst>
              <a:ext uri="{FF2B5EF4-FFF2-40B4-BE49-F238E27FC236}">
                <a16:creationId xmlns:a16="http://schemas.microsoft.com/office/drawing/2014/main" xmlns="" id="{D8584437-FD30-46F6-AE81-9C34C67A7CC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8.1.3">
            <a:hlinkClick r:id="" action="ppaction://media"/>
            <a:extLst>
              <a:ext uri="{FF2B5EF4-FFF2-40B4-BE49-F238E27FC236}">
                <a16:creationId xmlns:a16="http://schemas.microsoft.com/office/drawing/2014/main" xmlns="" id="{0B01149D-F7BC-44F1-81B9-A8163C101C3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19"/>
            <a:ext cx="12192000" cy="6852181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2077767" y="1931264"/>
            <a:ext cx="8176868" cy="3045469"/>
          </a:xfrm>
          <a:prstGeom prst="rect">
            <a:avLst/>
          </a:prstGeom>
          <a:gradFill>
            <a:gsLst>
              <a:gs pos="11000">
                <a:srgbClr val="2B3649"/>
              </a:gs>
              <a:gs pos="100000">
                <a:srgbClr val="3B4A62"/>
              </a:gs>
            </a:gsLst>
            <a:lin ang="2700000" scaled="0"/>
          </a:gradFill>
          <a:ln>
            <a:noFill/>
          </a:ln>
          <a:effectLst>
            <a:outerShdw blurRad="444500" dist="254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17" name="矩形 16"/>
          <p:cNvSpPr/>
          <p:nvPr/>
        </p:nvSpPr>
        <p:spPr>
          <a:xfrm>
            <a:off x="2308039" y="2159983"/>
            <a:ext cx="7660480" cy="2588032"/>
          </a:xfrm>
          <a:prstGeom prst="rect">
            <a:avLst/>
          </a:prstGeom>
          <a:noFill/>
          <a:ln w="25400">
            <a:solidFill>
              <a:schemeClr val="bg1"/>
            </a:solidFill>
          </a:ln>
          <a:effectLst>
            <a:outerShdw blurRad="444500" dist="254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24" name="文本框 23"/>
          <p:cNvSpPr txBox="1"/>
          <p:nvPr/>
        </p:nvSpPr>
        <p:spPr>
          <a:xfrm>
            <a:off x="2662800" y="2490572"/>
            <a:ext cx="1891865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666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</a:t>
            </a:r>
            <a:endParaRPr lang="zh-CN" altLang="en-US" sz="10666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546000" y="2531298"/>
            <a:ext cx="5568233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SG" altLang="zh-CN" sz="9600" b="1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Tổng</a:t>
            </a:r>
            <a:r>
              <a:rPr lang="en-SG" altLang="zh-CN" sz="96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SG" altLang="zh-CN" sz="9600" b="1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kết</a:t>
            </a:r>
            <a:endParaRPr lang="zh-CN" altLang="en-US" sz="9600" b="1" dirty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99281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4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429272" y="2349715"/>
            <a:ext cx="2168915" cy="999553"/>
            <a:chOff x="1273452" y="1837942"/>
            <a:chExt cx="2480556" cy="1143173"/>
          </a:xfrm>
        </p:grpSpPr>
        <p:sp>
          <p:nvSpPr>
            <p:cNvPr id="11" name="任意多边形 10"/>
            <p:cNvSpPr/>
            <p:nvPr/>
          </p:nvSpPr>
          <p:spPr>
            <a:xfrm rot="5400000">
              <a:off x="1942143" y="1169251"/>
              <a:ext cx="1143173" cy="2480556"/>
            </a:xfrm>
            <a:custGeom>
              <a:avLst/>
              <a:gdLst>
                <a:gd name="connsiteX0" fmla="*/ 0 w 1143173"/>
                <a:gd name="connsiteY0" fmla="*/ 371036 h 2480556"/>
                <a:gd name="connsiteX1" fmla="*/ 258506 w 1143173"/>
                <a:gd name="connsiteY1" fmla="*/ 0 h 2480556"/>
                <a:gd name="connsiteX2" fmla="*/ 517012 w 1143173"/>
                <a:gd name="connsiteY2" fmla="*/ 371036 h 2480556"/>
                <a:gd name="connsiteX3" fmla="*/ 367921 w 1143173"/>
                <a:gd name="connsiteY3" fmla="*/ 371036 h 2480556"/>
                <a:gd name="connsiteX4" fmla="*/ 367921 w 1143173"/>
                <a:gd name="connsiteY4" fmla="*/ 2147526 h 2480556"/>
                <a:gd name="connsiteX5" fmla="*/ 478978 w 1143173"/>
                <a:gd name="connsiteY5" fmla="*/ 2258583 h 2480556"/>
                <a:gd name="connsiteX6" fmla="*/ 823395 w 1143173"/>
                <a:gd name="connsiteY6" fmla="*/ 2258583 h 2480556"/>
                <a:gd name="connsiteX7" fmla="*/ 934452 w 1143173"/>
                <a:gd name="connsiteY7" fmla="*/ 2147526 h 2480556"/>
                <a:gd name="connsiteX8" fmla="*/ 934452 w 1143173"/>
                <a:gd name="connsiteY8" fmla="*/ 1039913 h 2480556"/>
                <a:gd name="connsiteX9" fmla="*/ 1143173 w 1143173"/>
                <a:gd name="connsiteY9" fmla="*/ 1248634 h 2480556"/>
                <a:gd name="connsiteX10" fmla="*/ 1143173 w 1143173"/>
                <a:gd name="connsiteY10" fmla="*/ 2166826 h 2480556"/>
                <a:gd name="connsiteX11" fmla="*/ 829443 w 1143173"/>
                <a:gd name="connsiteY11" fmla="*/ 2480556 h 2480556"/>
                <a:gd name="connsiteX12" fmla="*/ 472929 w 1143173"/>
                <a:gd name="connsiteY12" fmla="*/ 2480556 h 2480556"/>
                <a:gd name="connsiteX13" fmla="*/ 159199 w 1143173"/>
                <a:gd name="connsiteY13" fmla="*/ 2166826 h 2480556"/>
                <a:gd name="connsiteX14" fmla="*/ 159199 w 1143173"/>
                <a:gd name="connsiteY14" fmla="*/ 371036 h 2480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43173" h="2480556">
                  <a:moveTo>
                    <a:pt x="0" y="371036"/>
                  </a:moveTo>
                  <a:lnTo>
                    <a:pt x="258506" y="0"/>
                  </a:lnTo>
                  <a:lnTo>
                    <a:pt x="517012" y="371036"/>
                  </a:lnTo>
                  <a:lnTo>
                    <a:pt x="367921" y="371036"/>
                  </a:lnTo>
                  <a:lnTo>
                    <a:pt x="367921" y="2147526"/>
                  </a:lnTo>
                  <a:cubicBezTo>
                    <a:pt x="367921" y="2208861"/>
                    <a:pt x="417643" y="2258583"/>
                    <a:pt x="478978" y="2258583"/>
                  </a:cubicBezTo>
                  <a:lnTo>
                    <a:pt x="823395" y="2258583"/>
                  </a:lnTo>
                  <a:cubicBezTo>
                    <a:pt x="884730" y="2258583"/>
                    <a:pt x="934452" y="2208861"/>
                    <a:pt x="934452" y="2147526"/>
                  </a:cubicBezTo>
                  <a:lnTo>
                    <a:pt x="934452" y="1039913"/>
                  </a:lnTo>
                  <a:lnTo>
                    <a:pt x="1143173" y="1248634"/>
                  </a:lnTo>
                  <a:lnTo>
                    <a:pt x="1143173" y="2166826"/>
                  </a:lnTo>
                  <a:cubicBezTo>
                    <a:pt x="1143173" y="2340094"/>
                    <a:pt x="1002711" y="2480556"/>
                    <a:pt x="829443" y="2480556"/>
                  </a:cubicBezTo>
                  <a:lnTo>
                    <a:pt x="472929" y="2480556"/>
                  </a:lnTo>
                  <a:cubicBezTo>
                    <a:pt x="299661" y="2480556"/>
                    <a:pt x="159199" y="2340094"/>
                    <a:pt x="159199" y="2166826"/>
                  </a:cubicBezTo>
                  <a:lnTo>
                    <a:pt x="159199" y="371036"/>
                  </a:lnTo>
                  <a:close/>
                </a:path>
              </a:pathLst>
            </a:cu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  <a:effectLst>
              <a:outerShdw blurRad="1016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rgbClr val="2B3649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362598" y="2156045"/>
              <a:ext cx="890516" cy="668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rgbClr val="2B3649"/>
                  </a:solidFill>
                  <a:latin typeface="Haettenschweiler" panose="020B0706040902060204" pitchFamily="34" charset="0"/>
                  <a:ea typeface="微软雅黑" panose="020B0503020204020204" pitchFamily="34" charset="-122"/>
                </a:rPr>
                <a:t>01</a:t>
              </a:r>
              <a:endParaRPr lang="zh-CN" altLang="en-US" sz="3200" dirty="0">
                <a:solidFill>
                  <a:srgbClr val="2B3649"/>
                </a:solidFill>
                <a:latin typeface="Haettenschweiler" panose="020B070604090206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330961" y="3545908"/>
            <a:ext cx="2168915" cy="999552"/>
            <a:chOff x="3175141" y="2795413"/>
            <a:chExt cx="2480556" cy="1143173"/>
          </a:xfrm>
        </p:grpSpPr>
        <p:sp>
          <p:nvSpPr>
            <p:cNvPr id="14" name="任意多边形 13"/>
            <p:cNvSpPr/>
            <p:nvPr/>
          </p:nvSpPr>
          <p:spPr>
            <a:xfrm rot="5400000">
              <a:off x="3843832" y="2126722"/>
              <a:ext cx="1143173" cy="2480556"/>
            </a:xfrm>
            <a:custGeom>
              <a:avLst/>
              <a:gdLst>
                <a:gd name="connsiteX0" fmla="*/ 0 w 1143173"/>
                <a:gd name="connsiteY0" fmla="*/ 371036 h 2480556"/>
                <a:gd name="connsiteX1" fmla="*/ 258506 w 1143173"/>
                <a:gd name="connsiteY1" fmla="*/ 0 h 2480556"/>
                <a:gd name="connsiteX2" fmla="*/ 517012 w 1143173"/>
                <a:gd name="connsiteY2" fmla="*/ 371036 h 2480556"/>
                <a:gd name="connsiteX3" fmla="*/ 367921 w 1143173"/>
                <a:gd name="connsiteY3" fmla="*/ 371036 h 2480556"/>
                <a:gd name="connsiteX4" fmla="*/ 367921 w 1143173"/>
                <a:gd name="connsiteY4" fmla="*/ 2147526 h 2480556"/>
                <a:gd name="connsiteX5" fmla="*/ 478978 w 1143173"/>
                <a:gd name="connsiteY5" fmla="*/ 2258583 h 2480556"/>
                <a:gd name="connsiteX6" fmla="*/ 823395 w 1143173"/>
                <a:gd name="connsiteY6" fmla="*/ 2258583 h 2480556"/>
                <a:gd name="connsiteX7" fmla="*/ 934452 w 1143173"/>
                <a:gd name="connsiteY7" fmla="*/ 2147526 h 2480556"/>
                <a:gd name="connsiteX8" fmla="*/ 934452 w 1143173"/>
                <a:gd name="connsiteY8" fmla="*/ 1039913 h 2480556"/>
                <a:gd name="connsiteX9" fmla="*/ 1143173 w 1143173"/>
                <a:gd name="connsiteY9" fmla="*/ 1248634 h 2480556"/>
                <a:gd name="connsiteX10" fmla="*/ 1143173 w 1143173"/>
                <a:gd name="connsiteY10" fmla="*/ 2166826 h 2480556"/>
                <a:gd name="connsiteX11" fmla="*/ 829443 w 1143173"/>
                <a:gd name="connsiteY11" fmla="*/ 2480556 h 2480556"/>
                <a:gd name="connsiteX12" fmla="*/ 472929 w 1143173"/>
                <a:gd name="connsiteY12" fmla="*/ 2480556 h 2480556"/>
                <a:gd name="connsiteX13" fmla="*/ 159199 w 1143173"/>
                <a:gd name="connsiteY13" fmla="*/ 2166826 h 2480556"/>
                <a:gd name="connsiteX14" fmla="*/ 159199 w 1143173"/>
                <a:gd name="connsiteY14" fmla="*/ 371036 h 2480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43173" h="2480556">
                  <a:moveTo>
                    <a:pt x="0" y="371036"/>
                  </a:moveTo>
                  <a:lnTo>
                    <a:pt x="258506" y="0"/>
                  </a:lnTo>
                  <a:lnTo>
                    <a:pt x="517012" y="371036"/>
                  </a:lnTo>
                  <a:lnTo>
                    <a:pt x="367921" y="371036"/>
                  </a:lnTo>
                  <a:lnTo>
                    <a:pt x="367921" y="2147526"/>
                  </a:lnTo>
                  <a:cubicBezTo>
                    <a:pt x="367921" y="2208861"/>
                    <a:pt x="417643" y="2258583"/>
                    <a:pt x="478978" y="2258583"/>
                  </a:cubicBezTo>
                  <a:lnTo>
                    <a:pt x="823395" y="2258583"/>
                  </a:lnTo>
                  <a:cubicBezTo>
                    <a:pt x="884730" y="2258583"/>
                    <a:pt x="934452" y="2208861"/>
                    <a:pt x="934452" y="2147526"/>
                  </a:cubicBezTo>
                  <a:lnTo>
                    <a:pt x="934452" y="1039913"/>
                  </a:lnTo>
                  <a:lnTo>
                    <a:pt x="1143173" y="1248634"/>
                  </a:lnTo>
                  <a:lnTo>
                    <a:pt x="1143173" y="2166826"/>
                  </a:lnTo>
                  <a:cubicBezTo>
                    <a:pt x="1143173" y="2340094"/>
                    <a:pt x="1002711" y="2480556"/>
                    <a:pt x="829443" y="2480556"/>
                  </a:cubicBezTo>
                  <a:lnTo>
                    <a:pt x="472929" y="2480556"/>
                  </a:lnTo>
                  <a:cubicBezTo>
                    <a:pt x="299661" y="2480556"/>
                    <a:pt x="159199" y="2340094"/>
                    <a:pt x="159199" y="2166826"/>
                  </a:cubicBezTo>
                  <a:lnTo>
                    <a:pt x="159199" y="371036"/>
                  </a:lnTo>
                  <a:close/>
                </a:path>
              </a:pathLst>
            </a:cu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rgbClr val="2B3649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3283024" y="3149214"/>
              <a:ext cx="890516" cy="6687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rgbClr val="2B3649"/>
                  </a:solidFill>
                  <a:latin typeface="Haettenschweiler" panose="020B0706040902060204" pitchFamily="34" charset="0"/>
                  <a:ea typeface="微软雅黑" panose="020B0503020204020204" pitchFamily="34" charset="-122"/>
                </a:rPr>
                <a:t>02</a:t>
              </a:r>
              <a:endParaRPr lang="zh-CN" altLang="en-US" sz="3200" dirty="0">
                <a:solidFill>
                  <a:srgbClr val="2B3649"/>
                </a:solidFill>
                <a:latin typeface="Haettenschweiler" panose="020B070604090206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429272" y="4997134"/>
            <a:ext cx="2168915" cy="999552"/>
            <a:chOff x="1273451" y="4266404"/>
            <a:chExt cx="2480556" cy="1143173"/>
          </a:xfrm>
        </p:grpSpPr>
        <p:sp>
          <p:nvSpPr>
            <p:cNvPr id="17" name="任意多边形 16"/>
            <p:cNvSpPr/>
            <p:nvPr/>
          </p:nvSpPr>
          <p:spPr>
            <a:xfrm rot="5400000">
              <a:off x="1942142" y="3597713"/>
              <a:ext cx="1143173" cy="2480556"/>
            </a:xfrm>
            <a:custGeom>
              <a:avLst/>
              <a:gdLst>
                <a:gd name="connsiteX0" fmla="*/ 0 w 1143173"/>
                <a:gd name="connsiteY0" fmla="*/ 371036 h 2480556"/>
                <a:gd name="connsiteX1" fmla="*/ 258506 w 1143173"/>
                <a:gd name="connsiteY1" fmla="*/ 0 h 2480556"/>
                <a:gd name="connsiteX2" fmla="*/ 517012 w 1143173"/>
                <a:gd name="connsiteY2" fmla="*/ 371036 h 2480556"/>
                <a:gd name="connsiteX3" fmla="*/ 367921 w 1143173"/>
                <a:gd name="connsiteY3" fmla="*/ 371036 h 2480556"/>
                <a:gd name="connsiteX4" fmla="*/ 367921 w 1143173"/>
                <a:gd name="connsiteY4" fmla="*/ 2147526 h 2480556"/>
                <a:gd name="connsiteX5" fmla="*/ 478978 w 1143173"/>
                <a:gd name="connsiteY5" fmla="*/ 2258583 h 2480556"/>
                <a:gd name="connsiteX6" fmla="*/ 823395 w 1143173"/>
                <a:gd name="connsiteY6" fmla="*/ 2258583 h 2480556"/>
                <a:gd name="connsiteX7" fmla="*/ 934452 w 1143173"/>
                <a:gd name="connsiteY7" fmla="*/ 2147526 h 2480556"/>
                <a:gd name="connsiteX8" fmla="*/ 934452 w 1143173"/>
                <a:gd name="connsiteY8" fmla="*/ 1039913 h 2480556"/>
                <a:gd name="connsiteX9" fmla="*/ 1143173 w 1143173"/>
                <a:gd name="connsiteY9" fmla="*/ 1248634 h 2480556"/>
                <a:gd name="connsiteX10" fmla="*/ 1143173 w 1143173"/>
                <a:gd name="connsiteY10" fmla="*/ 2166826 h 2480556"/>
                <a:gd name="connsiteX11" fmla="*/ 829443 w 1143173"/>
                <a:gd name="connsiteY11" fmla="*/ 2480556 h 2480556"/>
                <a:gd name="connsiteX12" fmla="*/ 472929 w 1143173"/>
                <a:gd name="connsiteY12" fmla="*/ 2480556 h 2480556"/>
                <a:gd name="connsiteX13" fmla="*/ 159199 w 1143173"/>
                <a:gd name="connsiteY13" fmla="*/ 2166826 h 2480556"/>
                <a:gd name="connsiteX14" fmla="*/ 159199 w 1143173"/>
                <a:gd name="connsiteY14" fmla="*/ 371036 h 2480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43173" h="2480556">
                  <a:moveTo>
                    <a:pt x="0" y="371036"/>
                  </a:moveTo>
                  <a:lnTo>
                    <a:pt x="258506" y="0"/>
                  </a:lnTo>
                  <a:lnTo>
                    <a:pt x="517012" y="371036"/>
                  </a:lnTo>
                  <a:lnTo>
                    <a:pt x="367921" y="371036"/>
                  </a:lnTo>
                  <a:lnTo>
                    <a:pt x="367921" y="2147526"/>
                  </a:lnTo>
                  <a:cubicBezTo>
                    <a:pt x="367921" y="2208861"/>
                    <a:pt x="417643" y="2258583"/>
                    <a:pt x="478978" y="2258583"/>
                  </a:cubicBezTo>
                  <a:lnTo>
                    <a:pt x="823395" y="2258583"/>
                  </a:lnTo>
                  <a:cubicBezTo>
                    <a:pt x="884730" y="2258583"/>
                    <a:pt x="934452" y="2208861"/>
                    <a:pt x="934452" y="2147526"/>
                  </a:cubicBezTo>
                  <a:lnTo>
                    <a:pt x="934452" y="1039913"/>
                  </a:lnTo>
                  <a:lnTo>
                    <a:pt x="1143173" y="1248634"/>
                  </a:lnTo>
                  <a:lnTo>
                    <a:pt x="1143173" y="2166826"/>
                  </a:lnTo>
                  <a:cubicBezTo>
                    <a:pt x="1143173" y="2340094"/>
                    <a:pt x="1002711" y="2480556"/>
                    <a:pt x="829443" y="2480556"/>
                  </a:cubicBezTo>
                  <a:lnTo>
                    <a:pt x="472929" y="2480556"/>
                  </a:lnTo>
                  <a:cubicBezTo>
                    <a:pt x="299661" y="2480556"/>
                    <a:pt x="159199" y="2340094"/>
                    <a:pt x="159199" y="2166826"/>
                  </a:cubicBezTo>
                  <a:lnTo>
                    <a:pt x="159199" y="371036"/>
                  </a:lnTo>
                  <a:close/>
                </a:path>
              </a:pathLst>
            </a:cu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rgbClr val="2B3649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367418" y="4608691"/>
              <a:ext cx="890516" cy="668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rgbClr val="2B3649"/>
                  </a:solidFill>
                  <a:latin typeface="Haettenschweiler" panose="020B0706040902060204" pitchFamily="34" charset="0"/>
                  <a:ea typeface="微软雅黑" panose="020B0503020204020204" pitchFamily="34" charset="-122"/>
                </a:rPr>
                <a:t>03</a:t>
              </a:r>
              <a:endParaRPr lang="zh-CN" altLang="en-US" sz="3200" dirty="0">
                <a:solidFill>
                  <a:srgbClr val="2B3649"/>
                </a:solidFill>
                <a:latin typeface="Haettenschweiler" panose="020B070604090206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45" name="任意多边形 44"/>
          <p:cNvSpPr/>
          <p:nvPr/>
        </p:nvSpPr>
        <p:spPr>
          <a:xfrm>
            <a:off x="2544303" y="2822081"/>
            <a:ext cx="5294851" cy="60959"/>
          </a:xfrm>
          <a:custGeom>
            <a:avLst/>
            <a:gdLst>
              <a:gd name="connsiteX0" fmla="*/ 0 w 5516218"/>
              <a:gd name="connsiteY0" fmla="*/ 0 h 0"/>
              <a:gd name="connsiteX1" fmla="*/ 5516218 w 551621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16218">
                <a:moveTo>
                  <a:pt x="0" y="0"/>
                </a:moveTo>
                <a:lnTo>
                  <a:pt x="5516218" y="0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46" name="任意多边形 45"/>
          <p:cNvSpPr/>
          <p:nvPr/>
        </p:nvSpPr>
        <p:spPr>
          <a:xfrm flipV="1">
            <a:off x="2559060" y="5558114"/>
            <a:ext cx="6307849" cy="60959"/>
          </a:xfrm>
          <a:custGeom>
            <a:avLst/>
            <a:gdLst>
              <a:gd name="connsiteX0" fmla="*/ 0 w 5516218"/>
              <a:gd name="connsiteY0" fmla="*/ 0 h 0"/>
              <a:gd name="connsiteX1" fmla="*/ 5516218 w 551621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16218">
                <a:moveTo>
                  <a:pt x="0" y="0"/>
                </a:moveTo>
                <a:lnTo>
                  <a:pt x="5516218" y="0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47" name="任意多边形 46"/>
          <p:cNvSpPr/>
          <p:nvPr/>
        </p:nvSpPr>
        <p:spPr>
          <a:xfrm flipV="1">
            <a:off x="4309715" y="3985236"/>
            <a:ext cx="6864605" cy="181589"/>
          </a:xfrm>
          <a:custGeom>
            <a:avLst/>
            <a:gdLst>
              <a:gd name="connsiteX0" fmla="*/ 0 w 3707296"/>
              <a:gd name="connsiteY0" fmla="*/ 0 h 0"/>
              <a:gd name="connsiteX1" fmla="*/ 3707296 w 370729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07296">
                <a:moveTo>
                  <a:pt x="0" y="0"/>
                </a:moveTo>
                <a:lnTo>
                  <a:pt x="3707296" y="0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60" name="PA_文本框 1">
            <a:extLst>
              <a:ext uri="{FF2B5EF4-FFF2-40B4-BE49-F238E27FC236}">
                <a16:creationId xmlns:a16="http://schemas.microsoft.com/office/drawing/2014/main" xmlns="" id="{95CA5390-EAD3-40A5-BF6F-C69AB99948C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619750" y="1003117"/>
            <a:ext cx="3066545" cy="57708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SG" altLang="zh-CN" sz="48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  <a:sym typeface="+mn-lt"/>
              </a:rPr>
              <a:t>Nghệ</a:t>
            </a:r>
            <a:r>
              <a:rPr lang="en-SG" altLang="zh-CN" sz="48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SG" altLang="zh-CN" sz="48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  <a:sym typeface="+mn-lt"/>
              </a:rPr>
              <a:t>thuật</a:t>
            </a:r>
            <a:endParaRPr lang="en-US" altLang="zh-CN" sz="4800" b="1" dirty="0">
              <a:solidFill>
                <a:srgbClr val="FF0000"/>
              </a:solidFill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  <a:sym typeface="+mn-lt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1F3C35D3-06EF-4F5A-B13D-C8CE0ABD4849}"/>
              </a:ext>
            </a:extLst>
          </p:cNvPr>
          <p:cNvSpPr txBox="1"/>
          <p:nvPr/>
        </p:nvSpPr>
        <p:spPr>
          <a:xfrm>
            <a:off x="4203929" y="2134521"/>
            <a:ext cx="4102372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SG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SG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SG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endParaRPr lang="en-SG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FB1868A7-65EB-4BFD-A541-84DBF14F0DA0}"/>
              </a:ext>
            </a:extLst>
          </p:cNvPr>
          <p:cNvSpPr txBox="1"/>
          <p:nvPr/>
        </p:nvSpPr>
        <p:spPr>
          <a:xfrm>
            <a:off x="5499877" y="3362270"/>
            <a:ext cx="606508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SG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SG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SG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SG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SG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SG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5AE6937A-5A73-4AD2-9DFB-7E4E81EDDBCD}"/>
              </a:ext>
            </a:extLst>
          </p:cNvPr>
          <p:cNvSpPr txBox="1"/>
          <p:nvPr/>
        </p:nvSpPr>
        <p:spPr>
          <a:xfrm>
            <a:off x="4237065" y="4900792"/>
            <a:ext cx="598284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SG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SG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SG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SG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495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60" grpId="0"/>
      <p:bldP spid="54" grpId="0"/>
      <p:bldP spid="55" grpId="0"/>
      <p:bldP spid="5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áº§m quan trá»ng cá»§a sÃ¡ch trong cuá»c sá»ng con ngÆ°á»i">
            <a:extLst>
              <a:ext uri="{FF2B5EF4-FFF2-40B4-BE49-F238E27FC236}">
                <a16:creationId xmlns:a16="http://schemas.microsoft.com/office/drawing/2014/main" xmlns="" id="{629740AC-F436-4BF1-8668-5E3D7D38BC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5"/>
          <a:stretch/>
        </p:blipFill>
        <p:spPr bwMode="auto">
          <a:xfrm>
            <a:off x="9061468" y="1061410"/>
            <a:ext cx="2211403" cy="188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u má»t nÄm Äá»c sÃ¡ch, cuá»c sá»ng cá»§a tÃ´i ÄÃ£ hoÃ n toÃ n thay Äá»i ...">
            <a:extLst>
              <a:ext uri="{FF2B5EF4-FFF2-40B4-BE49-F238E27FC236}">
                <a16:creationId xmlns:a16="http://schemas.microsoft.com/office/drawing/2014/main" xmlns="" id="{F5F02C30-DAE0-4243-AF9D-A74E48F01D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2" r="12463"/>
          <a:stretch/>
        </p:blipFill>
        <p:spPr bwMode="auto">
          <a:xfrm>
            <a:off x="6778820" y="3660748"/>
            <a:ext cx="2167019" cy="231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Äá» trá» thÃ nh Agency, sinh viÃªn cáº§n trang bá» nhá»¯ng gÃ¬?">
            <a:extLst>
              <a:ext uri="{FF2B5EF4-FFF2-40B4-BE49-F238E27FC236}">
                <a16:creationId xmlns:a16="http://schemas.microsoft.com/office/drawing/2014/main" xmlns="" id="{981496F7-6AFE-4B85-BD0C-2297786751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609" r="6355" b="11296"/>
          <a:stretch/>
        </p:blipFill>
        <p:spPr bwMode="auto">
          <a:xfrm>
            <a:off x="6778819" y="1061411"/>
            <a:ext cx="2167019" cy="243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Kho áº£nh miá»n phÃ­ vá» cÃ¢y rÆ¡m, chá»ng sÃ¡ch, Äá»ng">
            <a:extLst>
              <a:ext uri="{FF2B5EF4-FFF2-40B4-BE49-F238E27FC236}">
                <a16:creationId xmlns:a16="http://schemas.microsoft.com/office/drawing/2014/main" xmlns="" id="{466057F2-2580-42AE-8EB9-93C717DB43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430" r="16033" b="-1430"/>
          <a:stretch/>
        </p:blipFill>
        <p:spPr bwMode="auto">
          <a:xfrm>
            <a:off x="9061468" y="3105913"/>
            <a:ext cx="2236120" cy="287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PA_文本框 1">
            <a:extLst>
              <a:ext uri="{FF2B5EF4-FFF2-40B4-BE49-F238E27FC236}">
                <a16:creationId xmlns:a16="http://schemas.microsoft.com/office/drawing/2014/main" xmlns="" id="{99A5E78D-F633-4236-A358-49AC4E7CFDA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405722" y="1061410"/>
            <a:ext cx="2491067" cy="57708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SG" altLang="zh-CN" sz="48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  <a:sym typeface="+mn-lt"/>
              </a:rPr>
              <a:t>Nội</a:t>
            </a:r>
            <a:r>
              <a:rPr lang="en-SG" altLang="zh-CN" sz="48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  <a:sym typeface="+mn-lt"/>
              </a:rPr>
              <a:t> dung</a:t>
            </a:r>
            <a:endParaRPr lang="en-US" altLang="zh-CN" sz="4800" b="1" dirty="0">
              <a:solidFill>
                <a:srgbClr val="FF0000"/>
              </a:solidFill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  <a:sym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D84BFDD-9492-4869-8D30-D50F3D6E544B}"/>
              </a:ext>
            </a:extLst>
          </p:cNvPr>
          <p:cNvSpPr/>
          <p:nvPr/>
        </p:nvSpPr>
        <p:spPr>
          <a:xfrm>
            <a:off x="770817" y="1915034"/>
            <a:ext cx="55871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just">
              <a:buFont typeface="Wingdings" panose="05000000000000000000" pitchFamily="2" charset="2"/>
              <a:buChar char="ü"/>
            </a:pPr>
            <a:r>
              <a:rPr lang="pl-PL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sách là một con đường quan trọng để tích lũy và nâng cao học vấn</a:t>
            </a:r>
            <a:endParaRPr lang="en-SG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EED37AC0-E255-4ABD-9A34-B6A9E091B8AC}"/>
              </a:ext>
            </a:extLst>
          </p:cNvPr>
          <p:cNvSpPr/>
          <p:nvPr/>
        </p:nvSpPr>
        <p:spPr>
          <a:xfrm>
            <a:off x="770817" y="3761508"/>
            <a:ext cx="55871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just">
              <a:buFont typeface="Wingdings" panose="05000000000000000000" pitchFamily="2" charset="2"/>
              <a:buChar char="ü"/>
            </a:pPr>
            <a:r>
              <a:rPr lang="pl-PL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đọc sách phải biết chọn sách để đọc, phải đọc kĩ; đọc có kế hoạch, có mục đích; kết hợp giữa đọc rộng và đọc sâu</a:t>
            </a:r>
            <a:endParaRPr lang="en-SG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1" grpId="0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4">
            <a:extLst>
              <a:ext uri="{FF2B5EF4-FFF2-40B4-BE49-F238E27FC236}">
                <a16:creationId xmlns:a16="http://schemas.microsoft.com/office/drawing/2014/main" xmlns="" id="{6B7FECD4-2026-4BE3-AF07-D9C7D704D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3219" y="926692"/>
            <a:ext cx="5997677" cy="52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ý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kiến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rằng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hiện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nay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Công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nghệ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thông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tin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phát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triển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cả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thế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giới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đều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thu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gọn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chiếc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máy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tính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việc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sách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vở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như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trước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đây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cần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thiết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nữa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ý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ý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kiến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đó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altLang="en-US" sz="32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</a:p>
        </p:txBody>
      </p:sp>
      <p:pic>
        <p:nvPicPr>
          <p:cNvPr id="2050" name="Picture 2" descr="TP HCM: Dáº¡y há»c Tin há»c cho há»c sinh tiá»u há»c theo chuáº©n quá»c táº¿">
            <a:extLst>
              <a:ext uri="{FF2B5EF4-FFF2-40B4-BE49-F238E27FC236}">
                <a16:creationId xmlns:a16="http://schemas.microsoft.com/office/drawing/2014/main" xmlns="" id="{38F32BD9-6933-43C4-A8CC-69C2C17A7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8" r="3632"/>
          <a:stretch/>
        </p:blipFill>
        <p:spPr bwMode="auto">
          <a:xfrm>
            <a:off x="265470" y="229830"/>
            <a:ext cx="5031597" cy="304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Quáº­n 3: Há»c sinh thi Tin há»c tráº» ThÃ nh ÄoÃ n TP.Há» ChÃ­ Minh">
            <a:extLst>
              <a:ext uri="{FF2B5EF4-FFF2-40B4-BE49-F238E27FC236}">
                <a16:creationId xmlns:a16="http://schemas.microsoft.com/office/drawing/2014/main" xmlns="" id="{1AD363CE-38A8-42B5-9FE0-C3DCE49CF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70" y="3465275"/>
            <a:ext cx="5031597" cy="316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ết quả hình ảnh cho choi dien thoai">
            <a:extLst>
              <a:ext uri="{FF2B5EF4-FFF2-40B4-BE49-F238E27FC236}">
                <a16:creationId xmlns:a16="http://schemas.microsoft.com/office/drawing/2014/main" xmlns="" id="{58638294-9F3C-49B4-9AE1-A46FDA180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37" y="167149"/>
            <a:ext cx="5761704" cy="325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G:\HInh anh doc\17082015_smartphonesingapore_st.jpg">
            <a:extLst>
              <a:ext uri="{FF2B5EF4-FFF2-40B4-BE49-F238E27FC236}">
                <a16:creationId xmlns:a16="http://schemas.microsoft.com/office/drawing/2014/main" xmlns="" id="{B6ACB12E-EC61-42AF-9880-BEE9BFFB8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37" y="3657367"/>
            <a:ext cx="5761703" cy="3033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G:\HInh anh doc\38626b243b-3-5.jpeg">
            <a:extLst>
              <a:ext uri="{FF2B5EF4-FFF2-40B4-BE49-F238E27FC236}">
                <a16:creationId xmlns:a16="http://schemas.microsoft.com/office/drawing/2014/main" xmlns="" id="{D27288A8-E958-4E89-9771-3AFD3AEBC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317" y="167148"/>
            <a:ext cx="5683047" cy="325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G:\HInh anh doc\BrznPbTN.jpg">
            <a:extLst>
              <a:ext uri="{FF2B5EF4-FFF2-40B4-BE49-F238E27FC236}">
                <a16:creationId xmlns:a16="http://schemas.microsoft.com/office/drawing/2014/main" xmlns="" id="{F275E778-32C1-4CD0-AFF3-315D9ED19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315" y="3665083"/>
            <a:ext cx="5683044" cy="302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CBFF297-F9C2-4702-B3B1-A3503E813BE9}"/>
              </a:ext>
            </a:extLst>
          </p:cNvPr>
          <p:cNvSpPr txBox="1"/>
          <p:nvPr/>
        </p:nvSpPr>
        <p:spPr>
          <a:xfrm>
            <a:off x="707718" y="5700276"/>
            <a:ext cx="4997655" cy="9131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667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Giết</a:t>
            </a:r>
            <a:r>
              <a:rPr lang="en-US" sz="2667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667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thời</a:t>
            </a:r>
            <a:r>
              <a:rPr lang="en-US" sz="2667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667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gian</a:t>
            </a:r>
            <a:r>
              <a:rPr lang="en-US" sz="2667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667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bằng</a:t>
            </a:r>
            <a:r>
              <a:rPr lang="en-US" sz="2667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667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điện</a:t>
            </a:r>
            <a:r>
              <a:rPr lang="en-US" sz="2667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667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thoại</a:t>
            </a:r>
            <a:r>
              <a:rPr lang="en-US" sz="2667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di </a:t>
            </a:r>
            <a:r>
              <a:rPr lang="en-US" sz="2667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động</a:t>
            </a:r>
            <a:r>
              <a:rPr lang="en-US" sz="2667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667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2667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667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</a:t>
            </a:r>
            <a:r>
              <a:rPr lang="en-US" sz="2667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667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chờ</a:t>
            </a:r>
            <a:r>
              <a:rPr lang="en-US" sz="2667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667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đợi</a:t>
            </a:r>
            <a:endParaRPr lang="en-US" sz="2667" b="1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8AD4A89-F399-4555-B2FF-7905DF8C3438}"/>
              </a:ext>
            </a:extLst>
          </p:cNvPr>
          <p:cNvSpPr txBox="1"/>
          <p:nvPr/>
        </p:nvSpPr>
        <p:spPr>
          <a:xfrm>
            <a:off x="6486631" y="5700277"/>
            <a:ext cx="4997655" cy="9131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667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Say </a:t>
            </a:r>
            <a:r>
              <a:rPr lang="en-US" sz="2667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sưa</a:t>
            </a:r>
            <a:r>
              <a:rPr lang="en-US" sz="2667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667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US" sz="2667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667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sách</a:t>
            </a:r>
            <a:r>
              <a:rPr lang="en-US" sz="2667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ở </a:t>
            </a:r>
            <a:r>
              <a:rPr lang="en-US" sz="2667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phòng</a:t>
            </a:r>
            <a:r>
              <a:rPr lang="en-US" sz="2667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667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chờ</a:t>
            </a:r>
            <a:r>
              <a:rPr lang="en-US" sz="2667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667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sân</a:t>
            </a:r>
            <a:r>
              <a:rPr lang="en-US" sz="2667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bay</a:t>
            </a:r>
          </a:p>
        </p:txBody>
      </p:sp>
      <p:pic>
        <p:nvPicPr>
          <p:cNvPr id="21508" name="Picture 4" descr="Kết quả hình ảnh cho su dung dien thoai cho san bay">
            <a:extLst>
              <a:ext uri="{FF2B5EF4-FFF2-40B4-BE49-F238E27FC236}">
                <a16:creationId xmlns:a16="http://schemas.microsoft.com/office/drawing/2014/main" xmlns="" id="{57C1EB2A-DAC4-4F0D-A24C-3297381FF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17" y="213876"/>
            <a:ext cx="4997655" cy="5289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2" descr="http://thieunien.vn/files/s-10153680514631005/2016/0629/577336f6-cd0943ad3a.jpg">
            <a:extLst>
              <a:ext uri="{FF2B5EF4-FFF2-40B4-BE49-F238E27FC236}">
                <a16:creationId xmlns:a16="http://schemas.microsoft.com/office/drawing/2014/main" xmlns="" id="{E71A0BBE-B266-469D-820A-A0A780F54F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6"/>
          <a:stretch/>
        </p:blipFill>
        <p:spPr bwMode="auto">
          <a:xfrm>
            <a:off x="6486631" y="213876"/>
            <a:ext cx="4997655" cy="5289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689D745-0966-57B5-5B6E-2F2EE2F87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152" y="1382930"/>
            <a:ext cx="9431912" cy="50331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69000AB-83E6-2D77-25FA-2819F5170C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914900" y="2228205"/>
            <a:ext cx="7395956" cy="46297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E31F746-6581-8CE6-1D13-FF6F86AB6BDA}"/>
              </a:ext>
            </a:extLst>
          </p:cNvPr>
          <p:cNvSpPr/>
          <p:nvPr/>
        </p:nvSpPr>
        <p:spPr>
          <a:xfrm>
            <a:off x="2616199" y="1654629"/>
            <a:ext cx="7488648" cy="42563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548FF9A-23D9-2970-6818-23A95226D731}"/>
              </a:ext>
            </a:extLst>
          </p:cNvPr>
          <p:cNvSpPr txBox="1"/>
          <p:nvPr/>
        </p:nvSpPr>
        <p:spPr>
          <a:xfrm>
            <a:off x="2897166" y="2299089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D19F5A1-5FCA-60F2-D0D8-4EBF8C1990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81570" y="2752656"/>
            <a:ext cx="3154631" cy="4105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FD1B9FD-CE3D-288D-7528-2FD8487B963D}"/>
              </a:ext>
            </a:extLst>
          </p:cNvPr>
          <p:cNvSpPr txBox="1"/>
          <p:nvPr/>
        </p:nvSpPr>
        <p:spPr>
          <a:xfrm>
            <a:off x="2897166" y="3244564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Em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D9CBAFF-6450-53DC-F484-BD6CF6E9FB57}"/>
              </a:ext>
            </a:extLst>
          </p:cNvPr>
          <p:cNvSpPr txBox="1"/>
          <p:nvPr/>
        </p:nvSpPr>
        <p:spPr>
          <a:xfrm>
            <a:off x="3261743" y="4146444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GV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kết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nối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trả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lời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HS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F9E65ECE-5553-892A-2469-130A18E2D4A0}"/>
              </a:ext>
            </a:extLst>
          </p:cNvPr>
          <p:cNvGrpSpPr/>
          <p:nvPr/>
        </p:nvGrpSpPr>
        <p:grpSpPr>
          <a:xfrm>
            <a:off x="3172460" y="391979"/>
            <a:ext cx="7355840" cy="1176873"/>
            <a:chOff x="3197860" y="341179"/>
            <a:chExt cx="7139543" cy="117687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6F9B6C9E-6A55-360A-45E6-9544CCEB3154}"/>
                </a:ext>
              </a:extLst>
            </p:cNvPr>
            <p:cNvSpPr txBox="1"/>
            <p:nvPr/>
          </p:nvSpPr>
          <p:spPr>
            <a:xfrm>
              <a:off x="3197860" y="341179"/>
              <a:ext cx="675894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 VỀ ĐỌC SÁCH</a:t>
              </a:r>
            </a:p>
            <a:p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(</a:t>
              </a:r>
              <a:r>
                <a:rPr lang="en-US" sz="3200" b="1" i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Trích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B735BB75-167F-4D5E-12A2-BF3ED14EACE5}"/>
                </a:ext>
              </a:extLst>
            </p:cNvPr>
            <p:cNvSpPr txBox="1"/>
            <p:nvPr/>
          </p:nvSpPr>
          <p:spPr>
            <a:xfrm>
              <a:off x="6918960" y="933277"/>
              <a:ext cx="3418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Chu Quang </a:t>
              </a:r>
              <a:r>
                <a:rPr lang="en-US" sz="3200" i="1" dirty="0" err="1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Tiềm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34091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Kết quả hình ảnh cho ngày hội đọc sách">
            <a:extLst>
              <a:ext uri="{FF2B5EF4-FFF2-40B4-BE49-F238E27FC236}">
                <a16:creationId xmlns:a16="http://schemas.microsoft.com/office/drawing/2014/main" xmlns="" id="{D8BA4408-AB31-4A82-BA21-1F6DF2431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505200"/>
            <a:ext cx="5943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4" descr="Kết quả hình ảnh cho ngày hội đọc sách">
            <a:extLst>
              <a:ext uri="{FF2B5EF4-FFF2-40B4-BE49-F238E27FC236}">
                <a16:creationId xmlns:a16="http://schemas.microsoft.com/office/drawing/2014/main" xmlns="" id="{85803AB5-2604-451C-A9F1-58B90DDB9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0"/>
            <a:ext cx="5972176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6" descr="Kết quả hình ảnh cho ngày hội đọc sách">
            <a:extLst>
              <a:ext uri="{FF2B5EF4-FFF2-40B4-BE49-F238E27FC236}">
                <a16:creationId xmlns:a16="http://schemas.microsoft.com/office/drawing/2014/main" xmlns="" id="{618B6CD6-874E-4CFE-BEA9-7E04A65AD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6" y="3505200"/>
            <a:ext cx="6000752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7" descr="Kết quả hình ảnh cho ngày hội đọc sách 2016">
            <a:extLst>
              <a:ext uri="{FF2B5EF4-FFF2-40B4-BE49-F238E27FC236}">
                <a16:creationId xmlns:a16="http://schemas.microsoft.com/office/drawing/2014/main" xmlns="" id="{F79C38BA-EFBB-4AFD-A5BF-9E6DC2824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72176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10957793" y="5274729"/>
            <a:ext cx="277825" cy="277067"/>
          </a:xfrm>
          <a:prstGeom prst="rect">
            <a:avLst/>
          </a:prstGeom>
          <a:gradFill>
            <a:gsLst>
              <a:gs pos="11000">
                <a:srgbClr val="2B3649"/>
              </a:gs>
              <a:gs pos="100000">
                <a:srgbClr val="3B4A62"/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50" name="文本框 5"/>
          <p:cNvSpPr txBox="1">
            <a:spLocks noChangeArrowheads="1"/>
          </p:cNvSpPr>
          <p:nvPr/>
        </p:nvSpPr>
        <p:spPr bwMode="auto">
          <a:xfrm>
            <a:off x="5094078" y="1801874"/>
            <a:ext cx="2231281" cy="656718"/>
          </a:xfrm>
          <a:prstGeom prst="rect">
            <a:avLst/>
          </a:prstGeom>
          <a:gradFill>
            <a:gsLst>
              <a:gs pos="11000">
                <a:srgbClr val="2B3649"/>
              </a:gs>
              <a:gs pos="100000">
                <a:srgbClr val="3B4A62"/>
              </a:gs>
            </a:gsLst>
            <a:lin ang="2700000" scaled="0"/>
          </a:gradFill>
          <a:ln>
            <a:noFill/>
          </a:ln>
        </p:spPr>
        <p:txBody>
          <a:bodyPr wrap="square" anchor="ctr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667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方正兰亭黑_GBK"/>
                <a:cs typeface="#9Slide03 Arima Madurai Black" panose="00000A00000000000000" pitchFamily="2" charset="0"/>
              </a:rPr>
              <a:t>Góc</a:t>
            </a:r>
            <a:r>
              <a:rPr lang="en-US" altLang="zh-CN" sz="2667" dirty="0">
                <a:solidFill>
                  <a:schemeClr val="bg1"/>
                </a:solidFill>
                <a:latin typeface="#9Slide03 Arima Madurai Black" panose="00000A00000000000000" pitchFamily="2" charset="0"/>
                <a:ea typeface="方正兰亭黑_GBK"/>
                <a:cs typeface="#9Slide03 Arima Madurai Black" panose="00000A00000000000000" pitchFamily="2" charset="0"/>
              </a:rPr>
              <a:t> chia </a:t>
            </a:r>
            <a:r>
              <a:rPr lang="en-US" altLang="zh-CN" sz="2667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方正兰亭黑_GBK"/>
                <a:cs typeface="#9Slide03 Arima Madurai Black" panose="00000A00000000000000" pitchFamily="2" charset="0"/>
              </a:rPr>
              <a:t>sẻ</a:t>
            </a:r>
            <a:endParaRPr lang="zh-CN" altLang="en-US" sz="2667" dirty="0">
              <a:solidFill>
                <a:schemeClr val="bg1"/>
              </a:solidFill>
              <a:latin typeface="#9Slide03 Arima Madurai Black" panose="00000A00000000000000" pitchFamily="2" charset="0"/>
              <a:ea typeface="方正兰亭黑_GBK"/>
              <a:cs typeface="#9Slide03 Arima Madurai Black" panose="00000A00000000000000" pitchFamily="2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5341540" y="2828503"/>
            <a:ext cx="5616253" cy="2144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667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Ngoài những phương pháp mà tác giả đã bàn, em </a:t>
            </a:r>
            <a:r>
              <a:rPr lang="en-SG" sz="2667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hãy</a:t>
            </a:r>
            <a:r>
              <a:rPr lang="pl-PL" sz="2667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chia sẻ với các bạn của mình những phương pháp đọc hiệu quả khác</a:t>
            </a:r>
            <a:r>
              <a:rPr lang="en-SG" sz="2667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mà</a:t>
            </a:r>
            <a:r>
              <a:rPr lang="en-SG" sz="2667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mình</a:t>
            </a:r>
            <a:r>
              <a:rPr lang="en-SG" sz="2667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biết</a:t>
            </a:r>
            <a:r>
              <a:rPr lang="en-SG" sz="2667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nhé</a:t>
            </a:r>
            <a:r>
              <a:rPr lang="en-SG" sz="2667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!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5094079" y="2642616"/>
            <a:ext cx="6141540" cy="2486685"/>
            <a:chOff x="3820559" y="2272420"/>
            <a:chExt cx="4606155" cy="1865014"/>
          </a:xfrm>
        </p:grpSpPr>
        <p:sp>
          <p:nvSpPr>
            <p:cNvPr id="4" name="矩形 3"/>
            <p:cNvSpPr/>
            <p:nvPr/>
          </p:nvSpPr>
          <p:spPr>
            <a:xfrm>
              <a:off x="3820559" y="2272420"/>
              <a:ext cx="4606155" cy="1865014"/>
            </a:xfrm>
            <a:prstGeom prst="rect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3820559" y="4137434"/>
              <a:ext cx="371192" cy="0"/>
            </a:xfrm>
            <a:prstGeom prst="line">
              <a:avLst/>
            </a:prstGeom>
            <a:ln w="38100">
              <a:solidFill>
                <a:srgbClr val="3B4A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V="1">
              <a:off x="3820559" y="3822077"/>
              <a:ext cx="0" cy="315357"/>
            </a:xfrm>
            <a:prstGeom prst="line">
              <a:avLst/>
            </a:prstGeom>
            <a:ln w="38100">
              <a:solidFill>
                <a:srgbClr val="3B4A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8426714" y="2272420"/>
              <a:ext cx="0" cy="362139"/>
            </a:xfrm>
            <a:prstGeom prst="line">
              <a:avLst/>
            </a:prstGeom>
            <a:ln w="38100">
              <a:solidFill>
                <a:srgbClr val="3B4A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H="1">
              <a:off x="8256757" y="2272420"/>
              <a:ext cx="169957" cy="0"/>
            </a:xfrm>
            <a:prstGeom prst="line">
              <a:avLst/>
            </a:prstGeom>
            <a:ln w="38100">
              <a:solidFill>
                <a:srgbClr val="3B4A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矩形 19"/>
          <p:cNvSpPr/>
          <p:nvPr/>
        </p:nvSpPr>
        <p:spPr>
          <a:xfrm>
            <a:off x="10696697" y="5406219"/>
            <a:ext cx="138913" cy="138533"/>
          </a:xfrm>
          <a:prstGeom prst="rect">
            <a:avLst/>
          </a:prstGeom>
          <a:gradFill>
            <a:gsLst>
              <a:gs pos="11000">
                <a:srgbClr val="2B3649"/>
              </a:gs>
              <a:gs pos="100000">
                <a:srgbClr val="3B4A62"/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1026" name="Picture 2" descr="Chuyá»n Äá»c sÃ¡ch â CÃ¡c tÆ° tháº¿ Äá»c sÃ¡ch cá»§a mÃ¬nh â KIRA">
            <a:extLst>
              <a:ext uri="{FF2B5EF4-FFF2-40B4-BE49-F238E27FC236}">
                <a16:creationId xmlns:a16="http://schemas.microsoft.com/office/drawing/2014/main" xmlns="" id="{F40BDF5E-DA5B-4941-8E82-F046B62551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4"/>
          <a:stretch/>
        </p:blipFill>
        <p:spPr bwMode="auto">
          <a:xfrm>
            <a:off x="1117541" y="1218914"/>
            <a:ext cx="3481617" cy="442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0" grpId="0" animBg="1"/>
      <p:bldP spid="51" grpId="0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Äá»c sÃ¡ch cÃ³ 3 giai Äoáº¡n, Äá»i ngÆ°á»i cÅ©ng cÃ³ 3 táº§ng cáº£nh giá»i: Äiá»u ...">
            <a:extLst>
              <a:ext uri="{FF2B5EF4-FFF2-40B4-BE49-F238E27FC236}">
                <a16:creationId xmlns:a16="http://schemas.microsoft.com/office/drawing/2014/main" xmlns="" id="{293482FD-C518-48E8-9449-771206C5F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82" y="391927"/>
            <a:ext cx="4128855" cy="258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Ã¬ sao ngÆ°á»i Viá»t váº«n ngáº¡i Äá»c sÃ¡ch? - GiÃ¡o dá»¥c Viá»t Nam">
            <a:extLst>
              <a:ext uri="{FF2B5EF4-FFF2-40B4-BE49-F238E27FC236}">
                <a16:creationId xmlns:a16="http://schemas.microsoft.com/office/drawing/2014/main" xmlns="" id="{44417473-6FF8-4D49-8DB1-5A2D7C481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757" y="2321223"/>
            <a:ext cx="3876375" cy="258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Ã¡ch Äá»c sÃ¡ch hiá»u quáº£ dÃ nh cho ngÆ°á»i lÆ°á»i | Ghi chÃº trá»±c tuyáº¿n">
            <a:extLst>
              <a:ext uri="{FF2B5EF4-FFF2-40B4-BE49-F238E27FC236}">
                <a16:creationId xmlns:a16="http://schemas.microsoft.com/office/drawing/2014/main" xmlns="" id="{B7A98CA0-01D2-43AA-BBDB-794A6354A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85" y="3995641"/>
            <a:ext cx="3702755" cy="24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75D76F6-6741-4555-9BF4-68E8BE527C8B}"/>
              </a:ext>
            </a:extLst>
          </p:cNvPr>
          <p:cNvSpPr/>
          <p:nvPr/>
        </p:nvSpPr>
        <p:spPr>
          <a:xfrm>
            <a:off x="4902097" y="1343310"/>
            <a:ext cx="6096000" cy="5027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SG" sz="2667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(1) </a:t>
            </a:r>
            <a:r>
              <a:rPr lang="pl-PL" sz="2667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Chọn không gian phù hợp để đọc</a:t>
            </a:r>
            <a:endParaRPr lang="en-SG" sz="2667" dirty="0">
              <a:latin typeface="#9Slide03 Arima Madurai Black" panose="00000A00000000000000" pitchFamily="2" charset="0"/>
              <a:ea typeface="Times New Roman" panose="020206030504050203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860C258-3AFF-4135-B9FD-3EE7304A9682}"/>
              </a:ext>
            </a:extLst>
          </p:cNvPr>
          <p:cNvSpPr/>
          <p:nvPr/>
        </p:nvSpPr>
        <p:spPr>
          <a:xfrm>
            <a:off x="6096000" y="3217313"/>
            <a:ext cx="5170312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2667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(2) C</a:t>
            </a:r>
            <a:r>
              <a:rPr lang="pl-PL" sz="2667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ân bằng các tài liệu khi đọc</a:t>
            </a:r>
            <a:endParaRPr lang="en-SG" sz="2667" dirty="0">
              <a:latin typeface="#9Slide03 Arima Madurai Black" panose="00000A00000000000000" pitchFamily="2" charset="0"/>
              <a:ea typeface="Times New Roman" panose="020206030504050203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158E01F-7504-4559-862C-5451C3FCB11C}"/>
              </a:ext>
            </a:extLst>
          </p:cNvPr>
          <p:cNvSpPr/>
          <p:nvPr/>
        </p:nvSpPr>
        <p:spPr>
          <a:xfrm>
            <a:off x="7831771" y="4758933"/>
            <a:ext cx="3434541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2667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(3) V</a:t>
            </a:r>
            <a:r>
              <a:rPr lang="pl-PL" sz="2667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ừa đọc vừa ghi chép để nhớ lâu...</a:t>
            </a:r>
            <a:endParaRPr lang="en-SG" sz="2667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80534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anh ngÃ´n vá» sÃ¡ch, nhá»¯ng cÃ¢u nÃ³i hay nháº¥t vá» sÃ¡ch nÃªn Äá»c">
            <a:extLst>
              <a:ext uri="{FF2B5EF4-FFF2-40B4-BE49-F238E27FC236}">
                <a16:creationId xmlns:a16="http://schemas.microsoft.com/office/drawing/2014/main" xmlns="" id="{94D90534-B3F3-456C-A5F1-98EC90720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3607537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Nhá»¯ng cÃ¢u nÃ³i hay vá» sÃ¡ch | Cuá»c sá»ng, NÃ³i hay, Tony robbins">
            <a:extLst>
              <a:ext uri="{FF2B5EF4-FFF2-40B4-BE49-F238E27FC236}">
                <a16:creationId xmlns:a16="http://schemas.microsoft.com/office/drawing/2014/main" xmlns="" id="{3F9F37F1-C9B7-4F0A-8F06-FEF8DDF4E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5772479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 danh ngÃ´n Ã½ nghÄ©a vá» sÃ¡ch báº¡n nÃªn biáº¿t - First News - TrÃ­ Viá»t">
            <a:extLst>
              <a:ext uri="{FF2B5EF4-FFF2-40B4-BE49-F238E27FC236}">
                <a16:creationId xmlns:a16="http://schemas.microsoft.com/office/drawing/2014/main" xmlns="" id="{1A96D5DA-237D-4F90-8CEF-49BA37570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4" b="1428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2420492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Nhá»¯ng cuá»n sÃ¡ch thay Äá»i cuá»c Äá»i mÃ  báº¡n nháº¥t Äá»nh pháº£i Äá»c khi ...">
            <a:extLst>
              <a:ext uri="{FF2B5EF4-FFF2-40B4-BE49-F238E27FC236}">
                <a16:creationId xmlns:a16="http://schemas.microsoft.com/office/drawing/2014/main" xmlns="" id="{8AD41E5C-38C7-4987-83F8-80BB5E8E7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52DD316-CA6A-4517-BF2D-0EEBB639BDC8}"/>
              </a:ext>
            </a:extLst>
          </p:cNvPr>
          <p:cNvSpPr txBox="1"/>
          <p:nvPr/>
        </p:nvSpPr>
        <p:spPr>
          <a:xfrm flipH="1">
            <a:off x="806026" y="632178"/>
            <a:ext cx="10877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7200" dirty="0" err="1">
                <a:latin typeface="#9Slide05 Atlantika" pitchFamily="2" charset="0"/>
                <a:cs typeface="#9Slide03 Arima Madurai Black" panose="00000A00000000000000" pitchFamily="2" charset="0"/>
              </a:rPr>
              <a:t>Giá</a:t>
            </a:r>
            <a:r>
              <a:rPr lang="en-SG" sz="7200" dirty="0">
                <a:latin typeface="#9Slide05 Atlantika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7200" dirty="0" err="1">
                <a:latin typeface="#9Slide05 Atlantika" pitchFamily="2" charset="0"/>
                <a:cs typeface="#9Slide03 Arima Madurai Black" panose="00000A00000000000000" pitchFamily="2" charset="0"/>
              </a:rPr>
              <a:t>của</a:t>
            </a:r>
            <a:r>
              <a:rPr lang="en-SG" sz="7200" dirty="0">
                <a:latin typeface="#9Slide05 Atlantika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7200" dirty="0" err="1">
                <a:latin typeface="#9Slide05 Atlantika" pitchFamily="2" charset="0"/>
                <a:cs typeface="#9Slide03 Arima Madurai Black" panose="00000A00000000000000" pitchFamily="2" charset="0"/>
              </a:rPr>
              <a:t>cuốn</a:t>
            </a:r>
            <a:r>
              <a:rPr lang="en-SG" sz="7200" dirty="0">
                <a:latin typeface="#9Slide05 Atlantika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7200" dirty="0" err="1">
                <a:latin typeface="#9Slide05 Atlantika" pitchFamily="2" charset="0"/>
                <a:cs typeface="#9Slide03 Arima Madurai Black" panose="00000A00000000000000" pitchFamily="2" charset="0"/>
              </a:rPr>
              <a:t>sách</a:t>
            </a:r>
            <a:r>
              <a:rPr lang="en-SG" sz="7200" dirty="0">
                <a:latin typeface="#9Slide05 Atlantika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7200" dirty="0" err="1">
                <a:latin typeface="#9Slide05 Atlantika" pitchFamily="2" charset="0"/>
                <a:cs typeface="#9Slide03 Arima Madurai Black" panose="00000A00000000000000" pitchFamily="2" charset="0"/>
              </a:rPr>
              <a:t>không</a:t>
            </a:r>
            <a:r>
              <a:rPr lang="en-SG" sz="7200" dirty="0">
                <a:latin typeface="#9Slide05 Atlantika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7200" dirty="0" err="1">
                <a:latin typeface="#9Slide05 Atlantika" pitchFamily="2" charset="0"/>
                <a:cs typeface="#9Slide03 Arima Madurai Black" panose="00000A00000000000000" pitchFamily="2" charset="0"/>
              </a:rPr>
              <a:t>quan</a:t>
            </a:r>
            <a:r>
              <a:rPr lang="en-SG" sz="7200" dirty="0">
                <a:latin typeface="#9Slide05 Atlantika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7200" dirty="0" err="1">
                <a:latin typeface="#9Slide05 Atlantika" pitchFamily="2" charset="0"/>
                <a:cs typeface="#9Slide03 Arima Madurai Black" panose="00000A00000000000000" pitchFamily="2" charset="0"/>
              </a:rPr>
              <a:t>trọng</a:t>
            </a:r>
            <a:endParaRPr lang="en-SG" sz="7200" dirty="0">
              <a:latin typeface="#9Slide05 Atlantika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D23CDFD-7CFD-4455-8156-6E1500CC94D8}"/>
              </a:ext>
            </a:extLst>
          </p:cNvPr>
          <p:cNvSpPr txBox="1"/>
          <p:nvPr/>
        </p:nvSpPr>
        <p:spPr>
          <a:xfrm flipH="1">
            <a:off x="6524978" y="2133287"/>
            <a:ext cx="5159023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Cái</a:t>
            </a:r>
            <a:r>
              <a:rPr lang="en-SG" sz="37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giá</a:t>
            </a:r>
            <a:r>
              <a:rPr lang="en-SG" sz="37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mà</a:t>
            </a:r>
            <a:r>
              <a:rPr lang="en-SG" sz="37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bạn</a:t>
            </a:r>
            <a:r>
              <a:rPr lang="en-SG" sz="37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sẽ</a:t>
            </a:r>
            <a:r>
              <a:rPr lang="en-SG" sz="37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phải</a:t>
            </a:r>
            <a:r>
              <a:rPr lang="en-SG" sz="37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trả</a:t>
            </a:r>
            <a:r>
              <a:rPr lang="en-SG" sz="37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nếu</a:t>
            </a:r>
            <a:r>
              <a:rPr lang="en-SG" sz="37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SG" sz="37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SG" sz="37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</a:p>
          <a:p>
            <a:pPr algn="r"/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nó</a:t>
            </a:r>
            <a:r>
              <a:rPr lang="en-SG" sz="37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mới</a:t>
            </a:r>
            <a:r>
              <a:rPr lang="en-SG" sz="37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quan</a:t>
            </a:r>
            <a:r>
              <a:rPr lang="en-SG" sz="37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</a:p>
          <a:p>
            <a:pPr algn="r"/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trọng</a:t>
            </a:r>
            <a:endParaRPr lang="en-SG" sz="3733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há»¯ng cÃ¢u nÃ³i hay vá» sÃ¡ch giÃºp báº¡n cÃ³ Äá»ng lá»±c má» mang trÃ­ tuá»">
            <a:extLst>
              <a:ext uri="{FF2B5EF4-FFF2-40B4-BE49-F238E27FC236}">
                <a16:creationId xmlns:a16="http://schemas.microsoft.com/office/drawing/2014/main" xmlns="" id="{9AD1B58C-C69F-4DCA-83F0-BBC7AC134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Kết quả hình ảnh cho danh ngôn về sách">
            <a:extLst>
              <a:ext uri="{FF2B5EF4-FFF2-40B4-BE49-F238E27FC236}">
                <a16:creationId xmlns:a16="http://schemas.microsoft.com/office/drawing/2014/main" xmlns="" id="{296950E7-DC28-4305-8E61-BF6009F68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Kết quả hình ảnh cho danh ngôn về sách">
            <a:extLst>
              <a:ext uri="{FF2B5EF4-FFF2-40B4-BE49-F238E27FC236}">
                <a16:creationId xmlns:a16="http://schemas.microsoft.com/office/drawing/2014/main" xmlns="" id="{0FBC46C1-D4CD-4270-AE2D-729D5274B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B06A4EA1-F92D-D1ED-E085-7E1A161F3ED4}"/>
              </a:ext>
            </a:extLst>
          </p:cNvPr>
          <p:cNvSpPr txBox="1"/>
          <p:nvPr/>
        </p:nvSpPr>
        <p:spPr>
          <a:xfrm>
            <a:off x="470842" y="1562705"/>
            <a:ext cx="73650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</a:p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2200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019B971-FCFB-BCC5-749B-4F053106491B}"/>
              </a:ext>
            </a:extLst>
          </p:cNvPr>
          <p:cNvGrpSpPr/>
          <p:nvPr/>
        </p:nvGrpSpPr>
        <p:grpSpPr>
          <a:xfrm>
            <a:off x="3172460" y="391979"/>
            <a:ext cx="7355840" cy="1176873"/>
            <a:chOff x="3197860" y="341179"/>
            <a:chExt cx="7139543" cy="117687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65B2D88-A25B-0625-DAF3-7771C521A695}"/>
                </a:ext>
              </a:extLst>
            </p:cNvPr>
            <p:cNvSpPr txBox="1"/>
            <p:nvPr/>
          </p:nvSpPr>
          <p:spPr>
            <a:xfrm>
              <a:off x="3197860" y="341179"/>
              <a:ext cx="675894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 VỀ ĐỌC SÁCH</a:t>
              </a:r>
            </a:p>
            <a:p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(</a:t>
              </a:r>
              <a:r>
                <a:rPr lang="en-US" sz="3200" b="1" i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Trích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5FD47773-3842-9699-4269-DC697A3B5339}"/>
                </a:ext>
              </a:extLst>
            </p:cNvPr>
            <p:cNvSpPr txBox="1"/>
            <p:nvPr/>
          </p:nvSpPr>
          <p:spPr>
            <a:xfrm>
              <a:off x="6918960" y="933277"/>
              <a:ext cx="3418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Chu Quang </a:t>
              </a:r>
              <a:r>
                <a:rPr lang="en-US" sz="3200" i="1" dirty="0" err="1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Tiềm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DC550AF-B6EF-222B-7E87-920E31C22D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188199" y="3651267"/>
            <a:ext cx="5122657" cy="320673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41137833-E96F-5BD3-C872-611F40CA6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566" y="2280729"/>
            <a:ext cx="2293563" cy="300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CD7D547-9E2C-843C-867A-0D69F72A7306}"/>
              </a:ext>
            </a:extLst>
          </p:cNvPr>
          <p:cNvSpPr txBox="1"/>
          <p:nvPr/>
        </p:nvSpPr>
        <p:spPr>
          <a:xfrm>
            <a:off x="1817042" y="2027185"/>
            <a:ext cx="73650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(1897 – 1986)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954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998069" y="2096068"/>
            <a:ext cx="3813775" cy="4203121"/>
            <a:chOff x="2837084" y="881006"/>
            <a:chExt cx="3551818" cy="3914422"/>
          </a:xfrm>
        </p:grpSpPr>
        <p:grpSp>
          <p:nvGrpSpPr>
            <p:cNvPr id="10" name="Group 4"/>
            <p:cNvGrpSpPr>
              <a:grpSpLocks noChangeAspect="1"/>
            </p:cNvGrpSpPr>
            <p:nvPr/>
          </p:nvGrpSpPr>
          <p:grpSpPr bwMode="auto">
            <a:xfrm>
              <a:off x="2837084" y="881006"/>
              <a:ext cx="3551818" cy="3403674"/>
              <a:chOff x="3344" y="1687"/>
              <a:chExt cx="983" cy="942"/>
            </a:xfrm>
            <a:solidFill>
              <a:schemeClr val="bg1">
                <a:lumMod val="85000"/>
              </a:schemeClr>
            </a:solidFill>
          </p:grpSpPr>
          <p:sp>
            <p:nvSpPr>
              <p:cNvPr id="11" name="Freeform 5"/>
              <p:cNvSpPr>
                <a:spLocks noEditPoints="1"/>
              </p:cNvSpPr>
              <p:nvPr/>
            </p:nvSpPr>
            <p:spPr bwMode="auto">
              <a:xfrm>
                <a:off x="4105" y="1856"/>
                <a:ext cx="31" cy="40"/>
              </a:xfrm>
              <a:custGeom>
                <a:avLst/>
                <a:gdLst>
                  <a:gd name="T0" fmla="*/ 5 w 13"/>
                  <a:gd name="T1" fmla="*/ 16 h 17"/>
                  <a:gd name="T2" fmla="*/ 6 w 13"/>
                  <a:gd name="T3" fmla="*/ 15 h 17"/>
                  <a:gd name="T4" fmla="*/ 6 w 13"/>
                  <a:gd name="T5" fmla="*/ 16 h 17"/>
                  <a:gd name="T6" fmla="*/ 4 w 13"/>
                  <a:gd name="T7" fmla="*/ 16 h 17"/>
                  <a:gd name="T8" fmla="*/ 4 w 13"/>
                  <a:gd name="T9" fmla="*/ 15 h 17"/>
                  <a:gd name="T10" fmla="*/ 4 w 13"/>
                  <a:gd name="T11" fmla="*/ 14 h 17"/>
                  <a:gd name="T12" fmla="*/ 4 w 13"/>
                  <a:gd name="T13" fmla="*/ 16 h 17"/>
                  <a:gd name="T14" fmla="*/ 7 w 13"/>
                  <a:gd name="T15" fmla="*/ 15 h 17"/>
                  <a:gd name="T16" fmla="*/ 8 w 13"/>
                  <a:gd name="T17" fmla="*/ 14 h 17"/>
                  <a:gd name="T18" fmla="*/ 8 w 13"/>
                  <a:gd name="T19" fmla="*/ 16 h 17"/>
                  <a:gd name="T20" fmla="*/ 8 w 13"/>
                  <a:gd name="T21" fmla="*/ 16 h 17"/>
                  <a:gd name="T22" fmla="*/ 3 w 13"/>
                  <a:gd name="T23" fmla="*/ 15 h 17"/>
                  <a:gd name="T24" fmla="*/ 3 w 13"/>
                  <a:gd name="T25" fmla="*/ 13 h 17"/>
                  <a:gd name="T26" fmla="*/ 3 w 13"/>
                  <a:gd name="T27" fmla="*/ 15 h 17"/>
                  <a:gd name="T28" fmla="*/ 9 w 13"/>
                  <a:gd name="T29" fmla="*/ 14 h 17"/>
                  <a:gd name="T30" fmla="*/ 9 w 13"/>
                  <a:gd name="T31" fmla="*/ 14 h 17"/>
                  <a:gd name="T32" fmla="*/ 9 w 13"/>
                  <a:gd name="T33" fmla="*/ 15 h 17"/>
                  <a:gd name="T34" fmla="*/ 2 w 13"/>
                  <a:gd name="T35" fmla="*/ 13 h 17"/>
                  <a:gd name="T36" fmla="*/ 2 w 13"/>
                  <a:gd name="T37" fmla="*/ 13 h 17"/>
                  <a:gd name="T38" fmla="*/ 11 w 13"/>
                  <a:gd name="T39" fmla="*/ 13 h 17"/>
                  <a:gd name="T40" fmla="*/ 11 w 13"/>
                  <a:gd name="T41" fmla="*/ 12 h 17"/>
                  <a:gd name="T42" fmla="*/ 11 w 13"/>
                  <a:gd name="T43" fmla="*/ 12 h 17"/>
                  <a:gd name="T44" fmla="*/ 2 w 13"/>
                  <a:gd name="T45" fmla="*/ 12 h 17"/>
                  <a:gd name="T46" fmla="*/ 2 w 13"/>
                  <a:gd name="T47" fmla="*/ 12 h 17"/>
                  <a:gd name="T48" fmla="*/ 6 w 13"/>
                  <a:gd name="T49" fmla="*/ 14 h 17"/>
                  <a:gd name="T50" fmla="*/ 2 w 13"/>
                  <a:gd name="T51" fmla="*/ 6 h 17"/>
                  <a:gd name="T52" fmla="*/ 7 w 13"/>
                  <a:gd name="T53" fmla="*/ 1 h 17"/>
                  <a:gd name="T54" fmla="*/ 11 w 13"/>
                  <a:gd name="T55" fmla="*/ 3 h 17"/>
                  <a:gd name="T56" fmla="*/ 8 w 13"/>
                  <a:gd name="T57" fmla="*/ 13 h 17"/>
                  <a:gd name="T58" fmla="*/ 7 w 13"/>
                  <a:gd name="T59" fmla="*/ 0 h 17"/>
                  <a:gd name="T60" fmla="*/ 1 w 13"/>
                  <a:gd name="T61" fmla="*/ 6 h 17"/>
                  <a:gd name="T62" fmla="*/ 1 w 13"/>
                  <a:gd name="T63" fmla="*/ 9 h 17"/>
                  <a:gd name="T64" fmla="*/ 1 w 13"/>
                  <a:gd name="T65" fmla="*/ 14 h 17"/>
                  <a:gd name="T66" fmla="*/ 6 w 13"/>
                  <a:gd name="T67" fmla="*/ 17 h 17"/>
                  <a:gd name="T68" fmla="*/ 6 w 13"/>
                  <a:gd name="T69" fmla="*/ 17 h 17"/>
                  <a:gd name="T70" fmla="*/ 6 w 13"/>
                  <a:gd name="T71" fmla="*/ 17 h 17"/>
                  <a:gd name="T72" fmla="*/ 12 w 13"/>
                  <a:gd name="T73" fmla="*/ 13 h 17"/>
                  <a:gd name="T74" fmla="*/ 12 w 13"/>
                  <a:gd name="T75" fmla="*/ 6 h 17"/>
                  <a:gd name="T76" fmla="*/ 11 w 13"/>
                  <a:gd name="T77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3" h="17">
                    <a:moveTo>
                      <a:pt x="6" y="16"/>
                    </a:moveTo>
                    <a:cubicBezTo>
                      <a:pt x="5" y="16"/>
                      <a:pt x="5" y="16"/>
                      <a:pt x="5" y="16"/>
                    </a:cubicBezTo>
                    <a:cubicBezTo>
                      <a:pt x="5" y="15"/>
                      <a:pt x="5" y="15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moveTo>
                      <a:pt x="4" y="16"/>
                    </a:move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4" y="15"/>
                      <a:pt x="4" y="16"/>
                    </a:cubicBezTo>
                    <a:moveTo>
                      <a:pt x="7" y="16"/>
                    </a:moveTo>
                    <a:cubicBezTo>
                      <a:pt x="7" y="15"/>
                      <a:pt x="7" y="15"/>
                      <a:pt x="7" y="15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6"/>
                      <a:pt x="7" y="16"/>
                      <a:pt x="7" y="16"/>
                    </a:cubicBezTo>
                    <a:moveTo>
                      <a:pt x="3" y="15"/>
                    </a:moveTo>
                    <a:cubicBezTo>
                      <a:pt x="3" y="15"/>
                      <a:pt x="3" y="15"/>
                      <a:pt x="3" y="15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3" y="15"/>
                      <a:pt x="3" y="15"/>
                      <a:pt x="3" y="15"/>
                    </a:cubicBezTo>
                    <a:moveTo>
                      <a:pt x="9" y="15"/>
                    </a:moveTo>
                    <a:cubicBezTo>
                      <a:pt x="9" y="14"/>
                      <a:pt x="9" y="14"/>
                      <a:pt x="9" y="14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moveTo>
                      <a:pt x="2" y="14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4"/>
                      <a:pt x="2" y="14"/>
                    </a:cubicBezTo>
                    <a:moveTo>
                      <a:pt x="11" y="13"/>
                    </a:move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3"/>
                      <a:pt x="11" y="13"/>
                      <a:pt x="11" y="13"/>
                    </a:cubicBezTo>
                    <a:moveTo>
                      <a:pt x="2" y="12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moveTo>
                      <a:pt x="6" y="14"/>
                    </a:moveTo>
                    <a:cubicBezTo>
                      <a:pt x="5" y="14"/>
                      <a:pt x="4" y="13"/>
                      <a:pt x="3" y="12"/>
                    </a:cubicBezTo>
                    <a:cubicBezTo>
                      <a:pt x="1" y="11"/>
                      <a:pt x="2" y="8"/>
                      <a:pt x="2" y="6"/>
                    </a:cubicBezTo>
                    <a:cubicBezTo>
                      <a:pt x="3" y="5"/>
                      <a:pt x="4" y="3"/>
                      <a:pt x="5" y="2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1"/>
                      <a:pt x="9" y="2"/>
                      <a:pt x="10" y="2"/>
                    </a:cubicBezTo>
                    <a:cubicBezTo>
                      <a:pt x="10" y="3"/>
                      <a:pt x="10" y="3"/>
                      <a:pt x="11" y="3"/>
                    </a:cubicBezTo>
                    <a:cubicBezTo>
                      <a:pt x="12" y="5"/>
                      <a:pt x="12" y="8"/>
                      <a:pt x="11" y="10"/>
                    </a:cubicBezTo>
                    <a:cubicBezTo>
                      <a:pt x="10" y="12"/>
                      <a:pt x="9" y="13"/>
                      <a:pt x="8" y="13"/>
                    </a:cubicBezTo>
                    <a:cubicBezTo>
                      <a:pt x="7" y="14"/>
                      <a:pt x="7" y="14"/>
                      <a:pt x="6" y="14"/>
                    </a:cubicBezTo>
                    <a:moveTo>
                      <a:pt x="7" y="0"/>
                    </a:moveTo>
                    <a:cubicBezTo>
                      <a:pt x="7" y="0"/>
                      <a:pt x="6" y="1"/>
                      <a:pt x="5" y="1"/>
                    </a:cubicBezTo>
                    <a:cubicBezTo>
                      <a:pt x="3" y="2"/>
                      <a:pt x="2" y="4"/>
                      <a:pt x="1" y="6"/>
                    </a:cubicBezTo>
                    <a:cubicBezTo>
                      <a:pt x="1" y="6"/>
                      <a:pt x="1" y="7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3" y="16"/>
                      <a:pt x="4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7" y="17"/>
                      <a:pt x="7" y="17"/>
                      <a:pt x="8" y="17"/>
                    </a:cubicBezTo>
                    <a:cubicBezTo>
                      <a:pt x="10" y="16"/>
                      <a:pt x="11" y="15"/>
                      <a:pt x="12" y="13"/>
                    </a:cubicBezTo>
                    <a:cubicBezTo>
                      <a:pt x="12" y="11"/>
                      <a:pt x="13" y="9"/>
                      <a:pt x="13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4"/>
                      <a:pt x="12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9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6"/>
              <p:cNvSpPr>
                <a:spLocks noEditPoints="1"/>
              </p:cNvSpPr>
              <p:nvPr/>
            </p:nvSpPr>
            <p:spPr bwMode="auto">
              <a:xfrm>
                <a:off x="3422" y="1996"/>
                <a:ext cx="69" cy="67"/>
              </a:xfrm>
              <a:custGeom>
                <a:avLst/>
                <a:gdLst>
                  <a:gd name="T0" fmla="*/ 14 w 29"/>
                  <a:gd name="T1" fmla="*/ 27 h 28"/>
                  <a:gd name="T2" fmla="*/ 1 w 29"/>
                  <a:gd name="T3" fmla="*/ 14 h 28"/>
                  <a:gd name="T4" fmla="*/ 14 w 29"/>
                  <a:gd name="T5" fmla="*/ 1 h 28"/>
                  <a:gd name="T6" fmla="*/ 23 w 29"/>
                  <a:gd name="T7" fmla="*/ 4 h 28"/>
                  <a:gd name="T8" fmla="*/ 28 w 29"/>
                  <a:gd name="T9" fmla="*/ 14 h 28"/>
                  <a:gd name="T10" fmla="*/ 14 w 29"/>
                  <a:gd name="T11" fmla="*/ 27 h 28"/>
                  <a:gd name="T12" fmla="*/ 14 w 29"/>
                  <a:gd name="T13" fmla="*/ 0 h 28"/>
                  <a:gd name="T14" fmla="*/ 0 w 29"/>
                  <a:gd name="T15" fmla="*/ 14 h 28"/>
                  <a:gd name="T16" fmla="*/ 14 w 29"/>
                  <a:gd name="T17" fmla="*/ 28 h 28"/>
                  <a:gd name="T18" fmla="*/ 29 w 29"/>
                  <a:gd name="T19" fmla="*/ 14 h 28"/>
                  <a:gd name="T20" fmla="*/ 14 w 29"/>
                  <a:gd name="T21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28">
                    <a:moveTo>
                      <a:pt x="14" y="27"/>
                    </a:moveTo>
                    <a:cubicBezTo>
                      <a:pt x="8" y="27"/>
                      <a:pt x="1" y="23"/>
                      <a:pt x="1" y="14"/>
                    </a:cubicBezTo>
                    <a:cubicBezTo>
                      <a:pt x="1" y="5"/>
                      <a:pt x="8" y="1"/>
                      <a:pt x="14" y="1"/>
                    </a:cubicBezTo>
                    <a:cubicBezTo>
                      <a:pt x="18" y="1"/>
                      <a:pt x="21" y="2"/>
                      <a:pt x="23" y="4"/>
                    </a:cubicBezTo>
                    <a:cubicBezTo>
                      <a:pt x="26" y="7"/>
                      <a:pt x="28" y="10"/>
                      <a:pt x="28" y="14"/>
                    </a:cubicBezTo>
                    <a:cubicBezTo>
                      <a:pt x="28" y="23"/>
                      <a:pt x="21" y="27"/>
                      <a:pt x="14" y="27"/>
                    </a:cubicBezTo>
                    <a:moveTo>
                      <a:pt x="14" y="0"/>
                    </a:moveTo>
                    <a:cubicBezTo>
                      <a:pt x="7" y="0"/>
                      <a:pt x="0" y="5"/>
                      <a:pt x="0" y="14"/>
                    </a:cubicBezTo>
                    <a:cubicBezTo>
                      <a:pt x="0" y="23"/>
                      <a:pt x="7" y="28"/>
                      <a:pt x="14" y="28"/>
                    </a:cubicBezTo>
                    <a:cubicBezTo>
                      <a:pt x="21" y="28"/>
                      <a:pt x="29" y="23"/>
                      <a:pt x="29" y="14"/>
                    </a:cubicBezTo>
                    <a:cubicBezTo>
                      <a:pt x="29" y="5"/>
                      <a:pt x="21" y="0"/>
                      <a:pt x="1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7"/>
              <p:cNvSpPr>
                <a:spLocks noEditPoints="1"/>
              </p:cNvSpPr>
              <p:nvPr/>
            </p:nvSpPr>
            <p:spPr bwMode="auto">
              <a:xfrm>
                <a:off x="3413" y="1987"/>
                <a:ext cx="86" cy="85"/>
              </a:xfrm>
              <a:custGeom>
                <a:avLst/>
                <a:gdLst>
                  <a:gd name="T0" fmla="*/ 18 w 36"/>
                  <a:gd name="T1" fmla="*/ 35 h 36"/>
                  <a:gd name="T2" fmla="*/ 1 w 36"/>
                  <a:gd name="T3" fmla="*/ 18 h 36"/>
                  <a:gd name="T4" fmla="*/ 18 w 36"/>
                  <a:gd name="T5" fmla="*/ 1 h 36"/>
                  <a:gd name="T6" fmla="*/ 35 w 36"/>
                  <a:gd name="T7" fmla="*/ 18 h 36"/>
                  <a:gd name="T8" fmla="*/ 18 w 36"/>
                  <a:gd name="T9" fmla="*/ 35 h 36"/>
                  <a:gd name="T10" fmla="*/ 18 w 36"/>
                  <a:gd name="T11" fmla="*/ 0 h 36"/>
                  <a:gd name="T12" fmla="*/ 6 w 36"/>
                  <a:gd name="T13" fmla="*/ 5 h 36"/>
                  <a:gd name="T14" fmla="*/ 0 w 36"/>
                  <a:gd name="T15" fmla="*/ 18 h 36"/>
                  <a:gd name="T16" fmla="*/ 6 w 36"/>
                  <a:gd name="T17" fmla="*/ 31 h 36"/>
                  <a:gd name="T18" fmla="*/ 18 w 36"/>
                  <a:gd name="T19" fmla="*/ 36 h 36"/>
                  <a:gd name="T20" fmla="*/ 31 w 36"/>
                  <a:gd name="T21" fmla="*/ 31 h 36"/>
                  <a:gd name="T22" fmla="*/ 36 w 36"/>
                  <a:gd name="T23" fmla="*/ 18 h 36"/>
                  <a:gd name="T24" fmla="*/ 31 w 36"/>
                  <a:gd name="T25" fmla="*/ 5 h 36"/>
                  <a:gd name="T26" fmla="*/ 18 w 36"/>
                  <a:gd name="T2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6" h="36">
                    <a:moveTo>
                      <a:pt x="18" y="35"/>
                    </a:moveTo>
                    <a:cubicBezTo>
                      <a:pt x="10" y="35"/>
                      <a:pt x="1" y="29"/>
                      <a:pt x="1" y="18"/>
                    </a:cubicBezTo>
                    <a:cubicBezTo>
                      <a:pt x="1" y="7"/>
                      <a:pt x="10" y="1"/>
                      <a:pt x="18" y="1"/>
                    </a:cubicBezTo>
                    <a:cubicBezTo>
                      <a:pt x="27" y="1"/>
                      <a:pt x="35" y="7"/>
                      <a:pt x="35" y="18"/>
                    </a:cubicBezTo>
                    <a:cubicBezTo>
                      <a:pt x="35" y="29"/>
                      <a:pt x="27" y="35"/>
                      <a:pt x="18" y="35"/>
                    </a:cubicBezTo>
                    <a:moveTo>
                      <a:pt x="18" y="0"/>
                    </a:moveTo>
                    <a:cubicBezTo>
                      <a:pt x="13" y="0"/>
                      <a:pt x="9" y="2"/>
                      <a:pt x="6" y="5"/>
                    </a:cubicBezTo>
                    <a:cubicBezTo>
                      <a:pt x="2" y="8"/>
                      <a:pt x="0" y="12"/>
                      <a:pt x="0" y="18"/>
                    </a:cubicBezTo>
                    <a:cubicBezTo>
                      <a:pt x="0" y="23"/>
                      <a:pt x="2" y="28"/>
                      <a:pt x="6" y="31"/>
                    </a:cubicBezTo>
                    <a:cubicBezTo>
                      <a:pt x="9" y="34"/>
                      <a:pt x="13" y="36"/>
                      <a:pt x="18" y="36"/>
                    </a:cubicBezTo>
                    <a:cubicBezTo>
                      <a:pt x="23" y="36"/>
                      <a:pt x="27" y="34"/>
                      <a:pt x="31" y="31"/>
                    </a:cubicBezTo>
                    <a:cubicBezTo>
                      <a:pt x="34" y="28"/>
                      <a:pt x="36" y="23"/>
                      <a:pt x="36" y="18"/>
                    </a:cubicBezTo>
                    <a:cubicBezTo>
                      <a:pt x="36" y="12"/>
                      <a:pt x="34" y="8"/>
                      <a:pt x="31" y="5"/>
                    </a:cubicBezTo>
                    <a:cubicBezTo>
                      <a:pt x="27" y="2"/>
                      <a:pt x="23" y="0"/>
                      <a:pt x="1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8"/>
              <p:cNvSpPr>
                <a:spLocks/>
              </p:cNvSpPr>
              <p:nvPr/>
            </p:nvSpPr>
            <p:spPr bwMode="auto">
              <a:xfrm>
                <a:off x="3453" y="2001"/>
                <a:ext cx="3" cy="7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0 h 3"/>
                  <a:gd name="T4" fmla="*/ 0 w 1"/>
                  <a:gd name="T5" fmla="*/ 3 h 3"/>
                  <a:gd name="T6" fmla="*/ 1 w 1"/>
                  <a:gd name="T7" fmla="*/ 3 h 3"/>
                  <a:gd name="T8" fmla="*/ 1 w 1"/>
                  <a:gd name="T9" fmla="*/ 3 h 3"/>
                  <a:gd name="T10" fmla="*/ 1 w 1"/>
                  <a:gd name="T11" fmla="*/ 3 h 3"/>
                  <a:gd name="T12" fmla="*/ 1 w 1"/>
                  <a:gd name="T13" fmla="*/ 1 h 3"/>
                  <a:gd name="T14" fmla="*/ 1 w 1"/>
                  <a:gd name="T15" fmla="*/ 0 h 3"/>
                  <a:gd name="T16" fmla="*/ 1 w 1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9"/>
              <p:cNvSpPr>
                <a:spLocks/>
              </p:cNvSpPr>
              <p:nvPr/>
            </p:nvSpPr>
            <p:spPr bwMode="auto">
              <a:xfrm>
                <a:off x="3453" y="2048"/>
                <a:ext cx="5" cy="10"/>
              </a:xfrm>
              <a:custGeom>
                <a:avLst/>
                <a:gdLst>
                  <a:gd name="T0" fmla="*/ 1 w 2"/>
                  <a:gd name="T1" fmla="*/ 0 h 4"/>
                  <a:gd name="T2" fmla="*/ 0 w 2"/>
                  <a:gd name="T3" fmla="*/ 0 h 4"/>
                  <a:gd name="T4" fmla="*/ 0 w 2"/>
                  <a:gd name="T5" fmla="*/ 3 h 4"/>
                  <a:gd name="T6" fmla="*/ 0 w 2"/>
                  <a:gd name="T7" fmla="*/ 4 h 4"/>
                  <a:gd name="T8" fmla="*/ 1 w 2"/>
                  <a:gd name="T9" fmla="*/ 4 h 4"/>
                  <a:gd name="T10" fmla="*/ 1 w 2"/>
                  <a:gd name="T11" fmla="*/ 4 h 4"/>
                  <a:gd name="T12" fmla="*/ 1 w 2"/>
                  <a:gd name="T13" fmla="*/ 0 h 4"/>
                  <a:gd name="T14" fmla="*/ 1 w 2"/>
                  <a:gd name="T15" fmla="*/ 0 h 4"/>
                  <a:gd name="T16" fmla="*/ 1 w 2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10"/>
              <p:cNvSpPr>
                <a:spLocks/>
              </p:cNvSpPr>
              <p:nvPr/>
            </p:nvSpPr>
            <p:spPr bwMode="auto">
              <a:xfrm>
                <a:off x="3427" y="2027"/>
                <a:ext cx="10" cy="5"/>
              </a:xfrm>
              <a:custGeom>
                <a:avLst/>
                <a:gdLst>
                  <a:gd name="T0" fmla="*/ 2 w 4"/>
                  <a:gd name="T1" fmla="*/ 0 h 2"/>
                  <a:gd name="T2" fmla="*/ 1 w 4"/>
                  <a:gd name="T3" fmla="*/ 0 h 2"/>
                  <a:gd name="T4" fmla="*/ 0 w 4"/>
                  <a:gd name="T5" fmla="*/ 1 h 2"/>
                  <a:gd name="T6" fmla="*/ 0 w 4"/>
                  <a:gd name="T7" fmla="*/ 2 h 2"/>
                  <a:gd name="T8" fmla="*/ 2 w 4"/>
                  <a:gd name="T9" fmla="*/ 2 h 2"/>
                  <a:gd name="T10" fmla="*/ 4 w 4"/>
                  <a:gd name="T11" fmla="*/ 1 h 2"/>
                  <a:gd name="T12" fmla="*/ 4 w 4"/>
                  <a:gd name="T13" fmla="*/ 1 h 2"/>
                  <a:gd name="T14" fmla="*/ 4 w 4"/>
                  <a:gd name="T15" fmla="*/ 1 h 2"/>
                  <a:gd name="T16" fmla="*/ 3 w 4"/>
                  <a:gd name="T17" fmla="*/ 0 h 2"/>
                  <a:gd name="T18" fmla="*/ 2 w 4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2" y="2"/>
                    </a:cubicBezTo>
                    <a:cubicBezTo>
                      <a:pt x="2" y="2"/>
                      <a:pt x="3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11"/>
              <p:cNvSpPr>
                <a:spLocks/>
              </p:cNvSpPr>
              <p:nvPr/>
            </p:nvSpPr>
            <p:spPr bwMode="auto">
              <a:xfrm>
                <a:off x="3472" y="2027"/>
                <a:ext cx="10" cy="5"/>
              </a:xfrm>
              <a:custGeom>
                <a:avLst/>
                <a:gdLst>
                  <a:gd name="T0" fmla="*/ 3 w 4"/>
                  <a:gd name="T1" fmla="*/ 0 h 2"/>
                  <a:gd name="T2" fmla="*/ 1 w 4"/>
                  <a:gd name="T3" fmla="*/ 1 h 2"/>
                  <a:gd name="T4" fmla="*/ 0 w 4"/>
                  <a:gd name="T5" fmla="*/ 1 h 2"/>
                  <a:gd name="T6" fmla="*/ 0 w 4"/>
                  <a:gd name="T7" fmla="*/ 1 h 2"/>
                  <a:gd name="T8" fmla="*/ 1 w 4"/>
                  <a:gd name="T9" fmla="*/ 2 h 2"/>
                  <a:gd name="T10" fmla="*/ 2 w 4"/>
                  <a:gd name="T11" fmla="*/ 2 h 2"/>
                  <a:gd name="T12" fmla="*/ 4 w 4"/>
                  <a:gd name="T13" fmla="*/ 2 h 2"/>
                  <a:gd name="T14" fmla="*/ 4 w 4"/>
                  <a:gd name="T15" fmla="*/ 1 h 2"/>
                  <a:gd name="T16" fmla="*/ 4 w 4"/>
                  <a:gd name="T17" fmla="*/ 1 h 2"/>
                  <a:gd name="T18" fmla="*/ 3 w 4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2">
                    <a:moveTo>
                      <a:pt x="3" y="0"/>
                    </a:moveTo>
                    <a:cubicBezTo>
                      <a:pt x="2" y="0"/>
                      <a:pt x="1" y="0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12"/>
              <p:cNvSpPr>
                <a:spLocks/>
              </p:cNvSpPr>
              <p:nvPr/>
            </p:nvSpPr>
            <p:spPr bwMode="auto">
              <a:xfrm>
                <a:off x="3432" y="2041"/>
                <a:ext cx="5" cy="3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  <a:gd name="T8" fmla="*/ 0 w 2"/>
                  <a:gd name="T9" fmla="*/ 1 h 1"/>
                  <a:gd name="T10" fmla="*/ 0 w 2"/>
                  <a:gd name="T11" fmla="*/ 1 h 1"/>
                  <a:gd name="T12" fmla="*/ 2 w 2"/>
                  <a:gd name="T13" fmla="*/ 0 h 1"/>
                  <a:gd name="T14" fmla="*/ 2 w 2"/>
                  <a:gd name="T1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13"/>
              <p:cNvSpPr>
                <a:spLocks/>
              </p:cNvSpPr>
              <p:nvPr/>
            </p:nvSpPr>
            <p:spPr bwMode="auto">
              <a:xfrm>
                <a:off x="3441" y="2048"/>
                <a:ext cx="5" cy="5"/>
              </a:xfrm>
              <a:custGeom>
                <a:avLst/>
                <a:gdLst>
                  <a:gd name="T0" fmla="*/ 5 w 5"/>
                  <a:gd name="T1" fmla="*/ 0 h 5"/>
                  <a:gd name="T2" fmla="*/ 3 w 5"/>
                  <a:gd name="T3" fmla="*/ 0 h 5"/>
                  <a:gd name="T4" fmla="*/ 3 w 5"/>
                  <a:gd name="T5" fmla="*/ 3 h 5"/>
                  <a:gd name="T6" fmla="*/ 0 w 5"/>
                  <a:gd name="T7" fmla="*/ 3 h 5"/>
                  <a:gd name="T8" fmla="*/ 0 w 5"/>
                  <a:gd name="T9" fmla="*/ 5 h 5"/>
                  <a:gd name="T10" fmla="*/ 3 w 5"/>
                  <a:gd name="T11" fmla="*/ 5 h 5"/>
                  <a:gd name="T12" fmla="*/ 3 w 5"/>
                  <a:gd name="T13" fmla="*/ 5 h 5"/>
                  <a:gd name="T14" fmla="*/ 3 w 5"/>
                  <a:gd name="T15" fmla="*/ 3 h 5"/>
                  <a:gd name="T16" fmla="*/ 5 w 5"/>
                  <a:gd name="T17" fmla="*/ 3 h 5"/>
                  <a:gd name="T18" fmla="*/ 5 w 5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5">
                    <a:moveTo>
                      <a:pt x="5" y="0"/>
                    </a:move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3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14"/>
              <p:cNvSpPr>
                <a:spLocks/>
              </p:cNvSpPr>
              <p:nvPr/>
            </p:nvSpPr>
            <p:spPr bwMode="auto">
              <a:xfrm>
                <a:off x="3441" y="2048"/>
                <a:ext cx="5" cy="5"/>
              </a:xfrm>
              <a:custGeom>
                <a:avLst/>
                <a:gdLst>
                  <a:gd name="T0" fmla="*/ 5 w 5"/>
                  <a:gd name="T1" fmla="*/ 0 h 5"/>
                  <a:gd name="T2" fmla="*/ 3 w 5"/>
                  <a:gd name="T3" fmla="*/ 0 h 5"/>
                  <a:gd name="T4" fmla="*/ 3 w 5"/>
                  <a:gd name="T5" fmla="*/ 3 h 5"/>
                  <a:gd name="T6" fmla="*/ 0 w 5"/>
                  <a:gd name="T7" fmla="*/ 3 h 5"/>
                  <a:gd name="T8" fmla="*/ 0 w 5"/>
                  <a:gd name="T9" fmla="*/ 5 h 5"/>
                  <a:gd name="T10" fmla="*/ 3 w 5"/>
                  <a:gd name="T11" fmla="*/ 5 h 5"/>
                  <a:gd name="T12" fmla="*/ 3 w 5"/>
                  <a:gd name="T13" fmla="*/ 5 h 5"/>
                  <a:gd name="T14" fmla="*/ 3 w 5"/>
                  <a:gd name="T15" fmla="*/ 3 h 5"/>
                  <a:gd name="T16" fmla="*/ 5 w 5"/>
                  <a:gd name="T17" fmla="*/ 3 h 5"/>
                  <a:gd name="T18" fmla="*/ 5 w 5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5">
                    <a:moveTo>
                      <a:pt x="5" y="0"/>
                    </a:move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3"/>
                    </a:lnTo>
                    <a:lnTo>
                      <a:pt x="5" y="3"/>
                    </a:lnTo>
                    <a:lnTo>
                      <a:pt x="5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15"/>
              <p:cNvSpPr>
                <a:spLocks/>
              </p:cNvSpPr>
              <p:nvPr/>
            </p:nvSpPr>
            <p:spPr bwMode="auto">
              <a:xfrm>
                <a:off x="3465" y="2048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1 h 2"/>
                  <a:gd name="T4" fmla="*/ 0 w 2"/>
                  <a:gd name="T5" fmla="*/ 1 h 2"/>
                  <a:gd name="T6" fmla="*/ 1 w 2"/>
                  <a:gd name="T7" fmla="*/ 2 h 2"/>
                  <a:gd name="T8" fmla="*/ 1 w 2"/>
                  <a:gd name="T9" fmla="*/ 2 h 2"/>
                  <a:gd name="T10" fmla="*/ 2 w 2"/>
                  <a:gd name="T11" fmla="*/ 2 h 2"/>
                  <a:gd name="T12" fmla="*/ 1 w 2"/>
                  <a:gd name="T13" fmla="*/ 1 h 2"/>
                  <a:gd name="T14" fmla="*/ 1 w 2"/>
                  <a:gd name="T15" fmla="*/ 1 h 2"/>
                  <a:gd name="T16" fmla="*/ 1 w 2"/>
                  <a:gd name="T17" fmla="*/ 0 h 2"/>
                  <a:gd name="T18" fmla="*/ 0 w 2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16"/>
              <p:cNvSpPr>
                <a:spLocks/>
              </p:cNvSpPr>
              <p:nvPr/>
            </p:nvSpPr>
            <p:spPr bwMode="auto">
              <a:xfrm>
                <a:off x="3475" y="2041"/>
                <a:ext cx="5" cy="3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  <a:gd name="T8" fmla="*/ 2 w 2"/>
                  <a:gd name="T9" fmla="*/ 1 h 1"/>
                  <a:gd name="T10" fmla="*/ 2 w 2"/>
                  <a:gd name="T11" fmla="*/ 1 h 1"/>
                  <a:gd name="T12" fmla="*/ 2 w 2"/>
                  <a:gd name="T13" fmla="*/ 1 h 1"/>
                  <a:gd name="T14" fmla="*/ 2 w 2"/>
                  <a:gd name="T15" fmla="*/ 0 h 1"/>
                  <a:gd name="T16" fmla="*/ 1 w 2"/>
                  <a:gd name="T17" fmla="*/ 0 h 1"/>
                  <a:gd name="T18" fmla="*/ 1 w 2"/>
                  <a:gd name="T1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17"/>
              <p:cNvSpPr>
                <a:spLocks/>
              </p:cNvSpPr>
              <p:nvPr/>
            </p:nvSpPr>
            <p:spPr bwMode="auto">
              <a:xfrm>
                <a:off x="3430" y="2015"/>
                <a:ext cx="4" cy="5"/>
              </a:xfrm>
              <a:custGeom>
                <a:avLst/>
                <a:gdLst>
                  <a:gd name="T0" fmla="*/ 2 w 4"/>
                  <a:gd name="T1" fmla="*/ 0 h 5"/>
                  <a:gd name="T2" fmla="*/ 0 w 4"/>
                  <a:gd name="T3" fmla="*/ 0 h 5"/>
                  <a:gd name="T4" fmla="*/ 0 w 4"/>
                  <a:gd name="T5" fmla="*/ 2 h 5"/>
                  <a:gd name="T6" fmla="*/ 2 w 4"/>
                  <a:gd name="T7" fmla="*/ 5 h 5"/>
                  <a:gd name="T8" fmla="*/ 4 w 4"/>
                  <a:gd name="T9" fmla="*/ 5 h 5"/>
                  <a:gd name="T10" fmla="*/ 4 w 4"/>
                  <a:gd name="T11" fmla="*/ 5 h 5"/>
                  <a:gd name="T12" fmla="*/ 4 w 4"/>
                  <a:gd name="T13" fmla="*/ 5 h 5"/>
                  <a:gd name="T14" fmla="*/ 4 w 4"/>
                  <a:gd name="T15" fmla="*/ 2 h 5"/>
                  <a:gd name="T16" fmla="*/ 2 w 4"/>
                  <a:gd name="T17" fmla="*/ 2 h 5"/>
                  <a:gd name="T18" fmla="*/ 2 w 4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5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18"/>
              <p:cNvSpPr>
                <a:spLocks/>
              </p:cNvSpPr>
              <p:nvPr/>
            </p:nvSpPr>
            <p:spPr bwMode="auto">
              <a:xfrm>
                <a:off x="3430" y="2015"/>
                <a:ext cx="4" cy="5"/>
              </a:xfrm>
              <a:custGeom>
                <a:avLst/>
                <a:gdLst>
                  <a:gd name="T0" fmla="*/ 2 w 4"/>
                  <a:gd name="T1" fmla="*/ 0 h 5"/>
                  <a:gd name="T2" fmla="*/ 0 w 4"/>
                  <a:gd name="T3" fmla="*/ 0 h 5"/>
                  <a:gd name="T4" fmla="*/ 0 w 4"/>
                  <a:gd name="T5" fmla="*/ 2 h 5"/>
                  <a:gd name="T6" fmla="*/ 2 w 4"/>
                  <a:gd name="T7" fmla="*/ 5 h 5"/>
                  <a:gd name="T8" fmla="*/ 4 w 4"/>
                  <a:gd name="T9" fmla="*/ 5 h 5"/>
                  <a:gd name="T10" fmla="*/ 4 w 4"/>
                  <a:gd name="T11" fmla="*/ 5 h 5"/>
                  <a:gd name="T12" fmla="*/ 4 w 4"/>
                  <a:gd name="T13" fmla="*/ 5 h 5"/>
                  <a:gd name="T14" fmla="*/ 4 w 4"/>
                  <a:gd name="T15" fmla="*/ 2 h 5"/>
                  <a:gd name="T16" fmla="*/ 2 w 4"/>
                  <a:gd name="T17" fmla="*/ 2 h 5"/>
                  <a:gd name="T18" fmla="*/ 2 w 4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5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2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19"/>
              <p:cNvSpPr>
                <a:spLocks/>
              </p:cNvSpPr>
              <p:nvPr/>
            </p:nvSpPr>
            <p:spPr bwMode="auto">
              <a:xfrm>
                <a:off x="3465" y="2003"/>
                <a:ext cx="5" cy="5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0 h 2"/>
                  <a:gd name="T4" fmla="*/ 1 w 2"/>
                  <a:gd name="T5" fmla="*/ 1 h 2"/>
                  <a:gd name="T6" fmla="*/ 0 w 2"/>
                  <a:gd name="T7" fmla="*/ 2 h 2"/>
                  <a:gd name="T8" fmla="*/ 0 w 2"/>
                  <a:gd name="T9" fmla="*/ 2 h 2"/>
                  <a:gd name="T10" fmla="*/ 0 w 2"/>
                  <a:gd name="T11" fmla="*/ 2 h 2"/>
                  <a:gd name="T12" fmla="*/ 1 w 2"/>
                  <a:gd name="T13" fmla="*/ 2 h 2"/>
                  <a:gd name="T14" fmla="*/ 1 w 2"/>
                  <a:gd name="T15" fmla="*/ 1 h 2"/>
                  <a:gd name="T16" fmla="*/ 2 w 2"/>
                  <a:gd name="T17" fmla="*/ 1 h 2"/>
                  <a:gd name="T18" fmla="*/ 2 w 2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20"/>
              <p:cNvSpPr>
                <a:spLocks/>
              </p:cNvSpPr>
              <p:nvPr/>
            </p:nvSpPr>
            <p:spPr bwMode="auto">
              <a:xfrm>
                <a:off x="3475" y="2010"/>
                <a:ext cx="5" cy="5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1 h 2"/>
                  <a:gd name="T4" fmla="*/ 0 w 2"/>
                  <a:gd name="T5" fmla="*/ 1 h 2"/>
                  <a:gd name="T6" fmla="*/ 0 w 2"/>
                  <a:gd name="T7" fmla="*/ 2 h 2"/>
                  <a:gd name="T8" fmla="*/ 0 w 2"/>
                  <a:gd name="T9" fmla="*/ 2 h 2"/>
                  <a:gd name="T10" fmla="*/ 1 w 2"/>
                  <a:gd name="T11" fmla="*/ 2 h 2"/>
                  <a:gd name="T12" fmla="*/ 2 w 2"/>
                  <a:gd name="T13" fmla="*/ 1 h 2"/>
                  <a:gd name="T14" fmla="*/ 2 w 2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21"/>
              <p:cNvSpPr>
                <a:spLocks noEditPoints="1"/>
              </p:cNvSpPr>
              <p:nvPr/>
            </p:nvSpPr>
            <p:spPr bwMode="auto">
              <a:xfrm>
                <a:off x="3822" y="1799"/>
                <a:ext cx="83" cy="80"/>
              </a:xfrm>
              <a:custGeom>
                <a:avLst/>
                <a:gdLst>
                  <a:gd name="T0" fmla="*/ 22 w 35"/>
                  <a:gd name="T1" fmla="*/ 25 h 34"/>
                  <a:gd name="T2" fmla="*/ 19 w 35"/>
                  <a:gd name="T3" fmla="*/ 32 h 34"/>
                  <a:gd name="T4" fmla="*/ 22 w 35"/>
                  <a:gd name="T5" fmla="*/ 25 h 34"/>
                  <a:gd name="T6" fmla="*/ 18 w 35"/>
                  <a:gd name="T7" fmla="*/ 24 h 34"/>
                  <a:gd name="T8" fmla="*/ 16 w 35"/>
                  <a:gd name="T9" fmla="*/ 22 h 34"/>
                  <a:gd name="T10" fmla="*/ 13 w 35"/>
                  <a:gd name="T11" fmla="*/ 18 h 34"/>
                  <a:gd name="T12" fmla="*/ 13 w 35"/>
                  <a:gd name="T13" fmla="*/ 18 h 34"/>
                  <a:gd name="T14" fmla="*/ 15 w 35"/>
                  <a:gd name="T15" fmla="*/ 22 h 34"/>
                  <a:gd name="T16" fmla="*/ 14 w 35"/>
                  <a:gd name="T17" fmla="*/ 22 h 34"/>
                  <a:gd name="T18" fmla="*/ 13 w 35"/>
                  <a:gd name="T19" fmla="*/ 19 h 34"/>
                  <a:gd name="T20" fmla="*/ 31 w 35"/>
                  <a:gd name="T21" fmla="*/ 20 h 34"/>
                  <a:gd name="T22" fmla="*/ 31 w 35"/>
                  <a:gd name="T23" fmla="*/ 20 h 34"/>
                  <a:gd name="T24" fmla="*/ 31 w 35"/>
                  <a:gd name="T25" fmla="*/ 14 h 34"/>
                  <a:gd name="T26" fmla="*/ 31 w 35"/>
                  <a:gd name="T27" fmla="*/ 14 h 34"/>
                  <a:gd name="T28" fmla="*/ 30 w 35"/>
                  <a:gd name="T29" fmla="*/ 20 h 34"/>
                  <a:gd name="T30" fmla="*/ 21 w 35"/>
                  <a:gd name="T31" fmla="*/ 9 h 34"/>
                  <a:gd name="T32" fmla="*/ 8 w 35"/>
                  <a:gd name="T33" fmla="*/ 18 h 34"/>
                  <a:gd name="T34" fmla="*/ 11 w 35"/>
                  <a:gd name="T35" fmla="*/ 18 h 34"/>
                  <a:gd name="T36" fmla="*/ 30 w 35"/>
                  <a:gd name="T37" fmla="*/ 9 h 34"/>
                  <a:gd name="T38" fmla="*/ 12 w 35"/>
                  <a:gd name="T39" fmla="*/ 8 h 34"/>
                  <a:gd name="T40" fmla="*/ 18 w 35"/>
                  <a:gd name="T41" fmla="*/ 8 h 34"/>
                  <a:gd name="T42" fmla="*/ 14 w 35"/>
                  <a:gd name="T43" fmla="*/ 8 h 34"/>
                  <a:gd name="T44" fmla="*/ 15 w 35"/>
                  <a:gd name="T45" fmla="*/ 9 h 34"/>
                  <a:gd name="T46" fmla="*/ 12 w 35"/>
                  <a:gd name="T47" fmla="*/ 16 h 34"/>
                  <a:gd name="T48" fmla="*/ 6 w 35"/>
                  <a:gd name="T49" fmla="*/ 11 h 34"/>
                  <a:gd name="T50" fmla="*/ 7 w 35"/>
                  <a:gd name="T51" fmla="*/ 15 h 34"/>
                  <a:gd name="T52" fmla="*/ 13 w 35"/>
                  <a:gd name="T53" fmla="*/ 5 h 34"/>
                  <a:gd name="T54" fmla="*/ 9 w 35"/>
                  <a:gd name="T55" fmla="*/ 12 h 34"/>
                  <a:gd name="T56" fmla="*/ 29 w 35"/>
                  <a:gd name="T57" fmla="*/ 6 h 34"/>
                  <a:gd name="T58" fmla="*/ 20 w 35"/>
                  <a:gd name="T59" fmla="*/ 4 h 34"/>
                  <a:gd name="T60" fmla="*/ 20 w 35"/>
                  <a:gd name="T61" fmla="*/ 4 h 34"/>
                  <a:gd name="T62" fmla="*/ 24 w 35"/>
                  <a:gd name="T63" fmla="*/ 5 h 34"/>
                  <a:gd name="T64" fmla="*/ 27 w 35"/>
                  <a:gd name="T65" fmla="*/ 7 h 34"/>
                  <a:gd name="T66" fmla="*/ 29 w 35"/>
                  <a:gd name="T67" fmla="*/ 11 h 34"/>
                  <a:gd name="T68" fmla="*/ 33 w 35"/>
                  <a:gd name="T69" fmla="*/ 12 h 34"/>
                  <a:gd name="T70" fmla="*/ 28 w 35"/>
                  <a:gd name="T71" fmla="*/ 15 h 34"/>
                  <a:gd name="T72" fmla="*/ 32 w 35"/>
                  <a:gd name="T73" fmla="*/ 21 h 34"/>
                  <a:gd name="T74" fmla="*/ 27 w 35"/>
                  <a:gd name="T75" fmla="*/ 27 h 34"/>
                  <a:gd name="T76" fmla="*/ 22 w 35"/>
                  <a:gd name="T77" fmla="*/ 24 h 34"/>
                  <a:gd name="T78" fmla="*/ 14 w 35"/>
                  <a:gd name="T79" fmla="*/ 19 h 34"/>
                  <a:gd name="T80" fmla="*/ 18 w 35"/>
                  <a:gd name="T81" fmla="*/ 13 h 34"/>
                  <a:gd name="T82" fmla="*/ 22 w 35"/>
                  <a:gd name="T83" fmla="*/ 10 h 34"/>
                  <a:gd name="T84" fmla="*/ 18 w 35"/>
                  <a:gd name="T85" fmla="*/ 6 h 34"/>
                  <a:gd name="T86" fmla="*/ 14 w 35"/>
                  <a:gd name="T87" fmla="*/ 5 h 34"/>
                  <a:gd name="T88" fmla="*/ 5 w 35"/>
                  <a:gd name="T89" fmla="*/ 10 h 34"/>
                  <a:gd name="T90" fmla="*/ 6 w 35"/>
                  <a:gd name="T91" fmla="*/ 16 h 34"/>
                  <a:gd name="T92" fmla="*/ 6 w 35"/>
                  <a:gd name="T93" fmla="*/ 17 h 34"/>
                  <a:gd name="T94" fmla="*/ 13 w 35"/>
                  <a:gd name="T95" fmla="*/ 23 h 34"/>
                  <a:gd name="T96" fmla="*/ 13 w 35"/>
                  <a:gd name="T97" fmla="*/ 29 h 34"/>
                  <a:gd name="T98" fmla="*/ 15 w 35"/>
                  <a:gd name="T99" fmla="*/ 30 h 34"/>
                  <a:gd name="T100" fmla="*/ 7 w 35"/>
                  <a:gd name="T101" fmla="*/ 4 h 34"/>
                  <a:gd name="T102" fmla="*/ 23 w 35"/>
                  <a:gd name="T103" fmla="*/ 2 h 34"/>
                  <a:gd name="T104" fmla="*/ 11 w 35"/>
                  <a:gd name="T105" fmla="*/ 2 h 34"/>
                  <a:gd name="T106" fmla="*/ 21 w 35"/>
                  <a:gd name="T107" fmla="*/ 3 h 34"/>
                  <a:gd name="T108" fmla="*/ 12 w 35"/>
                  <a:gd name="T109" fmla="*/ 2 h 34"/>
                  <a:gd name="T110" fmla="*/ 18 w 35"/>
                  <a:gd name="T111" fmla="*/ 2 h 34"/>
                  <a:gd name="T112" fmla="*/ 15 w 35"/>
                  <a:gd name="T113" fmla="*/ 1 h 34"/>
                  <a:gd name="T114" fmla="*/ 17 w 35"/>
                  <a:gd name="T115" fmla="*/ 0 h 34"/>
                  <a:gd name="T116" fmla="*/ 0 w 35"/>
                  <a:gd name="T117" fmla="*/ 17 h 34"/>
                  <a:gd name="T118" fmla="*/ 34 w 35"/>
                  <a:gd name="T119" fmla="*/ 22 h 34"/>
                  <a:gd name="T120" fmla="*/ 29 w 35"/>
                  <a:gd name="T121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5" h="34">
                    <a:moveTo>
                      <a:pt x="22" y="32"/>
                    </a:moveTo>
                    <a:cubicBezTo>
                      <a:pt x="25" y="25"/>
                      <a:pt x="25" y="25"/>
                      <a:pt x="25" y="25"/>
                    </a:cubicBezTo>
                    <a:cubicBezTo>
                      <a:pt x="27" y="27"/>
                      <a:pt x="23" y="31"/>
                      <a:pt x="22" y="32"/>
                    </a:cubicBezTo>
                    <a:cubicBezTo>
                      <a:pt x="22" y="32"/>
                      <a:pt x="22" y="32"/>
                      <a:pt x="22" y="32"/>
                    </a:cubicBezTo>
                    <a:moveTo>
                      <a:pt x="19" y="32"/>
                    </a:moveTo>
                    <a:cubicBezTo>
                      <a:pt x="22" y="25"/>
                      <a:pt x="22" y="25"/>
                      <a:pt x="22" y="25"/>
                    </a:cubicBezTo>
                    <a:cubicBezTo>
                      <a:pt x="23" y="25"/>
                      <a:pt x="24" y="25"/>
                      <a:pt x="24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0" y="32"/>
                      <a:pt x="20" y="32"/>
                      <a:pt x="19" y="32"/>
                    </a:cubicBezTo>
                    <a:moveTo>
                      <a:pt x="17" y="33"/>
                    </a:moveTo>
                    <a:cubicBezTo>
                      <a:pt x="16" y="33"/>
                      <a:pt x="16" y="33"/>
                      <a:pt x="16" y="33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1" y="24"/>
                      <a:pt x="21" y="24"/>
                      <a:pt x="20" y="25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8" y="32"/>
                      <a:pt x="18" y="33"/>
                      <a:pt x="17" y="33"/>
                    </a:cubicBezTo>
                    <a:moveTo>
                      <a:pt x="16" y="32"/>
                    </a:moveTo>
                    <a:cubicBezTo>
                      <a:pt x="15" y="32"/>
                      <a:pt x="15" y="32"/>
                      <a:pt x="15" y="32"/>
                    </a:cubicBezTo>
                    <a:cubicBezTo>
                      <a:pt x="16" y="31"/>
                      <a:pt x="17" y="29"/>
                      <a:pt x="15" y="28"/>
                    </a:cubicBezTo>
                    <a:cubicBezTo>
                      <a:pt x="16" y="27"/>
                      <a:pt x="17" y="25"/>
                      <a:pt x="18" y="24"/>
                    </a:cubicBezTo>
                    <a:cubicBezTo>
                      <a:pt x="18" y="24"/>
                      <a:pt x="19" y="23"/>
                      <a:pt x="19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16" y="32"/>
                      <a:pt x="16" y="32"/>
                      <a:pt x="16" y="32"/>
                    </a:cubicBezTo>
                    <a:moveTo>
                      <a:pt x="15" y="28"/>
                    </a:moveTo>
                    <a:cubicBezTo>
                      <a:pt x="15" y="28"/>
                      <a:pt x="14" y="27"/>
                      <a:pt x="14" y="27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7" y="22"/>
                      <a:pt x="18" y="22"/>
                      <a:pt x="19" y="22"/>
                    </a:cubicBezTo>
                    <a:cubicBezTo>
                      <a:pt x="18" y="23"/>
                      <a:pt x="18" y="23"/>
                      <a:pt x="18" y="24"/>
                    </a:cubicBezTo>
                    <a:cubicBezTo>
                      <a:pt x="17" y="25"/>
                      <a:pt x="16" y="27"/>
                      <a:pt x="15" y="28"/>
                    </a:cubicBezTo>
                    <a:moveTo>
                      <a:pt x="13" y="18"/>
                    </a:move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moveTo>
                      <a:pt x="12" y="18"/>
                    </a:move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9"/>
                      <a:pt x="14" y="19"/>
                      <a:pt x="13" y="20"/>
                    </a:cubicBezTo>
                    <a:cubicBezTo>
                      <a:pt x="13" y="20"/>
                      <a:pt x="14" y="21"/>
                      <a:pt x="14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6"/>
                      <a:pt x="14" y="25"/>
                      <a:pt x="14" y="24"/>
                    </a:cubicBezTo>
                    <a:cubicBezTo>
                      <a:pt x="14" y="23"/>
                      <a:pt x="14" y="23"/>
                      <a:pt x="15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1" y="20"/>
                      <a:pt x="11" y="20"/>
                    </a:cubicBezTo>
                    <a:cubicBezTo>
                      <a:pt x="11" y="19"/>
                      <a:pt x="12" y="19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moveTo>
                      <a:pt x="31" y="20"/>
                    </a:moveTo>
                    <a:cubicBezTo>
                      <a:pt x="31" y="20"/>
                      <a:pt x="31" y="20"/>
                      <a:pt x="31" y="20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3" y="16"/>
                      <a:pt x="33" y="16"/>
                      <a:pt x="33" y="17"/>
                    </a:cubicBezTo>
                    <a:cubicBezTo>
                      <a:pt x="33" y="18"/>
                      <a:pt x="33" y="19"/>
                      <a:pt x="33" y="20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3" y="21"/>
                      <a:pt x="33" y="20"/>
                      <a:pt x="32" y="20"/>
                    </a:cubicBezTo>
                    <a:cubicBezTo>
                      <a:pt x="32" y="20"/>
                      <a:pt x="32" y="20"/>
                      <a:pt x="31" y="20"/>
                    </a:cubicBezTo>
                    <a:cubicBezTo>
                      <a:pt x="31" y="20"/>
                      <a:pt x="31" y="20"/>
                      <a:pt x="31" y="20"/>
                    </a:cubicBezTo>
                    <a:moveTo>
                      <a:pt x="29" y="19"/>
                    </a:moveTo>
                    <a:cubicBezTo>
                      <a:pt x="29" y="18"/>
                      <a:pt x="29" y="16"/>
                      <a:pt x="29" y="16"/>
                    </a:cubicBezTo>
                    <a:cubicBezTo>
                      <a:pt x="30" y="14"/>
                      <a:pt x="30" y="14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0" y="15"/>
                      <a:pt x="30" y="17"/>
                      <a:pt x="29" y="19"/>
                    </a:cubicBezTo>
                    <a:moveTo>
                      <a:pt x="30" y="20"/>
                    </a:moveTo>
                    <a:cubicBezTo>
                      <a:pt x="29" y="20"/>
                      <a:pt x="29" y="20"/>
                      <a:pt x="29" y="20"/>
                    </a:cubicBezTo>
                    <a:cubicBezTo>
                      <a:pt x="29" y="20"/>
                      <a:pt x="29" y="20"/>
                      <a:pt x="29" y="20"/>
                    </a:cubicBezTo>
                    <a:cubicBezTo>
                      <a:pt x="30" y="18"/>
                      <a:pt x="31" y="16"/>
                      <a:pt x="32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20"/>
                      <a:pt x="30" y="20"/>
                      <a:pt x="30" y="20"/>
                    </a:cubicBezTo>
                    <a:moveTo>
                      <a:pt x="18" y="12"/>
                    </a:moveTo>
                    <a:cubicBezTo>
                      <a:pt x="19" y="11"/>
                      <a:pt x="19" y="10"/>
                      <a:pt x="20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12"/>
                      <a:pt x="19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moveTo>
                      <a:pt x="11" y="20"/>
                    </a:moveTo>
                    <a:cubicBezTo>
                      <a:pt x="10" y="19"/>
                      <a:pt x="10" y="19"/>
                      <a:pt x="9" y="19"/>
                    </a:cubicBezTo>
                    <a:cubicBezTo>
                      <a:pt x="9" y="19"/>
                      <a:pt x="8" y="18"/>
                      <a:pt x="8" y="18"/>
                    </a:cubicBezTo>
                    <a:cubicBezTo>
                      <a:pt x="10" y="14"/>
                      <a:pt x="11" y="11"/>
                      <a:pt x="13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9"/>
                      <a:pt x="14" y="9"/>
                      <a:pt x="15" y="9"/>
                    </a:cubicBezTo>
                    <a:cubicBezTo>
                      <a:pt x="13" y="11"/>
                      <a:pt x="12" y="14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0" y="17"/>
                      <a:pt x="11" y="17"/>
                      <a:pt x="11" y="18"/>
                    </a:cubicBezTo>
                    <a:cubicBezTo>
                      <a:pt x="11" y="18"/>
                      <a:pt x="11" y="19"/>
                      <a:pt x="11" y="20"/>
                    </a:cubicBezTo>
                    <a:moveTo>
                      <a:pt x="30" y="9"/>
                    </a:moveTo>
                    <a:cubicBezTo>
                      <a:pt x="30" y="9"/>
                      <a:pt x="30" y="8"/>
                      <a:pt x="30" y="8"/>
                    </a:cubicBezTo>
                    <a:cubicBezTo>
                      <a:pt x="31" y="8"/>
                      <a:pt x="31" y="9"/>
                      <a:pt x="31" y="9"/>
                    </a:cubicBezTo>
                    <a:cubicBezTo>
                      <a:pt x="30" y="9"/>
                      <a:pt x="30" y="9"/>
                      <a:pt x="30" y="9"/>
                    </a:cubicBezTo>
                    <a:cubicBezTo>
                      <a:pt x="30" y="9"/>
                      <a:pt x="30" y="9"/>
                      <a:pt x="30" y="9"/>
                    </a:cubicBezTo>
                    <a:cubicBezTo>
                      <a:pt x="30" y="9"/>
                      <a:pt x="30" y="9"/>
                      <a:pt x="30" y="9"/>
                    </a:cubicBezTo>
                    <a:moveTo>
                      <a:pt x="8" y="17"/>
                    </a:moveTo>
                    <a:cubicBezTo>
                      <a:pt x="7" y="17"/>
                      <a:pt x="7" y="16"/>
                      <a:pt x="7" y="16"/>
                    </a:cubicBezTo>
                    <a:cubicBezTo>
                      <a:pt x="7" y="14"/>
                      <a:pt x="8" y="13"/>
                      <a:pt x="9" y="12"/>
                    </a:cubicBezTo>
                    <a:cubicBezTo>
                      <a:pt x="10" y="11"/>
                      <a:pt x="11" y="9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3" y="8"/>
                      <a:pt x="13" y="8"/>
                    </a:cubicBezTo>
                    <a:cubicBezTo>
                      <a:pt x="11" y="11"/>
                      <a:pt x="9" y="14"/>
                      <a:pt x="8" y="17"/>
                    </a:cubicBezTo>
                    <a:moveTo>
                      <a:pt x="14" y="17"/>
                    </a:move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3"/>
                      <a:pt x="16" y="10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9" y="8"/>
                      <a:pt x="19" y="8"/>
                      <a:pt x="20" y="8"/>
                    </a:cubicBezTo>
                    <a:cubicBezTo>
                      <a:pt x="19" y="9"/>
                      <a:pt x="18" y="11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4" y="17"/>
                      <a:pt x="14" y="17"/>
                      <a:pt x="14" y="17"/>
                    </a:cubicBezTo>
                    <a:moveTo>
                      <a:pt x="15" y="8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8"/>
                      <a:pt x="15" y="8"/>
                      <a:pt x="15" y="8"/>
                    </a:cubicBezTo>
                    <a:moveTo>
                      <a:pt x="12" y="16"/>
                    </a:move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4"/>
                      <a:pt x="14" y="11"/>
                      <a:pt x="15" y="9"/>
                    </a:cubicBezTo>
                    <a:cubicBezTo>
                      <a:pt x="16" y="9"/>
                      <a:pt x="16" y="9"/>
                      <a:pt x="16" y="8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7" y="7"/>
                      <a:pt x="17" y="7"/>
                    </a:cubicBezTo>
                    <a:cubicBezTo>
                      <a:pt x="16" y="10"/>
                      <a:pt x="14" y="13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moveTo>
                      <a:pt x="6" y="11"/>
                    </a:moveTo>
                    <a:cubicBezTo>
                      <a:pt x="6" y="11"/>
                      <a:pt x="6" y="10"/>
                      <a:pt x="6" y="10"/>
                    </a:cubicBezTo>
                    <a:cubicBezTo>
                      <a:pt x="6" y="9"/>
                      <a:pt x="8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6" y="11"/>
                      <a:pt x="6" y="11"/>
                      <a:pt x="6" y="11"/>
                    </a:cubicBezTo>
                    <a:moveTo>
                      <a:pt x="29" y="10"/>
                    </a:moveTo>
                    <a:cubicBezTo>
                      <a:pt x="29" y="9"/>
                      <a:pt x="29" y="9"/>
                      <a:pt x="29" y="9"/>
                    </a:cubicBezTo>
                    <a:cubicBezTo>
                      <a:pt x="29" y="8"/>
                      <a:pt x="29" y="7"/>
                      <a:pt x="29" y="6"/>
                    </a:cubicBezTo>
                    <a:cubicBezTo>
                      <a:pt x="29" y="6"/>
                      <a:pt x="30" y="7"/>
                      <a:pt x="30" y="7"/>
                    </a:cubicBezTo>
                    <a:cubicBezTo>
                      <a:pt x="30" y="8"/>
                      <a:pt x="30" y="9"/>
                      <a:pt x="29" y="10"/>
                    </a:cubicBezTo>
                    <a:moveTo>
                      <a:pt x="7" y="15"/>
                    </a:moveTo>
                    <a:cubicBezTo>
                      <a:pt x="6" y="14"/>
                      <a:pt x="6" y="14"/>
                      <a:pt x="6" y="13"/>
                    </a:cubicBezTo>
                    <a:cubicBezTo>
                      <a:pt x="6" y="13"/>
                      <a:pt x="6" y="13"/>
                      <a:pt x="6" y="12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9"/>
                      <a:pt x="10" y="10"/>
                      <a:pt x="9" y="12"/>
                    </a:cubicBezTo>
                    <a:cubicBezTo>
                      <a:pt x="8" y="13"/>
                      <a:pt x="7" y="14"/>
                      <a:pt x="7" y="15"/>
                    </a:cubicBezTo>
                    <a:moveTo>
                      <a:pt x="28" y="8"/>
                    </a:moveTo>
                    <a:cubicBezTo>
                      <a:pt x="28" y="8"/>
                      <a:pt x="28" y="8"/>
                      <a:pt x="28" y="8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6"/>
                      <a:pt x="28" y="5"/>
                      <a:pt x="28" y="5"/>
                    </a:cubicBezTo>
                    <a:cubicBezTo>
                      <a:pt x="28" y="5"/>
                      <a:pt x="29" y="5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6"/>
                      <a:pt x="28" y="7"/>
                      <a:pt x="28" y="8"/>
                    </a:cubicBezTo>
                    <a:moveTo>
                      <a:pt x="9" y="5"/>
                    </a:moveTo>
                    <a:cubicBezTo>
                      <a:pt x="10" y="5"/>
                      <a:pt x="11" y="5"/>
                      <a:pt x="11" y="4"/>
                    </a:cubicBezTo>
                    <a:cubicBezTo>
                      <a:pt x="13" y="3"/>
                      <a:pt x="14" y="3"/>
                      <a:pt x="16" y="3"/>
                    </a:cubicBezTo>
                    <a:cubicBezTo>
                      <a:pt x="17" y="3"/>
                      <a:pt x="18" y="3"/>
                      <a:pt x="20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1" y="4"/>
                      <a:pt x="21" y="4"/>
                      <a:pt x="22" y="5"/>
                    </a:cubicBezTo>
                    <a:cubicBezTo>
                      <a:pt x="22" y="5"/>
                      <a:pt x="23" y="5"/>
                      <a:pt x="23" y="5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5"/>
                      <a:pt x="25" y="4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7" y="5"/>
                      <a:pt x="27" y="6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7"/>
                      <a:pt x="27" y="8"/>
                      <a:pt x="27" y="8"/>
                    </a:cubicBezTo>
                    <a:cubicBezTo>
                      <a:pt x="28" y="9"/>
                      <a:pt x="28" y="10"/>
                      <a:pt x="29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11"/>
                      <a:pt x="30" y="11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2" y="11"/>
                      <a:pt x="32" y="11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33" y="12"/>
                      <a:pt x="33" y="12"/>
                      <a:pt x="33" y="12"/>
                    </a:cubicBezTo>
                    <a:cubicBezTo>
                      <a:pt x="33" y="12"/>
                      <a:pt x="33" y="12"/>
                      <a:pt x="33" y="13"/>
                    </a:cubicBezTo>
                    <a:cubicBezTo>
                      <a:pt x="33" y="13"/>
                      <a:pt x="32" y="13"/>
                      <a:pt x="32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0" y="13"/>
                      <a:pt x="29" y="14"/>
                      <a:pt x="28" y="15"/>
                    </a:cubicBezTo>
                    <a:cubicBezTo>
                      <a:pt x="28" y="16"/>
                      <a:pt x="27" y="19"/>
                      <a:pt x="28" y="21"/>
                    </a:cubicBezTo>
                    <a:cubicBezTo>
                      <a:pt x="29" y="21"/>
                      <a:pt x="29" y="21"/>
                      <a:pt x="30" y="21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2" y="21"/>
                      <a:pt x="32" y="21"/>
                      <a:pt x="32" y="21"/>
                    </a:cubicBezTo>
                    <a:cubicBezTo>
                      <a:pt x="32" y="21"/>
                      <a:pt x="32" y="22"/>
                      <a:pt x="31" y="25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0" y="28"/>
                      <a:pt x="27" y="30"/>
                      <a:pt x="25" y="31"/>
                    </a:cubicBezTo>
                    <a:cubicBezTo>
                      <a:pt x="26" y="30"/>
                      <a:pt x="27" y="28"/>
                      <a:pt x="27" y="27"/>
                    </a:cubicBezTo>
                    <a:cubicBezTo>
                      <a:pt x="27" y="26"/>
                      <a:pt x="26" y="25"/>
                      <a:pt x="26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3" y="24"/>
                      <a:pt x="23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1" y="22"/>
                      <a:pt x="18" y="21"/>
                      <a:pt x="16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6" y="20"/>
                      <a:pt x="16" y="20"/>
                      <a:pt x="15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9"/>
                      <a:pt x="14" y="18"/>
                      <a:pt x="14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7"/>
                    </a:cubicBezTo>
                    <a:cubicBezTo>
                      <a:pt x="16" y="17"/>
                      <a:pt x="16" y="15"/>
                      <a:pt x="17" y="15"/>
                    </a:cubicBezTo>
                    <a:cubicBezTo>
                      <a:pt x="17" y="14"/>
                      <a:pt x="18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9" y="13"/>
                      <a:pt x="20" y="13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1" y="13"/>
                      <a:pt x="21" y="13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1"/>
                      <a:pt x="21" y="11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2" y="10"/>
                      <a:pt x="22" y="9"/>
                      <a:pt x="22" y="9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0" y="7"/>
                      <a:pt x="19" y="7"/>
                      <a:pt x="18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6" y="6"/>
                      <a:pt x="16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0" y="5"/>
                      <a:pt x="9" y="5"/>
                    </a:cubicBezTo>
                    <a:cubicBezTo>
                      <a:pt x="8" y="5"/>
                      <a:pt x="6" y="7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1"/>
                      <a:pt x="5" y="11"/>
                      <a:pt x="5" y="12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5" y="15"/>
                      <a:pt x="6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7" y="17"/>
                      <a:pt x="8" y="19"/>
                      <a:pt x="9" y="20"/>
                    </a:cubicBezTo>
                    <a:cubicBezTo>
                      <a:pt x="9" y="20"/>
                      <a:pt x="11" y="21"/>
                      <a:pt x="1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5"/>
                      <a:pt x="12" y="26"/>
                      <a:pt x="13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8"/>
                      <a:pt x="13" y="29"/>
                      <a:pt x="13" y="29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5" y="30"/>
                      <a:pt x="15" y="30"/>
                      <a:pt x="15" y="31"/>
                    </a:cubicBezTo>
                    <a:cubicBezTo>
                      <a:pt x="15" y="32"/>
                      <a:pt x="14" y="32"/>
                      <a:pt x="14" y="32"/>
                    </a:cubicBezTo>
                    <a:cubicBezTo>
                      <a:pt x="7" y="31"/>
                      <a:pt x="1" y="26"/>
                      <a:pt x="1" y="17"/>
                    </a:cubicBezTo>
                    <a:cubicBezTo>
                      <a:pt x="1" y="11"/>
                      <a:pt x="3" y="7"/>
                      <a:pt x="7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23" y="4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23" y="3"/>
                      <a:pt x="23" y="3"/>
                      <a:pt x="23" y="2"/>
                    </a:cubicBezTo>
                    <a:cubicBezTo>
                      <a:pt x="24" y="3"/>
                      <a:pt x="24" y="3"/>
                      <a:pt x="25" y="3"/>
                    </a:cubicBezTo>
                    <a:cubicBezTo>
                      <a:pt x="24" y="3"/>
                      <a:pt x="24" y="4"/>
                      <a:pt x="23" y="4"/>
                    </a:cubicBezTo>
                    <a:moveTo>
                      <a:pt x="9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9" y="3"/>
                      <a:pt x="10" y="3"/>
                      <a:pt x="11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10" y="4"/>
                      <a:pt x="9" y="4"/>
                    </a:cubicBezTo>
                    <a:moveTo>
                      <a:pt x="22" y="4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2" y="2"/>
                      <a:pt x="22" y="2"/>
                      <a:pt x="23" y="2"/>
                    </a:cubicBezTo>
                    <a:cubicBezTo>
                      <a:pt x="22" y="3"/>
                      <a:pt x="22" y="3"/>
                      <a:pt x="22" y="4"/>
                    </a:cubicBezTo>
                    <a:moveTo>
                      <a:pt x="12" y="3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3" y="2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2"/>
                      <a:pt x="12" y="2"/>
                      <a:pt x="12" y="3"/>
                    </a:cubicBezTo>
                    <a:moveTo>
                      <a:pt x="20" y="3"/>
                    </a:moveTo>
                    <a:cubicBezTo>
                      <a:pt x="19" y="2"/>
                      <a:pt x="19" y="2"/>
                      <a:pt x="18" y="2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9" y="1"/>
                      <a:pt x="20" y="1"/>
                      <a:pt x="20" y="2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0" y="3"/>
                      <a:pt x="20" y="3"/>
                      <a:pt x="20" y="3"/>
                    </a:cubicBezTo>
                    <a:moveTo>
                      <a:pt x="15" y="2"/>
                    </a:moveTo>
                    <a:cubicBezTo>
                      <a:pt x="15" y="1"/>
                      <a:pt x="15" y="1"/>
                      <a:pt x="15" y="1"/>
                    </a:cubicBezTo>
                    <a:cubicBezTo>
                      <a:pt x="15" y="1"/>
                      <a:pt x="16" y="1"/>
                      <a:pt x="17" y="1"/>
                    </a:cubicBezTo>
                    <a:cubicBezTo>
                      <a:pt x="17" y="1"/>
                      <a:pt x="17" y="1"/>
                      <a:pt x="18" y="1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6" y="2"/>
                      <a:pt x="16" y="2"/>
                    </a:cubicBezTo>
                    <a:cubicBezTo>
                      <a:pt x="15" y="2"/>
                      <a:pt x="15" y="2"/>
                      <a:pt x="15" y="2"/>
                    </a:cubicBezTo>
                    <a:moveTo>
                      <a:pt x="17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3" y="0"/>
                      <a:pt x="10" y="1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2" y="7"/>
                      <a:pt x="0" y="12"/>
                      <a:pt x="0" y="17"/>
                    </a:cubicBezTo>
                    <a:cubicBezTo>
                      <a:pt x="0" y="27"/>
                      <a:pt x="7" y="33"/>
                      <a:pt x="15" y="33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6" y="34"/>
                      <a:pt x="17" y="34"/>
                    </a:cubicBezTo>
                    <a:cubicBezTo>
                      <a:pt x="21" y="34"/>
                      <a:pt x="22" y="33"/>
                      <a:pt x="22" y="33"/>
                    </a:cubicBezTo>
                    <a:cubicBezTo>
                      <a:pt x="25" y="32"/>
                      <a:pt x="27" y="31"/>
                      <a:pt x="29" y="29"/>
                    </a:cubicBezTo>
                    <a:cubicBezTo>
                      <a:pt x="31" y="27"/>
                      <a:pt x="33" y="25"/>
                      <a:pt x="34" y="22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34" y="21"/>
                      <a:pt x="34" y="21"/>
                      <a:pt x="34" y="20"/>
                    </a:cubicBezTo>
                    <a:cubicBezTo>
                      <a:pt x="34" y="19"/>
                      <a:pt x="35" y="18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4" y="12"/>
                      <a:pt x="33" y="8"/>
                      <a:pt x="30" y="5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5" y="1"/>
                      <a:pt x="21" y="0"/>
                      <a:pt x="1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22"/>
              <p:cNvSpPr>
                <a:spLocks noEditPoints="1"/>
              </p:cNvSpPr>
              <p:nvPr/>
            </p:nvSpPr>
            <p:spPr bwMode="auto">
              <a:xfrm>
                <a:off x="3706" y="1963"/>
                <a:ext cx="38" cy="38"/>
              </a:xfrm>
              <a:custGeom>
                <a:avLst/>
                <a:gdLst>
                  <a:gd name="T0" fmla="*/ 8 w 16"/>
                  <a:gd name="T1" fmla="*/ 15 h 16"/>
                  <a:gd name="T2" fmla="*/ 2 w 16"/>
                  <a:gd name="T3" fmla="*/ 6 h 16"/>
                  <a:gd name="T4" fmla="*/ 8 w 16"/>
                  <a:gd name="T5" fmla="*/ 1 h 16"/>
                  <a:gd name="T6" fmla="*/ 14 w 16"/>
                  <a:gd name="T7" fmla="*/ 10 h 16"/>
                  <a:gd name="T8" fmla="*/ 8 w 16"/>
                  <a:gd name="T9" fmla="*/ 15 h 16"/>
                  <a:gd name="T10" fmla="*/ 8 w 16"/>
                  <a:gd name="T11" fmla="*/ 0 h 16"/>
                  <a:gd name="T12" fmla="*/ 1 w 16"/>
                  <a:gd name="T13" fmla="*/ 6 h 16"/>
                  <a:gd name="T14" fmla="*/ 2 w 16"/>
                  <a:gd name="T15" fmla="*/ 12 h 16"/>
                  <a:gd name="T16" fmla="*/ 8 w 16"/>
                  <a:gd name="T17" fmla="*/ 16 h 16"/>
                  <a:gd name="T18" fmla="*/ 15 w 16"/>
                  <a:gd name="T19" fmla="*/ 10 h 16"/>
                  <a:gd name="T20" fmla="*/ 14 w 16"/>
                  <a:gd name="T21" fmla="*/ 4 h 16"/>
                  <a:gd name="T22" fmla="*/ 8 w 16"/>
                  <a:gd name="T2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16">
                    <a:moveTo>
                      <a:pt x="8" y="15"/>
                    </a:moveTo>
                    <a:cubicBezTo>
                      <a:pt x="4" y="15"/>
                      <a:pt x="0" y="11"/>
                      <a:pt x="2" y="6"/>
                    </a:cubicBezTo>
                    <a:cubicBezTo>
                      <a:pt x="3" y="3"/>
                      <a:pt x="5" y="1"/>
                      <a:pt x="8" y="1"/>
                    </a:cubicBezTo>
                    <a:cubicBezTo>
                      <a:pt x="12" y="1"/>
                      <a:pt x="16" y="5"/>
                      <a:pt x="14" y="10"/>
                    </a:cubicBezTo>
                    <a:cubicBezTo>
                      <a:pt x="13" y="13"/>
                      <a:pt x="11" y="15"/>
                      <a:pt x="8" y="15"/>
                    </a:cubicBezTo>
                    <a:moveTo>
                      <a:pt x="8" y="0"/>
                    </a:moveTo>
                    <a:cubicBezTo>
                      <a:pt x="4" y="0"/>
                      <a:pt x="2" y="2"/>
                      <a:pt x="1" y="6"/>
                    </a:cubicBezTo>
                    <a:cubicBezTo>
                      <a:pt x="0" y="8"/>
                      <a:pt x="0" y="11"/>
                      <a:pt x="2" y="12"/>
                    </a:cubicBezTo>
                    <a:cubicBezTo>
                      <a:pt x="3" y="14"/>
                      <a:pt x="5" y="16"/>
                      <a:pt x="8" y="16"/>
                    </a:cubicBezTo>
                    <a:cubicBezTo>
                      <a:pt x="11" y="16"/>
                      <a:pt x="14" y="14"/>
                      <a:pt x="15" y="10"/>
                    </a:cubicBezTo>
                    <a:cubicBezTo>
                      <a:pt x="16" y="8"/>
                      <a:pt x="15" y="6"/>
                      <a:pt x="14" y="4"/>
                    </a:cubicBezTo>
                    <a:cubicBezTo>
                      <a:pt x="13" y="2"/>
                      <a:pt x="10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23"/>
              <p:cNvSpPr>
                <a:spLocks noEditPoints="1"/>
              </p:cNvSpPr>
              <p:nvPr/>
            </p:nvSpPr>
            <p:spPr bwMode="auto">
              <a:xfrm>
                <a:off x="3694" y="1958"/>
                <a:ext cx="57" cy="76"/>
              </a:xfrm>
              <a:custGeom>
                <a:avLst/>
                <a:gdLst>
                  <a:gd name="T0" fmla="*/ 1 w 24"/>
                  <a:gd name="T1" fmla="*/ 30 h 32"/>
                  <a:gd name="T2" fmla="*/ 2 w 24"/>
                  <a:gd name="T3" fmla="*/ 30 h 32"/>
                  <a:gd name="T4" fmla="*/ 0 w 24"/>
                  <a:gd name="T5" fmla="*/ 29 h 32"/>
                  <a:gd name="T6" fmla="*/ 1 w 24"/>
                  <a:gd name="T7" fmla="*/ 29 h 32"/>
                  <a:gd name="T8" fmla="*/ 1 w 24"/>
                  <a:gd name="T9" fmla="*/ 29 h 32"/>
                  <a:gd name="T10" fmla="*/ 5 w 24"/>
                  <a:gd name="T11" fmla="*/ 22 h 32"/>
                  <a:gd name="T12" fmla="*/ 6 w 24"/>
                  <a:gd name="T13" fmla="*/ 23 h 32"/>
                  <a:gd name="T14" fmla="*/ 6 w 24"/>
                  <a:gd name="T15" fmla="*/ 23 h 32"/>
                  <a:gd name="T16" fmla="*/ 7 w 24"/>
                  <a:gd name="T17" fmla="*/ 23 h 32"/>
                  <a:gd name="T18" fmla="*/ 7 w 24"/>
                  <a:gd name="T19" fmla="*/ 24 h 32"/>
                  <a:gd name="T20" fmla="*/ 5 w 24"/>
                  <a:gd name="T21" fmla="*/ 24 h 32"/>
                  <a:gd name="T22" fmla="*/ 7 w 24"/>
                  <a:gd name="T23" fmla="*/ 24 h 32"/>
                  <a:gd name="T24" fmla="*/ 7 w 24"/>
                  <a:gd name="T25" fmla="*/ 25 h 32"/>
                  <a:gd name="T26" fmla="*/ 5 w 24"/>
                  <a:gd name="T27" fmla="*/ 26 h 32"/>
                  <a:gd name="T28" fmla="*/ 6 w 24"/>
                  <a:gd name="T29" fmla="*/ 26 h 32"/>
                  <a:gd name="T30" fmla="*/ 4 w 24"/>
                  <a:gd name="T31" fmla="*/ 26 h 32"/>
                  <a:gd name="T32" fmla="*/ 6 w 24"/>
                  <a:gd name="T33" fmla="*/ 26 h 32"/>
                  <a:gd name="T34" fmla="*/ 5 w 24"/>
                  <a:gd name="T35" fmla="*/ 27 h 32"/>
                  <a:gd name="T36" fmla="*/ 4 w 24"/>
                  <a:gd name="T37" fmla="*/ 28 h 32"/>
                  <a:gd name="T38" fmla="*/ 5 w 24"/>
                  <a:gd name="T39" fmla="*/ 28 h 32"/>
                  <a:gd name="T40" fmla="*/ 3 w 24"/>
                  <a:gd name="T41" fmla="*/ 29 h 32"/>
                  <a:gd name="T42" fmla="*/ 5 w 24"/>
                  <a:gd name="T43" fmla="*/ 29 h 32"/>
                  <a:gd name="T44" fmla="*/ 4 w 24"/>
                  <a:gd name="T45" fmla="*/ 29 h 32"/>
                  <a:gd name="T46" fmla="*/ 3 w 24"/>
                  <a:gd name="T47" fmla="*/ 30 h 32"/>
                  <a:gd name="T48" fmla="*/ 3 w 24"/>
                  <a:gd name="T49" fmla="*/ 31 h 32"/>
                  <a:gd name="T50" fmla="*/ 3 w 24"/>
                  <a:gd name="T51" fmla="*/ 30 h 32"/>
                  <a:gd name="T52" fmla="*/ 1 w 24"/>
                  <a:gd name="T53" fmla="*/ 30 h 32"/>
                  <a:gd name="T54" fmla="*/ 1 w 24"/>
                  <a:gd name="T55" fmla="*/ 30 h 32"/>
                  <a:gd name="T56" fmla="*/ 1 w 24"/>
                  <a:gd name="T57" fmla="*/ 29 h 32"/>
                  <a:gd name="T58" fmla="*/ 7 w 24"/>
                  <a:gd name="T59" fmla="*/ 22 h 32"/>
                  <a:gd name="T60" fmla="*/ 6 w 24"/>
                  <a:gd name="T61" fmla="*/ 22 h 32"/>
                  <a:gd name="T62" fmla="*/ 9 w 24"/>
                  <a:gd name="T63" fmla="*/ 19 h 32"/>
                  <a:gd name="T64" fmla="*/ 13 w 24"/>
                  <a:gd name="T65" fmla="*/ 19 h 32"/>
                  <a:gd name="T66" fmla="*/ 13 w 24"/>
                  <a:gd name="T67" fmla="*/ 1 h 32"/>
                  <a:gd name="T68" fmla="*/ 13 w 24"/>
                  <a:gd name="T69" fmla="*/ 19 h 32"/>
                  <a:gd name="T70" fmla="*/ 4 w 24"/>
                  <a:gd name="T71" fmla="*/ 6 h 32"/>
                  <a:gd name="T72" fmla="*/ 7 w 24"/>
                  <a:gd name="T73" fmla="*/ 18 h 32"/>
                  <a:gd name="T74" fmla="*/ 4 w 24"/>
                  <a:gd name="T75" fmla="*/ 22 h 32"/>
                  <a:gd name="T76" fmla="*/ 4 w 24"/>
                  <a:gd name="T77" fmla="*/ 22 h 32"/>
                  <a:gd name="T78" fmla="*/ 4 w 24"/>
                  <a:gd name="T79" fmla="*/ 22 h 32"/>
                  <a:gd name="T80" fmla="*/ 0 w 24"/>
                  <a:gd name="T81" fmla="*/ 29 h 32"/>
                  <a:gd name="T82" fmla="*/ 0 w 24"/>
                  <a:gd name="T83" fmla="*/ 30 h 32"/>
                  <a:gd name="T84" fmla="*/ 4 w 24"/>
                  <a:gd name="T85" fmla="*/ 32 h 32"/>
                  <a:gd name="T86" fmla="*/ 8 w 24"/>
                  <a:gd name="T87" fmla="*/ 24 h 32"/>
                  <a:gd name="T88" fmla="*/ 8 w 24"/>
                  <a:gd name="T89" fmla="*/ 24 h 32"/>
                  <a:gd name="T90" fmla="*/ 8 w 24"/>
                  <a:gd name="T91" fmla="*/ 24 h 32"/>
                  <a:gd name="T92" fmla="*/ 10 w 24"/>
                  <a:gd name="T93" fmla="*/ 20 h 32"/>
                  <a:gd name="T94" fmla="*/ 22 w 24"/>
                  <a:gd name="T95" fmla="*/ 14 h 32"/>
                  <a:gd name="T96" fmla="*/ 13 w 24"/>
                  <a:gd name="T9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4" h="32">
                    <a:moveTo>
                      <a:pt x="3" y="31"/>
                    </a:moveTo>
                    <a:cubicBezTo>
                      <a:pt x="2" y="31"/>
                      <a:pt x="2" y="31"/>
                      <a:pt x="1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3" y="31"/>
                      <a:pt x="3" y="31"/>
                      <a:pt x="3" y="31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1" y="29"/>
                    </a:moveTo>
                    <a:cubicBezTo>
                      <a:pt x="1" y="28"/>
                      <a:pt x="1" y="28"/>
                      <a:pt x="1" y="28"/>
                    </a:cubicBezTo>
                    <a:cubicBezTo>
                      <a:pt x="3" y="26"/>
                      <a:pt x="3" y="25"/>
                      <a:pt x="5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5" y="22"/>
                      <a:pt x="5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6" y="24"/>
                      <a:pt x="5" y="24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4"/>
                      <a:pt x="7" y="24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4" y="26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5" y="27"/>
                      <a:pt x="5" y="26"/>
                      <a:pt x="6" y="26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5" y="27"/>
                      <a:pt x="4" y="27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5" y="27"/>
                      <a:pt x="5" y="27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3" y="29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4" y="30"/>
                      <a:pt x="4" y="30"/>
                    </a:cubicBezTo>
                    <a:cubicBezTo>
                      <a:pt x="4" y="30"/>
                      <a:pt x="4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" y="29"/>
                      <a:pt x="1" y="29"/>
                      <a:pt x="1" y="29"/>
                    </a:cubicBezTo>
                    <a:moveTo>
                      <a:pt x="7" y="22"/>
                    </a:moveTo>
                    <a:cubicBezTo>
                      <a:pt x="7" y="22"/>
                      <a:pt x="6" y="22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1"/>
                      <a:pt x="7" y="19"/>
                      <a:pt x="7" y="18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8" y="20"/>
                      <a:pt x="8" y="21"/>
                      <a:pt x="7" y="22"/>
                    </a:cubicBezTo>
                    <a:moveTo>
                      <a:pt x="13" y="19"/>
                    </a:moveTo>
                    <a:cubicBezTo>
                      <a:pt x="7" y="19"/>
                      <a:pt x="1" y="13"/>
                      <a:pt x="5" y="6"/>
                    </a:cubicBezTo>
                    <a:cubicBezTo>
                      <a:pt x="7" y="3"/>
                      <a:pt x="10" y="1"/>
                      <a:pt x="13" y="1"/>
                    </a:cubicBezTo>
                    <a:cubicBezTo>
                      <a:pt x="18" y="1"/>
                      <a:pt x="24" y="7"/>
                      <a:pt x="21" y="14"/>
                    </a:cubicBezTo>
                    <a:cubicBezTo>
                      <a:pt x="19" y="18"/>
                      <a:pt x="16" y="19"/>
                      <a:pt x="13" y="19"/>
                    </a:cubicBezTo>
                    <a:moveTo>
                      <a:pt x="13" y="0"/>
                    </a:moveTo>
                    <a:cubicBezTo>
                      <a:pt x="9" y="0"/>
                      <a:pt x="6" y="2"/>
                      <a:pt x="4" y="6"/>
                    </a:cubicBezTo>
                    <a:cubicBezTo>
                      <a:pt x="2" y="9"/>
                      <a:pt x="2" y="12"/>
                      <a:pt x="4" y="15"/>
                    </a:cubicBezTo>
                    <a:cubicBezTo>
                      <a:pt x="5" y="16"/>
                      <a:pt x="6" y="17"/>
                      <a:pt x="7" y="18"/>
                    </a:cubicBezTo>
                    <a:cubicBezTo>
                      <a:pt x="6" y="18"/>
                      <a:pt x="5" y="20"/>
                      <a:pt x="5" y="21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3" y="24"/>
                      <a:pt x="2" y="26"/>
                      <a:pt x="1" y="28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1"/>
                      <a:pt x="2" y="32"/>
                      <a:pt x="3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1"/>
                      <a:pt x="5" y="30"/>
                      <a:pt x="7" y="27"/>
                    </a:cubicBezTo>
                    <a:cubicBezTo>
                      <a:pt x="7" y="26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9" y="22"/>
                      <a:pt x="9" y="21"/>
                      <a:pt x="10" y="20"/>
                    </a:cubicBezTo>
                    <a:cubicBezTo>
                      <a:pt x="11" y="20"/>
                      <a:pt x="12" y="20"/>
                      <a:pt x="13" y="20"/>
                    </a:cubicBezTo>
                    <a:cubicBezTo>
                      <a:pt x="17" y="20"/>
                      <a:pt x="20" y="18"/>
                      <a:pt x="22" y="14"/>
                    </a:cubicBezTo>
                    <a:cubicBezTo>
                      <a:pt x="23" y="11"/>
                      <a:pt x="23" y="8"/>
                      <a:pt x="21" y="5"/>
                    </a:cubicBezTo>
                    <a:cubicBezTo>
                      <a:pt x="20" y="2"/>
                      <a:pt x="16" y="0"/>
                      <a:pt x="1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24"/>
              <p:cNvSpPr>
                <a:spLocks noEditPoints="1"/>
              </p:cNvSpPr>
              <p:nvPr/>
            </p:nvSpPr>
            <p:spPr bwMode="auto">
              <a:xfrm>
                <a:off x="3713" y="1970"/>
                <a:ext cx="16" cy="9"/>
              </a:xfrm>
              <a:custGeom>
                <a:avLst/>
                <a:gdLst>
                  <a:gd name="T0" fmla="*/ 1 w 7"/>
                  <a:gd name="T1" fmla="*/ 4 h 4"/>
                  <a:gd name="T2" fmla="*/ 1 w 7"/>
                  <a:gd name="T3" fmla="*/ 4 h 4"/>
                  <a:gd name="T4" fmla="*/ 1 w 7"/>
                  <a:gd name="T5" fmla="*/ 3 h 4"/>
                  <a:gd name="T6" fmla="*/ 2 w 7"/>
                  <a:gd name="T7" fmla="*/ 1 h 4"/>
                  <a:gd name="T8" fmla="*/ 5 w 7"/>
                  <a:gd name="T9" fmla="*/ 0 h 4"/>
                  <a:gd name="T10" fmla="*/ 7 w 7"/>
                  <a:gd name="T11" fmla="*/ 1 h 4"/>
                  <a:gd name="T12" fmla="*/ 7 w 7"/>
                  <a:gd name="T13" fmla="*/ 2 h 4"/>
                  <a:gd name="T14" fmla="*/ 7 w 7"/>
                  <a:gd name="T15" fmla="*/ 2 h 4"/>
                  <a:gd name="T16" fmla="*/ 7 w 7"/>
                  <a:gd name="T17" fmla="*/ 2 h 4"/>
                  <a:gd name="T18" fmla="*/ 6 w 7"/>
                  <a:gd name="T19" fmla="*/ 2 h 4"/>
                  <a:gd name="T20" fmla="*/ 5 w 7"/>
                  <a:gd name="T21" fmla="*/ 2 h 4"/>
                  <a:gd name="T22" fmla="*/ 3 w 7"/>
                  <a:gd name="T23" fmla="*/ 2 h 4"/>
                  <a:gd name="T24" fmla="*/ 2 w 7"/>
                  <a:gd name="T25" fmla="*/ 3 h 4"/>
                  <a:gd name="T26" fmla="*/ 2 w 7"/>
                  <a:gd name="T27" fmla="*/ 3 h 4"/>
                  <a:gd name="T28" fmla="*/ 1 w 7"/>
                  <a:gd name="T29" fmla="*/ 4 h 4"/>
                  <a:gd name="T30" fmla="*/ 5 w 7"/>
                  <a:gd name="T31" fmla="*/ 0 h 4"/>
                  <a:gd name="T32" fmla="*/ 5 w 7"/>
                  <a:gd name="T33" fmla="*/ 0 h 4"/>
                  <a:gd name="T34" fmla="*/ 2 w 7"/>
                  <a:gd name="T35" fmla="*/ 0 h 4"/>
                  <a:gd name="T36" fmla="*/ 0 w 7"/>
                  <a:gd name="T37" fmla="*/ 3 h 4"/>
                  <a:gd name="T38" fmla="*/ 1 w 7"/>
                  <a:gd name="T39" fmla="*/ 4 h 4"/>
                  <a:gd name="T40" fmla="*/ 1 w 7"/>
                  <a:gd name="T41" fmla="*/ 4 h 4"/>
                  <a:gd name="T42" fmla="*/ 2 w 7"/>
                  <a:gd name="T43" fmla="*/ 4 h 4"/>
                  <a:gd name="T44" fmla="*/ 3 w 7"/>
                  <a:gd name="T45" fmla="*/ 3 h 4"/>
                  <a:gd name="T46" fmla="*/ 3 w 7"/>
                  <a:gd name="T47" fmla="*/ 3 h 4"/>
                  <a:gd name="T48" fmla="*/ 5 w 7"/>
                  <a:gd name="T49" fmla="*/ 2 h 4"/>
                  <a:gd name="T50" fmla="*/ 6 w 7"/>
                  <a:gd name="T51" fmla="*/ 2 h 4"/>
                  <a:gd name="T52" fmla="*/ 7 w 7"/>
                  <a:gd name="T53" fmla="*/ 3 h 4"/>
                  <a:gd name="T54" fmla="*/ 7 w 7"/>
                  <a:gd name="T55" fmla="*/ 2 h 4"/>
                  <a:gd name="T56" fmla="*/ 7 w 7"/>
                  <a:gd name="T57" fmla="*/ 2 h 4"/>
                  <a:gd name="T58" fmla="*/ 7 w 7"/>
                  <a:gd name="T59" fmla="*/ 1 h 4"/>
                  <a:gd name="T60" fmla="*/ 5 w 7"/>
                  <a:gd name="T6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" h="4"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1" y="4"/>
                      <a:pt x="1" y="4"/>
                    </a:cubicBezTo>
                    <a:moveTo>
                      <a:pt x="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2" y="0"/>
                    </a:cubicBezTo>
                    <a:cubicBezTo>
                      <a:pt x="2" y="1"/>
                      <a:pt x="0" y="2"/>
                      <a:pt x="0" y="3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6" y="0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25"/>
              <p:cNvSpPr>
                <a:spLocks noEditPoints="1"/>
              </p:cNvSpPr>
              <p:nvPr/>
            </p:nvSpPr>
            <p:spPr bwMode="auto">
              <a:xfrm>
                <a:off x="3729" y="1975"/>
                <a:ext cx="8" cy="4"/>
              </a:xfrm>
              <a:custGeom>
                <a:avLst/>
                <a:gdLst>
                  <a:gd name="T0" fmla="*/ 1 w 3"/>
                  <a:gd name="T1" fmla="*/ 2 h 2"/>
                  <a:gd name="T2" fmla="*/ 1 w 3"/>
                  <a:gd name="T3" fmla="*/ 1 h 2"/>
                  <a:gd name="T4" fmla="*/ 2 w 3"/>
                  <a:gd name="T5" fmla="*/ 1 h 2"/>
                  <a:gd name="T6" fmla="*/ 2 w 3"/>
                  <a:gd name="T7" fmla="*/ 1 h 2"/>
                  <a:gd name="T8" fmla="*/ 2 w 3"/>
                  <a:gd name="T9" fmla="*/ 1 h 2"/>
                  <a:gd name="T10" fmla="*/ 2 w 3"/>
                  <a:gd name="T11" fmla="*/ 2 h 2"/>
                  <a:gd name="T12" fmla="*/ 1 w 3"/>
                  <a:gd name="T13" fmla="*/ 2 h 2"/>
                  <a:gd name="T14" fmla="*/ 2 w 3"/>
                  <a:gd name="T15" fmla="*/ 0 h 2"/>
                  <a:gd name="T16" fmla="*/ 1 w 3"/>
                  <a:gd name="T17" fmla="*/ 1 h 2"/>
                  <a:gd name="T18" fmla="*/ 1 w 3"/>
                  <a:gd name="T19" fmla="*/ 2 h 2"/>
                  <a:gd name="T20" fmla="*/ 2 w 3"/>
                  <a:gd name="T21" fmla="*/ 2 h 2"/>
                  <a:gd name="T22" fmla="*/ 2 w 3"/>
                  <a:gd name="T23" fmla="*/ 2 h 2"/>
                  <a:gd name="T24" fmla="*/ 3 w 3"/>
                  <a:gd name="T25" fmla="*/ 1 h 2"/>
                  <a:gd name="T26" fmla="*/ 3 w 3"/>
                  <a:gd name="T27" fmla="*/ 1 h 2"/>
                  <a:gd name="T28" fmla="*/ 2 w 3"/>
                  <a:gd name="T2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2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26"/>
              <p:cNvSpPr>
                <a:spLocks noEditPoints="1"/>
              </p:cNvSpPr>
              <p:nvPr/>
            </p:nvSpPr>
            <p:spPr bwMode="auto">
              <a:xfrm>
                <a:off x="3820" y="2305"/>
                <a:ext cx="83" cy="55"/>
              </a:xfrm>
              <a:custGeom>
                <a:avLst/>
                <a:gdLst>
                  <a:gd name="T0" fmla="*/ 3 w 35"/>
                  <a:gd name="T1" fmla="*/ 23 h 23"/>
                  <a:gd name="T2" fmla="*/ 3 w 35"/>
                  <a:gd name="T3" fmla="*/ 22 h 23"/>
                  <a:gd name="T4" fmla="*/ 1 w 35"/>
                  <a:gd name="T5" fmla="*/ 20 h 23"/>
                  <a:gd name="T6" fmla="*/ 1 w 35"/>
                  <a:gd name="T7" fmla="*/ 3 h 23"/>
                  <a:gd name="T8" fmla="*/ 26 w 35"/>
                  <a:gd name="T9" fmla="*/ 2 h 23"/>
                  <a:gd name="T10" fmla="*/ 27 w 35"/>
                  <a:gd name="T11" fmla="*/ 2 h 23"/>
                  <a:gd name="T12" fmla="*/ 34 w 35"/>
                  <a:gd name="T13" fmla="*/ 3 h 23"/>
                  <a:gd name="T14" fmla="*/ 34 w 35"/>
                  <a:gd name="T15" fmla="*/ 19 h 23"/>
                  <a:gd name="T16" fmla="*/ 31 w 35"/>
                  <a:gd name="T17" fmla="*/ 22 h 23"/>
                  <a:gd name="T18" fmla="*/ 3 w 35"/>
                  <a:gd name="T19" fmla="*/ 22 h 23"/>
                  <a:gd name="T20" fmla="*/ 3 w 35"/>
                  <a:gd name="T21" fmla="*/ 23 h 23"/>
                  <a:gd name="T22" fmla="*/ 27 w 35"/>
                  <a:gd name="T23" fmla="*/ 0 h 23"/>
                  <a:gd name="T24" fmla="*/ 26 w 35"/>
                  <a:gd name="T25" fmla="*/ 0 h 23"/>
                  <a:gd name="T26" fmla="*/ 0 w 35"/>
                  <a:gd name="T27" fmla="*/ 2 h 23"/>
                  <a:gd name="T28" fmla="*/ 0 w 35"/>
                  <a:gd name="T29" fmla="*/ 3 h 23"/>
                  <a:gd name="T30" fmla="*/ 0 w 35"/>
                  <a:gd name="T31" fmla="*/ 20 h 23"/>
                  <a:gd name="T32" fmla="*/ 3 w 35"/>
                  <a:gd name="T33" fmla="*/ 23 h 23"/>
                  <a:gd name="T34" fmla="*/ 31 w 35"/>
                  <a:gd name="T35" fmla="*/ 23 h 23"/>
                  <a:gd name="T36" fmla="*/ 35 w 35"/>
                  <a:gd name="T37" fmla="*/ 19 h 23"/>
                  <a:gd name="T38" fmla="*/ 35 w 35"/>
                  <a:gd name="T39" fmla="*/ 2 h 23"/>
                  <a:gd name="T40" fmla="*/ 34 w 35"/>
                  <a:gd name="T41" fmla="*/ 2 h 23"/>
                  <a:gd name="T42" fmla="*/ 27 w 35"/>
                  <a:gd name="T4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5" h="23">
                    <a:moveTo>
                      <a:pt x="3" y="23"/>
                    </a:moveTo>
                    <a:cubicBezTo>
                      <a:pt x="3" y="22"/>
                      <a:pt x="3" y="22"/>
                      <a:pt x="3" y="22"/>
                    </a:cubicBezTo>
                    <a:cubicBezTo>
                      <a:pt x="2" y="22"/>
                      <a:pt x="1" y="21"/>
                      <a:pt x="1" y="20"/>
                    </a:cubicBezTo>
                    <a:cubicBezTo>
                      <a:pt x="1" y="15"/>
                      <a:pt x="1" y="9"/>
                      <a:pt x="1" y="3"/>
                    </a:cubicBezTo>
                    <a:cubicBezTo>
                      <a:pt x="9" y="2"/>
                      <a:pt x="18" y="2"/>
                      <a:pt x="26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9" y="2"/>
                      <a:pt x="31" y="2"/>
                      <a:pt x="34" y="3"/>
                    </a:cubicBezTo>
                    <a:cubicBezTo>
                      <a:pt x="34" y="8"/>
                      <a:pt x="34" y="14"/>
                      <a:pt x="34" y="19"/>
                    </a:cubicBezTo>
                    <a:cubicBezTo>
                      <a:pt x="33" y="21"/>
                      <a:pt x="32" y="22"/>
                      <a:pt x="31" y="22"/>
                    </a:cubicBezTo>
                    <a:cubicBezTo>
                      <a:pt x="22" y="22"/>
                      <a:pt x="12" y="22"/>
                      <a:pt x="3" y="22"/>
                    </a:cubicBezTo>
                    <a:cubicBezTo>
                      <a:pt x="3" y="23"/>
                      <a:pt x="3" y="23"/>
                      <a:pt x="3" y="23"/>
                    </a:cubicBezTo>
                    <a:moveTo>
                      <a:pt x="27" y="0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17" y="0"/>
                      <a:pt x="9" y="1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8"/>
                      <a:pt x="0" y="14"/>
                      <a:pt x="0" y="20"/>
                    </a:cubicBezTo>
                    <a:cubicBezTo>
                      <a:pt x="0" y="22"/>
                      <a:pt x="1" y="23"/>
                      <a:pt x="3" y="23"/>
                    </a:cubicBezTo>
                    <a:cubicBezTo>
                      <a:pt x="12" y="23"/>
                      <a:pt x="22" y="23"/>
                      <a:pt x="31" y="23"/>
                    </a:cubicBezTo>
                    <a:cubicBezTo>
                      <a:pt x="33" y="23"/>
                      <a:pt x="34" y="21"/>
                      <a:pt x="35" y="19"/>
                    </a:cubicBezTo>
                    <a:cubicBezTo>
                      <a:pt x="35" y="14"/>
                      <a:pt x="35" y="8"/>
                      <a:pt x="35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2" y="1"/>
                      <a:pt x="29" y="0"/>
                      <a:pt x="2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27"/>
              <p:cNvSpPr>
                <a:spLocks/>
              </p:cNvSpPr>
              <p:nvPr/>
            </p:nvSpPr>
            <p:spPr bwMode="auto">
              <a:xfrm>
                <a:off x="3822" y="2315"/>
                <a:ext cx="76" cy="40"/>
              </a:xfrm>
              <a:custGeom>
                <a:avLst/>
                <a:gdLst>
                  <a:gd name="T0" fmla="*/ 30 w 32"/>
                  <a:gd name="T1" fmla="*/ 0 h 17"/>
                  <a:gd name="T2" fmla="*/ 19 w 32"/>
                  <a:gd name="T3" fmla="*/ 9 h 17"/>
                  <a:gd name="T4" fmla="*/ 19 w 32"/>
                  <a:gd name="T5" fmla="*/ 9 h 17"/>
                  <a:gd name="T6" fmla="*/ 18 w 32"/>
                  <a:gd name="T7" fmla="*/ 10 h 17"/>
                  <a:gd name="T8" fmla="*/ 17 w 32"/>
                  <a:gd name="T9" fmla="*/ 10 h 17"/>
                  <a:gd name="T10" fmla="*/ 13 w 32"/>
                  <a:gd name="T11" fmla="*/ 8 h 17"/>
                  <a:gd name="T12" fmla="*/ 1 w 32"/>
                  <a:gd name="T13" fmla="*/ 0 h 17"/>
                  <a:gd name="T14" fmla="*/ 0 w 32"/>
                  <a:gd name="T15" fmla="*/ 1 h 17"/>
                  <a:gd name="T16" fmla="*/ 1 w 32"/>
                  <a:gd name="T17" fmla="*/ 1 h 17"/>
                  <a:gd name="T18" fmla="*/ 10 w 32"/>
                  <a:gd name="T19" fmla="*/ 7 h 17"/>
                  <a:gd name="T20" fmla="*/ 3 w 32"/>
                  <a:gd name="T21" fmla="*/ 14 h 17"/>
                  <a:gd name="T22" fmla="*/ 1 w 32"/>
                  <a:gd name="T23" fmla="*/ 16 h 17"/>
                  <a:gd name="T24" fmla="*/ 1 w 32"/>
                  <a:gd name="T25" fmla="*/ 16 h 17"/>
                  <a:gd name="T26" fmla="*/ 2 w 32"/>
                  <a:gd name="T27" fmla="*/ 17 h 17"/>
                  <a:gd name="T28" fmla="*/ 2 w 32"/>
                  <a:gd name="T29" fmla="*/ 16 h 17"/>
                  <a:gd name="T30" fmla="*/ 4 w 32"/>
                  <a:gd name="T31" fmla="*/ 15 h 17"/>
                  <a:gd name="T32" fmla="*/ 11 w 32"/>
                  <a:gd name="T33" fmla="*/ 8 h 17"/>
                  <a:gd name="T34" fmla="*/ 13 w 32"/>
                  <a:gd name="T35" fmla="*/ 9 h 17"/>
                  <a:gd name="T36" fmla="*/ 17 w 32"/>
                  <a:gd name="T37" fmla="*/ 11 h 17"/>
                  <a:gd name="T38" fmla="*/ 18 w 32"/>
                  <a:gd name="T39" fmla="*/ 11 h 17"/>
                  <a:gd name="T40" fmla="*/ 20 w 32"/>
                  <a:gd name="T41" fmla="*/ 10 h 17"/>
                  <a:gd name="T42" fmla="*/ 20 w 32"/>
                  <a:gd name="T43" fmla="*/ 10 h 17"/>
                  <a:gd name="T44" fmla="*/ 22 w 32"/>
                  <a:gd name="T45" fmla="*/ 8 h 17"/>
                  <a:gd name="T46" fmla="*/ 31 w 32"/>
                  <a:gd name="T47" fmla="*/ 16 h 17"/>
                  <a:gd name="T48" fmla="*/ 31 w 32"/>
                  <a:gd name="T49" fmla="*/ 16 h 17"/>
                  <a:gd name="T50" fmla="*/ 32 w 32"/>
                  <a:gd name="T51" fmla="*/ 16 h 17"/>
                  <a:gd name="T52" fmla="*/ 32 w 32"/>
                  <a:gd name="T53" fmla="*/ 15 h 17"/>
                  <a:gd name="T54" fmla="*/ 23 w 32"/>
                  <a:gd name="T55" fmla="*/ 7 h 17"/>
                  <a:gd name="T56" fmla="*/ 31 w 32"/>
                  <a:gd name="T57" fmla="*/ 1 h 17"/>
                  <a:gd name="T58" fmla="*/ 31 w 32"/>
                  <a:gd name="T59" fmla="*/ 0 h 17"/>
                  <a:gd name="T60" fmla="*/ 30 w 32"/>
                  <a:gd name="T6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2" h="17">
                    <a:moveTo>
                      <a:pt x="30" y="0"/>
                    </a:moveTo>
                    <a:cubicBezTo>
                      <a:pt x="26" y="2"/>
                      <a:pt x="23" y="5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19" y="10"/>
                      <a:pt x="18" y="10"/>
                    </a:cubicBezTo>
                    <a:cubicBezTo>
                      <a:pt x="18" y="10"/>
                      <a:pt x="17" y="10"/>
                      <a:pt x="17" y="10"/>
                    </a:cubicBezTo>
                    <a:cubicBezTo>
                      <a:pt x="16" y="10"/>
                      <a:pt x="15" y="9"/>
                      <a:pt x="13" y="8"/>
                    </a:cubicBezTo>
                    <a:cubicBezTo>
                      <a:pt x="10" y="5"/>
                      <a:pt x="5" y="2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4" y="3"/>
                      <a:pt x="7" y="5"/>
                      <a:pt x="10" y="7"/>
                    </a:cubicBezTo>
                    <a:cubicBezTo>
                      <a:pt x="8" y="9"/>
                      <a:pt x="5" y="12"/>
                      <a:pt x="3" y="14"/>
                    </a:cubicBezTo>
                    <a:cubicBezTo>
                      <a:pt x="2" y="15"/>
                      <a:pt x="2" y="15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5"/>
                      <a:pt x="4" y="15"/>
                    </a:cubicBezTo>
                    <a:cubicBezTo>
                      <a:pt x="6" y="12"/>
                      <a:pt x="9" y="10"/>
                      <a:pt x="11" y="8"/>
                    </a:cubicBezTo>
                    <a:cubicBezTo>
                      <a:pt x="12" y="8"/>
                      <a:pt x="12" y="9"/>
                      <a:pt x="13" y="9"/>
                    </a:cubicBezTo>
                    <a:cubicBezTo>
                      <a:pt x="14" y="10"/>
                      <a:pt x="15" y="11"/>
                      <a:pt x="17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9" y="11"/>
                      <a:pt x="20" y="10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1" y="9"/>
                      <a:pt x="22" y="8"/>
                      <a:pt x="22" y="8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5" y="5"/>
                      <a:pt x="28" y="3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Freeform 28"/>
              <p:cNvSpPr>
                <a:spLocks noEditPoints="1"/>
              </p:cNvSpPr>
              <p:nvPr/>
            </p:nvSpPr>
            <p:spPr bwMode="auto">
              <a:xfrm>
                <a:off x="4020" y="1806"/>
                <a:ext cx="73" cy="135"/>
              </a:xfrm>
              <a:custGeom>
                <a:avLst/>
                <a:gdLst>
                  <a:gd name="T0" fmla="*/ 20 w 31"/>
                  <a:gd name="T1" fmla="*/ 55 h 57"/>
                  <a:gd name="T2" fmla="*/ 25 w 31"/>
                  <a:gd name="T3" fmla="*/ 53 h 57"/>
                  <a:gd name="T4" fmla="*/ 17 w 31"/>
                  <a:gd name="T5" fmla="*/ 49 h 57"/>
                  <a:gd name="T6" fmla="*/ 5 w 31"/>
                  <a:gd name="T7" fmla="*/ 50 h 57"/>
                  <a:gd name="T8" fmla="*/ 6 w 31"/>
                  <a:gd name="T9" fmla="*/ 50 h 57"/>
                  <a:gd name="T10" fmla="*/ 11 w 31"/>
                  <a:gd name="T11" fmla="*/ 46 h 57"/>
                  <a:gd name="T12" fmla="*/ 14 w 31"/>
                  <a:gd name="T13" fmla="*/ 46 h 57"/>
                  <a:gd name="T14" fmla="*/ 12 w 31"/>
                  <a:gd name="T15" fmla="*/ 50 h 57"/>
                  <a:gd name="T16" fmla="*/ 24 w 31"/>
                  <a:gd name="T17" fmla="*/ 44 h 57"/>
                  <a:gd name="T18" fmla="*/ 26 w 31"/>
                  <a:gd name="T19" fmla="*/ 44 h 57"/>
                  <a:gd name="T20" fmla="*/ 29 w 31"/>
                  <a:gd name="T21" fmla="*/ 37 h 57"/>
                  <a:gd name="T22" fmla="*/ 21 w 31"/>
                  <a:gd name="T23" fmla="*/ 33 h 57"/>
                  <a:gd name="T24" fmla="*/ 21 w 31"/>
                  <a:gd name="T25" fmla="*/ 32 h 57"/>
                  <a:gd name="T26" fmla="*/ 18 w 31"/>
                  <a:gd name="T27" fmla="*/ 31 h 57"/>
                  <a:gd name="T28" fmla="*/ 14 w 31"/>
                  <a:gd name="T29" fmla="*/ 30 h 57"/>
                  <a:gd name="T30" fmla="*/ 14 w 31"/>
                  <a:gd name="T31" fmla="*/ 30 h 57"/>
                  <a:gd name="T32" fmla="*/ 7 w 31"/>
                  <a:gd name="T33" fmla="*/ 29 h 57"/>
                  <a:gd name="T34" fmla="*/ 4 w 31"/>
                  <a:gd name="T35" fmla="*/ 27 h 57"/>
                  <a:gd name="T36" fmla="*/ 7 w 31"/>
                  <a:gd name="T37" fmla="*/ 17 h 57"/>
                  <a:gd name="T38" fmla="*/ 20 w 31"/>
                  <a:gd name="T39" fmla="*/ 16 h 57"/>
                  <a:gd name="T40" fmla="*/ 21 w 31"/>
                  <a:gd name="T41" fmla="*/ 14 h 57"/>
                  <a:gd name="T42" fmla="*/ 13 w 31"/>
                  <a:gd name="T43" fmla="*/ 14 h 57"/>
                  <a:gd name="T44" fmla="*/ 9 w 31"/>
                  <a:gd name="T45" fmla="*/ 19 h 57"/>
                  <a:gd name="T46" fmla="*/ 17 w 31"/>
                  <a:gd name="T47" fmla="*/ 13 h 57"/>
                  <a:gd name="T48" fmla="*/ 24 w 31"/>
                  <a:gd name="T49" fmla="*/ 9 h 57"/>
                  <a:gd name="T50" fmla="*/ 17 w 31"/>
                  <a:gd name="T51" fmla="*/ 38 h 57"/>
                  <a:gd name="T52" fmla="*/ 19 w 31"/>
                  <a:gd name="T53" fmla="*/ 28 h 57"/>
                  <a:gd name="T54" fmla="*/ 7 w 31"/>
                  <a:gd name="T55" fmla="*/ 26 h 57"/>
                  <a:gd name="T56" fmla="*/ 7 w 31"/>
                  <a:gd name="T57" fmla="*/ 9 h 57"/>
                  <a:gd name="T58" fmla="*/ 11 w 31"/>
                  <a:gd name="T59" fmla="*/ 1 h 57"/>
                  <a:gd name="T60" fmla="*/ 24 w 31"/>
                  <a:gd name="T61" fmla="*/ 8 h 57"/>
                  <a:gd name="T62" fmla="*/ 6 w 31"/>
                  <a:gd name="T63" fmla="*/ 17 h 57"/>
                  <a:gd name="T64" fmla="*/ 13 w 31"/>
                  <a:gd name="T65" fmla="*/ 22 h 57"/>
                  <a:gd name="T66" fmla="*/ 23 w 31"/>
                  <a:gd name="T67" fmla="*/ 42 h 57"/>
                  <a:gd name="T68" fmla="*/ 23 w 31"/>
                  <a:gd name="T69" fmla="*/ 45 h 57"/>
                  <a:gd name="T70" fmla="*/ 18 w 31"/>
                  <a:gd name="T71" fmla="*/ 51 h 57"/>
                  <a:gd name="T72" fmla="*/ 4 w 31"/>
                  <a:gd name="T73" fmla="*/ 45 h 57"/>
                  <a:gd name="T74" fmla="*/ 9 w 31"/>
                  <a:gd name="T75" fmla="*/ 1 h 57"/>
                  <a:gd name="T76" fmla="*/ 5 w 31"/>
                  <a:gd name="T77" fmla="*/ 3 h 57"/>
                  <a:gd name="T78" fmla="*/ 1 w 31"/>
                  <a:gd name="T79" fmla="*/ 22 h 57"/>
                  <a:gd name="T80" fmla="*/ 3 w 31"/>
                  <a:gd name="T81" fmla="*/ 28 h 57"/>
                  <a:gd name="T82" fmla="*/ 16 w 31"/>
                  <a:gd name="T83" fmla="*/ 31 h 57"/>
                  <a:gd name="T84" fmla="*/ 18 w 31"/>
                  <a:gd name="T85" fmla="*/ 33 h 57"/>
                  <a:gd name="T86" fmla="*/ 8 w 31"/>
                  <a:gd name="T87" fmla="*/ 38 h 57"/>
                  <a:gd name="T88" fmla="*/ 4 w 31"/>
                  <a:gd name="T89" fmla="*/ 51 h 57"/>
                  <a:gd name="T90" fmla="*/ 17 w 31"/>
                  <a:gd name="T91" fmla="*/ 50 h 57"/>
                  <a:gd name="T92" fmla="*/ 19 w 31"/>
                  <a:gd name="T93" fmla="*/ 57 h 57"/>
                  <a:gd name="T94" fmla="*/ 26 w 31"/>
                  <a:gd name="T95" fmla="*/ 53 h 57"/>
                  <a:gd name="T96" fmla="*/ 30 w 31"/>
                  <a:gd name="T97" fmla="*/ 41 h 57"/>
                  <a:gd name="T98" fmla="*/ 17 w 31"/>
                  <a:gd name="T99" fmla="*/ 21 h 57"/>
                  <a:gd name="T100" fmla="*/ 10 w 31"/>
                  <a:gd name="T101" fmla="*/ 19 h 57"/>
                  <a:gd name="T102" fmla="*/ 23 w 31"/>
                  <a:gd name="T103" fmla="*/ 17 h 57"/>
                  <a:gd name="T104" fmla="*/ 25 w 31"/>
                  <a:gd name="T105" fmla="*/ 7 h 57"/>
                  <a:gd name="T106" fmla="*/ 12 w 31"/>
                  <a:gd name="T107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1" h="57">
                    <a:moveTo>
                      <a:pt x="19" y="54"/>
                    </a:moveTo>
                    <a:cubicBezTo>
                      <a:pt x="19" y="53"/>
                      <a:pt x="19" y="53"/>
                      <a:pt x="19" y="52"/>
                    </a:cubicBezTo>
                    <a:cubicBezTo>
                      <a:pt x="20" y="52"/>
                      <a:pt x="20" y="52"/>
                      <a:pt x="21" y="51"/>
                    </a:cubicBezTo>
                    <a:cubicBezTo>
                      <a:pt x="21" y="52"/>
                      <a:pt x="20" y="53"/>
                      <a:pt x="19" y="54"/>
                    </a:cubicBezTo>
                    <a:moveTo>
                      <a:pt x="20" y="55"/>
                    </a:moveTo>
                    <a:cubicBezTo>
                      <a:pt x="20" y="55"/>
                      <a:pt x="20" y="55"/>
                      <a:pt x="20" y="55"/>
                    </a:cubicBezTo>
                    <a:cubicBezTo>
                      <a:pt x="20" y="55"/>
                      <a:pt x="20" y="55"/>
                      <a:pt x="20" y="55"/>
                    </a:cubicBezTo>
                    <a:cubicBezTo>
                      <a:pt x="21" y="54"/>
                      <a:pt x="22" y="52"/>
                      <a:pt x="23" y="51"/>
                    </a:cubicBezTo>
                    <a:cubicBezTo>
                      <a:pt x="23" y="51"/>
                      <a:pt x="23" y="51"/>
                      <a:pt x="23" y="51"/>
                    </a:cubicBezTo>
                    <a:cubicBezTo>
                      <a:pt x="24" y="50"/>
                      <a:pt x="24" y="50"/>
                      <a:pt x="24" y="50"/>
                    </a:cubicBezTo>
                    <a:cubicBezTo>
                      <a:pt x="25" y="51"/>
                      <a:pt x="25" y="52"/>
                      <a:pt x="25" y="53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4" y="54"/>
                      <a:pt x="23" y="54"/>
                      <a:pt x="23" y="54"/>
                    </a:cubicBezTo>
                    <a:cubicBezTo>
                      <a:pt x="22" y="55"/>
                      <a:pt x="21" y="55"/>
                      <a:pt x="20" y="55"/>
                    </a:cubicBezTo>
                    <a:moveTo>
                      <a:pt x="15" y="49"/>
                    </a:moveTo>
                    <a:cubicBezTo>
                      <a:pt x="17" y="47"/>
                      <a:pt x="17" y="47"/>
                      <a:pt x="17" y="47"/>
                    </a:cubicBezTo>
                    <a:cubicBezTo>
                      <a:pt x="17" y="48"/>
                      <a:pt x="17" y="48"/>
                      <a:pt x="17" y="49"/>
                    </a:cubicBezTo>
                    <a:cubicBezTo>
                      <a:pt x="17" y="49"/>
                      <a:pt x="17" y="49"/>
                      <a:pt x="17" y="49"/>
                    </a:cubicBezTo>
                    <a:cubicBezTo>
                      <a:pt x="16" y="49"/>
                      <a:pt x="16" y="49"/>
                      <a:pt x="15" y="49"/>
                    </a:cubicBezTo>
                    <a:moveTo>
                      <a:pt x="4" y="48"/>
                    </a:moveTo>
                    <a:cubicBezTo>
                      <a:pt x="4" y="47"/>
                      <a:pt x="4" y="47"/>
                      <a:pt x="4" y="46"/>
                    </a:cubicBezTo>
                    <a:cubicBezTo>
                      <a:pt x="5" y="46"/>
                      <a:pt x="5" y="46"/>
                      <a:pt x="6" y="46"/>
                    </a:cubicBezTo>
                    <a:cubicBezTo>
                      <a:pt x="5" y="47"/>
                      <a:pt x="5" y="47"/>
                      <a:pt x="4" y="48"/>
                    </a:cubicBezTo>
                    <a:moveTo>
                      <a:pt x="5" y="50"/>
                    </a:move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6" y="48"/>
                      <a:pt x="6" y="47"/>
                      <a:pt x="7" y="46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8" y="46"/>
                      <a:pt x="9" y="46"/>
                      <a:pt x="9" y="46"/>
                    </a:cubicBezTo>
                    <a:cubicBezTo>
                      <a:pt x="8" y="47"/>
                      <a:pt x="7" y="49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5" y="50"/>
                      <a:pt x="5" y="50"/>
                      <a:pt x="5" y="50"/>
                    </a:cubicBezTo>
                    <a:moveTo>
                      <a:pt x="8" y="50"/>
                    </a:moveTo>
                    <a:cubicBezTo>
                      <a:pt x="9" y="49"/>
                      <a:pt x="10" y="47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2" y="46"/>
                      <a:pt x="12" y="46"/>
                      <a:pt x="13" y="45"/>
                    </a:cubicBezTo>
                    <a:cubicBezTo>
                      <a:pt x="12" y="47"/>
                      <a:pt x="11" y="48"/>
                      <a:pt x="10" y="50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9" y="50"/>
                      <a:pt x="8" y="50"/>
                      <a:pt x="8" y="50"/>
                    </a:cubicBezTo>
                    <a:moveTo>
                      <a:pt x="12" y="50"/>
                    </a:moveTo>
                    <a:cubicBezTo>
                      <a:pt x="12" y="48"/>
                      <a:pt x="13" y="47"/>
                      <a:pt x="14" y="46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15" y="45"/>
                      <a:pt x="16" y="45"/>
                      <a:pt x="16" y="45"/>
                    </a:cubicBezTo>
                    <a:cubicBezTo>
                      <a:pt x="16" y="46"/>
                      <a:pt x="16" y="46"/>
                      <a:pt x="16" y="46"/>
                    </a:cubicBezTo>
                    <a:cubicBezTo>
                      <a:pt x="14" y="49"/>
                      <a:pt x="14" y="49"/>
                      <a:pt x="14" y="49"/>
                    </a:cubicBezTo>
                    <a:cubicBezTo>
                      <a:pt x="14" y="49"/>
                      <a:pt x="14" y="49"/>
                      <a:pt x="14" y="49"/>
                    </a:cubicBezTo>
                    <a:cubicBezTo>
                      <a:pt x="13" y="50"/>
                      <a:pt x="12" y="50"/>
                      <a:pt x="12" y="50"/>
                    </a:cubicBezTo>
                    <a:moveTo>
                      <a:pt x="23" y="43"/>
                    </a:moveTo>
                    <a:cubicBezTo>
                      <a:pt x="23" y="43"/>
                      <a:pt x="23" y="43"/>
                      <a:pt x="23" y="43"/>
                    </a:cubicBezTo>
                    <a:cubicBezTo>
                      <a:pt x="24" y="42"/>
                      <a:pt x="24" y="42"/>
                      <a:pt x="24" y="42"/>
                    </a:cubicBezTo>
                    <a:cubicBezTo>
                      <a:pt x="23" y="43"/>
                      <a:pt x="23" y="43"/>
                      <a:pt x="23" y="43"/>
                    </a:cubicBezTo>
                    <a:moveTo>
                      <a:pt x="24" y="46"/>
                    </a:moveTo>
                    <a:cubicBezTo>
                      <a:pt x="24" y="45"/>
                      <a:pt x="24" y="45"/>
                      <a:pt x="24" y="44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7" y="41"/>
                      <a:pt x="27" y="40"/>
                      <a:pt x="28" y="40"/>
                    </a:cubicBezTo>
                    <a:cubicBezTo>
                      <a:pt x="27" y="40"/>
                      <a:pt x="27" y="41"/>
                      <a:pt x="27" y="42"/>
                    </a:cubicBezTo>
                    <a:cubicBezTo>
                      <a:pt x="26" y="43"/>
                      <a:pt x="25" y="45"/>
                      <a:pt x="24" y="46"/>
                    </a:cubicBezTo>
                    <a:moveTo>
                      <a:pt x="26" y="44"/>
                    </a:moveTo>
                    <a:cubicBezTo>
                      <a:pt x="27" y="44"/>
                      <a:pt x="27" y="43"/>
                      <a:pt x="27" y="42"/>
                    </a:cubicBezTo>
                    <a:cubicBezTo>
                      <a:pt x="28" y="41"/>
                      <a:pt x="29" y="40"/>
                      <a:pt x="29" y="39"/>
                    </a:cubicBezTo>
                    <a:cubicBezTo>
                      <a:pt x="29" y="40"/>
                      <a:pt x="29" y="41"/>
                      <a:pt x="29" y="41"/>
                    </a:cubicBezTo>
                    <a:cubicBezTo>
                      <a:pt x="29" y="42"/>
                      <a:pt x="27" y="43"/>
                      <a:pt x="26" y="44"/>
                    </a:cubicBezTo>
                    <a:moveTo>
                      <a:pt x="29" y="38"/>
                    </a:move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9" y="38"/>
                      <a:pt x="29" y="38"/>
                      <a:pt x="29" y="38"/>
                    </a:cubicBezTo>
                    <a:moveTo>
                      <a:pt x="20" y="35"/>
                    </a:moveTo>
                    <a:cubicBezTo>
                      <a:pt x="20" y="35"/>
                      <a:pt x="20" y="35"/>
                      <a:pt x="20" y="35"/>
                    </a:cubicBezTo>
                    <a:cubicBezTo>
                      <a:pt x="20" y="34"/>
                      <a:pt x="20" y="34"/>
                      <a:pt x="21" y="33"/>
                    </a:cubicBezTo>
                    <a:cubicBezTo>
                      <a:pt x="21" y="34"/>
                      <a:pt x="20" y="35"/>
                      <a:pt x="20" y="35"/>
                    </a:cubicBezTo>
                    <a:moveTo>
                      <a:pt x="20" y="33"/>
                    </a:moveTo>
                    <a:cubicBezTo>
                      <a:pt x="20" y="33"/>
                      <a:pt x="19" y="33"/>
                      <a:pt x="19" y="32"/>
                    </a:cubicBezTo>
                    <a:cubicBezTo>
                      <a:pt x="20" y="32"/>
                      <a:pt x="20" y="31"/>
                      <a:pt x="20" y="31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0" y="32"/>
                      <a:pt x="20" y="33"/>
                      <a:pt x="20" y="33"/>
                    </a:cubicBezTo>
                    <a:moveTo>
                      <a:pt x="18" y="31"/>
                    </a:moveTo>
                    <a:cubicBezTo>
                      <a:pt x="18" y="31"/>
                      <a:pt x="18" y="31"/>
                      <a:pt x="17" y="31"/>
                    </a:cubicBezTo>
                    <a:cubicBezTo>
                      <a:pt x="18" y="30"/>
                      <a:pt x="18" y="30"/>
                      <a:pt x="19" y="29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19" y="30"/>
                      <a:pt x="19" y="31"/>
                      <a:pt x="18" y="31"/>
                    </a:cubicBezTo>
                    <a:moveTo>
                      <a:pt x="16" y="30"/>
                    </a:moveTo>
                    <a:cubicBezTo>
                      <a:pt x="15" y="30"/>
                      <a:pt x="15" y="30"/>
                      <a:pt x="15" y="30"/>
                    </a:cubicBezTo>
                    <a:cubicBezTo>
                      <a:pt x="16" y="29"/>
                      <a:pt x="16" y="29"/>
                      <a:pt x="17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7" y="29"/>
                      <a:pt x="17" y="30"/>
                      <a:pt x="16" y="30"/>
                    </a:cubicBezTo>
                    <a:moveTo>
                      <a:pt x="14" y="30"/>
                    </a:moveTo>
                    <a:cubicBezTo>
                      <a:pt x="13" y="30"/>
                      <a:pt x="13" y="30"/>
                      <a:pt x="12" y="30"/>
                    </a:cubicBezTo>
                    <a:cubicBezTo>
                      <a:pt x="13" y="29"/>
                      <a:pt x="13" y="28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5" y="28"/>
                      <a:pt x="15" y="28"/>
                      <a:pt x="16" y="28"/>
                    </a:cubicBezTo>
                    <a:cubicBezTo>
                      <a:pt x="15" y="28"/>
                      <a:pt x="15" y="29"/>
                      <a:pt x="14" y="30"/>
                    </a:cubicBezTo>
                    <a:moveTo>
                      <a:pt x="11" y="30"/>
                    </a:moveTo>
                    <a:cubicBezTo>
                      <a:pt x="10" y="30"/>
                      <a:pt x="9" y="30"/>
                      <a:pt x="9" y="30"/>
                    </a:cubicBezTo>
                    <a:cubicBezTo>
                      <a:pt x="9" y="29"/>
                      <a:pt x="10" y="28"/>
                      <a:pt x="10" y="27"/>
                    </a:cubicBezTo>
                    <a:cubicBezTo>
                      <a:pt x="11" y="28"/>
                      <a:pt x="12" y="28"/>
                      <a:pt x="12" y="28"/>
                    </a:cubicBezTo>
                    <a:cubicBezTo>
                      <a:pt x="12" y="28"/>
                      <a:pt x="11" y="29"/>
                      <a:pt x="11" y="30"/>
                    </a:cubicBezTo>
                    <a:moveTo>
                      <a:pt x="7" y="29"/>
                    </a:moveTo>
                    <a:cubicBezTo>
                      <a:pt x="7" y="29"/>
                      <a:pt x="6" y="29"/>
                      <a:pt x="6" y="29"/>
                    </a:cubicBezTo>
                    <a:cubicBezTo>
                      <a:pt x="6" y="28"/>
                      <a:pt x="7" y="28"/>
                      <a:pt x="7" y="27"/>
                    </a:cubicBezTo>
                    <a:cubicBezTo>
                      <a:pt x="8" y="27"/>
                      <a:pt x="8" y="27"/>
                      <a:pt x="9" y="27"/>
                    </a:cubicBezTo>
                    <a:cubicBezTo>
                      <a:pt x="8" y="28"/>
                      <a:pt x="8" y="29"/>
                      <a:pt x="7" y="29"/>
                    </a:cubicBezTo>
                    <a:moveTo>
                      <a:pt x="5" y="28"/>
                    </a:moveTo>
                    <a:cubicBezTo>
                      <a:pt x="5" y="28"/>
                      <a:pt x="4" y="27"/>
                      <a:pt x="4" y="27"/>
                    </a:cubicBezTo>
                    <a:cubicBezTo>
                      <a:pt x="4" y="26"/>
                      <a:pt x="4" y="26"/>
                      <a:pt x="3" y="25"/>
                    </a:cubicBezTo>
                    <a:cubicBezTo>
                      <a:pt x="4" y="25"/>
                      <a:pt x="4" y="26"/>
                      <a:pt x="5" y="26"/>
                    </a:cubicBezTo>
                    <a:cubicBezTo>
                      <a:pt x="5" y="26"/>
                      <a:pt x="6" y="26"/>
                      <a:pt x="6" y="27"/>
                    </a:cubicBezTo>
                    <a:cubicBezTo>
                      <a:pt x="6" y="27"/>
                      <a:pt x="5" y="28"/>
                      <a:pt x="5" y="28"/>
                    </a:cubicBezTo>
                    <a:moveTo>
                      <a:pt x="8" y="19"/>
                    </a:moveTo>
                    <a:cubicBezTo>
                      <a:pt x="7" y="18"/>
                      <a:pt x="7" y="17"/>
                      <a:pt x="7" y="17"/>
                    </a:cubicBezTo>
                    <a:cubicBezTo>
                      <a:pt x="8" y="16"/>
                      <a:pt x="9" y="15"/>
                      <a:pt x="10" y="15"/>
                    </a:cubicBezTo>
                    <a:cubicBezTo>
                      <a:pt x="10" y="14"/>
                      <a:pt x="10" y="14"/>
                      <a:pt x="11" y="14"/>
                    </a:cubicBezTo>
                    <a:cubicBezTo>
                      <a:pt x="11" y="14"/>
                      <a:pt x="11" y="15"/>
                      <a:pt x="10" y="15"/>
                    </a:cubicBezTo>
                    <a:cubicBezTo>
                      <a:pt x="9" y="16"/>
                      <a:pt x="8" y="18"/>
                      <a:pt x="8" y="19"/>
                    </a:cubicBezTo>
                    <a:moveTo>
                      <a:pt x="22" y="16"/>
                    </a:moveTo>
                    <a:cubicBezTo>
                      <a:pt x="22" y="16"/>
                      <a:pt x="21" y="16"/>
                      <a:pt x="20" y="16"/>
                    </a:cubicBezTo>
                    <a:cubicBezTo>
                      <a:pt x="21" y="15"/>
                      <a:pt x="22" y="15"/>
                      <a:pt x="22" y="14"/>
                    </a:cubicBezTo>
                    <a:cubicBezTo>
                      <a:pt x="22" y="16"/>
                      <a:pt x="22" y="16"/>
                      <a:pt x="22" y="16"/>
                    </a:cubicBezTo>
                    <a:moveTo>
                      <a:pt x="19" y="16"/>
                    </a:moveTo>
                    <a:cubicBezTo>
                      <a:pt x="18" y="16"/>
                      <a:pt x="18" y="16"/>
                      <a:pt x="17" y="16"/>
                    </a:cubicBezTo>
                    <a:cubicBezTo>
                      <a:pt x="18" y="15"/>
                      <a:pt x="19" y="14"/>
                      <a:pt x="20" y="13"/>
                    </a:cubicBezTo>
                    <a:cubicBezTo>
                      <a:pt x="20" y="13"/>
                      <a:pt x="21" y="13"/>
                      <a:pt x="21" y="14"/>
                    </a:cubicBezTo>
                    <a:cubicBezTo>
                      <a:pt x="20" y="14"/>
                      <a:pt x="20" y="15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moveTo>
                      <a:pt x="9" y="20"/>
                    </a:moveTo>
                    <a:cubicBezTo>
                      <a:pt x="8" y="19"/>
                      <a:pt x="8" y="19"/>
                      <a:pt x="8" y="19"/>
                    </a:cubicBezTo>
                    <a:cubicBezTo>
                      <a:pt x="9" y="19"/>
                      <a:pt x="10" y="17"/>
                      <a:pt x="11" y="16"/>
                    </a:cubicBezTo>
                    <a:cubicBezTo>
                      <a:pt x="12" y="15"/>
                      <a:pt x="12" y="14"/>
                      <a:pt x="13" y="14"/>
                    </a:cubicBezTo>
                    <a:cubicBezTo>
                      <a:pt x="13" y="13"/>
                      <a:pt x="14" y="13"/>
                      <a:pt x="15" y="13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5"/>
                      <a:pt x="13" y="15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1" y="17"/>
                      <a:pt x="10" y="17"/>
                      <a:pt x="10" y="18"/>
                    </a:cubicBezTo>
                    <a:cubicBezTo>
                      <a:pt x="9" y="18"/>
                      <a:pt x="9" y="19"/>
                      <a:pt x="9" y="19"/>
                    </a:cubicBezTo>
                    <a:cubicBezTo>
                      <a:pt x="9" y="20"/>
                      <a:pt x="9" y="20"/>
                      <a:pt x="9" y="20"/>
                    </a:cubicBezTo>
                    <a:moveTo>
                      <a:pt x="14" y="16"/>
                    </a:moveTo>
                    <a:cubicBezTo>
                      <a:pt x="14" y="16"/>
                      <a:pt x="15" y="15"/>
                      <a:pt x="15" y="15"/>
                    </a:cubicBezTo>
                    <a:cubicBezTo>
                      <a:pt x="16" y="14"/>
                      <a:pt x="16" y="14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4"/>
                      <a:pt x="17" y="15"/>
                      <a:pt x="16" y="16"/>
                    </a:cubicBezTo>
                    <a:cubicBezTo>
                      <a:pt x="15" y="16"/>
                      <a:pt x="14" y="16"/>
                      <a:pt x="14" y="16"/>
                    </a:cubicBezTo>
                    <a:moveTo>
                      <a:pt x="23" y="15"/>
                    </a:moveTo>
                    <a:cubicBezTo>
                      <a:pt x="23" y="13"/>
                      <a:pt x="23" y="13"/>
                      <a:pt x="23" y="13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4" y="13"/>
                      <a:pt x="24" y="14"/>
                      <a:pt x="23" y="15"/>
                    </a:cubicBezTo>
                    <a:moveTo>
                      <a:pt x="17" y="38"/>
                    </a:moveTo>
                    <a:cubicBezTo>
                      <a:pt x="17" y="38"/>
                      <a:pt x="17" y="38"/>
                      <a:pt x="17" y="38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9" y="37"/>
                      <a:pt x="20" y="37"/>
                      <a:pt x="20" y="36"/>
                    </a:cubicBezTo>
                    <a:cubicBezTo>
                      <a:pt x="22" y="35"/>
                      <a:pt x="23" y="33"/>
                      <a:pt x="22" y="31"/>
                    </a:cubicBezTo>
                    <a:cubicBezTo>
                      <a:pt x="22" y="30"/>
                      <a:pt x="21" y="30"/>
                      <a:pt x="21" y="30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0" y="29"/>
                      <a:pt x="20" y="28"/>
                      <a:pt x="19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7" y="27"/>
                      <a:pt x="16" y="27"/>
                      <a:pt x="14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1" y="26"/>
                      <a:pt x="9" y="26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6" y="26"/>
                      <a:pt x="6" y="25"/>
                      <a:pt x="5" y="25"/>
                    </a:cubicBezTo>
                    <a:cubicBezTo>
                      <a:pt x="2" y="23"/>
                      <a:pt x="2" y="19"/>
                      <a:pt x="2" y="17"/>
                    </a:cubicBezTo>
                    <a:cubicBezTo>
                      <a:pt x="2" y="14"/>
                      <a:pt x="5" y="10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5"/>
                      <a:pt x="6" y="3"/>
                    </a:cubicBezTo>
                    <a:cubicBezTo>
                      <a:pt x="8" y="3"/>
                      <a:pt x="9" y="2"/>
                      <a:pt x="10" y="2"/>
                    </a:cubicBezTo>
                    <a:cubicBezTo>
                      <a:pt x="10" y="2"/>
                      <a:pt x="11" y="2"/>
                      <a:pt x="11" y="1"/>
                    </a:cubicBezTo>
                    <a:cubicBezTo>
                      <a:pt x="12" y="3"/>
                      <a:pt x="12" y="5"/>
                      <a:pt x="12" y="7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5" y="7"/>
                      <a:pt x="17" y="7"/>
                      <a:pt x="19" y="7"/>
                    </a:cubicBezTo>
                    <a:cubicBezTo>
                      <a:pt x="21" y="7"/>
                      <a:pt x="22" y="7"/>
                      <a:pt x="24" y="8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1" y="12"/>
                      <a:pt x="19" y="12"/>
                      <a:pt x="17" y="12"/>
                    </a:cubicBezTo>
                    <a:cubicBezTo>
                      <a:pt x="16" y="12"/>
                      <a:pt x="14" y="12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1" y="13"/>
                      <a:pt x="10" y="13"/>
                      <a:pt x="9" y="14"/>
                    </a:cubicBezTo>
                    <a:cubicBezTo>
                      <a:pt x="8" y="14"/>
                      <a:pt x="7" y="15"/>
                      <a:pt x="6" y="17"/>
                    </a:cubicBezTo>
                    <a:cubicBezTo>
                      <a:pt x="6" y="18"/>
                      <a:pt x="6" y="19"/>
                      <a:pt x="7" y="19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9" y="21"/>
                      <a:pt x="10" y="22"/>
                      <a:pt x="12" y="22"/>
                    </a:cubicBezTo>
                    <a:cubicBezTo>
                      <a:pt x="12" y="22"/>
                      <a:pt x="13" y="22"/>
                      <a:pt x="13" y="22"/>
                    </a:cubicBezTo>
                    <a:cubicBezTo>
                      <a:pt x="14" y="22"/>
                      <a:pt x="14" y="22"/>
                      <a:pt x="15" y="22"/>
                    </a:cubicBezTo>
                    <a:cubicBezTo>
                      <a:pt x="16" y="22"/>
                      <a:pt x="16" y="22"/>
                      <a:pt x="17" y="22"/>
                    </a:cubicBezTo>
                    <a:cubicBezTo>
                      <a:pt x="18" y="22"/>
                      <a:pt x="19" y="22"/>
                      <a:pt x="19" y="22"/>
                    </a:cubicBezTo>
                    <a:cubicBezTo>
                      <a:pt x="24" y="23"/>
                      <a:pt x="26" y="24"/>
                      <a:pt x="27" y="28"/>
                    </a:cubicBezTo>
                    <a:cubicBezTo>
                      <a:pt x="29" y="31"/>
                      <a:pt x="30" y="36"/>
                      <a:pt x="27" y="39"/>
                    </a:cubicBezTo>
                    <a:cubicBezTo>
                      <a:pt x="26" y="40"/>
                      <a:pt x="25" y="41"/>
                      <a:pt x="23" y="42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22" y="43"/>
                      <a:pt x="23" y="44"/>
                      <a:pt x="23" y="44"/>
                    </a:cubicBezTo>
                    <a:cubicBezTo>
                      <a:pt x="23" y="45"/>
                      <a:pt x="23" y="45"/>
                      <a:pt x="23" y="45"/>
                    </a:cubicBezTo>
                    <a:cubicBezTo>
                      <a:pt x="23" y="45"/>
                      <a:pt x="23" y="45"/>
                      <a:pt x="23" y="45"/>
                    </a:cubicBezTo>
                    <a:cubicBezTo>
                      <a:pt x="23" y="46"/>
                      <a:pt x="23" y="47"/>
                      <a:pt x="24" y="49"/>
                    </a:cubicBezTo>
                    <a:cubicBezTo>
                      <a:pt x="23" y="49"/>
                      <a:pt x="22" y="50"/>
                      <a:pt x="21" y="50"/>
                    </a:cubicBezTo>
                    <a:cubicBezTo>
                      <a:pt x="20" y="51"/>
                      <a:pt x="19" y="51"/>
                      <a:pt x="19" y="51"/>
                    </a:cubicBezTo>
                    <a:cubicBezTo>
                      <a:pt x="19" y="51"/>
                      <a:pt x="19" y="51"/>
                      <a:pt x="19" y="51"/>
                    </a:cubicBezTo>
                    <a:cubicBezTo>
                      <a:pt x="18" y="51"/>
                      <a:pt x="18" y="51"/>
                      <a:pt x="18" y="51"/>
                    </a:cubicBezTo>
                    <a:cubicBezTo>
                      <a:pt x="18" y="50"/>
                      <a:pt x="18" y="49"/>
                      <a:pt x="18" y="49"/>
                    </a:cubicBezTo>
                    <a:cubicBezTo>
                      <a:pt x="18" y="47"/>
                      <a:pt x="18" y="46"/>
                      <a:pt x="17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4" y="44"/>
                      <a:pt x="8" y="45"/>
                      <a:pt x="4" y="45"/>
                    </a:cubicBezTo>
                    <a:cubicBezTo>
                      <a:pt x="5" y="43"/>
                      <a:pt x="6" y="41"/>
                      <a:pt x="6" y="39"/>
                    </a:cubicBezTo>
                    <a:cubicBezTo>
                      <a:pt x="7" y="39"/>
                      <a:pt x="8" y="39"/>
                      <a:pt x="8" y="39"/>
                    </a:cubicBezTo>
                    <a:cubicBezTo>
                      <a:pt x="11" y="39"/>
                      <a:pt x="14" y="39"/>
                      <a:pt x="17" y="38"/>
                    </a:cubicBezTo>
                    <a:cubicBezTo>
                      <a:pt x="17" y="38"/>
                      <a:pt x="17" y="38"/>
                      <a:pt x="17" y="38"/>
                    </a:cubicBezTo>
                    <a:moveTo>
                      <a:pt x="11" y="0"/>
                    </a:moveTo>
                    <a:cubicBezTo>
                      <a:pt x="11" y="0"/>
                      <a:pt x="10" y="1"/>
                      <a:pt x="9" y="1"/>
                    </a:cubicBezTo>
                    <a:cubicBezTo>
                      <a:pt x="8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4"/>
                      <a:pt x="6" y="7"/>
                      <a:pt x="6" y="8"/>
                    </a:cubicBezTo>
                    <a:cubicBezTo>
                      <a:pt x="4" y="10"/>
                      <a:pt x="1" y="14"/>
                      <a:pt x="0" y="17"/>
                    </a:cubicBezTo>
                    <a:cubicBezTo>
                      <a:pt x="0" y="18"/>
                      <a:pt x="1" y="20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4"/>
                      <a:pt x="2" y="25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4" y="28"/>
                      <a:pt x="4" y="29"/>
                      <a:pt x="4" y="29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7" y="31"/>
                      <a:pt x="9" y="31"/>
                      <a:pt x="11" y="31"/>
                    </a:cubicBezTo>
                    <a:cubicBezTo>
                      <a:pt x="13" y="31"/>
                      <a:pt x="15" y="31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7" y="32"/>
                      <a:pt x="17" y="32"/>
                      <a:pt x="18" y="32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19" y="33"/>
                      <a:pt x="19" y="34"/>
                      <a:pt x="19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9" y="35"/>
                      <a:pt x="19" y="35"/>
                      <a:pt x="19" y="35"/>
                    </a:cubicBezTo>
                    <a:cubicBezTo>
                      <a:pt x="18" y="36"/>
                      <a:pt x="18" y="36"/>
                      <a:pt x="17" y="37"/>
                    </a:cubicBezTo>
                    <a:cubicBezTo>
                      <a:pt x="15" y="37"/>
                      <a:pt x="11" y="38"/>
                      <a:pt x="8" y="38"/>
                    </a:cubicBezTo>
                    <a:cubicBezTo>
                      <a:pt x="7" y="38"/>
                      <a:pt x="7" y="38"/>
                      <a:pt x="6" y="38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5" y="41"/>
                      <a:pt x="4" y="43"/>
                      <a:pt x="3" y="45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3" y="47"/>
                      <a:pt x="4" y="49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5" y="51"/>
                      <a:pt x="5" y="51"/>
                      <a:pt x="6" y="51"/>
                    </a:cubicBezTo>
                    <a:cubicBezTo>
                      <a:pt x="8" y="51"/>
                      <a:pt x="14" y="51"/>
                      <a:pt x="17" y="50"/>
                    </a:cubicBezTo>
                    <a:cubicBezTo>
                      <a:pt x="17" y="51"/>
                      <a:pt x="17" y="51"/>
                      <a:pt x="18" y="52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8" y="54"/>
                      <a:pt x="18" y="55"/>
                      <a:pt x="19" y="56"/>
                    </a:cubicBezTo>
                    <a:cubicBezTo>
                      <a:pt x="19" y="56"/>
                      <a:pt x="19" y="56"/>
                      <a:pt x="19" y="56"/>
                    </a:cubicBezTo>
                    <a:cubicBezTo>
                      <a:pt x="19" y="56"/>
                      <a:pt x="19" y="56"/>
                      <a:pt x="19" y="56"/>
                    </a:cubicBezTo>
                    <a:cubicBezTo>
                      <a:pt x="19" y="57"/>
                      <a:pt x="19" y="57"/>
                      <a:pt x="19" y="57"/>
                    </a:cubicBezTo>
                    <a:cubicBezTo>
                      <a:pt x="20" y="57"/>
                      <a:pt x="20" y="57"/>
                      <a:pt x="20" y="57"/>
                    </a:cubicBezTo>
                    <a:cubicBezTo>
                      <a:pt x="21" y="56"/>
                      <a:pt x="22" y="56"/>
                      <a:pt x="23" y="55"/>
                    </a:cubicBezTo>
                    <a:cubicBezTo>
                      <a:pt x="24" y="55"/>
                      <a:pt x="25" y="55"/>
                      <a:pt x="26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3"/>
                      <a:pt x="26" y="53"/>
                      <a:pt x="26" y="53"/>
                    </a:cubicBezTo>
                    <a:cubicBezTo>
                      <a:pt x="26" y="53"/>
                      <a:pt x="26" y="53"/>
                      <a:pt x="26" y="53"/>
                    </a:cubicBezTo>
                    <a:cubicBezTo>
                      <a:pt x="26" y="52"/>
                      <a:pt x="26" y="51"/>
                      <a:pt x="25" y="50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5" y="49"/>
                      <a:pt x="25" y="49"/>
                      <a:pt x="25" y="49"/>
                    </a:cubicBezTo>
                    <a:cubicBezTo>
                      <a:pt x="25" y="48"/>
                      <a:pt x="25" y="47"/>
                      <a:pt x="25" y="47"/>
                    </a:cubicBezTo>
                    <a:cubicBezTo>
                      <a:pt x="27" y="46"/>
                      <a:pt x="29" y="44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1" y="38"/>
                      <a:pt x="30" y="32"/>
                    </a:cubicBezTo>
                    <a:cubicBezTo>
                      <a:pt x="30" y="32"/>
                      <a:pt x="30" y="32"/>
                      <a:pt x="30" y="32"/>
                    </a:cubicBezTo>
                    <a:cubicBezTo>
                      <a:pt x="29" y="30"/>
                      <a:pt x="29" y="29"/>
                      <a:pt x="28" y="28"/>
                    </a:cubicBezTo>
                    <a:cubicBezTo>
                      <a:pt x="27" y="23"/>
                      <a:pt x="24" y="22"/>
                      <a:pt x="20" y="21"/>
                    </a:cubicBezTo>
                    <a:cubicBezTo>
                      <a:pt x="19" y="21"/>
                      <a:pt x="18" y="21"/>
                      <a:pt x="17" y="21"/>
                    </a:cubicBezTo>
                    <a:cubicBezTo>
                      <a:pt x="16" y="21"/>
                      <a:pt x="16" y="21"/>
                      <a:pt x="15" y="21"/>
                    </a:cubicBezTo>
                    <a:cubicBezTo>
                      <a:pt x="14" y="21"/>
                      <a:pt x="14" y="21"/>
                      <a:pt x="13" y="21"/>
                    </a:cubicBezTo>
                    <a:cubicBezTo>
                      <a:pt x="13" y="21"/>
                      <a:pt x="12" y="21"/>
                      <a:pt x="12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0"/>
                      <a:pt x="10" y="20"/>
                      <a:pt x="10" y="19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3" y="17"/>
                      <a:pt x="17" y="17"/>
                    </a:cubicBezTo>
                    <a:cubicBezTo>
                      <a:pt x="19" y="17"/>
                      <a:pt x="20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5" y="15"/>
                      <a:pt x="25" y="13"/>
                      <a:pt x="26" y="12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3" y="6"/>
                      <a:pt x="21" y="6"/>
                      <a:pt x="19" y="6"/>
                    </a:cubicBezTo>
                    <a:cubicBezTo>
                      <a:pt x="17" y="6"/>
                      <a:pt x="15" y="6"/>
                      <a:pt x="13" y="7"/>
                    </a:cubicBezTo>
                    <a:cubicBezTo>
                      <a:pt x="13" y="5"/>
                      <a:pt x="13" y="3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Freeform 29"/>
              <p:cNvSpPr>
                <a:spLocks noEditPoints="1"/>
              </p:cNvSpPr>
              <p:nvPr/>
            </p:nvSpPr>
            <p:spPr bwMode="auto">
              <a:xfrm>
                <a:off x="3427" y="1891"/>
                <a:ext cx="100" cy="62"/>
              </a:xfrm>
              <a:custGeom>
                <a:avLst/>
                <a:gdLst>
                  <a:gd name="T0" fmla="*/ 32 w 42"/>
                  <a:gd name="T1" fmla="*/ 4 h 26"/>
                  <a:gd name="T2" fmla="*/ 31 w 42"/>
                  <a:gd name="T3" fmla="*/ 3 h 26"/>
                  <a:gd name="T4" fmla="*/ 41 w 42"/>
                  <a:gd name="T5" fmla="*/ 1 h 26"/>
                  <a:gd name="T6" fmla="*/ 39 w 42"/>
                  <a:gd name="T7" fmla="*/ 11 h 26"/>
                  <a:gd name="T8" fmla="*/ 38 w 42"/>
                  <a:gd name="T9" fmla="*/ 10 h 26"/>
                  <a:gd name="T10" fmla="*/ 39 w 42"/>
                  <a:gd name="T11" fmla="*/ 6 h 26"/>
                  <a:gd name="T12" fmla="*/ 38 w 42"/>
                  <a:gd name="T13" fmla="*/ 5 h 26"/>
                  <a:gd name="T14" fmla="*/ 38 w 42"/>
                  <a:gd name="T15" fmla="*/ 5 h 26"/>
                  <a:gd name="T16" fmla="*/ 27 w 42"/>
                  <a:gd name="T17" fmla="*/ 19 h 26"/>
                  <a:gd name="T18" fmla="*/ 25 w 42"/>
                  <a:gd name="T19" fmla="*/ 20 h 26"/>
                  <a:gd name="T20" fmla="*/ 25 w 42"/>
                  <a:gd name="T21" fmla="*/ 20 h 26"/>
                  <a:gd name="T22" fmla="*/ 23 w 42"/>
                  <a:gd name="T23" fmla="*/ 19 h 26"/>
                  <a:gd name="T24" fmla="*/ 12 w 42"/>
                  <a:gd name="T25" fmla="*/ 13 h 26"/>
                  <a:gd name="T26" fmla="*/ 12 w 42"/>
                  <a:gd name="T27" fmla="*/ 14 h 26"/>
                  <a:gd name="T28" fmla="*/ 1 w 42"/>
                  <a:gd name="T29" fmla="*/ 24 h 26"/>
                  <a:gd name="T30" fmla="*/ 1 w 42"/>
                  <a:gd name="T31" fmla="*/ 24 h 26"/>
                  <a:gd name="T32" fmla="*/ 1 w 42"/>
                  <a:gd name="T33" fmla="*/ 23 h 26"/>
                  <a:gd name="T34" fmla="*/ 11 w 42"/>
                  <a:gd name="T35" fmla="*/ 12 h 26"/>
                  <a:gd name="T36" fmla="*/ 12 w 42"/>
                  <a:gd name="T37" fmla="*/ 12 h 26"/>
                  <a:gd name="T38" fmla="*/ 14 w 42"/>
                  <a:gd name="T39" fmla="*/ 12 h 26"/>
                  <a:gd name="T40" fmla="*/ 20 w 42"/>
                  <a:gd name="T41" fmla="*/ 15 h 26"/>
                  <a:gd name="T42" fmla="*/ 25 w 42"/>
                  <a:gd name="T43" fmla="*/ 18 h 26"/>
                  <a:gd name="T44" fmla="*/ 25 w 42"/>
                  <a:gd name="T45" fmla="*/ 17 h 26"/>
                  <a:gd name="T46" fmla="*/ 36 w 42"/>
                  <a:gd name="T47" fmla="*/ 5 h 26"/>
                  <a:gd name="T48" fmla="*/ 37 w 42"/>
                  <a:gd name="T49" fmla="*/ 4 h 26"/>
                  <a:gd name="T50" fmla="*/ 36 w 42"/>
                  <a:gd name="T51" fmla="*/ 4 h 26"/>
                  <a:gd name="T52" fmla="*/ 32 w 42"/>
                  <a:gd name="T53" fmla="*/ 4 h 26"/>
                  <a:gd name="T54" fmla="*/ 41 w 42"/>
                  <a:gd name="T55" fmla="*/ 0 h 26"/>
                  <a:gd name="T56" fmla="*/ 30 w 42"/>
                  <a:gd name="T57" fmla="*/ 2 h 26"/>
                  <a:gd name="T58" fmla="*/ 29 w 42"/>
                  <a:gd name="T59" fmla="*/ 3 h 26"/>
                  <a:gd name="T60" fmla="*/ 29 w 42"/>
                  <a:gd name="T61" fmla="*/ 3 h 26"/>
                  <a:gd name="T62" fmla="*/ 31 w 42"/>
                  <a:gd name="T63" fmla="*/ 5 h 26"/>
                  <a:gd name="T64" fmla="*/ 32 w 42"/>
                  <a:gd name="T65" fmla="*/ 5 h 26"/>
                  <a:gd name="T66" fmla="*/ 35 w 42"/>
                  <a:gd name="T67" fmla="*/ 5 h 26"/>
                  <a:gd name="T68" fmla="*/ 25 w 42"/>
                  <a:gd name="T69" fmla="*/ 16 h 26"/>
                  <a:gd name="T70" fmla="*/ 21 w 42"/>
                  <a:gd name="T71" fmla="*/ 14 h 26"/>
                  <a:gd name="T72" fmla="*/ 14 w 42"/>
                  <a:gd name="T73" fmla="*/ 11 h 26"/>
                  <a:gd name="T74" fmla="*/ 12 w 42"/>
                  <a:gd name="T75" fmla="*/ 11 h 26"/>
                  <a:gd name="T76" fmla="*/ 10 w 42"/>
                  <a:gd name="T77" fmla="*/ 12 h 26"/>
                  <a:gd name="T78" fmla="*/ 0 w 42"/>
                  <a:gd name="T79" fmla="*/ 22 h 26"/>
                  <a:gd name="T80" fmla="*/ 0 w 42"/>
                  <a:gd name="T81" fmla="*/ 23 h 26"/>
                  <a:gd name="T82" fmla="*/ 0 w 42"/>
                  <a:gd name="T83" fmla="*/ 24 h 26"/>
                  <a:gd name="T84" fmla="*/ 0 w 42"/>
                  <a:gd name="T85" fmla="*/ 25 h 26"/>
                  <a:gd name="T86" fmla="*/ 1 w 42"/>
                  <a:gd name="T87" fmla="*/ 26 h 26"/>
                  <a:gd name="T88" fmla="*/ 1 w 42"/>
                  <a:gd name="T89" fmla="*/ 26 h 26"/>
                  <a:gd name="T90" fmla="*/ 1 w 42"/>
                  <a:gd name="T91" fmla="*/ 26 h 26"/>
                  <a:gd name="T92" fmla="*/ 12 w 42"/>
                  <a:gd name="T93" fmla="*/ 15 h 26"/>
                  <a:gd name="T94" fmla="*/ 23 w 42"/>
                  <a:gd name="T95" fmla="*/ 20 h 26"/>
                  <a:gd name="T96" fmla="*/ 25 w 42"/>
                  <a:gd name="T97" fmla="*/ 21 h 26"/>
                  <a:gd name="T98" fmla="*/ 25 w 42"/>
                  <a:gd name="T99" fmla="*/ 21 h 26"/>
                  <a:gd name="T100" fmla="*/ 27 w 42"/>
                  <a:gd name="T101" fmla="*/ 19 h 26"/>
                  <a:gd name="T102" fmla="*/ 37 w 42"/>
                  <a:gd name="T103" fmla="*/ 7 h 26"/>
                  <a:gd name="T104" fmla="*/ 37 w 42"/>
                  <a:gd name="T105" fmla="*/ 10 h 26"/>
                  <a:gd name="T106" fmla="*/ 37 w 42"/>
                  <a:gd name="T107" fmla="*/ 11 h 26"/>
                  <a:gd name="T108" fmla="*/ 40 w 42"/>
                  <a:gd name="T109" fmla="*/ 12 h 26"/>
                  <a:gd name="T110" fmla="*/ 40 w 42"/>
                  <a:gd name="T111" fmla="*/ 12 h 26"/>
                  <a:gd name="T112" fmla="*/ 40 w 42"/>
                  <a:gd name="T113" fmla="*/ 12 h 26"/>
                  <a:gd name="T114" fmla="*/ 42 w 42"/>
                  <a:gd name="T115" fmla="*/ 1 h 26"/>
                  <a:gd name="T116" fmla="*/ 42 w 42"/>
                  <a:gd name="T117" fmla="*/ 0 h 26"/>
                  <a:gd name="T118" fmla="*/ 41 w 42"/>
                  <a:gd name="T11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2" h="26">
                    <a:moveTo>
                      <a:pt x="32" y="4"/>
                    </a:moveTo>
                    <a:cubicBezTo>
                      <a:pt x="32" y="4"/>
                      <a:pt x="31" y="4"/>
                      <a:pt x="31" y="3"/>
                    </a:cubicBezTo>
                    <a:cubicBezTo>
                      <a:pt x="34" y="2"/>
                      <a:pt x="39" y="2"/>
                      <a:pt x="41" y="1"/>
                    </a:cubicBezTo>
                    <a:cubicBezTo>
                      <a:pt x="41" y="3"/>
                      <a:pt x="40" y="8"/>
                      <a:pt x="39" y="11"/>
                    </a:cubicBezTo>
                    <a:cubicBezTo>
                      <a:pt x="39" y="11"/>
                      <a:pt x="39" y="10"/>
                      <a:pt x="38" y="10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31" y="14"/>
                      <a:pt x="27" y="19"/>
                    </a:cubicBezTo>
                    <a:cubicBezTo>
                      <a:pt x="26" y="19"/>
                      <a:pt x="26" y="20"/>
                      <a:pt x="25" y="20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4" y="20"/>
                      <a:pt x="24" y="19"/>
                      <a:pt x="23" y="19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4" y="12"/>
                    </a:cubicBezTo>
                    <a:cubicBezTo>
                      <a:pt x="15" y="13"/>
                      <a:pt x="18" y="14"/>
                      <a:pt x="20" y="15"/>
                    </a:cubicBezTo>
                    <a:cubicBezTo>
                      <a:pt x="22" y="16"/>
                      <a:pt x="24" y="17"/>
                      <a:pt x="25" y="18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9" y="12"/>
                      <a:pt x="36" y="5"/>
                      <a:pt x="36" y="5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2" y="4"/>
                      <a:pt x="32" y="4"/>
                      <a:pt x="32" y="4"/>
                    </a:cubicBezTo>
                    <a:moveTo>
                      <a:pt x="41" y="0"/>
                    </a:moveTo>
                    <a:cubicBezTo>
                      <a:pt x="41" y="0"/>
                      <a:pt x="34" y="1"/>
                      <a:pt x="30" y="2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0" y="4"/>
                      <a:pt x="31" y="5"/>
                      <a:pt x="31" y="5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3" y="7"/>
                      <a:pt x="28" y="12"/>
                      <a:pt x="25" y="16"/>
                    </a:cubicBezTo>
                    <a:cubicBezTo>
                      <a:pt x="24" y="16"/>
                      <a:pt x="22" y="15"/>
                      <a:pt x="21" y="14"/>
                    </a:cubicBezTo>
                    <a:cubicBezTo>
                      <a:pt x="18" y="13"/>
                      <a:pt x="16" y="12"/>
                      <a:pt x="14" y="11"/>
                    </a:cubicBezTo>
                    <a:cubicBezTo>
                      <a:pt x="14" y="11"/>
                      <a:pt x="13" y="11"/>
                      <a:pt x="12" y="11"/>
                    </a:cubicBezTo>
                    <a:cubicBezTo>
                      <a:pt x="11" y="11"/>
                      <a:pt x="10" y="11"/>
                      <a:pt x="10" y="1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4"/>
                      <a:pt x="0" y="2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20"/>
                      <a:pt x="24" y="21"/>
                      <a:pt x="25" y="21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6" y="21"/>
                      <a:pt x="27" y="20"/>
                      <a:pt x="27" y="19"/>
                    </a:cubicBezTo>
                    <a:cubicBezTo>
                      <a:pt x="31" y="16"/>
                      <a:pt x="35" y="10"/>
                      <a:pt x="37" y="7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7" y="11"/>
                      <a:pt x="39" y="12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1" y="9"/>
                      <a:pt x="42" y="1"/>
                      <a:pt x="42" y="1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Freeform 30"/>
              <p:cNvSpPr>
                <a:spLocks noEditPoints="1"/>
              </p:cNvSpPr>
              <p:nvPr/>
            </p:nvSpPr>
            <p:spPr bwMode="auto">
              <a:xfrm>
                <a:off x="3411" y="1889"/>
                <a:ext cx="119" cy="95"/>
              </a:xfrm>
              <a:custGeom>
                <a:avLst/>
                <a:gdLst>
                  <a:gd name="T0" fmla="*/ 31 w 50"/>
                  <a:gd name="T1" fmla="*/ 34 h 40"/>
                  <a:gd name="T2" fmla="*/ 22 w 50"/>
                  <a:gd name="T3" fmla="*/ 34 h 40"/>
                  <a:gd name="T4" fmla="*/ 15 w 50"/>
                  <a:gd name="T5" fmla="*/ 34 h 40"/>
                  <a:gd name="T6" fmla="*/ 33 w 50"/>
                  <a:gd name="T7" fmla="*/ 30 h 40"/>
                  <a:gd name="T8" fmla="*/ 29 w 50"/>
                  <a:gd name="T9" fmla="*/ 34 h 40"/>
                  <a:gd name="T10" fmla="*/ 42 w 50"/>
                  <a:gd name="T11" fmla="*/ 30 h 40"/>
                  <a:gd name="T12" fmla="*/ 19 w 50"/>
                  <a:gd name="T13" fmla="*/ 32 h 40"/>
                  <a:gd name="T14" fmla="*/ 20 w 50"/>
                  <a:gd name="T15" fmla="*/ 34 h 40"/>
                  <a:gd name="T16" fmla="*/ 10 w 50"/>
                  <a:gd name="T17" fmla="*/ 32 h 40"/>
                  <a:gd name="T18" fmla="*/ 15 w 50"/>
                  <a:gd name="T19" fmla="*/ 31 h 40"/>
                  <a:gd name="T20" fmla="*/ 28 w 50"/>
                  <a:gd name="T21" fmla="*/ 29 h 40"/>
                  <a:gd name="T22" fmla="*/ 28 w 50"/>
                  <a:gd name="T23" fmla="*/ 32 h 40"/>
                  <a:gd name="T24" fmla="*/ 24 w 50"/>
                  <a:gd name="T25" fmla="*/ 26 h 40"/>
                  <a:gd name="T26" fmla="*/ 38 w 50"/>
                  <a:gd name="T27" fmla="*/ 32 h 40"/>
                  <a:gd name="T28" fmla="*/ 42 w 50"/>
                  <a:gd name="T29" fmla="*/ 29 h 40"/>
                  <a:gd name="T30" fmla="*/ 28 w 50"/>
                  <a:gd name="T31" fmla="*/ 28 h 40"/>
                  <a:gd name="T32" fmla="*/ 33 w 50"/>
                  <a:gd name="T33" fmla="*/ 25 h 40"/>
                  <a:gd name="T34" fmla="*/ 10 w 50"/>
                  <a:gd name="T35" fmla="*/ 30 h 40"/>
                  <a:gd name="T36" fmla="*/ 15 w 50"/>
                  <a:gd name="T37" fmla="*/ 28 h 40"/>
                  <a:gd name="T38" fmla="*/ 19 w 50"/>
                  <a:gd name="T39" fmla="*/ 25 h 40"/>
                  <a:gd name="T40" fmla="*/ 19 w 50"/>
                  <a:gd name="T41" fmla="*/ 28 h 40"/>
                  <a:gd name="T42" fmla="*/ 42 w 50"/>
                  <a:gd name="T43" fmla="*/ 22 h 40"/>
                  <a:gd name="T44" fmla="*/ 38 w 50"/>
                  <a:gd name="T45" fmla="*/ 28 h 40"/>
                  <a:gd name="T46" fmla="*/ 20 w 50"/>
                  <a:gd name="T47" fmla="*/ 20 h 40"/>
                  <a:gd name="T48" fmla="*/ 37 w 50"/>
                  <a:gd name="T49" fmla="*/ 22 h 40"/>
                  <a:gd name="T50" fmla="*/ 41 w 50"/>
                  <a:gd name="T51" fmla="*/ 21 h 40"/>
                  <a:gd name="T52" fmla="*/ 3 w 50"/>
                  <a:gd name="T53" fmla="*/ 9 h 40"/>
                  <a:gd name="T54" fmla="*/ 3 w 50"/>
                  <a:gd name="T55" fmla="*/ 10 h 40"/>
                  <a:gd name="T56" fmla="*/ 2 w 50"/>
                  <a:gd name="T57" fmla="*/ 15 h 40"/>
                  <a:gd name="T58" fmla="*/ 2 w 50"/>
                  <a:gd name="T59" fmla="*/ 19 h 40"/>
                  <a:gd name="T60" fmla="*/ 2 w 50"/>
                  <a:gd name="T61" fmla="*/ 24 h 40"/>
                  <a:gd name="T62" fmla="*/ 3 w 50"/>
                  <a:gd name="T63" fmla="*/ 29 h 40"/>
                  <a:gd name="T64" fmla="*/ 3 w 50"/>
                  <a:gd name="T65" fmla="*/ 30 h 40"/>
                  <a:gd name="T66" fmla="*/ 0 w 50"/>
                  <a:gd name="T67" fmla="*/ 35 h 40"/>
                  <a:gd name="T68" fmla="*/ 4 w 50"/>
                  <a:gd name="T69" fmla="*/ 39 h 40"/>
                  <a:gd name="T70" fmla="*/ 49 w 50"/>
                  <a:gd name="T71" fmla="*/ 34 h 40"/>
                  <a:gd name="T72" fmla="*/ 43 w 50"/>
                  <a:gd name="T73" fmla="*/ 16 h 40"/>
                  <a:gd name="T74" fmla="*/ 36 w 50"/>
                  <a:gd name="T75" fmla="*/ 22 h 40"/>
                  <a:gd name="T76" fmla="*/ 37 w 50"/>
                  <a:gd name="T77" fmla="*/ 33 h 40"/>
                  <a:gd name="T78" fmla="*/ 34 w 50"/>
                  <a:gd name="T79" fmla="*/ 24 h 40"/>
                  <a:gd name="T80" fmla="*/ 29 w 50"/>
                  <a:gd name="T81" fmla="*/ 24 h 40"/>
                  <a:gd name="T82" fmla="*/ 27 w 50"/>
                  <a:gd name="T83" fmla="*/ 33 h 40"/>
                  <a:gd name="T84" fmla="*/ 25 w 50"/>
                  <a:gd name="T85" fmla="*/ 25 h 40"/>
                  <a:gd name="T86" fmla="*/ 23 w 50"/>
                  <a:gd name="T87" fmla="*/ 21 h 40"/>
                  <a:gd name="T88" fmla="*/ 18 w 50"/>
                  <a:gd name="T89" fmla="*/ 22 h 40"/>
                  <a:gd name="T90" fmla="*/ 16 w 50"/>
                  <a:gd name="T91" fmla="*/ 34 h 40"/>
                  <a:gd name="T92" fmla="*/ 14 w 50"/>
                  <a:gd name="T93" fmla="*/ 24 h 40"/>
                  <a:gd name="T94" fmla="*/ 9 w 50"/>
                  <a:gd name="T95" fmla="*/ 3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50" h="40">
                    <a:moveTo>
                      <a:pt x="31" y="34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34"/>
                      <a:pt x="33" y="34"/>
                      <a:pt x="33" y="34"/>
                    </a:cubicBezTo>
                    <a:cubicBezTo>
                      <a:pt x="31" y="34"/>
                      <a:pt x="31" y="34"/>
                      <a:pt x="31" y="34"/>
                    </a:cubicBezTo>
                    <a:moveTo>
                      <a:pt x="22" y="34"/>
                    </a:moveTo>
                    <a:cubicBezTo>
                      <a:pt x="23" y="34"/>
                      <a:pt x="23" y="33"/>
                      <a:pt x="24" y="33"/>
                    </a:cubicBezTo>
                    <a:cubicBezTo>
                      <a:pt x="24" y="33"/>
                      <a:pt x="24" y="34"/>
                      <a:pt x="24" y="34"/>
                    </a:cubicBezTo>
                    <a:cubicBezTo>
                      <a:pt x="22" y="34"/>
                      <a:pt x="22" y="34"/>
                      <a:pt x="22" y="34"/>
                    </a:cubicBezTo>
                    <a:moveTo>
                      <a:pt x="11" y="34"/>
                    </a:moveTo>
                    <a:cubicBezTo>
                      <a:pt x="12" y="34"/>
                      <a:pt x="12" y="33"/>
                      <a:pt x="13" y="33"/>
                    </a:cubicBezTo>
                    <a:cubicBezTo>
                      <a:pt x="13" y="33"/>
                      <a:pt x="14" y="33"/>
                      <a:pt x="15" y="32"/>
                    </a:cubicBezTo>
                    <a:cubicBezTo>
                      <a:pt x="15" y="33"/>
                      <a:pt x="15" y="33"/>
                      <a:pt x="15" y="34"/>
                    </a:cubicBezTo>
                    <a:cubicBezTo>
                      <a:pt x="11" y="34"/>
                      <a:pt x="11" y="34"/>
                      <a:pt x="11" y="34"/>
                    </a:cubicBezTo>
                    <a:moveTo>
                      <a:pt x="29" y="34"/>
                    </a:moveTo>
                    <a:cubicBezTo>
                      <a:pt x="29" y="33"/>
                      <a:pt x="29" y="33"/>
                      <a:pt x="29" y="33"/>
                    </a:cubicBezTo>
                    <a:cubicBezTo>
                      <a:pt x="30" y="32"/>
                      <a:pt x="31" y="31"/>
                      <a:pt x="33" y="30"/>
                    </a:cubicBezTo>
                    <a:cubicBezTo>
                      <a:pt x="33" y="31"/>
                      <a:pt x="33" y="31"/>
                      <a:pt x="33" y="32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29" y="34"/>
                      <a:pt x="29" y="34"/>
                      <a:pt x="29" y="34"/>
                    </a:cubicBezTo>
                    <a:moveTo>
                      <a:pt x="38" y="34"/>
                    </a:moveTo>
                    <a:cubicBezTo>
                      <a:pt x="38" y="34"/>
                      <a:pt x="38" y="33"/>
                      <a:pt x="38" y="33"/>
                    </a:cubicBezTo>
                    <a:cubicBezTo>
                      <a:pt x="39" y="32"/>
                      <a:pt x="39" y="32"/>
                      <a:pt x="40" y="31"/>
                    </a:cubicBezTo>
                    <a:cubicBezTo>
                      <a:pt x="41" y="31"/>
                      <a:pt x="41" y="30"/>
                      <a:pt x="42" y="30"/>
                    </a:cubicBezTo>
                    <a:cubicBezTo>
                      <a:pt x="42" y="31"/>
                      <a:pt x="42" y="33"/>
                      <a:pt x="42" y="34"/>
                    </a:cubicBezTo>
                    <a:cubicBezTo>
                      <a:pt x="38" y="34"/>
                      <a:pt x="38" y="34"/>
                      <a:pt x="38" y="34"/>
                    </a:cubicBezTo>
                    <a:moveTo>
                      <a:pt x="19" y="34"/>
                    </a:moveTo>
                    <a:cubicBezTo>
                      <a:pt x="19" y="33"/>
                      <a:pt x="19" y="33"/>
                      <a:pt x="19" y="32"/>
                    </a:cubicBezTo>
                    <a:cubicBezTo>
                      <a:pt x="20" y="32"/>
                      <a:pt x="21" y="31"/>
                      <a:pt x="22" y="31"/>
                    </a:cubicBezTo>
                    <a:cubicBezTo>
                      <a:pt x="22" y="31"/>
                      <a:pt x="23" y="30"/>
                      <a:pt x="24" y="30"/>
                    </a:cubicBezTo>
                    <a:cubicBezTo>
                      <a:pt x="24" y="30"/>
                      <a:pt x="24" y="31"/>
                      <a:pt x="24" y="32"/>
                    </a:cubicBezTo>
                    <a:cubicBezTo>
                      <a:pt x="23" y="32"/>
                      <a:pt x="21" y="33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19" y="34"/>
                      <a:pt x="19" y="34"/>
                      <a:pt x="19" y="34"/>
                    </a:cubicBezTo>
                    <a:moveTo>
                      <a:pt x="10" y="33"/>
                    </a:moveTo>
                    <a:cubicBezTo>
                      <a:pt x="10" y="33"/>
                      <a:pt x="10" y="32"/>
                      <a:pt x="10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2" y="31"/>
                      <a:pt x="13" y="30"/>
                      <a:pt x="15" y="29"/>
                    </a:cubicBezTo>
                    <a:cubicBezTo>
                      <a:pt x="15" y="30"/>
                      <a:pt x="15" y="30"/>
                      <a:pt x="15" y="31"/>
                    </a:cubicBezTo>
                    <a:cubicBezTo>
                      <a:pt x="14" y="31"/>
                      <a:pt x="13" y="32"/>
                      <a:pt x="12" y="32"/>
                    </a:cubicBezTo>
                    <a:cubicBezTo>
                      <a:pt x="12" y="33"/>
                      <a:pt x="11" y="33"/>
                      <a:pt x="10" y="33"/>
                    </a:cubicBezTo>
                    <a:moveTo>
                      <a:pt x="28" y="32"/>
                    </a:moveTo>
                    <a:cubicBezTo>
                      <a:pt x="28" y="29"/>
                      <a:pt x="28" y="29"/>
                      <a:pt x="28" y="29"/>
                    </a:cubicBezTo>
                    <a:cubicBezTo>
                      <a:pt x="29" y="29"/>
                      <a:pt x="30" y="28"/>
                      <a:pt x="31" y="28"/>
                    </a:cubicBezTo>
                    <a:cubicBezTo>
                      <a:pt x="32" y="28"/>
                      <a:pt x="32" y="27"/>
                      <a:pt x="33" y="27"/>
                    </a:cubicBezTo>
                    <a:cubicBezTo>
                      <a:pt x="33" y="28"/>
                      <a:pt x="33" y="29"/>
                      <a:pt x="33" y="29"/>
                    </a:cubicBezTo>
                    <a:cubicBezTo>
                      <a:pt x="31" y="30"/>
                      <a:pt x="30" y="31"/>
                      <a:pt x="28" y="32"/>
                    </a:cubicBezTo>
                    <a:moveTo>
                      <a:pt x="19" y="31"/>
                    </a:moveTo>
                    <a:cubicBezTo>
                      <a:pt x="19" y="30"/>
                      <a:pt x="19" y="30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4" y="27"/>
                      <a:pt x="24" y="28"/>
                      <a:pt x="24" y="29"/>
                    </a:cubicBezTo>
                    <a:cubicBezTo>
                      <a:pt x="23" y="29"/>
                      <a:pt x="22" y="30"/>
                      <a:pt x="21" y="30"/>
                    </a:cubicBezTo>
                    <a:cubicBezTo>
                      <a:pt x="21" y="30"/>
                      <a:pt x="20" y="31"/>
                      <a:pt x="19" y="31"/>
                    </a:cubicBezTo>
                    <a:moveTo>
                      <a:pt x="38" y="32"/>
                    </a:moveTo>
                    <a:cubicBezTo>
                      <a:pt x="38" y="31"/>
                      <a:pt x="38" y="30"/>
                      <a:pt x="38" y="29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40" y="28"/>
                      <a:pt x="41" y="27"/>
                      <a:pt x="42" y="26"/>
                    </a:cubicBezTo>
                    <a:cubicBezTo>
                      <a:pt x="42" y="27"/>
                      <a:pt x="42" y="28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1" y="29"/>
                      <a:pt x="40" y="30"/>
                      <a:pt x="39" y="30"/>
                    </a:cubicBezTo>
                    <a:cubicBezTo>
                      <a:pt x="39" y="31"/>
                      <a:pt x="38" y="31"/>
                      <a:pt x="38" y="32"/>
                    </a:cubicBezTo>
                    <a:moveTo>
                      <a:pt x="28" y="28"/>
                    </a:moveTo>
                    <a:cubicBezTo>
                      <a:pt x="28" y="25"/>
                      <a:pt x="28" y="25"/>
                      <a:pt x="28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30" y="26"/>
                      <a:pt x="31" y="26"/>
                      <a:pt x="31" y="26"/>
                    </a:cubicBezTo>
                    <a:cubicBezTo>
                      <a:pt x="32" y="26"/>
                      <a:pt x="33" y="26"/>
                      <a:pt x="33" y="25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2" y="26"/>
                      <a:pt x="31" y="27"/>
                      <a:pt x="30" y="27"/>
                    </a:cubicBezTo>
                    <a:cubicBezTo>
                      <a:pt x="30" y="27"/>
                      <a:pt x="29" y="28"/>
                      <a:pt x="28" y="28"/>
                    </a:cubicBezTo>
                    <a:moveTo>
                      <a:pt x="10" y="30"/>
                    </a:moveTo>
                    <a:cubicBezTo>
                      <a:pt x="10" y="30"/>
                      <a:pt x="10" y="30"/>
                      <a:pt x="10" y="29"/>
                    </a:cubicBezTo>
                    <a:cubicBezTo>
                      <a:pt x="12" y="28"/>
                      <a:pt x="13" y="26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6"/>
                      <a:pt x="15" y="27"/>
                      <a:pt x="15" y="28"/>
                    </a:cubicBezTo>
                    <a:cubicBezTo>
                      <a:pt x="14" y="28"/>
                      <a:pt x="13" y="29"/>
                      <a:pt x="12" y="29"/>
                    </a:cubicBezTo>
                    <a:cubicBezTo>
                      <a:pt x="12" y="30"/>
                      <a:pt x="11" y="30"/>
                      <a:pt x="10" y="30"/>
                    </a:cubicBezTo>
                    <a:moveTo>
                      <a:pt x="19" y="28"/>
                    </a:moveTo>
                    <a:cubicBezTo>
                      <a:pt x="19" y="27"/>
                      <a:pt x="19" y="26"/>
                      <a:pt x="19" y="25"/>
                    </a:cubicBezTo>
                    <a:cubicBezTo>
                      <a:pt x="20" y="24"/>
                      <a:pt x="21" y="24"/>
                      <a:pt x="23" y="23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4" y="24"/>
                      <a:pt x="24" y="24"/>
                      <a:pt x="24" y="25"/>
                    </a:cubicBezTo>
                    <a:cubicBezTo>
                      <a:pt x="19" y="28"/>
                      <a:pt x="19" y="28"/>
                      <a:pt x="19" y="28"/>
                    </a:cubicBezTo>
                    <a:moveTo>
                      <a:pt x="38" y="28"/>
                    </a:moveTo>
                    <a:cubicBezTo>
                      <a:pt x="38" y="27"/>
                      <a:pt x="37" y="26"/>
                      <a:pt x="37" y="26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40" y="24"/>
                      <a:pt x="41" y="23"/>
                      <a:pt x="42" y="22"/>
                    </a:cubicBezTo>
                    <a:cubicBezTo>
                      <a:pt x="42" y="23"/>
                      <a:pt x="42" y="24"/>
                      <a:pt x="42" y="25"/>
                    </a:cubicBezTo>
                    <a:cubicBezTo>
                      <a:pt x="42" y="25"/>
                      <a:pt x="42" y="25"/>
                      <a:pt x="42" y="25"/>
                    </a:cubicBezTo>
                    <a:cubicBezTo>
                      <a:pt x="40" y="26"/>
                      <a:pt x="39" y="27"/>
                      <a:pt x="38" y="28"/>
                    </a:cubicBezTo>
                    <a:cubicBezTo>
                      <a:pt x="38" y="28"/>
                      <a:pt x="38" y="28"/>
                      <a:pt x="38" y="28"/>
                    </a:cubicBezTo>
                    <a:moveTo>
                      <a:pt x="19" y="24"/>
                    </a:moveTo>
                    <a:cubicBezTo>
                      <a:pt x="19" y="23"/>
                      <a:pt x="19" y="23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1" y="21"/>
                      <a:pt x="21" y="21"/>
                      <a:pt x="22" y="22"/>
                    </a:cubicBezTo>
                    <a:cubicBezTo>
                      <a:pt x="21" y="23"/>
                      <a:pt x="20" y="23"/>
                      <a:pt x="19" y="24"/>
                    </a:cubicBezTo>
                    <a:moveTo>
                      <a:pt x="37" y="24"/>
                    </a:moveTo>
                    <a:cubicBezTo>
                      <a:pt x="37" y="24"/>
                      <a:pt x="37" y="23"/>
                      <a:pt x="37" y="22"/>
                    </a:cubicBezTo>
                    <a:cubicBezTo>
                      <a:pt x="38" y="22"/>
                      <a:pt x="38" y="21"/>
                      <a:pt x="39" y="20"/>
                    </a:cubicBezTo>
                    <a:cubicBezTo>
                      <a:pt x="40" y="20"/>
                      <a:pt x="41" y="18"/>
                      <a:pt x="42" y="18"/>
                    </a:cubicBezTo>
                    <a:cubicBezTo>
                      <a:pt x="42" y="18"/>
                      <a:pt x="42" y="19"/>
                      <a:pt x="42" y="20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0" y="22"/>
                      <a:pt x="39" y="23"/>
                      <a:pt x="37" y="24"/>
                    </a:cubicBezTo>
                    <a:moveTo>
                      <a:pt x="4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9" y="35"/>
                      <a:pt x="49" y="35"/>
                      <a:pt x="49" y="35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49" y="34"/>
                      <a:pt x="49" y="34"/>
                      <a:pt x="49" y="34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43" y="30"/>
                      <a:pt x="43" y="25"/>
                      <a:pt x="43" y="20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3" y="19"/>
                      <a:pt x="43" y="17"/>
                      <a:pt x="43" y="16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1" y="17"/>
                      <a:pt x="40" y="18"/>
                      <a:pt x="38" y="20"/>
                    </a:cubicBezTo>
                    <a:cubicBezTo>
                      <a:pt x="37" y="21"/>
                      <a:pt x="37" y="21"/>
                      <a:pt x="36" y="22"/>
                    </a:cubicBezTo>
                    <a:cubicBezTo>
                      <a:pt x="36" y="22"/>
                      <a:pt x="36" y="22"/>
                      <a:pt x="36" y="22"/>
                    </a:cubicBezTo>
                    <a:cubicBezTo>
                      <a:pt x="36" y="24"/>
                      <a:pt x="36" y="26"/>
                      <a:pt x="36" y="28"/>
                    </a:cubicBezTo>
                    <a:cubicBezTo>
                      <a:pt x="37" y="30"/>
                      <a:pt x="37" y="31"/>
                      <a:pt x="37" y="32"/>
                    </a:cubicBezTo>
                    <a:cubicBezTo>
                      <a:pt x="37" y="33"/>
                      <a:pt x="37" y="33"/>
                      <a:pt x="37" y="33"/>
                    </a:cubicBezTo>
                    <a:cubicBezTo>
                      <a:pt x="37" y="33"/>
                      <a:pt x="37" y="34"/>
                      <a:pt x="37" y="34"/>
                    </a:cubicBezTo>
                    <a:cubicBezTo>
                      <a:pt x="34" y="34"/>
                      <a:pt x="34" y="34"/>
                      <a:pt x="34" y="34"/>
                    </a:cubicBezTo>
                    <a:cubicBezTo>
                      <a:pt x="34" y="31"/>
                      <a:pt x="34" y="28"/>
                      <a:pt x="34" y="24"/>
                    </a:cubicBezTo>
                    <a:cubicBezTo>
                      <a:pt x="34" y="24"/>
                      <a:pt x="34" y="24"/>
                      <a:pt x="34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2" y="25"/>
                      <a:pt x="32" y="25"/>
                      <a:pt x="31" y="25"/>
                    </a:cubicBezTo>
                    <a:cubicBezTo>
                      <a:pt x="31" y="25"/>
                      <a:pt x="30" y="24"/>
                      <a:pt x="29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5" y="32"/>
                      <a:pt x="25" y="29"/>
                      <a:pt x="25" y="25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25" y="25"/>
                      <a:pt x="25" y="24"/>
                      <a:pt x="25" y="23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4" y="22"/>
                      <a:pt x="24" y="22"/>
                      <a:pt x="23" y="21"/>
                    </a:cubicBezTo>
                    <a:cubicBezTo>
                      <a:pt x="22" y="21"/>
                      <a:pt x="21" y="20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19" y="19"/>
                      <a:pt x="19" y="20"/>
                      <a:pt x="18" y="21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8" y="24"/>
                      <a:pt x="18" y="26"/>
                      <a:pt x="18" y="28"/>
                    </a:cubicBezTo>
                    <a:cubicBezTo>
                      <a:pt x="18" y="30"/>
                      <a:pt x="18" y="32"/>
                      <a:pt x="18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1"/>
                      <a:pt x="16" y="27"/>
                      <a:pt x="16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4" y="24"/>
                      <a:pt x="14" y="24"/>
                    </a:cubicBezTo>
                    <a:cubicBezTo>
                      <a:pt x="12" y="26"/>
                      <a:pt x="11" y="27"/>
                      <a:pt x="9" y="28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30"/>
                      <a:pt x="9" y="31"/>
                      <a:pt x="9" y="32"/>
                    </a:cubicBezTo>
                    <a:cubicBezTo>
                      <a:pt x="9" y="33"/>
                      <a:pt x="9" y="33"/>
                      <a:pt x="9" y="34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Freeform 31"/>
              <p:cNvSpPr>
                <a:spLocks noEditPoints="1"/>
              </p:cNvSpPr>
              <p:nvPr/>
            </p:nvSpPr>
            <p:spPr bwMode="auto">
              <a:xfrm>
                <a:off x="3537" y="1918"/>
                <a:ext cx="83" cy="90"/>
              </a:xfrm>
              <a:custGeom>
                <a:avLst/>
                <a:gdLst>
                  <a:gd name="T0" fmla="*/ 18 w 35"/>
                  <a:gd name="T1" fmla="*/ 38 h 38"/>
                  <a:gd name="T2" fmla="*/ 18 w 35"/>
                  <a:gd name="T3" fmla="*/ 38 h 38"/>
                  <a:gd name="T4" fmla="*/ 15 w 35"/>
                  <a:gd name="T5" fmla="*/ 37 h 38"/>
                  <a:gd name="T6" fmla="*/ 19 w 35"/>
                  <a:gd name="T7" fmla="*/ 35 h 38"/>
                  <a:gd name="T8" fmla="*/ 15 w 35"/>
                  <a:gd name="T9" fmla="*/ 35 h 38"/>
                  <a:gd name="T10" fmla="*/ 15 w 35"/>
                  <a:gd name="T11" fmla="*/ 35 h 38"/>
                  <a:gd name="T12" fmla="*/ 21 w 35"/>
                  <a:gd name="T13" fmla="*/ 32 h 38"/>
                  <a:gd name="T14" fmla="*/ 14 w 35"/>
                  <a:gd name="T15" fmla="*/ 32 h 38"/>
                  <a:gd name="T16" fmla="*/ 7 w 35"/>
                  <a:gd name="T17" fmla="*/ 34 h 38"/>
                  <a:gd name="T18" fmla="*/ 21 w 35"/>
                  <a:gd name="T19" fmla="*/ 34 h 38"/>
                  <a:gd name="T20" fmla="*/ 12 w 35"/>
                  <a:gd name="T21" fmla="*/ 34 h 38"/>
                  <a:gd name="T22" fmla="*/ 26 w 35"/>
                  <a:gd name="T23" fmla="*/ 33 h 38"/>
                  <a:gd name="T24" fmla="*/ 28 w 35"/>
                  <a:gd name="T25" fmla="*/ 32 h 38"/>
                  <a:gd name="T26" fmla="*/ 6 w 35"/>
                  <a:gd name="T27" fmla="*/ 31 h 38"/>
                  <a:gd name="T28" fmla="*/ 12 w 35"/>
                  <a:gd name="T29" fmla="*/ 31 h 38"/>
                  <a:gd name="T30" fmla="*/ 23 w 35"/>
                  <a:gd name="T31" fmla="*/ 34 h 38"/>
                  <a:gd name="T32" fmla="*/ 9 w 35"/>
                  <a:gd name="T33" fmla="*/ 31 h 38"/>
                  <a:gd name="T34" fmla="*/ 11 w 35"/>
                  <a:gd name="T35" fmla="*/ 31 h 38"/>
                  <a:gd name="T36" fmla="*/ 6 w 35"/>
                  <a:gd name="T37" fmla="*/ 31 h 38"/>
                  <a:gd name="T38" fmla="*/ 24 w 35"/>
                  <a:gd name="T39" fmla="*/ 33 h 38"/>
                  <a:gd name="T40" fmla="*/ 10 w 35"/>
                  <a:gd name="T41" fmla="*/ 30 h 38"/>
                  <a:gd name="T42" fmla="*/ 6 w 35"/>
                  <a:gd name="T43" fmla="*/ 30 h 38"/>
                  <a:gd name="T44" fmla="*/ 29 w 35"/>
                  <a:gd name="T45" fmla="*/ 33 h 38"/>
                  <a:gd name="T46" fmla="*/ 30 w 35"/>
                  <a:gd name="T47" fmla="*/ 32 h 38"/>
                  <a:gd name="T48" fmla="*/ 4 w 35"/>
                  <a:gd name="T49" fmla="*/ 29 h 38"/>
                  <a:gd name="T50" fmla="*/ 5 w 35"/>
                  <a:gd name="T51" fmla="*/ 26 h 38"/>
                  <a:gd name="T52" fmla="*/ 30 w 35"/>
                  <a:gd name="T53" fmla="*/ 26 h 38"/>
                  <a:gd name="T54" fmla="*/ 31 w 35"/>
                  <a:gd name="T55" fmla="*/ 25 h 38"/>
                  <a:gd name="T56" fmla="*/ 4 w 35"/>
                  <a:gd name="T57" fmla="*/ 23 h 38"/>
                  <a:gd name="T58" fmla="*/ 2 w 35"/>
                  <a:gd name="T59" fmla="*/ 23 h 38"/>
                  <a:gd name="T60" fmla="*/ 32 w 35"/>
                  <a:gd name="T61" fmla="*/ 23 h 38"/>
                  <a:gd name="T62" fmla="*/ 32 w 35"/>
                  <a:gd name="T63" fmla="*/ 23 h 38"/>
                  <a:gd name="T64" fmla="*/ 33 w 35"/>
                  <a:gd name="T65" fmla="*/ 23 h 38"/>
                  <a:gd name="T66" fmla="*/ 1 w 35"/>
                  <a:gd name="T67" fmla="*/ 23 h 38"/>
                  <a:gd name="T68" fmla="*/ 5 w 35"/>
                  <a:gd name="T69" fmla="*/ 11 h 38"/>
                  <a:gd name="T70" fmla="*/ 4 w 35"/>
                  <a:gd name="T71" fmla="*/ 10 h 38"/>
                  <a:gd name="T72" fmla="*/ 31 w 35"/>
                  <a:gd name="T73" fmla="*/ 9 h 38"/>
                  <a:gd name="T74" fmla="*/ 4 w 35"/>
                  <a:gd name="T75" fmla="*/ 9 h 38"/>
                  <a:gd name="T76" fmla="*/ 15 w 35"/>
                  <a:gd name="T77" fmla="*/ 1 h 38"/>
                  <a:gd name="T78" fmla="*/ 26 w 35"/>
                  <a:gd name="T79" fmla="*/ 6 h 38"/>
                  <a:gd name="T80" fmla="*/ 29 w 35"/>
                  <a:gd name="T81" fmla="*/ 10 h 38"/>
                  <a:gd name="T82" fmla="*/ 30 w 35"/>
                  <a:gd name="T83" fmla="*/ 23 h 38"/>
                  <a:gd name="T84" fmla="*/ 25 w 35"/>
                  <a:gd name="T85" fmla="*/ 29 h 38"/>
                  <a:gd name="T86" fmla="*/ 15 w 35"/>
                  <a:gd name="T87" fmla="*/ 32 h 38"/>
                  <a:gd name="T88" fmla="*/ 8 w 35"/>
                  <a:gd name="T89" fmla="*/ 31 h 38"/>
                  <a:gd name="T90" fmla="*/ 1 w 35"/>
                  <a:gd name="T91" fmla="*/ 20 h 38"/>
                  <a:gd name="T92" fmla="*/ 4 w 35"/>
                  <a:gd name="T93" fmla="*/ 8 h 38"/>
                  <a:gd name="T94" fmla="*/ 14 w 35"/>
                  <a:gd name="T95" fmla="*/ 1 h 38"/>
                  <a:gd name="T96" fmla="*/ 4 w 35"/>
                  <a:gd name="T97" fmla="*/ 8 h 38"/>
                  <a:gd name="T98" fmla="*/ 3 w 35"/>
                  <a:gd name="T99" fmla="*/ 11 h 38"/>
                  <a:gd name="T100" fmla="*/ 0 w 35"/>
                  <a:gd name="T101" fmla="*/ 15 h 38"/>
                  <a:gd name="T102" fmla="*/ 0 w 35"/>
                  <a:gd name="T103" fmla="*/ 24 h 38"/>
                  <a:gd name="T104" fmla="*/ 4 w 35"/>
                  <a:gd name="T105" fmla="*/ 26 h 38"/>
                  <a:gd name="T106" fmla="*/ 3 w 35"/>
                  <a:gd name="T107" fmla="*/ 31 h 38"/>
                  <a:gd name="T108" fmla="*/ 8 w 35"/>
                  <a:gd name="T109" fmla="*/ 35 h 38"/>
                  <a:gd name="T110" fmla="*/ 17 w 35"/>
                  <a:gd name="T111" fmla="*/ 38 h 38"/>
                  <a:gd name="T112" fmla="*/ 27 w 35"/>
                  <a:gd name="T113" fmla="*/ 35 h 38"/>
                  <a:gd name="T114" fmla="*/ 32 w 35"/>
                  <a:gd name="T115" fmla="*/ 27 h 38"/>
                  <a:gd name="T116" fmla="*/ 35 w 35"/>
                  <a:gd name="T117" fmla="*/ 24 h 38"/>
                  <a:gd name="T118" fmla="*/ 31 w 35"/>
                  <a:gd name="T119" fmla="*/ 12 h 38"/>
                  <a:gd name="T120" fmla="*/ 32 w 35"/>
                  <a:gd name="T121" fmla="*/ 8 h 38"/>
                  <a:gd name="T122" fmla="*/ 21 w 35"/>
                  <a:gd name="T123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5" h="38">
                    <a:moveTo>
                      <a:pt x="19" y="38"/>
                    </a:moveTo>
                    <a:cubicBezTo>
                      <a:pt x="20" y="37"/>
                      <a:pt x="20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19" y="38"/>
                      <a:pt x="19" y="38"/>
                      <a:pt x="19" y="38"/>
                    </a:cubicBezTo>
                    <a:moveTo>
                      <a:pt x="18" y="38"/>
                    </a:moveTo>
                    <a:cubicBezTo>
                      <a:pt x="17" y="38"/>
                      <a:pt x="17" y="38"/>
                      <a:pt x="17" y="38"/>
                    </a:cubicBezTo>
                    <a:cubicBezTo>
                      <a:pt x="17" y="37"/>
                      <a:pt x="17" y="36"/>
                      <a:pt x="18" y="35"/>
                    </a:cubicBezTo>
                    <a:cubicBezTo>
                      <a:pt x="19" y="35"/>
                      <a:pt x="19" y="35"/>
                      <a:pt x="19" y="35"/>
                    </a:cubicBezTo>
                    <a:cubicBezTo>
                      <a:pt x="18" y="36"/>
                      <a:pt x="18" y="37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moveTo>
                      <a:pt x="16" y="38"/>
                    </a:moveTo>
                    <a:cubicBezTo>
                      <a:pt x="16" y="38"/>
                      <a:pt x="16" y="38"/>
                      <a:pt x="16" y="38"/>
                    </a:cubicBezTo>
                    <a:cubicBezTo>
                      <a:pt x="16" y="37"/>
                      <a:pt x="16" y="36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6"/>
                      <a:pt x="17" y="37"/>
                      <a:pt x="16" y="38"/>
                    </a:cubicBezTo>
                    <a:moveTo>
                      <a:pt x="15" y="37"/>
                    </a:moveTo>
                    <a:cubicBezTo>
                      <a:pt x="15" y="37"/>
                      <a:pt x="15" y="36"/>
                      <a:pt x="15" y="36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36"/>
                      <a:pt x="16" y="37"/>
                      <a:pt x="15" y="37"/>
                    </a:cubicBezTo>
                    <a:moveTo>
                      <a:pt x="18" y="38"/>
                    </a:moveTo>
                    <a:cubicBezTo>
                      <a:pt x="18" y="37"/>
                      <a:pt x="19" y="36"/>
                      <a:pt x="19" y="35"/>
                    </a:cubicBezTo>
                    <a:cubicBezTo>
                      <a:pt x="20" y="35"/>
                      <a:pt x="20" y="35"/>
                      <a:pt x="20" y="35"/>
                    </a:cubicBezTo>
                    <a:cubicBezTo>
                      <a:pt x="20" y="35"/>
                      <a:pt x="20" y="35"/>
                      <a:pt x="20" y="35"/>
                    </a:cubicBezTo>
                    <a:cubicBezTo>
                      <a:pt x="20" y="36"/>
                      <a:pt x="19" y="37"/>
                      <a:pt x="19" y="38"/>
                    </a:cubicBezTo>
                    <a:cubicBezTo>
                      <a:pt x="18" y="38"/>
                      <a:pt x="18" y="38"/>
                      <a:pt x="18" y="38"/>
                    </a:cubicBezTo>
                    <a:moveTo>
                      <a:pt x="15" y="35"/>
                    </a:moveTo>
                    <a:cubicBezTo>
                      <a:pt x="15" y="35"/>
                      <a:pt x="15" y="35"/>
                      <a:pt x="15" y="35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4" y="34"/>
                      <a:pt x="14" y="34"/>
                      <a:pt x="13" y="34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moveTo>
                      <a:pt x="27" y="34"/>
                    </a:moveTo>
                    <a:cubicBezTo>
                      <a:pt x="27" y="33"/>
                      <a:pt x="27" y="33"/>
                      <a:pt x="27" y="33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7" y="33"/>
                      <a:pt x="27" y="33"/>
                      <a:pt x="27" y="34"/>
                    </a:cubicBezTo>
                    <a:moveTo>
                      <a:pt x="21" y="33"/>
                    </a:move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33"/>
                      <a:pt x="21" y="33"/>
                      <a:pt x="21" y="33"/>
                    </a:cubicBezTo>
                    <a:moveTo>
                      <a:pt x="13" y="34"/>
                    </a:moveTo>
                    <a:cubicBezTo>
                      <a:pt x="12" y="34"/>
                      <a:pt x="12" y="34"/>
                      <a:pt x="12" y="34"/>
                    </a:cubicBezTo>
                    <a:cubicBezTo>
                      <a:pt x="13" y="33"/>
                      <a:pt x="13" y="32"/>
                      <a:pt x="14" y="32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3" y="34"/>
                      <a:pt x="13" y="34"/>
                      <a:pt x="13" y="34"/>
                    </a:cubicBezTo>
                    <a:moveTo>
                      <a:pt x="25" y="33"/>
                    </a:moveTo>
                    <a:cubicBezTo>
                      <a:pt x="25" y="32"/>
                      <a:pt x="25" y="32"/>
                      <a:pt x="25" y="32"/>
                    </a:cubicBezTo>
                    <a:cubicBezTo>
                      <a:pt x="25" y="33"/>
                      <a:pt x="25" y="33"/>
                      <a:pt x="25" y="33"/>
                    </a:cubicBezTo>
                    <a:cubicBezTo>
                      <a:pt x="25" y="33"/>
                      <a:pt x="25" y="33"/>
                      <a:pt x="25" y="33"/>
                    </a:cubicBezTo>
                    <a:moveTo>
                      <a:pt x="7" y="34"/>
                    </a:moveTo>
                    <a:cubicBezTo>
                      <a:pt x="6" y="33"/>
                      <a:pt x="6" y="33"/>
                      <a:pt x="6" y="33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7" y="33"/>
                      <a:pt x="7" y="34"/>
                      <a:pt x="7" y="34"/>
                    </a:cubicBezTo>
                    <a:moveTo>
                      <a:pt x="21" y="34"/>
                    </a:moveTo>
                    <a:cubicBezTo>
                      <a:pt x="21" y="34"/>
                      <a:pt x="21" y="34"/>
                      <a:pt x="21" y="34"/>
                    </a:cubicBezTo>
                    <a:cubicBezTo>
                      <a:pt x="22" y="32"/>
                      <a:pt x="22" y="32"/>
                      <a:pt x="22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2" y="32"/>
                      <a:pt x="22" y="33"/>
                      <a:pt x="21" y="34"/>
                    </a:cubicBezTo>
                    <a:cubicBezTo>
                      <a:pt x="21" y="34"/>
                      <a:pt x="21" y="34"/>
                      <a:pt x="21" y="34"/>
                    </a:cubicBezTo>
                    <a:moveTo>
                      <a:pt x="12" y="34"/>
                    </a:moveTo>
                    <a:cubicBezTo>
                      <a:pt x="11" y="33"/>
                      <a:pt x="11" y="33"/>
                      <a:pt x="11" y="33"/>
                    </a:cubicBezTo>
                    <a:cubicBezTo>
                      <a:pt x="12" y="33"/>
                      <a:pt x="12" y="32"/>
                      <a:pt x="13" y="32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3" y="32"/>
                      <a:pt x="12" y="33"/>
                      <a:pt x="12" y="34"/>
                    </a:cubicBezTo>
                    <a:moveTo>
                      <a:pt x="26" y="33"/>
                    </a:moveTo>
                    <a:cubicBezTo>
                      <a:pt x="26" y="33"/>
                      <a:pt x="26" y="33"/>
                      <a:pt x="26" y="33"/>
                    </a:cubicBezTo>
                    <a:cubicBezTo>
                      <a:pt x="26" y="32"/>
                      <a:pt x="26" y="32"/>
                      <a:pt x="27" y="31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6" y="33"/>
                      <a:pt x="26" y="33"/>
                      <a:pt x="26" y="33"/>
                    </a:cubicBezTo>
                    <a:moveTo>
                      <a:pt x="28" y="34"/>
                    </a:moveTo>
                    <a:cubicBezTo>
                      <a:pt x="28" y="33"/>
                      <a:pt x="28" y="33"/>
                      <a:pt x="28" y="32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8" y="34"/>
                      <a:pt x="28" y="34"/>
                      <a:pt x="28" y="34"/>
                    </a:cubicBezTo>
                    <a:moveTo>
                      <a:pt x="6" y="33"/>
                    </a:moveTo>
                    <a:cubicBezTo>
                      <a:pt x="6" y="33"/>
                      <a:pt x="6" y="33"/>
                      <a:pt x="6" y="33"/>
                    </a:cubicBezTo>
                    <a:cubicBezTo>
                      <a:pt x="6" y="32"/>
                      <a:pt x="6" y="32"/>
                      <a:pt x="6" y="31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6" y="33"/>
                      <a:pt x="6" y="33"/>
                      <a:pt x="6" y="33"/>
                    </a:cubicBezTo>
                    <a:moveTo>
                      <a:pt x="11" y="33"/>
                    </a:moveTo>
                    <a:cubicBezTo>
                      <a:pt x="10" y="33"/>
                      <a:pt x="10" y="33"/>
                      <a:pt x="10" y="33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32"/>
                      <a:pt x="11" y="33"/>
                      <a:pt x="11" y="33"/>
                    </a:cubicBezTo>
                    <a:moveTo>
                      <a:pt x="22" y="34"/>
                    </a:moveTo>
                    <a:cubicBezTo>
                      <a:pt x="22" y="33"/>
                      <a:pt x="23" y="32"/>
                      <a:pt x="23" y="31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4"/>
                      <a:pt x="22" y="34"/>
                      <a:pt x="22" y="34"/>
                    </a:cubicBezTo>
                    <a:moveTo>
                      <a:pt x="8" y="34"/>
                    </a:moveTo>
                    <a:cubicBezTo>
                      <a:pt x="8" y="33"/>
                      <a:pt x="8" y="33"/>
                      <a:pt x="8" y="33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9" y="31"/>
                      <a:pt x="9" y="32"/>
                      <a:pt x="9" y="33"/>
                    </a:cubicBezTo>
                    <a:cubicBezTo>
                      <a:pt x="8" y="34"/>
                      <a:pt x="8" y="34"/>
                      <a:pt x="8" y="34"/>
                    </a:cubicBezTo>
                    <a:moveTo>
                      <a:pt x="10" y="33"/>
                    </a:move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3"/>
                      <a:pt x="10" y="33"/>
                      <a:pt x="10" y="33"/>
                    </a:cubicBezTo>
                    <a:moveTo>
                      <a:pt x="5" y="32"/>
                    </a:moveTo>
                    <a:cubicBezTo>
                      <a:pt x="5" y="32"/>
                      <a:pt x="5" y="32"/>
                      <a:pt x="5" y="32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6" y="31"/>
                      <a:pt x="6" y="32"/>
                      <a:pt x="5" y="32"/>
                    </a:cubicBezTo>
                    <a:moveTo>
                      <a:pt x="26" y="32"/>
                    </a:moveTo>
                    <a:cubicBezTo>
                      <a:pt x="26" y="32"/>
                      <a:pt x="26" y="31"/>
                      <a:pt x="26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6" y="31"/>
                      <a:pt x="26" y="32"/>
                      <a:pt x="26" y="32"/>
                    </a:cubicBezTo>
                    <a:moveTo>
                      <a:pt x="24" y="33"/>
                    </a:moveTo>
                    <a:cubicBezTo>
                      <a:pt x="25" y="31"/>
                      <a:pt x="25" y="31"/>
                      <a:pt x="25" y="31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33"/>
                      <a:pt x="24" y="33"/>
                      <a:pt x="24" y="33"/>
                    </a:cubicBezTo>
                    <a:moveTo>
                      <a:pt x="10" y="31"/>
                    </a:move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0" y="31"/>
                      <a:pt x="10" y="31"/>
                      <a:pt x="10" y="31"/>
                    </a:cubicBezTo>
                    <a:moveTo>
                      <a:pt x="5" y="32"/>
                    </a:moveTo>
                    <a:cubicBezTo>
                      <a:pt x="4" y="31"/>
                      <a:pt x="4" y="31"/>
                      <a:pt x="4" y="31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5" y="32"/>
                      <a:pt x="5" y="32"/>
                      <a:pt x="5" y="32"/>
                    </a:cubicBezTo>
                    <a:moveTo>
                      <a:pt x="29" y="33"/>
                    </a:moveTo>
                    <a:cubicBezTo>
                      <a:pt x="29" y="31"/>
                      <a:pt x="29" y="31"/>
                      <a:pt x="29" y="31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31"/>
                      <a:pt x="30" y="32"/>
                      <a:pt x="29" y="32"/>
                    </a:cubicBezTo>
                    <a:cubicBezTo>
                      <a:pt x="29" y="33"/>
                      <a:pt x="29" y="33"/>
                      <a:pt x="29" y="33"/>
                    </a:cubicBezTo>
                    <a:moveTo>
                      <a:pt x="4" y="31"/>
                    </a:moveTo>
                    <a:cubicBezTo>
                      <a:pt x="4" y="31"/>
                      <a:pt x="4" y="31"/>
                      <a:pt x="4" y="31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4" y="31"/>
                      <a:pt x="4" y="31"/>
                      <a:pt x="4" y="31"/>
                    </a:cubicBezTo>
                    <a:moveTo>
                      <a:pt x="30" y="32"/>
                    </a:moveTo>
                    <a:cubicBezTo>
                      <a:pt x="30" y="31"/>
                      <a:pt x="31" y="30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30"/>
                      <a:pt x="31" y="30"/>
                      <a:pt x="31" y="31"/>
                    </a:cubicBezTo>
                    <a:cubicBezTo>
                      <a:pt x="30" y="32"/>
                      <a:pt x="30" y="32"/>
                      <a:pt x="30" y="32"/>
                    </a:cubicBezTo>
                    <a:moveTo>
                      <a:pt x="4" y="30"/>
                    </a:moveTo>
                    <a:cubicBezTo>
                      <a:pt x="4" y="30"/>
                      <a:pt x="4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4" y="30"/>
                      <a:pt x="4" y="30"/>
                    </a:cubicBezTo>
                    <a:moveTo>
                      <a:pt x="5" y="26"/>
                    </a:moveTo>
                    <a:cubicBezTo>
                      <a:pt x="5" y="25"/>
                      <a:pt x="5" y="25"/>
                      <a:pt x="5" y="25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moveTo>
                      <a:pt x="4" y="26"/>
                    </a:moveTo>
                    <a:cubicBezTo>
                      <a:pt x="4" y="25"/>
                      <a:pt x="4" y="25"/>
                      <a:pt x="4" y="25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4" y="26"/>
                      <a:pt x="4" y="26"/>
                      <a:pt x="4" y="26"/>
                    </a:cubicBezTo>
                    <a:moveTo>
                      <a:pt x="30" y="26"/>
                    </a:moveTo>
                    <a:cubicBezTo>
                      <a:pt x="30" y="26"/>
                      <a:pt x="30" y="26"/>
                      <a:pt x="30" y="26"/>
                    </a:cubicBezTo>
                    <a:cubicBezTo>
                      <a:pt x="31" y="25"/>
                      <a:pt x="31" y="24"/>
                      <a:pt x="31" y="23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1" y="23"/>
                      <a:pt x="31" y="24"/>
                      <a:pt x="31" y="24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1" y="25"/>
                      <a:pt x="31" y="25"/>
                      <a:pt x="30" y="26"/>
                    </a:cubicBezTo>
                    <a:moveTo>
                      <a:pt x="4" y="24"/>
                    </a:moveTo>
                    <a:cubicBezTo>
                      <a:pt x="4" y="24"/>
                      <a:pt x="4" y="24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4"/>
                      <a:pt x="4" y="24"/>
                      <a:pt x="4" y="24"/>
                    </a:cubicBezTo>
                    <a:moveTo>
                      <a:pt x="32" y="22"/>
                    </a:moveTo>
                    <a:cubicBezTo>
                      <a:pt x="32" y="21"/>
                      <a:pt x="32" y="21"/>
                      <a:pt x="32" y="21"/>
                    </a:cubicBezTo>
                    <a:cubicBezTo>
                      <a:pt x="32" y="21"/>
                      <a:pt x="32" y="21"/>
                      <a:pt x="32" y="21"/>
                    </a:cubicBezTo>
                    <a:cubicBezTo>
                      <a:pt x="32" y="22"/>
                      <a:pt x="32" y="22"/>
                      <a:pt x="32" y="22"/>
                    </a:cubicBezTo>
                    <a:moveTo>
                      <a:pt x="2" y="23"/>
                    </a:moveTo>
                    <a:cubicBezTo>
                      <a:pt x="2" y="23"/>
                      <a:pt x="3" y="22"/>
                      <a:pt x="3" y="21"/>
                    </a:cubicBezTo>
                    <a:cubicBezTo>
                      <a:pt x="3" y="21"/>
                      <a:pt x="3" y="22"/>
                      <a:pt x="3" y="22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2" y="23"/>
                      <a:pt x="2" y="23"/>
                      <a:pt x="2" y="23"/>
                    </a:cubicBezTo>
                    <a:moveTo>
                      <a:pt x="32" y="23"/>
                    </a:move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2"/>
                      <a:pt x="33" y="22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3" y="22"/>
                      <a:pt x="33" y="23"/>
                      <a:pt x="33" y="23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2" y="23"/>
                      <a:pt x="32" y="23"/>
                      <a:pt x="32" y="23"/>
                    </a:cubicBezTo>
                    <a:moveTo>
                      <a:pt x="33" y="23"/>
                    </a:moveTo>
                    <a:cubicBezTo>
                      <a:pt x="33" y="23"/>
                      <a:pt x="34" y="22"/>
                      <a:pt x="34" y="21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34" y="22"/>
                      <a:pt x="34" y="23"/>
                      <a:pt x="34" y="23"/>
                    </a:cubicBezTo>
                    <a:cubicBezTo>
                      <a:pt x="34" y="23"/>
                      <a:pt x="34" y="23"/>
                      <a:pt x="33" y="23"/>
                    </a:cubicBezTo>
                    <a:cubicBezTo>
                      <a:pt x="33" y="23"/>
                      <a:pt x="33" y="23"/>
                      <a:pt x="33" y="23"/>
                    </a:cubicBezTo>
                    <a:moveTo>
                      <a:pt x="1" y="23"/>
                    </a:moveTo>
                    <a:cubicBezTo>
                      <a:pt x="1" y="23"/>
                      <a:pt x="1" y="23"/>
                      <a:pt x="1" y="23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2" y="22"/>
                      <a:pt x="2" y="23"/>
                      <a:pt x="2" y="23"/>
                    </a:cubicBezTo>
                    <a:cubicBezTo>
                      <a:pt x="1" y="23"/>
                      <a:pt x="1" y="23"/>
                      <a:pt x="1" y="23"/>
                    </a:cubicBezTo>
                    <a:moveTo>
                      <a:pt x="1" y="22"/>
                    </a:moveTo>
                    <a:cubicBezTo>
                      <a:pt x="1" y="22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2"/>
                      <a:pt x="1" y="22"/>
                      <a:pt x="1" y="22"/>
                    </a:cubicBezTo>
                    <a:moveTo>
                      <a:pt x="5" y="11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1"/>
                      <a:pt x="5" y="11"/>
                    </a:cubicBezTo>
                    <a:moveTo>
                      <a:pt x="4" y="11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1"/>
                      <a:pt x="4" y="11"/>
                      <a:pt x="4" y="11"/>
                    </a:cubicBezTo>
                    <a:moveTo>
                      <a:pt x="31" y="11"/>
                    </a:moveTo>
                    <a:cubicBezTo>
                      <a:pt x="30" y="10"/>
                      <a:pt x="30" y="10"/>
                      <a:pt x="30" y="10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9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1"/>
                      <a:pt x="31" y="11"/>
                      <a:pt x="31" y="11"/>
                    </a:cubicBezTo>
                    <a:moveTo>
                      <a:pt x="4" y="9"/>
                    </a:move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moveTo>
                      <a:pt x="10" y="6"/>
                    </a:moveTo>
                    <a:cubicBezTo>
                      <a:pt x="12" y="5"/>
                      <a:pt x="13" y="5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6" y="1"/>
                      <a:pt x="17" y="1"/>
                      <a:pt x="18" y="1"/>
                    </a:cubicBezTo>
                    <a:cubicBezTo>
                      <a:pt x="18" y="1"/>
                      <a:pt x="19" y="1"/>
                      <a:pt x="20" y="1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2" y="5"/>
                      <a:pt x="24" y="5"/>
                      <a:pt x="25" y="6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5"/>
                      <a:pt x="30" y="7"/>
                      <a:pt x="30" y="7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30" y="12"/>
                      <a:pt x="31" y="13"/>
                      <a:pt x="31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4" y="17"/>
                      <a:pt x="34" y="19"/>
                      <a:pt x="34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1" y="20"/>
                      <a:pt x="31" y="21"/>
                      <a:pt x="30" y="23"/>
                    </a:cubicBezTo>
                    <a:cubicBezTo>
                      <a:pt x="30" y="24"/>
                      <a:pt x="30" y="24"/>
                      <a:pt x="29" y="25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0" y="29"/>
                      <a:pt x="29" y="30"/>
                      <a:pt x="28" y="31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4" y="30"/>
                      <a:pt x="22" y="31"/>
                      <a:pt x="20" y="31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19" y="34"/>
                      <a:pt x="18" y="34"/>
                      <a:pt x="18" y="34"/>
                    </a:cubicBezTo>
                    <a:cubicBezTo>
                      <a:pt x="17" y="34"/>
                      <a:pt x="16" y="34"/>
                      <a:pt x="15" y="34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3" y="31"/>
                      <a:pt x="12" y="30"/>
                      <a:pt x="10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8" y="31"/>
                      <a:pt x="8" y="31"/>
                      <a:pt x="8" y="31"/>
                    </a:cubicBezTo>
                    <a:cubicBezTo>
                      <a:pt x="8" y="31"/>
                      <a:pt x="8" y="31"/>
                      <a:pt x="8" y="31"/>
                    </a:cubicBezTo>
                    <a:cubicBezTo>
                      <a:pt x="8" y="31"/>
                      <a:pt x="8" y="31"/>
                      <a:pt x="8" y="31"/>
                    </a:cubicBezTo>
                    <a:cubicBezTo>
                      <a:pt x="6" y="30"/>
                      <a:pt x="5" y="29"/>
                      <a:pt x="4" y="28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5" y="24"/>
                      <a:pt x="4" y="22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19"/>
                      <a:pt x="1" y="17"/>
                      <a:pt x="1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3"/>
                      <a:pt x="5" y="12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6"/>
                      <a:pt x="6" y="5"/>
                      <a:pt x="8" y="4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moveTo>
                      <a:pt x="18" y="0"/>
                    </a:moveTo>
                    <a:cubicBezTo>
                      <a:pt x="17" y="0"/>
                      <a:pt x="16" y="0"/>
                      <a:pt x="15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4"/>
                      <a:pt x="11" y="4"/>
                      <a:pt x="10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6" y="5"/>
                      <a:pt x="5" y="6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3"/>
                      <a:pt x="4" y="14"/>
                      <a:pt x="3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0" y="22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5"/>
                      <a:pt x="3" y="25"/>
                      <a:pt x="4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9"/>
                      <a:pt x="3" y="30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4" y="33"/>
                      <a:pt x="6" y="34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11" y="34"/>
                      <a:pt x="12" y="35"/>
                      <a:pt x="14" y="35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4" y="36"/>
                      <a:pt x="14" y="37"/>
                      <a:pt x="14" y="38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5" y="38"/>
                      <a:pt x="16" y="38"/>
                      <a:pt x="17" y="38"/>
                    </a:cubicBezTo>
                    <a:cubicBezTo>
                      <a:pt x="18" y="38"/>
                      <a:pt x="19" y="38"/>
                      <a:pt x="20" y="38"/>
                    </a:cubicBezTo>
                    <a:cubicBezTo>
                      <a:pt x="21" y="38"/>
                      <a:pt x="21" y="38"/>
                      <a:pt x="21" y="38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1" y="36"/>
                      <a:pt x="21" y="36"/>
                      <a:pt x="21" y="35"/>
                    </a:cubicBezTo>
                    <a:cubicBezTo>
                      <a:pt x="23" y="35"/>
                      <a:pt x="24" y="34"/>
                      <a:pt x="25" y="33"/>
                    </a:cubicBezTo>
                    <a:cubicBezTo>
                      <a:pt x="27" y="35"/>
                      <a:pt x="27" y="35"/>
                      <a:pt x="27" y="35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29" y="34"/>
                      <a:pt x="31" y="33"/>
                      <a:pt x="32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0"/>
                      <a:pt x="32" y="30"/>
                      <a:pt x="32" y="29"/>
                    </a:cubicBezTo>
                    <a:cubicBezTo>
                      <a:pt x="32" y="29"/>
                      <a:pt x="32" y="28"/>
                      <a:pt x="32" y="28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1" y="26"/>
                      <a:pt x="31" y="26"/>
                      <a:pt x="31" y="26"/>
                    </a:cubicBezTo>
                    <a:cubicBezTo>
                      <a:pt x="31" y="26"/>
                      <a:pt x="31" y="26"/>
                      <a:pt x="32" y="25"/>
                    </a:cubicBezTo>
                    <a:cubicBezTo>
                      <a:pt x="32" y="24"/>
                      <a:pt x="32" y="24"/>
                      <a:pt x="33" y="24"/>
                    </a:cubicBezTo>
                    <a:cubicBezTo>
                      <a:pt x="33" y="24"/>
                      <a:pt x="34" y="24"/>
                      <a:pt x="34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5" y="23"/>
                      <a:pt x="35" y="22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19"/>
                      <a:pt x="35" y="17"/>
                      <a:pt x="35" y="15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4"/>
                      <a:pt x="31" y="13"/>
                      <a:pt x="31" y="12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0"/>
                      <a:pt x="32" y="9"/>
                      <a:pt x="32" y="8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6"/>
                      <a:pt x="28" y="3"/>
                      <a:pt x="28" y="3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4" y="4"/>
                      <a:pt x="23" y="4"/>
                      <a:pt x="21" y="3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0"/>
                      <a:pt x="19" y="0"/>
                      <a:pt x="1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Freeform 32"/>
              <p:cNvSpPr>
                <a:spLocks noEditPoints="1"/>
              </p:cNvSpPr>
              <p:nvPr/>
            </p:nvSpPr>
            <p:spPr bwMode="auto">
              <a:xfrm>
                <a:off x="3549" y="1934"/>
                <a:ext cx="59" cy="53"/>
              </a:xfrm>
              <a:custGeom>
                <a:avLst/>
                <a:gdLst>
                  <a:gd name="T0" fmla="*/ 22 w 25"/>
                  <a:gd name="T1" fmla="*/ 10 h 22"/>
                  <a:gd name="T2" fmla="*/ 22 w 25"/>
                  <a:gd name="T3" fmla="*/ 9 h 22"/>
                  <a:gd name="T4" fmla="*/ 22 w 25"/>
                  <a:gd name="T5" fmla="*/ 9 h 22"/>
                  <a:gd name="T6" fmla="*/ 22 w 25"/>
                  <a:gd name="T7" fmla="*/ 9 h 22"/>
                  <a:gd name="T8" fmla="*/ 22 w 25"/>
                  <a:gd name="T9" fmla="*/ 7 h 22"/>
                  <a:gd name="T10" fmla="*/ 21 w 25"/>
                  <a:gd name="T11" fmla="*/ 8 h 22"/>
                  <a:gd name="T12" fmla="*/ 22 w 25"/>
                  <a:gd name="T13" fmla="*/ 7 h 22"/>
                  <a:gd name="T14" fmla="*/ 20 w 25"/>
                  <a:gd name="T15" fmla="*/ 6 h 22"/>
                  <a:gd name="T16" fmla="*/ 20 w 25"/>
                  <a:gd name="T17" fmla="*/ 7 h 22"/>
                  <a:gd name="T18" fmla="*/ 20 w 25"/>
                  <a:gd name="T19" fmla="*/ 5 h 22"/>
                  <a:gd name="T20" fmla="*/ 13 w 25"/>
                  <a:gd name="T21" fmla="*/ 21 h 22"/>
                  <a:gd name="T22" fmla="*/ 3 w 25"/>
                  <a:gd name="T23" fmla="*/ 11 h 22"/>
                  <a:gd name="T24" fmla="*/ 15 w 25"/>
                  <a:gd name="T25" fmla="*/ 4 h 22"/>
                  <a:gd name="T26" fmla="*/ 20 w 25"/>
                  <a:gd name="T27" fmla="*/ 18 h 22"/>
                  <a:gd name="T28" fmla="*/ 13 w 25"/>
                  <a:gd name="T29" fmla="*/ 21 h 22"/>
                  <a:gd name="T30" fmla="*/ 19 w 25"/>
                  <a:gd name="T31" fmla="*/ 4 h 22"/>
                  <a:gd name="T32" fmla="*/ 19 w 25"/>
                  <a:gd name="T33" fmla="*/ 5 h 22"/>
                  <a:gd name="T34" fmla="*/ 3 w 25"/>
                  <a:gd name="T35" fmla="*/ 8 h 22"/>
                  <a:gd name="T36" fmla="*/ 6 w 25"/>
                  <a:gd name="T37" fmla="*/ 3 h 22"/>
                  <a:gd name="T38" fmla="*/ 3 w 25"/>
                  <a:gd name="T39" fmla="*/ 9 h 22"/>
                  <a:gd name="T40" fmla="*/ 18 w 25"/>
                  <a:gd name="T41" fmla="*/ 3 h 22"/>
                  <a:gd name="T42" fmla="*/ 16 w 25"/>
                  <a:gd name="T43" fmla="*/ 4 h 22"/>
                  <a:gd name="T44" fmla="*/ 17 w 25"/>
                  <a:gd name="T45" fmla="*/ 2 h 22"/>
                  <a:gd name="T46" fmla="*/ 16 w 25"/>
                  <a:gd name="T47" fmla="*/ 4 h 22"/>
                  <a:gd name="T48" fmla="*/ 16 w 25"/>
                  <a:gd name="T49" fmla="*/ 1 h 22"/>
                  <a:gd name="T50" fmla="*/ 15 w 25"/>
                  <a:gd name="T51" fmla="*/ 4 h 22"/>
                  <a:gd name="T52" fmla="*/ 7 w 25"/>
                  <a:gd name="T53" fmla="*/ 2 h 22"/>
                  <a:gd name="T54" fmla="*/ 6 w 25"/>
                  <a:gd name="T55" fmla="*/ 5 h 22"/>
                  <a:gd name="T56" fmla="*/ 13 w 25"/>
                  <a:gd name="T57" fmla="*/ 3 h 22"/>
                  <a:gd name="T58" fmla="*/ 16 w 25"/>
                  <a:gd name="T59" fmla="*/ 1 h 22"/>
                  <a:gd name="T60" fmla="*/ 9 w 25"/>
                  <a:gd name="T61" fmla="*/ 1 h 22"/>
                  <a:gd name="T62" fmla="*/ 8 w 25"/>
                  <a:gd name="T63" fmla="*/ 4 h 22"/>
                  <a:gd name="T64" fmla="*/ 13 w 25"/>
                  <a:gd name="T65" fmla="*/ 1 h 22"/>
                  <a:gd name="T66" fmla="*/ 13 w 25"/>
                  <a:gd name="T67" fmla="*/ 3 h 22"/>
                  <a:gd name="T68" fmla="*/ 8 w 25"/>
                  <a:gd name="T69" fmla="*/ 4 h 22"/>
                  <a:gd name="T70" fmla="*/ 9 w 25"/>
                  <a:gd name="T71" fmla="*/ 3 h 22"/>
                  <a:gd name="T72" fmla="*/ 12 w 25"/>
                  <a:gd name="T73" fmla="*/ 1 h 22"/>
                  <a:gd name="T74" fmla="*/ 11 w 25"/>
                  <a:gd name="T75" fmla="*/ 3 h 22"/>
                  <a:gd name="T76" fmla="*/ 5 w 25"/>
                  <a:gd name="T77" fmla="*/ 3 h 22"/>
                  <a:gd name="T78" fmla="*/ 20 w 25"/>
                  <a:gd name="T79" fmla="*/ 19 h 22"/>
                  <a:gd name="T80" fmla="*/ 20 w 25"/>
                  <a:gd name="T81" fmla="*/ 19 h 22"/>
                  <a:gd name="T82" fmla="*/ 21 w 25"/>
                  <a:gd name="T83" fmla="*/ 18 h 22"/>
                  <a:gd name="T84" fmla="*/ 22 w 25"/>
                  <a:gd name="T85" fmla="*/ 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5" h="22">
                    <a:moveTo>
                      <a:pt x="23" y="11"/>
                    </a:moveTo>
                    <a:cubicBezTo>
                      <a:pt x="23" y="11"/>
                      <a:pt x="22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3" y="10"/>
                      <a:pt x="23" y="11"/>
                      <a:pt x="23" y="11"/>
                    </a:cubicBezTo>
                    <a:moveTo>
                      <a:pt x="22" y="9"/>
                    </a:moveTo>
                    <a:cubicBezTo>
                      <a:pt x="22" y="9"/>
                      <a:pt x="22" y="9"/>
                      <a:pt x="22" y="9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moveTo>
                      <a:pt x="21" y="8"/>
                    </a:moveTo>
                    <a:cubicBezTo>
                      <a:pt x="21" y="8"/>
                      <a:pt x="21" y="8"/>
                      <a:pt x="21" y="8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1" y="8"/>
                      <a:pt x="21" y="8"/>
                      <a:pt x="21" y="8"/>
                    </a:cubicBezTo>
                    <a:moveTo>
                      <a:pt x="21" y="8"/>
                    </a:moveTo>
                    <a:cubicBezTo>
                      <a:pt x="20" y="7"/>
                      <a:pt x="20" y="7"/>
                      <a:pt x="20" y="7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1" y="8"/>
                      <a:pt x="21" y="8"/>
                      <a:pt x="21" y="8"/>
                    </a:cubicBezTo>
                    <a:moveTo>
                      <a:pt x="20" y="7"/>
                    </a:move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1" y="6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6"/>
                      <a:pt x="20" y="6"/>
                      <a:pt x="20" y="7"/>
                    </a:cubicBezTo>
                    <a:moveTo>
                      <a:pt x="20" y="6"/>
                    </a:moveTo>
                    <a:cubicBezTo>
                      <a:pt x="19" y="6"/>
                      <a:pt x="19" y="6"/>
                      <a:pt x="19" y="6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0" y="5"/>
                      <a:pt x="20" y="6"/>
                      <a:pt x="20" y="6"/>
                    </a:cubicBezTo>
                    <a:moveTo>
                      <a:pt x="13" y="21"/>
                    </a:moveTo>
                    <a:cubicBezTo>
                      <a:pt x="10" y="21"/>
                      <a:pt x="8" y="20"/>
                      <a:pt x="6" y="18"/>
                    </a:cubicBezTo>
                    <a:cubicBezTo>
                      <a:pt x="4" y="16"/>
                      <a:pt x="3" y="13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9"/>
                      <a:pt x="4" y="8"/>
                      <a:pt x="5" y="7"/>
                    </a:cubicBezTo>
                    <a:cubicBezTo>
                      <a:pt x="8" y="4"/>
                      <a:pt x="10" y="4"/>
                      <a:pt x="12" y="4"/>
                    </a:cubicBezTo>
                    <a:cubicBezTo>
                      <a:pt x="13" y="4"/>
                      <a:pt x="14" y="4"/>
                      <a:pt x="15" y="4"/>
                    </a:cubicBezTo>
                    <a:cubicBezTo>
                      <a:pt x="19" y="6"/>
                      <a:pt x="22" y="10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5"/>
                      <a:pt x="21" y="16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8" y="20"/>
                      <a:pt x="15" y="21"/>
                      <a:pt x="13" y="21"/>
                    </a:cubicBezTo>
                    <a:moveTo>
                      <a:pt x="19" y="5"/>
                    </a:moveTo>
                    <a:cubicBezTo>
                      <a:pt x="18" y="5"/>
                      <a:pt x="18" y="5"/>
                      <a:pt x="18" y="5"/>
                    </a:cubicBezTo>
                    <a:cubicBezTo>
                      <a:pt x="18" y="5"/>
                      <a:pt x="19" y="4"/>
                      <a:pt x="19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9" y="5"/>
                      <a:pt x="19" y="5"/>
                      <a:pt x="19" y="5"/>
                    </a:cubicBezTo>
                    <a:moveTo>
                      <a:pt x="3" y="9"/>
                    </a:move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7"/>
                      <a:pt x="4" y="6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5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3" y="8"/>
                      <a:pt x="3" y="9"/>
                    </a:cubicBezTo>
                    <a:moveTo>
                      <a:pt x="18" y="5"/>
                    </a:moveTo>
                    <a:cubicBezTo>
                      <a:pt x="17" y="4"/>
                      <a:pt x="17" y="4"/>
                      <a:pt x="17" y="4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4"/>
                      <a:pt x="18" y="4"/>
                      <a:pt x="18" y="5"/>
                    </a:cubicBezTo>
                    <a:moveTo>
                      <a:pt x="16" y="4"/>
                    </a:moveTo>
                    <a:cubicBezTo>
                      <a:pt x="15" y="4"/>
                      <a:pt x="15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6" y="4"/>
                      <a:pt x="16" y="4"/>
                      <a:pt x="16" y="4"/>
                    </a:cubicBezTo>
                    <a:moveTo>
                      <a:pt x="15" y="4"/>
                    </a:moveTo>
                    <a:cubicBezTo>
                      <a:pt x="14" y="3"/>
                      <a:pt x="14" y="3"/>
                      <a:pt x="14" y="3"/>
                    </a:cubicBezTo>
                    <a:cubicBezTo>
                      <a:pt x="15" y="3"/>
                      <a:pt x="16" y="2"/>
                      <a:pt x="16" y="1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moveTo>
                      <a:pt x="5" y="6"/>
                    </a:moveTo>
                    <a:cubicBezTo>
                      <a:pt x="6" y="5"/>
                      <a:pt x="7" y="3"/>
                      <a:pt x="7" y="2"/>
                    </a:cubicBezTo>
                    <a:cubicBezTo>
                      <a:pt x="8" y="2"/>
                      <a:pt x="8" y="2"/>
                      <a:pt x="9" y="1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5" y="6"/>
                      <a:pt x="5" y="6"/>
                    </a:cubicBezTo>
                    <a:moveTo>
                      <a:pt x="14" y="3"/>
                    </a:move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4" y="2"/>
                      <a:pt x="14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2"/>
                      <a:pt x="15" y="3"/>
                      <a:pt x="14" y="3"/>
                    </a:cubicBezTo>
                    <a:moveTo>
                      <a:pt x="7" y="4"/>
                    </a:moveTo>
                    <a:cubicBezTo>
                      <a:pt x="9" y="1"/>
                      <a:pt x="9" y="1"/>
                      <a:pt x="9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2"/>
                      <a:pt x="9" y="3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4"/>
                      <a:pt x="7" y="4"/>
                    </a:cubicBezTo>
                    <a:moveTo>
                      <a:pt x="12" y="3"/>
                    </a:moveTo>
                    <a:cubicBezTo>
                      <a:pt x="12" y="2"/>
                      <a:pt x="13" y="2"/>
                      <a:pt x="13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2"/>
                      <a:pt x="13" y="2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2" y="3"/>
                      <a:pt x="12" y="3"/>
                    </a:cubicBezTo>
                    <a:moveTo>
                      <a:pt x="8" y="4"/>
                    </a:moveTo>
                    <a:cubicBezTo>
                      <a:pt x="9" y="3"/>
                      <a:pt x="10" y="2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2"/>
                      <a:pt x="10" y="2"/>
                      <a:pt x="9" y="3"/>
                    </a:cubicBezTo>
                    <a:cubicBezTo>
                      <a:pt x="8" y="4"/>
                      <a:pt x="8" y="4"/>
                      <a:pt x="8" y="4"/>
                    </a:cubicBezTo>
                    <a:moveTo>
                      <a:pt x="10" y="3"/>
                    </a:moveTo>
                    <a:cubicBezTo>
                      <a:pt x="11" y="2"/>
                      <a:pt x="11" y="2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0" y="3"/>
                      <a:pt x="10" y="3"/>
                    </a:cubicBezTo>
                    <a:moveTo>
                      <a:pt x="12" y="0"/>
                    </a:moveTo>
                    <a:cubicBezTo>
                      <a:pt x="10" y="0"/>
                      <a:pt x="7" y="1"/>
                      <a:pt x="5" y="3"/>
                    </a:cubicBezTo>
                    <a:cubicBezTo>
                      <a:pt x="0" y="8"/>
                      <a:pt x="1" y="15"/>
                      <a:pt x="5" y="18"/>
                    </a:cubicBezTo>
                    <a:cubicBezTo>
                      <a:pt x="7" y="20"/>
                      <a:pt x="10" y="22"/>
                      <a:pt x="13" y="22"/>
                    </a:cubicBezTo>
                    <a:cubicBezTo>
                      <a:pt x="15" y="22"/>
                      <a:pt x="18" y="21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5" y="14"/>
                      <a:pt x="24" y="9"/>
                      <a:pt x="22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1" y="5"/>
                      <a:pt x="21" y="4"/>
                      <a:pt x="20" y="3"/>
                    </a:cubicBezTo>
                    <a:cubicBezTo>
                      <a:pt x="18" y="1"/>
                      <a:pt x="15" y="0"/>
                      <a:pt x="1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Freeform 33"/>
              <p:cNvSpPr>
                <a:spLocks noEditPoints="1"/>
              </p:cNvSpPr>
              <p:nvPr/>
            </p:nvSpPr>
            <p:spPr bwMode="auto">
              <a:xfrm>
                <a:off x="3615" y="1894"/>
                <a:ext cx="62" cy="66"/>
              </a:xfrm>
              <a:custGeom>
                <a:avLst/>
                <a:gdLst>
                  <a:gd name="T0" fmla="*/ 12 w 26"/>
                  <a:gd name="T1" fmla="*/ 27 h 28"/>
                  <a:gd name="T2" fmla="*/ 11 w 26"/>
                  <a:gd name="T3" fmla="*/ 27 h 28"/>
                  <a:gd name="T4" fmla="*/ 10 w 26"/>
                  <a:gd name="T5" fmla="*/ 27 h 28"/>
                  <a:gd name="T6" fmla="*/ 9 w 26"/>
                  <a:gd name="T7" fmla="*/ 26 h 28"/>
                  <a:gd name="T8" fmla="*/ 18 w 26"/>
                  <a:gd name="T9" fmla="*/ 25 h 28"/>
                  <a:gd name="T10" fmla="*/ 19 w 26"/>
                  <a:gd name="T11" fmla="*/ 24 h 28"/>
                  <a:gd name="T12" fmla="*/ 14 w 26"/>
                  <a:gd name="T13" fmla="*/ 24 h 28"/>
                  <a:gd name="T14" fmla="*/ 15 w 26"/>
                  <a:gd name="T15" fmla="*/ 23 h 28"/>
                  <a:gd name="T16" fmla="*/ 20 w 26"/>
                  <a:gd name="T17" fmla="*/ 23 h 28"/>
                  <a:gd name="T18" fmla="*/ 16 w 26"/>
                  <a:gd name="T19" fmla="*/ 23 h 28"/>
                  <a:gd name="T20" fmla="*/ 18 w 26"/>
                  <a:gd name="T21" fmla="*/ 23 h 28"/>
                  <a:gd name="T22" fmla="*/ 8 w 26"/>
                  <a:gd name="T23" fmla="*/ 24 h 28"/>
                  <a:gd name="T24" fmla="*/ 17 w 26"/>
                  <a:gd name="T25" fmla="*/ 23 h 28"/>
                  <a:gd name="T26" fmla="*/ 21 w 26"/>
                  <a:gd name="T27" fmla="*/ 23 h 28"/>
                  <a:gd name="T28" fmla="*/ 8 w 26"/>
                  <a:gd name="T29" fmla="*/ 22 h 28"/>
                  <a:gd name="T30" fmla="*/ 8 w 26"/>
                  <a:gd name="T31" fmla="*/ 22 h 28"/>
                  <a:gd name="T32" fmla="*/ 4 w 26"/>
                  <a:gd name="T33" fmla="*/ 22 h 28"/>
                  <a:gd name="T34" fmla="*/ 7 w 26"/>
                  <a:gd name="T35" fmla="*/ 22 h 28"/>
                  <a:gd name="T36" fmla="*/ 7 w 26"/>
                  <a:gd name="T37" fmla="*/ 21 h 28"/>
                  <a:gd name="T38" fmla="*/ 4 w 26"/>
                  <a:gd name="T39" fmla="*/ 22 h 28"/>
                  <a:gd name="T40" fmla="*/ 3 w 26"/>
                  <a:gd name="T41" fmla="*/ 22 h 28"/>
                  <a:gd name="T42" fmla="*/ 6 w 26"/>
                  <a:gd name="T43" fmla="*/ 21 h 28"/>
                  <a:gd name="T44" fmla="*/ 3 w 26"/>
                  <a:gd name="T45" fmla="*/ 21 h 28"/>
                  <a:gd name="T46" fmla="*/ 3 w 26"/>
                  <a:gd name="T47" fmla="*/ 20 h 28"/>
                  <a:gd name="T48" fmla="*/ 2 w 26"/>
                  <a:gd name="T49" fmla="*/ 19 h 28"/>
                  <a:gd name="T50" fmla="*/ 22 w 26"/>
                  <a:gd name="T51" fmla="*/ 19 h 28"/>
                  <a:gd name="T52" fmla="*/ 24 w 26"/>
                  <a:gd name="T53" fmla="*/ 19 h 28"/>
                  <a:gd name="T54" fmla="*/ 23 w 26"/>
                  <a:gd name="T55" fmla="*/ 18 h 28"/>
                  <a:gd name="T56" fmla="*/ 23 w 26"/>
                  <a:gd name="T57" fmla="*/ 18 h 28"/>
                  <a:gd name="T58" fmla="*/ 3 w 26"/>
                  <a:gd name="T59" fmla="*/ 17 h 28"/>
                  <a:gd name="T60" fmla="*/ 2 w 26"/>
                  <a:gd name="T61" fmla="*/ 15 h 28"/>
                  <a:gd name="T62" fmla="*/ 2 w 26"/>
                  <a:gd name="T63" fmla="*/ 15 h 28"/>
                  <a:gd name="T64" fmla="*/ 1 w 26"/>
                  <a:gd name="T65" fmla="*/ 15 h 28"/>
                  <a:gd name="T66" fmla="*/ 1 w 26"/>
                  <a:gd name="T67" fmla="*/ 15 h 28"/>
                  <a:gd name="T68" fmla="*/ 23 w 26"/>
                  <a:gd name="T69" fmla="*/ 9 h 28"/>
                  <a:gd name="T70" fmla="*/ 4 w 26"/>
                  <a:gd name="T71" fmla="*/ 6 h 28"/>
                  <a:gd name="T72" fmla="*/ 4 w 26"/>
                  <a:gd name="T73" fmla="*/ 5 h 28"/>
                  <a:gd name="T74" fmla="*/ 13 w 26"/>
                  <a:gd name="T75" fmla="*/ 3 h 28"/>
                  <a:gd name="T76" fmla="*/ 17 w 26"/>
                  <a:gd name="T77" fmla="*/ 3 h 28"/>
                  <a:gd name="T78" fmla="*/ 24 w 26"/>
                  <a:gd name="T79" fmla="*/ 7 h 28"/>
                  <a:gd name="T80" fmla="*/ 25 w 26"/>
                  <a:gd name="T81" fmla="*/ 13 h 28"/>
                  <a:gd name="T82" fmla="*/ 20 w 26"/>
                  <a:gd name="T83" fmla="*/ 20 h 28"/>
                  <a:gd name="T84" fmla="*/ 13 w 26"/>
                  <a:gd name="T85" fmla="*/ 23 h 28"/>
                  <a:gd name="T86" fmla="*/ 10 w 26"/>
                  <a:gd name="T87" fmla="*/ 22 h 28"/>
                  <a:gd name="T88" fmla="*/ 4 w 26"/>
                  <a:gd name="T89" fmla="*/ 17 h 28"/>
                  <a:gd name="T90" fmla="*/ 2 w 26"/>
                  <a:gd name="T91" fmla="*/ 9 h 28"/>
                  <a:gd name="T92" fmla="*/ 5 w 26"/>
                  <a:gd name="T93" fmla="*/ 4 h 28"/>
                  <a:gd name="T94" fmla="*/ 13 w 26"/>
                  <a:gd name="T95" fmla="*/ 0 h 28"/>
                  <a:gd name="T96" fmla="*/ 4 w 26"/>
                  <a:gd name="T97" fmla="*/ 3 h 28"/>
                  <a:gd name="T98" fmla="*/ 3 w 26"/>
                  <a:gd name="T99" fmla="*/ 6 h 28"/>
                  <a:gd name="T100" fmla="*/ 1 w 26"/>
                  <a:gd name="T101" fmla="*/ 9 h 28"/>
                  <a:gd name="T102" fmla="*/ 0 w 26"/>
                  <a:gd name="T103" fmla="*/ 15 h 28"/>
                  <a:gd name="T104" fmla="*/ 1 w 26"/>
                  <a:gd name="T105" fmla="*/ 18 h 28"/>
                  <a:gd name="T106" fmla="*/ 3 w 26"/>
                  <a:gd name="T107" fmla="*/ 24 h 28"/>
                  <a:gd name="T108" fmla="*/ 4 w 26"/>
                  <a:gd name="T109" fmla="*/ 24 h 28"/>
                  <a:gd name="T110" fmla="*/ 8 w 26"/>
                  <a:gd name="T111" fmla="*/ 27 h 28"/>
                  <a:gd name="T112" fmla="*/ 17 w 26"/>
                  <a:gd name="T113" fmla="*/ 25 h 28"/>
                  <a:gd name="T114" fmla="*/ 22 w 26"/>
                  <a:gd name="T115" fmla="*/ 22 h 28"/>
                  <a:gd name="T116" fmla="*/ 22 w 26"/>
                  <a:gd name="T117" fmla="*/ 20 h 28"/>
                  <a:gd name="T118" fmla="*/ 25 w 26"/>
                  <a:gd name="T119" fmla="*/ 17 h 28"/>
                  <a:gd name="T120" fmla="*/ 24 w 26"/>
                  <a:gd name="T121" fmla="*/ 10 h 28"/>
                  <a:gd name="T122" fmla="*/ 25 w 26"/>
                  <a:gd name="T123" fmla="*/ 7 h 28"/>
                  <a:gd name="T124" fmla="*/ 17 w 26"/>
                  <a:gd name="T125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6" h="28">
                    <a:moveTo>
                      <a:pt x="12" y="27"/>
                    </a:move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moveTo>
                      <a:pt x="12" y="27"/>
                    </a:move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6"/>
                      <a:pt x="12" y="26"/>
                      <a:pt x="12" y="26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6"/>
                      <a:pt x="12" y="27"/>
                      <a:pt x="12" y="27"/>
                    </a:cubicBezTo>
                    <a:moveTo>
                      <a:pt x="11" y="27"/>
                    </a:moveTo>
                    <a:cubicBezTo>
                      <a:pt x="10" y="27"/>
                      <a:pt x="10" y="27"/>
                      <a:pt x="10" y="27"/>
                    </a:cubicBezTo>
                    <a:cubicBezTo>
                      <a:pt x="10" y="26"/>
                      <a:pt x="11" y="26"/>
                      <a:pt x="11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1" y="26"/>
                      <a:pt x="11" y="26"/>
                      <a:pt x="11" y="27"/>
                    </a:cubicBezTo>
                    <a:moveTo>
                      <a:pt x="10" y="27"/>
                    </a:moveTo>
                    <a:cubicBezTo>
                      <a:pt x="9" y="27"/>
                      <a:pt x="9" y="27"/>
                      <a:pt x="9" y="27"/>
                    </a:cubicBezTo>
                    <a:cubicBezTo>
                      <a:pt x="10" y="26"/>
                      <a:pt x="10" y="26"/>
                      <a:pt x="10" y="25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0" y="26"/>
                      <a:pt x="10" y="26"/>
                      <a:pt x="10" y="27"/>
                    </a:cubicBezTo>
                    <a:moveTo>
                      <a:pt x="9" y="26"/>
                    </a:moveTo>
                    <a:cubicBezTo>
                      <a:pt x="9" y="26"/>
                      <a:pt x="9" y="26"/>
                      <a:pt x="9" y="26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9" y="26"/>
                      <a:pt x="9" y="26"/>
                      <a:pt x="9" y="26"/>
                    </a:cubicBezTo>
                    <a:moveTo>
                      <a:pt x="18" y="25"/>
                    </a:move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5"/>
                      <a:pt x="18" y="25"/>
                    </a:cubicBezTo>
                    <a:moveTo>
                      <a:pt x="19" y="25"/>
                    </a:moveTo>
                    <a:cubicBezTo>
                      <a:pt x="19" y="25"/>
                      <a:pt x="19" y="25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5"/>
                      <a:pt x="19" y="25"/>
                      <a:pt x="19" y="25"/>
                    </a:cubicBezTo>
                    <a:moveTo>
                      <a:pt x="14" y="24"/>
                    </a:move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moveTo>
                      <a:pt x="14" y="25"/>
                    </a:move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4" y="24"/>
                      <a:pt x="14" y="24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moveTo>
                      <a:pt x="19" y="25"/>
                    </a:moveTo>
                    <a:cubicBezTo>
                      <a:pt x="20" y="24"/>
                      <a:pt x="20" y="24"/>
                      <a:pt x="20" y="24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4"/>
                      <a:pt x="20" y="24"/>
                      <a:pt x="20" y="25"/>
                    </a:cubicBezTo>
                    <a:cubicBezTo>
                      <a:pt x="19" y="25"/>
                      <a:pt x="19" y="25"/>
                      <a:pt x="19" y="25"/>
                    </a:cubicBezTo>
                    <a:moveTo>
                      <a:pt x="14" y="25"/>
                    </a:moveTo>
                    <a:cubicBezTo>
                      <a:pt x="15" y="24"/>
                      <a:pt x="15" y="24"/>
                      <a:pt x="15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4" y="25"/>
                      <a:pt x="14" y="25"/>
                      <a:pt x="14" y="25"/>
                    </a:cubicBezTo>
                    <a:moveTo>
                      <a:pt x="17" y="25"/>
                    </a:move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8" y="23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7" y="25"/>
                      <a:pt x="17" y="25"/>
                      <a:pt x="17" y="25"/>
                    </a:cubicBezTo>
                    <a:moveTo>
                      <a:pt x="9" y="24"/>
                    </a:moveTo>
                    <a:cubicBezTo>
                      <a:pt x="9" y="24"/>
                      <a:pt x="9" y="24"/>
                      <a:pt x="9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4"/>
                      <a:pt x="9" y="24"/>
                      <a:pt x="9" y="24"/>
                    </a:cubicBezTo>
                    <a:moveTo>
                      <a:pt x="16" y="24"/>
                    </a:moveTo>
                    <a:cubicBezTo>
                      <a:pt x="16" y="23"/>
                      <a:pt x="16" y="23"/>
                      <a:pt x="16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3"/>
                      <a:pt x="17" y="24"/>
                      <a:pt x="16" y="24"/>
                    </a:cubicBezTo>
                    <a:cubicBezTo>
                      <a:pt x="16" y="24"/>
                      <a:pt x="16" y="24"/>
                      <a:pt x="16" y="24"/>
                    </a:cubicBezTo>
                    <a:moveTo>
                      <a:pt x="21" y="24"/>
                    </a:moveTo>
                    <a:cubicBezTo>
                      <a:pt x="21" y="24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moveTo>
                      <a:pt x="8" y="24"/>
                    </a:moveTo>
                    <a:cubicBezTo>
                      <a:pt x="7" y="24"/>
                      <a:pt x="7" y="24"/>
                      <a:pt x="7" y="24"/>
                    </a:cubicBezTo>
                    <a:cubicBezTo>
                      <a:pt x="8" y="23"/>
                      <a:pt x="8" y="23"/>
                      <a:pt x="8" y="22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8" y="24"/>
                      <a:pt x="8" y="24"/>
                      <a:pt x="8" y="24"/>
                    </a:cubicBezTo>
                    <a:moveTo>
                      <a:pt x="7" y="23"/>
                    </a:move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3"/>
                      <a:pt x="7" y="23"/>
                      <a:pt x="7" y="23"/>
                    </a:cubicBezTo>
                    <a:moveTo>
                      <a:pt x="3" y="23"/>
                    </a:moveTo>
                    <a:cubicBezTo>
                      <a:pt x="3" y="23"/>
                      <a:pt x="3" y="23"/>
                      <a:pt x="3" y="23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3"/>
                      <a:pt x="3" y="23"/>
                      <a:pt x="3" y="23"/>
                    </a:cubicBezTo>
                    <a:moveTo>
                      <a:pt x="6" y="23"/>
                    </a:moveTo>
                    <a:cubicBezTo>
                      <a:pt x="6" y="23"/>
                      <a:pt x="6" y="23"/>
                      <a:pt x="6" y="23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7" y="22"/>
                      <a:pt x="6" y="23"/>
                    </a:cubicBezTo>
                    <a:moveTo>
                      <a:pt x="6" y="22"/>
                    </a:moveTo>
                    <a:cubicBezTo>
                      <a:pt x="6" y="22"/>
                      <a:pt x="6" y="22"/>
                      <a:pt x="6" y="22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6" y="22"/>
                      <a:pt x="6" y="22"/>
                      <a:pt x="6" y="22"/>
                    </a:cubicBezTo>
                    <a:moveTo>
                      <a:pt x="4" y="23"/>
                    </a:moveTo>
                    <a:cubicBezTo>
                      <a:pt x="4" y="23"/>
                      <a:pt x="4" y="23"/>
                      <a:pt x="4" y="23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4" y="23"/>
                      <a:pt x="4" y="23"/>
                      <a:pt x="4" y="23"/>
                    </a:cubicBezTo>
                    <a:moveTo>
                      <a:pt x="3" y="22"/>
                    </a:moveTo>
                    <a:cubicBezTo>
                      <a:pt x="3" y="22"/>
                      <a:pt x="3" y="22"/>
                      <a:pt x="3" y="22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3" y="22"/>
                      <a:pt x="3" y="22"/>
                      <a:pt x="3" y="22"/>
                    </a:cubicBezTo>
                    <a:moveTo>
                      <a:pt x="6" y="21"/>
                    </a:move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moveTo>
                      <a:pt x="2" y="22"/>
                    </a:moveTo>
                    <a:cubicBezTo>
                      <a:pt x="2" y="21"/>
                      <a:pt x="2" y="21"/>
                      <a:pt x="2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2" y="22"/>
                      <a:pt x="2" y="22"/>
                      <a:pt x="2" y="22"/>
                    </a:cubicBezTo>
                    <a:moveTo>
                      <a:pt x="2" y="21"/>
                    </a:moveTo>
                    <a:cubicBezTo>
                      <a:pt x="2" y="21"/>
                      <a:pt x="2" y="21"/>
                      <a:pt x="2" y="21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2" y="21"/>
                      <a:pt x="2" y="21"/>
                      <a:pt x="2" y="21"/>
                    </a:cubicBezTo>
                    <a:moveTo>
                      <a:pt x="2" y="20"/>
                    </a:move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19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moveTo>
                      <a:pt x="21" y="20"/>
                    </a:moveTo>
                    <a:cubicBezTo>
                      <a:pt x="21" y="20"/>
                      <a:pt x="21" y="20"/>
                      <a:pt x="21" y="20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1" y="20"/>
                      <a:pt x="21" y="20"/>
                      <a:pt x="21" y="20"/>
                    </a:cubicBezTo>
                    <a:moveTo>
                      <a:pt x="24" y="19"/>
                    </a:move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8"/>
                      <a:pt x="24" y="18"/>
                      <a:pt x="24" y="17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8"/>
                      <a:pt x="24" y="18"/>
                      <a:pt x="24" y="19"/>
                    </a:cubicBezTo>
                    <a:moveTo>
                      <a:pt x="23" y="18"/>
                    </a:moveTo>
                    <a:cubicBezTo>
                      <a:pt x="23" y="18"/>
                      <a:pt x="23" y="18"/>
                      <a:pt x="23" y="18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7"/>
                      <a:pt x="23" y="18"/>
                      <a:pt x="23" y="18"/>
                    </a:cubicBezTo>
                    <a:cubicBezTo>
                      <a:pt x="23" y="18"/>
                      <a:pt x="23" y="18"/>
                      <a:pt x="23" y="18"/>
                    </a:cubicBezTo>
                    <a:moveTo>
                      <a:pt x="3" y="17"/>
                    </a:move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moveTo>
                      <a:pt x="3" y="17"/>
                    </a:move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7"/>
                      <a:pt x="3" y="17"/>
                      <a:pt x="3" y="17"/>
                    </a:cubicBezTo>
                    <a:moveTo>
                      <a:pt x="2" y="15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5"/>
                      <a:pt x="2" y="15"/>
                      <a:pt x="2" y="15"/>
                    </a:cubicBezTo>
                    <a:moveTo>
                      <a:pt x="2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5"/>
                    </a:cubicBezTo>
                    <a:moveTo>
                      <a:pt x="1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4"/>
                      <a:pt x="1" y="14"/>
                      <a:pt x="1" y="15"/>
                    </a:cubicBezTo>
                    <a:moveTo>
                      <a:pt x="0" y="14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23" y="9"/>
                    </a:moveTo>
                    <a:cubicBezTo>
                      <a:pt x="23" y="9"/>
                      <a:pt x="23" y="9"/>
                      <a:pt x="23" y="9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3" y="9"/>
                      <a:pt x="23" y="9"/>
                      <a:pt x="23" y="9"/>
                    </a:cubicBezTo>
                    <a:moveTo>
                      <a:pt x="4" y="6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moveTo>
                      <a:pt x="4" y="6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6"/>
                      <a:pt x="4" y="6"/>
                      <a:pt x="4" y="6"/>
                    </a:cubicBezTo>
                    <a:moveTo>
                      <a:pt x="9" y="3"/>
                    </a:moveTo>
                    <a:cubicBezTo>
                      <a:pt x="10" y="3"/>
                      <a:pt x="12" y="3"/>
                      <a:pt x="13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5" y="1"/>
                      <a:pt x="16" y="1"/>
                      <a:pt x="17" y="1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8" y="4"/>
                      <a:pt x="19" y="4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2" y="5"/>
                      <a:pt x="23" y="6"/>
                      <a:pt x="24" y="6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3" y="10"/>
                      <a:pt x="23" y="11"/>
                      <a:pt x="23" y="12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14"/>
                      <a:pt x="25" y="15"/>
                      <a:pt x="25" y="16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3" y="16"/>
                      <a:pt x="22" y="17"/>
                      <a:pt x="22" y="18"/>
                    </a:cubicBezTo>
                    <a:cubicBezTo>
                      <a:pt x="21" y="18"/>
                      <a:pt x="21" y="19"/>
                      <a:pt x="20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2"/>
                      <a:pt x="20" y="23"/>
                      <a:pt x="19" y="23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6" y="22"/>
                      <a:pt x="15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2" y="25"/>
                      <a:pt x="11" y="25"/>
                      <a:pt x="9" y="24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8" y="22"/>
                      <a:pt x="7" y="21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3" y="20"/>
                      <a:pt x="3" y="19"/>
                      <a:pt x="2" y="18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3" y="16"/>
                      <a:pt x="3" y="14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1"/>
                      <a:pt x="1" y="10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5" y="7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7" y="2"/>
                      <a:pt x="8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moveTo>
                      <a:pt x="13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10" y="2"/>
                      <a:pt x="9" y="3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2"/>
                      <a:pt x="5" y="2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5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8"/>
                      <a:pt x="3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0"/>
                      <a:pt x="0" y="13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2" y="22"/>
                      <a:pt x="2" y="23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6" y="24"/>
                      <a:pt x="7" y="24"/>
                      <a:pt x="8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8" y="26"/>
                      <a:pt x="8" y="26"/>
                      <a:pt x="8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10" y="28"/>
                      <a:pt x="11" y="28"/>
                      <a:pt x="12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5" y="26"/>
                      <a:pt x="16" y="25"/>
                      <a:pt x="17" y="25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9" y="26"/>
                      <a:pt x="21" y="25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3"/>
                      <a:pt x="22" y="23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3" y="19"/>
                      <a:pt x="24" y="19"/>
                      <a:pt x="24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5" y="18"/>
                      <a:pt x="25" y="18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6" y="15"/>
                      <a:pt x="26" y="14"/>
                      <a:pt x="26" y="13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11"/>
                      <a:pt x="24" y="11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9"/>
                      <a:pt x="25" y="8"/>
                      <a:pt x="25" y="8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4" y="6"/>
                      <a:pt x="23" y="4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19" y="4"/>
                      <a:pt x="18" y="3"/>
                      <a:pt x="17" y="3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6" y="0"/>
                      <a:pt x="15" y="0"/>
                      <a:pt x="1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Freeform 34"/>
              <p:cNvSpPr>
                <a:spLocks noEditPoints="1"/>
              </p:cNvSpPr>
              <p:nvPr/>
            </p:nvSpPr>
            <p:spPr bwMode="auto">
              <a:xfrm>
                <a:off x="3625" y="1903"/>
                <a:ext cx="43" cy="41"/>
              </a:xfrm>
              <a:custGeom>
                <a:avLst/>
                <a:gdLst>
                  <a:gd name="T0" fmla="*/ 16 w 18"/>
                  <a:gd name="T1" fmla="*/ 9 h 17"/>
                  <a:gd name="T2" fmla="*/ 16 w 18"/>
                  <a:gd name="T3" fmla="*/ 9 h 17"/>
                  <a:gd name="T4" fmla="*/ 16 w 18"/>
                  <a:gd name="T5" fmla="*/ 9 h 17"/>
                  <a:gd name="T6" fmla="*/ 16 w 18"/>
                  <a:gd name="T7" fmla="*/ 8 h 17"/>
                  <a:gd name="T8" fmla="*/ 16 w 18"/>
                  <a:gd name="T9" fmla="*/ 9 h 17"/>
                  <a:gd name="T10" fmla="*/ 16 w 18"/>
                  <a:gd name="T11" fmla="*/ 8 h 17"/>
                  <a:gd name="T12" fmla="*/ 16 w 18"/>
                  <a:gd name="T13" fmla="*/ 8 h 17"/>
                  <a:gd name="T14" fmla="*/ 16 w 18"/>
                  <a:gd name="T15" fmla="*/ 7 h 17"/>
                  <a:gd name="T16" fmla="*/ 16 w 18"/>
                  <a:gd name="T17" fmla="*/ 7 h 17"/>
                  <a:gd name="T18" fmla="*/ 16 w 18"/>
                  <a:gd name="T19" fmla="*/ 7 h 17"/>
                  <a:gd name="T20" fmla="*/ 15 w 18"/>
                  <a:gd name="T21" fmla="*/ 6 h 17"/>
                  <a:gd name="T22" fmla="*/ 16 w 18"/>
                  <a:gd name="T23" fmla="*/ 6 h 17"/>
                  <a:gd name="T24" fmla="*/ 15 w 18"/>
                  <a:gd name="T25" fmla="*/ 6 h 17"/>
                  <a:gd name="T26" fmla="*/ 15 w 18"/>
                  <a:gd name="T27" fmla="*/ 5 h 17"/>
                  <a:gd name="T28" fmla="*/ 15 w 18"/>
                  <a:gd name="T29" fmla="*/ 6 h 17"/>
                  <a:gd name="T30" fmla="*/ 14 w 18"/>
                  <a:gd name="T31" fmla="*/ 5 h 17"/>
                  <a:gd name="T32" fmla="*/ 15 w 18"/>
                  <a:gd name="T33" fmla="*/ 5 h 17"/>
                  <a:gd name="T34" fmla="*/ 14 w 18"/>
                  <a:gd name="T35" fmla="*/ 5 h 17"/>
                  <a:gd name="T36" fmla="*/ 13 w 18"/>
                  <a:gd name="T37" fmla="*/ 4 h 17"/>
                  <a:gd name="T38" fmla="*/ 15 w 18"/>
                  <a:gd name="T39" fmla="*/ 4 h 17"/>
                  <a:gd name="T40" fmla="*/ 9 w 18"/>
                  <a:gd name="T41" fmla="*/ 16 h 17"/>
                  <a:gd name="T42" fmla="*/ 2 w 18"/>
                  <a:gd name="T43" fmla="*/ 7 h 17"/>
                  <a:gd name="T44" fmla="*/ 4 w 18"/>
                  <a:gd name="T45" fmla="*/ 5 h 17"/>
                  <a:gd name="T46" fmla="*/ 12 w 18"/>
                  <a:gd name="T47" fmla="*/ 4 h 17"/>
                  <a:gd name="T48" fmla="*/ 16 w 18"/>
                  <a:gd name="T49" fmla="*/ 12 h 17"/>
                  <a:gd name="T50" fmla="*/ 13 w 18"/>
                  <a:gd name="T51" fmla="*/ 15 h 17"/>
                  <a:gd name="T52" fmla="*/ 9 w 18"/>
                  <a:gd name="T53" fmla="*/ 16 h 17"/>
                  <a:gd name="T54" fmla="*/ 12 w 18"/>
                  <a:gd name="T55" fmla="*/ 4 h 17"/>
                  <a:gd name="T56" fmla="*/ 14 w 18"/>
                  <a:gd name="T57" fmla="*/ 3 h 17"/>
                  <a:gd name="T58" fmla="*/ 12 w 18"/>
                  <a:gd name="T59" fmla="*/ 4 h 17"/>
                  <a:gd name="T60" fmla="*/ 13 w 18"/>
                  <a:gd name="T61" fmla="*/ 3 h 17"/>
                  <a:gd name="T62" fmla="*/ 12 w 18"/>
                  <a:gd name="T63" fmla="*/ 4 h 17"/>
                  <a:gd name="T64" fmla="*/ 3 w 18"/>
                  <a:gd name="T65" fmla="*/ 5 h 17"/>
                  <a:gd name="T66" fmla="*/ 5 w 18"/>
                  <a:gd name="T67" fmla="*/ 3 h 17"/>
                  <a:gd name="T68" fmla="*/ 3 w 18"/>
                  <a:gd name="T69" fmla="*/ 5 h 17"/>
                  <a:gd name="T70" fmla="*/ 11 w 18"/>
                  <a:gd name="T71" fmla="*/ 3 h 17"/>
                  <a:gd name="T72" fmla="*/ 11 w 18"/>
                  <a:gd name="T73" fmla="*/ 2 h 17"/>
                  <a:gd name="T74" fmla="*/ 12 w 18"/>
                  <a:gd name="T75" fmla="*/ 2 h 17"/>
                  <a:gd name="T76" fmla="*/ 10 w 18"/>
                  <a:gd name="T77" fmla="*/ 3 h 17"/>
                  <a:gd name="T78" fmla="*/ 11 w 18"/>
                  <a:gd name="T79" fmla="*/ 2 h 17"/>
                  <a:gd name="T80" fmla="*/ 11 w 18"/>
                  <a:gd name="T81" fmla="*/ 2 h 17"/>
                  <a:gd name="T82" fmla="*/ 5 w 18"/>
                  <a:gd name="T83" fmla="*/ 4 h 17"/>
                  <a:gd name="T84" fmla="*/ 7 w 18"/>
                  <a:gd name="T85" fmla="*/ 2 h 17"/>
                  <a:gd name="T86" fmla="*/ 5 w 18"/>
                  <a:gd name="T87" fmla="*/ 4 h 17"/>
                  <a:gd name="T88" fmla="*/ 6 w 18"/>
                  <a:gd name="T89" fmla="*/ 3 h 17"/>
                  <a:gd name="T90" fmla="*/ 8 w 18"/>
                  <a:gd name="T91" fmla="*/ 1 h 17"/>
                  <a:gd name="T92" fmla="*/ 6 w 18"/>
                  <a:gd name="T93" fmla="*/ 3 h 17"/>
                  <a:gd name="T94" fmla="*/ 9 w 18"/>
                  <a:gd name="T95" fmla="*/ 3 h 17"/>
                  <a:gd name="T96" fmla="*/ 10 w 18"/>
                  <a:gd name="T97" fmla="*/ 1 h 17"/>
                  <a:gd name="T98" fmla="*/ 9 w 18"/>
                  <a:gd name="T99" fmla="*/ 3 h 17"/>
                  <a:gd name="T100" fmla="*/ 9 w 18"/>
                  <a:gd name="T101" fmla="*/ 1 h 17"/>
                  <a:gd name="T102" fmla="*/ 9 w 18"/>
                  <a:gd name="T103" fmla="*/ 1 h 17"/>
                  <a:gd name="T104" fmla="*/ 7 w 18"/>
                  <a:gd name="T105" fmla="*/ 3 h 17"/>
                  <a:gd name="T106" fmla="*/ 4 w 18"/>
                  <a:gd name="T107" fmla="*/ 2 h 17"/>
                  <a:gd name="T108" fmla="*/ 9 w 18"/>
                  <a:gd name="T109" fmla="*/ 17 h 17"/>
                  <a:gd name="T110" fmla="*/ 13 w 18"/>
                  <a:gd name="T111" fmla="*/ 16 h 17"/>
                  <a:gd name="T112" fmla="*/ 14 w 18"/>
                  <a:gd name="T113" fmla="*/ 15 h 17"/>
                  <a:gd name="T114" fmla="*/ 14 w 18"/>
                  <a:gd name="T115" fmla="*/ 15 h 17"/>
                  <a:gd name="T116" fmla="*/ 16 w 18"/>
                  <a:gd name="T117" fmla="*/ 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8" h="17">
                    <a:moveTo>
                      <a:pt x="16" y="10"/>
                    </a:move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6" y="10"/>
                      <a:pt x="16" y="10"/>
                    </a:cubicBezTo>
                    <a:moveTo>
                      <a:pt x="16" y="9"/>
                    </a:move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9"/>
                      <a:pt x="16" y="9"/>
                      <a:pt x="16" y="9"/>
                    </a:cubicBezTo>
                    <a:moveTo>
                      <a:pt x="16" y="8"/>
                    </a:moveTo>
                    <a:cubicBezTo>
                      <a:pt x="16" y="8"/>
                      <a:pt x="16" y="8"/>
                      <a:pt x="16" y="8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moveTo>
                      <a:pt x="16" y="7"/>
                    </a:move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moveTo>
                      <a:pt x="15" y="7"/>
                    </a:moveTo>
                    <a:cubicBezTo>
                      <a:pt x="15" y="6"/>
                      <a:pt x="15" y="6"/>
                      <a:pt x="15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7"/>
                      <a:pt x="15" y="7"/>
                      <a:pt x="15" y="7"/>
                    </a:cubicBezTo>
                    <a:moveTo>
                      <a:pt x="15" y="6"/>
                    </a:moveTo>
                    <a:cubicBezTo>
                      <a:pt x="14" y="6"/>
                      <a:pt x="14" y="6"/>
                      <a:pt x="14" y="6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6"/>
                      <a:pt x="15" y="6"/>
                      <a:pt x="15" y="6"/>
                    </a:cubicBezTo>
                    <a:moveTo>
                      <a:pt x="14" y="5"/>
                    </a:moveTo>
                    <a:cubicBezTo>
                      <a:pt x="14" y="5"/>
                      <a:pt x="14" y="5"/>
                      <a:pt x="14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5"/>
                      <a:pt x="14" y="5"/>
                      <a:pt x="14" y="5"/>
                    </a:cubicBezTo>
                    <a:moveTo>
                      <a:pt x="13" y="5"/>
                    </a:moveTo>
                    <a:cubicBezTo>
                      <a:pt x="13" y="4"/>
                      <a:pt x="13" y="4"/>
                      <a:pt x="13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4"/>
                      <a:pt x="14" y="5"/>
                      <a:pt x="13" y="5"/>
                    </a:cubicBezTo>
                    <a:moveTo>
                      <a:pt x="9" y="16"/>
                    </a:moveTo>
                    <a:cubicBezTo>
                      <a:pt x="7" y="16"/>
                      <a:pt x="5" y="15"/>
                      <a:pt x="3" y="13"/>
                    </a:cubicBezTo>
                    <a:cubicBezTo>
                      <a:pt x="2" y="11"/>
                      <a:pt x="2" y="9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4" y="5"/>
                    </a:cubicBezTo>
                    <a:cubicBezTo>
                      <a:pt x="6" y="4"/>
                      <a:pt x="7" y="4"/>
                      <a:pt x="8" y="4"/>
                    </a:cubicBezTo>
                    <a:cubicBezTo>
                      <a:pt x="10" y="4"/>
                      <a:pt x="11" y="4"/>
                      <a:pt x="12" y="4"/>
                    </a:cubicBezTo>
                    <a:cubicBezTo>
                      <a:pt x="14" y="6"/>
                      <a:pt x="16" y="9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5" y="13"/>
                      <a:pt x="15" y="14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2" y="16"/>
                      <a:pt x="11" y="16"/>
                      <a:pt x="9" y="16"/>
                    </a:cubicBezTo>
                    <a:moveTo>
                      <a:pt x="13" y="4"/>
                    </a:move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4"/>
                      <a:pt x="13" y="4"/>
                      <a:pt x="13" y="4"/>
                    </a:cubicBezTo>
                    <a:moveTo>
                      <a:pt x="12" y="4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12" y="3"/>
                      <a:pt x="12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4"/>
                      <a:pt x="12" y="4"/>
                      <a:pt x="12" y="4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11" y="3"/>
                    </a:moveTo>
                    <a:cubicBezTo>
                      <a:pt x="10" y="3"/>
                      <a:pt x="10" y="3"/>
                      <a:pt x="10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1" y="3"/>
                      <a:pt x="11" y="3"/>
                    </a:cubicBezTo>
                    <a:moveTo>
                      <a:pt x="10" y="3"/>
                    </a:moveTo>
                    <a:cubicBezTo>
                      <a:pt x="10" y="3"/>
                      <a:pt x="10" y="3"/>
                      <a:pt x="10" y="3"/>
                    </a:cubicBezTo>
                    <a:cubicBezTo>
                      <a:pt x="10" y="2"/>
                      <a:pt x="10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0" y="3"/>
                      <a:pt x="10" y="3"/>
                    </a:cubicBezTo>
                    <a:moveTo>
                      <a:pt x="5" y="4"/>
                    </a:moveTo>
                    <a:cubicBezTo>
                      <a:pt x="5" y="3"/>
                      <a:pt x="6" y="3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moveTo>
                      <a:pt x="6" y="3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moveTo>
                      <a:pt x="9" y="3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9" y="2"/>
                      <a:pt x="9" y="3"/>
                    </a:cubicBezTo>
                    <a:moveTo>
                      <a:pt x="7" y="3"/>
                    </a:moveTo>
                    <a:cubicBezTo>
                      <a:pt x="8" y="2"/>
                      <a:pt x="8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8" y="2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moveTo>
                      <a:pt x="9" y="0"/>
                    </a:moveTo>
                    <a:cubicBezTo>
                      <a:pt x="8" y="0"/>
                      <a:pt x="6" y="1"/>
                      <a:pt x="4" y="2"/>
                    </a:cubicBezTo>
                    <a:cubicBezTo>
                      <a:pt x="0" y="5"/>
                      <a:pt x="0" y="10"/>
                      <a:pt x="3" y="13"/>
                    </a:cubicBezTo>
                    <a:cubicBezTo>
                      <a:pt x="4" y="15"/>
                      <a:pt x="7" y="17"/>
                      <a:pt x="9" y="17"/>
                    </a:cubicBezTo>
                    <a:cubicBezTo>
                      <a:pt x="11" y="17"/>
                      <a:pt x="12" y="17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8" y="12"/>
                      <a:pt x="18" y="7"/>
                      <a:pt x="16" y="4"/>
                    </a:cubicBezTo>
                    <a:cubicBezTo>
                      <a:pt x="14" y="2"/>
                      <a:pt x="12" y="0"/>
                      <a:pt x="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Freeform 35"/>
              <p:cNvSpPr>
                <a:spLocks noEditPoints="1"/>
              </p:cNvSpPr>
              <p:nvPr/>
            </p:nvSpPr>
            <p:spPr bwMode="auto">
              <a:xfrm>
                <a:off x="3625" y="1972"/>
                <a:ext cx="35" cy="31"/>
              </a:xfrm>
              <a:custGeom>
                <a:avLst/>
                <a:gdLst>
                  <a:gd name="T0" fmla="*/ 14 w 15"/>
                  <a:gd name="T1" fmla="*/ 7 h 13"/>
                  <a:gd name="T2" fmla="*/ 14 w 15"/>
                  <a:gd name="T3" fmla="*/ 7 h 13"/>
                  <a:gd name="T4" fmla="*/ 13 w 15"/>
                  <a:gd name="T5" fmla="*/ 7 h 13"/>
                  <a:gd name="T6" fmla="*/ 14 w 15"/>
                  <a:gd name="T7" fmla="*/ 7 h 13"/>
                  <a:gd name="T8" fmla="*/ 13 w 15"/>
                  <a:gd name="T9" fmla="*/ 6 h 13"/>
                  <a:gd name="T10" fmla="*/ 14 w 15"/>
                  <a:gd name="T11" fmla="*/ 6 h 13"/>
                  <a:gd name="T12" fmla="*/ 13 w 15"/>
                  <a:gd name="T13" fmla="*/ 6 h 13"/>
                  <a:gd name="T14" fmla="*/ 13 w 15"/>
                  <a:gd name="T15" fmla="*/ 5 h 13"/>
                  <a:gd name="T16" fmla="*/ 14 w 15"/>
                  <a:gd name="T17" fmla="*/ 6 h 13"/>
                  <a:gd name="T18" fmla="*/ 13 w 15"/>
                  <a:gd name="T19" fmla="*/ 5 h 13"/>
                  <a:gd name="T20" fmla="*/ 13 w 15"/>
                  <a:gd name="T21" fmla="*/ 4 h 13"/>
                  <a:gd name="T22" fmla="*/ 13 w 15"/>
                  <a:gd name="T23" fmla="*/ 4 h 13"/>
                  <a:gd name="T24" fmla="*/ 8 w 15"/>
                  <a:gd name="T25" fmla="*/ 13 h 13"/>
                  <a:gd name="T26" fmla="*/ 2 w 15"/>
                  <a:gd name="T27" fmla="*/ 5 h 13"/>
                  <a:gd name="T28" fmla="*/ 4 w 15"/>
                  <a:gd name="T29" fmla="*/ 3 h 13"/>
                  <a:gd name="T30" fmla="*/ 10 w 15"/>
                  <a:gd name="T31" fmla="*/ 3 h 13"/>
                  <a:gd name="T32" fmla="*/ 11 w 15"/>
                  <a:gd name="T33" fmla="*/ 12 h 13"/>
                  <a:gd name="T34" fmla="*/ 11 w 15"/>
                  <a:gd name="T35" fmla="*/ 12 h 13"/>
                  <a:gd name="T36" fmla="*/ 12 w 15"/>
                  <a:gd name="T37" fmla="*/ 4 h 13"/>
                  <a:gd name="T38" fmla="*/ 12 w 15"/>
                  <a:gd name="T39" fmla="*/ 2 h 13"/>
                  <a:gd name="T40" fmla="*/ 12 w 15"/>
                  <a:gd name="T41" fmla="*/ 4 h 13"/>
                  <a:gd name="T42" fmla="*/ 5 w 15"/>
                  <a:gd name="T43" fmla="*/ 1 h 13"/>
                  <a:gd name="T44" fmla="*/ 3 w 15"/>
                  <a:gd name="T45" fmla="*/ 3 h 13"/>
                  <a:gd name="T46" fmla="*/ 10 w 15"/>
                  <a:gd name="T47" fmla="*/ 3 h 13"/>
                  <a:gd name="T48" fmla="*/ 10 w 15"/>
                  <a:gd name="T49" fmla="*/ 1 h 13"/>
                  <a:gd name="T50" fmla="*/ 11 w 15"/>
                  <a:gd name="T51" fmla="*/ 2 h 13"/>
                  <a:gd name="T52" fmla="*/ 5 w 15"/>
                  <a:gd name="T53" fmla="*/ 2 h 13"/>
                  <a:gd name="T54" fmla="*/ 6 w 15"/>
                  <a:gd name="T55" fmla="*/ 1 h 13"/>
                  <a:gd name="T56" fmla="*/ 5 w 15"/>
                  <a:gd name="T57" fmla="*/ 2 h 13"/>
                  <a:gd name="T58" fmla="*/ 8 w 15"/>
                  <a:gd name="T59" fmla="*/ 2 h 13"/>
                  <a:gd name="T60" fmla="*/ 10 w 15"/>
                  <a:gd name="T61" fmla="*/ 1 h 13"/>
                  <a:gd name="T62" fmla="*/ 9 w 15"/>
                  <a:gd name="T63" fmla="*/ 2 h 13"/>
                  <a:gd name="T64" fmla="*/ 7 w 15"/>
                  <a:gd name="T65" fmla="*/ 1 h 13"/>
                  <a:gd name="T66" fmla="*/ 8 w 15"/>
                  <a:gd name="T67" fmla="*/ 1 h 13"/>
                  <a:gd name="T68" fmla="*/ 6 w 15"/>
                  <a:gd name="T69" fmla="*/ 2 h 13"/>
                  <a:gd name="T70" fmla="*/ 4 w 15"/>
                  <a:gd name="T71" fmla="*/ 1 h 13"/>
                  <a:gd name="T72" fmla="*/ 8 w 15"/>
                  <a:gd name="T73" fmla="*/ 13 h 13"/>
                  <a:gd name="T74" fmla="*/ 11 w 15"/>
                  <a:gd name="T75" fmla="*/ 13 h 13"/>
                  <a:gd name="T76" fmla="*/ 12 w 15"/>
                  <a:gd name="T77" fmla="*/ 12 h 13"/>
                  <a:gd name="T78" fmla="*/ 13 w 15"/>
                  <a:gd name="T79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" h="13">
                    <a:moveTo>
                      <a:pt x="14" y="7"/>
                    </a:move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4" y="7"/>
                    </a:moveTo>
                    <a:cubicBezTo>
                      <a:pt x="13" y="7"/>
                      <a:pt x="13" y="7"/>
                      <a:pt x="13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3" y="6"/>
                    </a:moveTo>
                    <a:cubicBezTo>
                      <a:pt x="13" y="6"/>
                      <a:pt x="13" y="6"/>
                      <a:pt x="13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3" y="6"/>
                      <a:pt x="13" y="6"/>
                      <a:pt x="13" y="6"/>
                    </a:cubicBezTo>
                    <a:moveTo>
                      <a:pt x="13" y="6"/>
                    </a:move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3" y="6"/>
                      <a:pt x="13" y="6"/>
                      <a:pt x="13" y="6"/>
                    </a:cubicBezTo>
                    <a:moveTo>
                      <a:pt x="13" y="5"/>
                    </a:moveTo>
                    <a:cubicBezTo>
                      <a:pt x="12" y="4"/>
                      <a:pt x="12" y="4"/>
                      <a:pt x="12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moveTo>
                      <a:pt x="8" y="13"/>
                    </a:moveTo>
                    <a:cubicBezTo>
                      <a:pt x="6" y="13"/>
                      <a:pt x="4" y="11"/>
                      <a:pt x="3" y="10"/>
                    </a:cubicBezTo>
                    <a:cubicBezTo>
                      <a:pt x="2" y="8"/>
                      <a:pt x="2" y="7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4"/>
                      <a:pt x="4" y="3"/>
                    </a:cubicBezTo>
                    <a:cubicBezTo>
                      <a:pt x="5" y="3"/>
                      <a:pt x="6" y="2"/>
                      <a:pt x="7" y="2"/>
                    </a:cubicBezTo>
                    <a:cubicBezTo>
                      <a:pt x="8" y="2"/>
                      <a:pt x="9" y="3"/>
                      <a:pt x="10" y="3"/>
                    </a:cubicBezTo>
                    <a:cubicBezTo>
                      <a:pt x="12" y="5"/>
                      <a:pt x="13" y="7"/>
                      <a:pt x="13" y="10"/>
                    </a:cubicBezTo>
                    <a:cubicBezTo>
                      <a:pt x="13" y="10"/>
                      <a:pt x="12" y="11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0" y="12"/>
                      <a:pt x="9" y="13"/>
                      <a:pt x="8" y="13"/>
                    </a:cubicBezTo>
                    <a:moveTo>
                      <a:pt x="12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moveTo>
                      <a:pt x="3" y="3"/>
                    </a:moveTo>
                    <a:cubicBezTo>
                      <a:pt x="3" y="3"/>
                      <a:pt x="4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4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10" y="3"/>
                    </a:moveTo>
                    <a:cubicBezTo>
                      <a:pt x="9" y="2"/>
                      <a:pt x="9" y="2"/>
                      <a:pt x="9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3"/>
                      <a:pt x="10" y="3"/>
                      <a:pt x="10" y="3"/>
                    </a:cubicBezTo>
                    <a:moveTo>
                      <a:pt x="5" y="2"/>
                    </a:moveTo>
                    <a:cubicBezTo>
                      <a:pt x="5" y="2"/>
                      <a:pt x="5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moveTo>
                      <a:pt x="9" y="2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9" y="1"/>
                    </a:cubicBezTo>
                    <a:cubicBezTo>
                      <a:pt x="9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2"/>
                      <a:pt x="9" y="2"/>
                      <a:pt x="9" y="2"/>
                    </a:cubicBezTo>
                    <a:moveTo>
                      <a:pt x="6" y="2"/>
                    </a:move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7" y="1"/>
                      <a:pt x="7" y="2"/>
                    </a:cubicBezTo>
                    <a:cubicBezTo>
                      <a:pt x="7" y="2"/>
                      <a:pt x="6" y="2"/>
                      <a:pt x="6" y="2"/>
                    </a:cubicBezTo>
                    <a:moveTo>
                      <a:pt x="8" y="0"/>
                    </a:moveTo>
                    <a:cubicBezTo>
                      <a:pt x="7" y="0"/>
                      <a:pt x="5" y="0"/>
                      <a:pt x="4" y="1"/>
                    </a:cubicBezTo>
                    <a:cubicBezTo>
                      <a:pt x="0" y="3"/>
                      <a:pt x="0" y="7"/>
                      <a:pt x="2" y="10"/>
                    </a:cubicBezTo>
                    <a:cubicBezTo>
                      <a:pt x="3" y="12"/>
                      <a:pt x="5" y="13"/>
                      <a:pt x="8" y="13"/>
                    </a:cubicBezTo>
                    <a:cubicBezTo>
                      <a:pt x="9" y="13"/>
                      <a:pt x="10" y="13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5" y="10"/>
                      <a:pt x="15" y="6"/>
                      <a:pt x="13" y="3"/>
                    </a:cubicBezTo>
                    <a:cubicBezTo>
                      <a:pt x="12" y="1"/>
                      <a:pt x="10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Freeform 36"/>
              <p:cNvSpPr>
                <a:spLocks noEditPoints="1"/>
              </p:cNvSpPr>
              <p:nvPr/>
            </p:nvSpPr>
            <p:spPr bwMode="auto">
              <a:xfrm>
                <a:off x="3615" y="1963"/>
                <a:ext cx="55" cy="54"/>
              </a:xfrm>
              <a:custGeom>
                <a:avLst/>
                <a:gdLst>
                  <a:gd name="T0" fmla="*/ 10 w 23"/>
                  <a:gd name="T1" fmla="*/ 22 h 23"/>
                  <a:gd name="T2" fmla="*/ 9 w 23"/>
                  <a:gd name="T3" fmla="*/ 22 h 23"/>
                  <a:gd name="T4" fmla="*/ 8 w 23"/>
                  <a:gd name="T5" fmla="*/ 22 h 23"/>
                  <a:gd name="T6" fmla="*/ 8 w 23"/>
                  <a:gd name="T7" fmla="*/ 21 h 23"/>
                  <a:gd name="T8" fmla="*/ 16 w 23"/>
                  <a:gd name="T9" fmla="*/ 21 h 23"/>
                  <a:gd name="T10" fmla="*/ 15 w 23"/>
                  <a:gd name="T11" fmla="*/ 21 h 23"/>
                  <a:gd name="T12" fmla="*/ 12 w 23"/>
                  <a:gd name="T13" fmla="*/ 21 h 23"/>
                  <a:gd name="T14" fmla="*/ 17 w 23"/>
                  <a:gd name="T15" fmla="*/ 20 h 23"/>
                  <a:gd name="T16" fmla="*/ 12 w 23"/>
                  <a:gd name="T17" fmla="*/ 21 h 23"/>
                  <a:gd name="T18" fmla="*/ 13 w 23"/>
                  <a:gd name="T19" fmla="*/ 20 h 23"/>
                  <a:gd name="T20" fmla="*/ 7 w 23"/>
                  <a:gd name="T21" fmla="*/ 20 h 23"/>
                  <a:gd name="T22" fmla="*/ 6 w 23"/>
                  <a:gd name="T23" fmla="*/ 19 h 23"/>
                  <a:gd name="T24" fmla="*/ 4 w 23"/>
                  <a:gd name="T25" fmla="*/ 18 h 23"/>
                  <a:gd name="T26" fmla="*/ 6 w 23"/>
                  <a:gd name="T27" fmla="*/ 17 h 23"/>
                  <a:gd name="T28" fmla="*/ 3 w 23"/>
                  <a:gd name="T29" fmla="*/ 17 h 23"/>
                  <a:gd name="T30" fmla="*/ 2 w 23"/>
                  <a:gd name="T31" fmla="*/ 17 h 23"/>
                  <a:gd name="T32" fmla="*/ 2 w 23"/>
                  <a:gd name="T33" fmla="*/ 16 h 23"/>
                  <a:gd name="T34" fmla="*/ 20 w 23"/>
                  <a:gd name="T35" fmla="*/ 16 h 23"/>
                  <a:gd name="T36" fmla="*/ 20 w 23"/>
                  <a:gd name="T37" fmla="*/ 15 h 23"/>
                  <a:gd name="T38" fmla="*/ 3 w 23"/>
                  <a:gd name="T39" fmla="*/ 13 h 23"/>
                  <a:gd name="T40" fmla="*/ 2 w 23"/>
                  <a:gd name="T41" fmla="*/ 12 h 23"/>
                  <a:gd name="T42" fmla="*/ 2 w 23"/>
                  <a:gd name="T43" fmla="*/ 11 h 23"/>
                  <a:gd name="T44" fmla="*/ 2 w 23"/>
                  <a:gd name="T45" fmla="*/ 11 h 23"/>
                  <a:gd name="T46" fmla="*/ 21 w 23"/>
                  <a:gd name="T47" fmla="*/ 8 h 23"/>
                  <a:gd name="T48" fmla="*/ 5 w 23"/>
                  <a:gd name="T49" fmla="*/ 5 h 23"/>
                  <a:gd name="T50" fmla="*/ 12 w 23"/>
                  <a:gd name="T51" fmla="*/ 2 h 23"/>
                  <a:gd name="T52" fmla="*/ 15 w 23"/>
                  <a:gd name="T53" fmla="*/ 3 h 23"/>
                  <a:gd name="T54" fmla="*/ 21 w 23"/>
                  <a:gd name="T55" fmla="*/ 7 h 23"/>
                  <a:gd name="T56" fmla="*/ 22 w 23"/>
                  <a:gd name="T57" fmla="*/ 12 h 23"/>
                  <a:gd name="T58" fmla="*/ 17 w 23"/>
                  <a:gd name="T59" fmla="*/ 17 h 23"/>
                  <a:gd name="T60" fmla="*/ 12 w 23"/>
                  <a:gd name="T61" fmla="*/ 19 h 23"/>
                  <a:gd name="T62" fmla="*/ 8 w 23"/>
                  <a:gd name="T63" fmla="*/ 19 h 23"/>
                  <a:gd name="T64" fmla="*/ 3 w 23"/>
                  <a:gd name="T65" fmla="*/ 15 h 23"/>
                  <a:gd name="T66" fmla="*/ 2 w 23"/>
                  <a:gd name="T67" fmla="*/ 9 h 23"/>
                  <a:gd name="T68" fmla="*/ 6 w 23"/>
                  <a:gd name="T69" fmla="*/ 4 h 23"/>
                  <a:gd name="T70" fmla="*/ 12 w 23"/>
                  <a:gd name="T71" fmla="*/ 2 h 23"/>
                  <a:gd name="T72" fmla="*/ 9 w 23"/>
                  <a:gd name="T73" fmla="*/ 2 h 23"/>
                  <a:gd name="T74" fmla="*/ 5 w 23"/>
                  <a:gd name="T75" fmla="*/ 3 h 23"/>
                  <a:gd name="T76" fmla="*/ 4 w 23"/>
                  <a:gd name="T77" fmla="*/ 6 h 23"/>
                  <a:gd name="T78" fmla="*/ 0 w 23"/>
                  <a:gd name="T79" fmla="*/ 12 h 23"/>
                  <a:gd name="T80" fmla="*/ 2 w 23"/>
                  <a:gd name="T81" fmla="*/ 12 h 23"/>
                  <a:gd name="T82" fmla="*/ 1 w 23"/>
                  <a:gd name="T83" fmla="*/ 17 h 23"/>
                  <a:gd name="T84" fmla="*/ 3 w 23"/>
                  <a:gd name="T85" fmla="*/ 20 h 23"/>
                  <a:gd name="T86" fmla="*/ 7 w 23"/>
                  <a:gd name="T87" fmla="*/ 22 h 23"/>
                  <a:gd name="T88" fmla="*/ 11 w 23"/>
                  <a:gd name="T89" fmla="*/ 21 h 23"/>
                  <a:gd name="T90" fmla="*/ 18 w 23"/>
                  <a:gd name="T91" fmla="*/ 21 h 23"/>
                  <a:gd name="T92" fmla="*/ 19 w 23"/>
                  <a:gd name="T93" fmla="*/ 18 h 23"/>
                  <a:gd name="T94" fmla="*/ 21 w 23"/>
                  <a:gd name="T95" fmla="*/ 17 h 23"/>
                  <a:gd name="T96" fmla="*/ 21 w 23"/>
                  <a:gd name="T97" fmla="*/ 11 h 23"/>
                  <a:gd name="T98" fmla="*/ 22 w 23"/>
                  <a:gd name="T99" fmla="*/ 7 h 23"/>
                  <a:gd name="T100" fmla="*/ 20 w 23"/>
                  <a:gd name="T101" fmla="*/ 3 h 23"/>
                  <a:gd name="T102" fmla="*/ 16 w 23"/>
                  <a:gd name="T10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" h="23">
                    <a:moveTo>
                      <a:pt x="10" y="22"/>
                    </a:moveTo>
                    <a:cubicBezTo>
                      <a:pt x="9" y="22"/>
                      <a:pt x="9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2"/>
                      <a:pt x="10" y="22"/>
                      <a:pt x="10" y="22"/>
                    </a:cubicBezTo>
                    <a:moveTo>
                      <a:pt x="9" y="22"/>
                    </a:moveTo>
                    <a:cubicBezTo>
                      <a:pt x="9" y="22"/>
                      <a:pt x="9" y="22"/>
                      <a:pt x="9" y="22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9" y="22"/>
                      <a:pt x="9" y="22"/>
                      <a:pt x="9" y="22"/>
                    </a:cubicBezTo>
                    <a:moveTo>
                      <a:pt x="8" y="22"/>
                    </a:moveTo>
                    <a:cubicBezTo>
                      <a:pt x="8" y="22"/>
                      <a:pt x="8" y="22"/>
                      <a:pt x="8" y="22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8" y="22"/>
                      <a:pt x="8" y="22"/>
                      <a:pt x="8" y="22"/>
                    </a:cubicBezTo>
                    <a:moveTo>
                      <a:pt x="8" y="21"/>
                    </a:move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moveTo>
                      <a:pt x="16" y="21"/>
                    </a:moveTo>
                    <a:cubicBezTo>
                      <a:pt x="16" y="21"/>
                      <a:pt x="16" y="21"/>
                      <a:pt x="16" y="21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6" y="21"/>
                      <a:pt x="16" y="21"/>
                      <a:pt x="16" y="21"/>
                    </a:cubicBezTo>
                    <a:moveTo>
                      <a:pt x="15" y="21"/>
                    </a:move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1"/>
                      <a:pt x="15" y="21"/>
                      <a:pt x="15" y="21"/>
                    </a:cubicBezTo>
                    <a:moveTo>
                      <a:pt x="12" y="21"/>
                    </a:move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21"/>
                      <a:pt x="12" y="21"/>
                      <a:pt x="12" y="21"/>
                    </a:cubicBezTo>
                    <a:moveTo>
                      <a:pt x="17" y="20"/>
                    </a:moveTo>
                    <a:cubicBezTo>
                      <a:pt x="17" y="20"/>
                      <a:pt x="17" y="20"/>
                      <a:pt x="17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7" y="20"/>
                      <a:pt x="17" y="20"/>
                      <a:pt x="17" y="20"/>
                    </a:cubicBezTo>
                    <a:moveTo>
                      <a:pt x="12" y="21"/>
                    </a:move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2" y="21"/>
                      <a:pt x="12" y="21"/>
                      <a:pt x="12" y="21"/>
                    </a:cubicBezTo>
                    <a:moveTo>
                      <a:pt x="13" y="20"/>
                    </a:move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moveTo>
                      <a:pt x="7" y="20"/>
                    </a:moveTo>
                    <a:cubicBezTo>
                      <a:pt x="6" y="19"/>
                      <a:pt x="6" y="19"/>
                      <a:pt x="6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7" y="20"/>
                      <a:pt x="7" y="20"/>
                      <a:pt x="7" y="20"/>
                    </a:cubicBezTo>
                    <a:moveTo>
                      <a:pt x="6" y="19"/>
                    </a:moveTo>
                    <a:cubicBezTo>
                      <a:pt x="6" y="19"/>
                      <a:pt x="6" y="19"/>
                      <a:pt x="6" y="19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9"/>
                      <a:pt x="6" y="19"/>
                      <a:pt x="6" y="19"/>
                    </a:cubicBezTo>
                    <a:moveTo>
                      <a:pt x="4" y="18"/>
                    </a:move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moveTo>
                      <a:pt x="5" y="18"/>
                    </a:move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8"/>
                      <a:pt x="5" y="18"/>
                      <a:pt x="5" y="18"/>
                    </a:cubicBezTo>
                    <a:moveTo>
                      <a:pt x="3" y="18"/>
                    </a:moveTo>
                    <a:cubicBezTo>
                      <a:pt x="3" y="18"/>
                      <a:pt x="3" y="18"/>
                      <a:pt x="3" y="18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moveTo>
                      <a:pt x="2" y="17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moveTo>
                      <a:pt x="2" y="16"/>
                    </a:move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moveTo>
                      <a:pt x="20" y="16"/>
                    </a:moveTo>
                    <a:cubicBezTo>
                      <a:pt x="20" y="16"/>
                      <a:pt x="20" y="16"/>
                      <a:pt x="20" y="16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0" y="16"/>
                      <a:pt x="20" y="16"/>
                      <a:pt x="20" y="16"/>
                    </a:cubicBezTo>
                    <a:moveTo>
                      <a:pt x="19" y="16"/>
                    </a:moveTo>
                    <a:cubicBezTo>
                      <a:pt x="19" y="16"/>
                      <a:pt x="19" y="16"/>
                      <a:pt x="19" y="16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9" y="16"/>
                      <a:pt x="19" y="16"/>
                      <a:pt x="19" y="16"/>
                    </a:cubicBezTo>
                    <a:moveTo>
                      <a:pt x="3" y="13"/>
                    </a:move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moveTo>
                      <a:pt x="2" y="12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2" y="12"/>
                      <a:pt x="2" y="12"/>
                    </a:cubicBezTo>
                    <a:moveTo>
                      <a:pt x="2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2" y="11"/>
                      <a:pt x="2" y="11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21" y="8"/>
                    </a:moveTo>
                    <a:cubicBezTo>
                      <a:pt x="20" y="8"/>
                      <a:pt x="20" y="8"/>
                      <a:pt x="20" y="8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1" y="8"/>
                      <a:pt x="21" y="8"/>
                      <a:pt x="21" y="8"/>
                    </a:cubicBezTo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moveTo>
                      <a:pt x="12" y="2"/>
                    </a:move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4" y="1"/>
                      <a:pt x="15" y="1"/>
                      <a:pt x="15" y="1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4"/>
                      <a:pt x="17" y="4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5"/>
                      <a:pt x="21" y="6"/>
                      <a:pt x="21" y="6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9"/>
                      <a:pt x="20" y="10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13"/>
                      <a:pt x="21" y="13"/>
                      <a:pt x="21" y="14"/>
                    </a:cubicBezTo>
                    <a:cubicBezTo>
                      <a:pt x="21" y="14"/>
                      <a:pt x="21" y="14"/>
                      <a:pt x="20" y="14"/>
                    </a:cubicBezTo>
                    <a:cubicBezTo>
                      <a:pt x="19" y="14"/>
                      <a:pt x="19" y="15"/>
                      <a:pt x="18" y="15"/>
                    </a:cubicBezTo>
                    <a:cubicBezTo>
                      <a:pt x="18" y="16"/>
                      <a:pt x="18" y="16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7" y="19"/>
                      <a:pt x="17" y="19"/>
                      <a:pt x="16" y="20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4" y="19"/>
                      <a:pt x="13" y="19"/>
                      <a:pt x="12" y="19"/>
                    </a:cubicBezTo>
                    <a:cubicBezTo>
                      <a:pt x="12" y="19"/>
                      <a:pt x="12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0" y="20"/>
                      <a:pt x="9" y="20"/>
                      <a:pt x="8" y="20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7" y="18"/>
                      <a:pt x="6" y="17"/>
                      <a:pt x="6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3" y="16"/>
                      <a:pt x="3" y="15"/>
                      <a:pt x="3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2"/>
                      <a:pt x="3" y="11"/>
                      <a:pt x="4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8"/>
                      <a:pt x="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8" y="1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1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moveTo>
                      <a:pt x="13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10" y="2"/>
                      <a:pt x="9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6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0" y="10"/>
                      <a:pt x="0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2" y="13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8"/>
                      <a:pt x="2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6" y="20"/>
                      <a:pt x="7" y="20"/>
                    </a:cubicBezTo>
                    <a:cubicBezTo>
                      <a:pt x="7" y="21"/>
                      <a:pt x="7" y="21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8" y="23"/>
                      <a:pt x="9" y="23"/>
                      <a:pt x="10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21"/>
                      <a:pt x="13" y="21"/>
                      <a:pt x="14" y="21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6" y="22"/>
                      <a:pt x="17" y="21"/>
                      <a:pt x="18" y="21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8" y="20"/>
                      <a:pt x="19" y="20"/>
                      <a:pt x="19" y="19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20" y="17"/>
                    </a:cubicBezTo>
                    <a:cubicBezTo>
                      <a:pt x="20" y="17"/>
                      <a:pt x="20" y="17"/>
                      <a:pt x="21" y="17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16"/>
                      <a:pt x="22" y="15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2" y="14"/>
                      <a:pt x="22" y="13"/>
                      <a:pt x="23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0"/>
                      <a:pt x="21" y="10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8"/>
                      <a:pt x="22" y="8"/>
                      <a:pt x="22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6"/>
                      <a:pt x="20" y="4"/>
                      <a:pt x="20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7" y="3"/>
                      <a:pt x="16" y="3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0"/>
                      <a:pt x="14" y="0"/>
                      <a:pt x="1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Freeform 37"/>
              <p:cNvSpPr>
                <a:spLocks noEditPoints="1"/>
              </p:cNvSpPr>
              <p:nvPr/>
            </p:nvSpPr>
            <p:spPr bwMode="auto">
              <a:xfrm>
                <a:off x="3439" y="2008"/>
                <a:ext cx="38" cy="26"/>
              </a:xfrm>
              <a:custGeom>
                <a:avLst/>
                <a:gdLst>
                  <a:gd name="T0" fmla="*/ 7 w 16"/>
                  <a:gd name="T1" fmla="*/ 10 h 11"/>
                  <a:gd name="T2" fmla="*/ 6 w 16"/>
                  <a:gd name="T3" fmla="*/ 9 h 11"/>
                  <a:gd name="T4" fmla="*/ 7 w 16"/>
                  <a:gd name="T5" fmla="*/ 8 h 11"/>
                  <a:gd name="T6" fmla="*/ 8 w 16"/>
                  <a:gd name="T7" fmla="*/ 9 h 11"/>
                  <a:gd name="T8" fmla="*/ 8 w 16"/>
                  <a:gd name="T9" fmla="*/ 10 h 11"/>
                  <a:gd name="T10" fmla="*/ 7 w 16"/>
                  <a:gd name="T11" fmla="*/ 10 h 11"/>
                  <a:gd name="T12" fmla="*/ 1 w 16"/>
                  <a:gd name="T13" fmla="*/ 0 h 11"/>
                  <a:gd name="T14" fmla="*/ 1 w 16"/>
                  <a:gd name="T15" fmla="*/ 0 h 11"/>
                  <a:gd name="T16" fmla="*/ 1 w 16"/>
                  <a:gd name="T17" fmla="*/ 3 h 11"/>
                  <a:gd name="T18" fmla="*/ 7 w 16"/>
                  <a:gd name="T19" fmla="*/ 11 h 11"/>
                  <a:gd name="T20" fmla="*/ 7 w 16"/>
                  <a:gd name="T21" fmla="*/ 11 h 11"/>
                  <a:gd name="T22" fmla="*/ 15 w 16"/>
                  <a:gd name="T23" fmla="*/ 6 h 11"/>
                  <a:gd name="T24" fmla="*/ 14 w 16"/>
                  <a:gd name="T25" fmla="*/ 4 h 11"/>
                  <a:gd name="T26" fmla="*/ 7 w 16"/>
                  <a:gd name="T27" fmla="*/ 8 h 11"/>
                  <a:gd name="T28" fmla="*/ 3 w 16"/>
                  <a:gd name="T29" fmla="*/ 1 h 11"/>
                  <a:gd name="T30" fmla="*/ 1 w 16"/>
                  <a:gd name="T3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" h="11">
                    <a:moveTo>
                      <a:pt x="7" y="10"/>
                    </a:moveTo>
                    <a:cubicBezTo>
                      <a:pt x="7" y="10"/>
                      <a:pt x="6" y="10"/>
                      <a:pt x="6" y="9"/>
                    </a:cubicBezTo>
                    <a:cubicBezTo>
                      <a:pt x="6" y="9"/>
                      <a:pt x="6" y="8"/>
                      <a:pt x="7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7" y="10"/>
                      <a:pt x="7" y="10"/>
                      <a:pt x="7" y="1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3"/>
                      <a:pt x="1" y="3"/>
                    </a:cubicBezTo>
                    <a:cubicBezTo>
                      <a:pt x="3" y="5"/>
                      <a:pt x="6" y="10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1"/>
                      <a:pt x="15" y="6"/>
                      <a:pt x="15" y="6"/>
                    </a:cubicBezTo>
                    <a:cubicBezTo>
                      <a:pt x="16" y="5"/>
                      <a:pt x="14" y="4"/>
                      <a:pt x="14" y="4"/>
                    </a:cubicBezTo>
                    <a:cubicBezTo>
                      <a:pt x="14" y="4"/>
                      <a:pt x="9" y="7"/>
                      <a:pt x="7" y="8"/>
                    </a:cubicBezTo>
                    <a:cubicBezTo>
                      <a:pt x="7" y="7"/>
                      <a:pt x="4" y="3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Freeform 38"/>
              <p:cNvSpPr>
                <a:spLocks noEditPoints="1"/>
              </p:cNvSpPr>
              <p:nvPr/>
            </p:nvSpPr>
            <p:spPr bwMode="auto">
              <a:xfrm>
                <a:off x="3989" y="2270"/>
                <a:ext cx="133" cy="123"/>
              </a:xfrm>
              <a:custGeom>
                <a:avLst/>
                <a:gdLst>
                  <a:gd name="T0" fmla="*/ 24 w 56"/>
                  <a:gd name="T1" fmla="*/ 40 h 52"/>
                  <a:gd name="T2" fmla="*/ 32 w 56"/>
                  <a:gd name="T3" fmla="*/ 42 h 52"/>
                  <a:gd name="T4" fmla="*/ 23 w 56"/>
                  <a:gd name="T5" fmla="*/ 39 h 52"/>
                  <a:gd name="T6" fmla="*/ 40 w 56"/>
                  <a:gd name="T7" fmla="*/ 50 h 52"/>
                  <a:gd name="T8" fmla="*/ 23 w 56"/>
                  <a:gd name="T9" fmla="*/ 39 h 52"/>
                  <a:gd name="T10" fmla="*/ 43 w 56"/>
                  <a:gd name="T11" fmla="*/ 44 h 52"/>
                  <a:gd name="T12" fmla="*/ 42 w 56"/>
                  <a:gd name="T13" fmla="*/ 49 h 52"/>
                  <a:gd name="T14" fmla="*/ 43 w 56"/>
                  <a:gd name="T15" fmla="*/ 44 h 52"/>
                  <a:gd name="T16" fmla="*/ 45 w 56"/>
                  <a:gd name="T17" fmla="*/ 39 h 52"/>
                  <a:gd name="T18" fmla="*/ 53 w 56"/>
                  <a:gd name="T19" fmla="*/ 27 h 52"/>
                  <a:gd name="T20" fmla="*/ 26 w 56"/>
                  <a:gd name="T21" fmla="*/ 35 h 52"/>
                  <a:gd name="T22" fmla="*/ 44 w 56"/>
                  <a:gd name="T23" fmla="*/ 39 h 52"/>
                  <a:gd name="T24" fmla="*/ 44 w 56"/>
                  <a:gd name="T25" fmla="*/ 39 h 52"/>
                  <a:gd name="T26" fmla="*/ 2 w 56"/>
                  <a:gd name="T27" fmla="*/ 26 h 52"/>
                  <a:gd name="T28" fmla="*/ 17 w 56"/>
                  <a:gd name="T29" fmla="*/ 36 h 52"/>
                  <a:gd name="T30" fmla="*/ 9 w 56"/>
                  <a:gd name="T31" fmla="*/ 27 h 52"/>
                  <a:gd name="T32" fmla="*/ 20 w 56"/>
                  <a:gd name="T33" fmla="*/ 36 h 52"/>
                  <a:gd name="T34" fmla="*/ 23 w 56"/>
                  <a:gd name="T35" fmla="*/ 35 h 52"/>
                  <a:gd name="T36" fmla="*/ 55 w 56"/>
                  <a:gd name="T37" fmla="*/ 21 h 52"/>
                  <a:gd name="T38" fmla="*/ 52 w 56"/>
                  <a:gd name="T39" fmla="*/ 26 h 52"/>
                  <a:gd name="T40" fmla="*/ 23 w 56"/>
                  <a:gd name="T41" fmla="*/ 35 h 52"/>
                  <a:gd name="T42" fmla="*/ 2 w 56"/>
                  <a:gd name="T43" fmla="*/ 23 h 52"/>
                  <a:gd name="T44" fmla="*/ 10 w 56"/>
                  <a:gd name="T45" fmla="*/ 11 h 52"/>
                  <a:gd name="T46" fmla="*/ 5 w 56"/>
                  <a:gd name="T47" fmla="*/ 21 h 52"/>
                  <a:gd name="T48" fmla="*/ 6 w 56"/>
                  <a:gd name="T49" fmla="*/ 20 h 52"/>
                  <a:gd name="T50" fmla="*/ 15 w 56"/>
                  <a:gd name="T51" fmla="*/ 5 h 52"/>
                  <a:gd name="T52" fmla="*/ 9 w 56"/>
                  <a:gd name="T53" fmla="*/ 17 h 52"/>
                  <a:gd name="T54" fmla="*/ 10 w 56"/>
                  <a:gd name="T55" fmla="*/ 18 h 52"/>
                  <a:gd name="T56" fmla="*/ 10 w 56"/>
                  <a:gd name="T57" fmla="*/ 17 h 52"/>
                  <a:gd name="T58" fmla="*/ 33 w 56"/>
                  <a:gd name="T59" fmla="*/ 16 h 52"/>
                  <a:gd name="T60" fmla="*/ 20 w 56"/>
                  <a:gd name="T61" fmla="*/ 0 h 52"/>
                  <a:gd name="T62" fmla="*/ 15 w 56"/>
                  <a:gd name="T63" fmla="*/ 4 h 52"/>
                  <a:gd name="T64" fmla="*/ 11 w 56"/>
                  <a:gd name="T65" fmla="*/ 7 h 52"/>
                  <a:gd name="T66" fmla="*/ 1 w 56"/>
                  <a:gd name="T67" fmla="*/ 24 h 52"/>
                  <a:gd name="T68" fmla="*/ 0 w 56"/>
                  <a:gd name="T69" fmla="*/ 28 h 52"/>
                  <a:gd name="T70" fmla="*/ 17 w 56"/>
                  <a:gd name="T71" fmla="*/ 37 h 52"/>
                  <a:gd name="T72" fmla="*/ 17 w 56"/>
                  <a:gd name="T73" fmla="*/ 37 h 52"/>
                  <a:gd name="T74" fmla="*/ 23 w 56"/>
                  <a:gd name="T75" fmla="*/ 41 h 52"/>
                  <a:gd name="T76" fmla="*/ 23 w 56"/>
                  <a:gd name="T77" fmla="*/ 41 h 52"/>
                  <a:gd name="T78" fmla="*/ 38 w 56"/>
                  <a:gd name="T79" fmla="*/ 52 h 52"/>
                  <a:gd name="T80" fmla="*/ 42 w 56"/>
                  <a:gd name="T81" fmla="*/ 50 h 52"/>
                  <a:gd name="T82" fmla="*/ 55 w 56"/>
                  <a:gd name="T83" fmla="*/ 31 h 52"/>
                  <a:gd name="T84" fmla="*/ 54 w 56"/>
                  <a:gd name="T85" fmla="*/ 29 h 52"/>
                  <a:gd name="T86" fmla="*/ 53 w 56"/>
                  <a:gd name="T87" fmla="*/ 26 h 52"/>
                  <a:gd name="T88" fmla="*/ 56 w 56"/>
                  <a:gd name="T89" fmla="*/ 20 h 52"/>
                  <a:gd name="T90" fmla="*/ 21 w 56"/>
                  <a:gd name="T9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6" h="52">
                    <a:moveTo>
                      <a:pt x="39" y="51"/>
                    </a:moveTo>
                    <a:cubicBezTo>
                      <a:pt x="34" y="43"/>
                      <a:pt x="26" y="41"/>
                      <a:pt x="24" y="41"/>
                    </a:cubicBezTo>
                    <a:cubicBezTo>
                      <a:pt x="24" y="40"/>
                      <a:pt x="24" y="40"/>
                      <a:pt x="24" y="40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7" y="40"/>
                      <a:pt x="29" y="41"/>
                      <a:pt x="32" y="42"/>
                    </a:cubicBezTo>
                    <a:cubicBezTo>
                      <a:pt x="35" y="44"/>
                      <a:pt x="38" y="47"/>
                      <a:pt x="39" y="50"/>
                    </a:cubicBezTo>
                    <a:cubicBezTo>
                      <a:pt x="39" y="51"/>
                      <a:pt x="39" y="51"/>
                      <a:pt x="39" y="51"/>
                    </a:cubicBezTo>
                    <a:moveTo>
                      <a:pt x="23" y="39"/>
                    </a:moveTo>
                    <a:cubicBezTo>
                      <a:pt x="23" y="38"/>
                      <a:pt x="23" y="38"/>
                      <a:pt x="23" y="37"/>
                    </a:cubicBezTo>
                    <a:cubicBezTo>
                      <a:pt x="35" y="40"/>
                      <a:pt x="40" y="48"/>
                      <a:pt x="41" y="49"/>
                    </a:cubicBezTo>
                    <a:cubicBezTo>
                      <a:pt x="40" y="50"/>
                      <a:pt x="40" y="50"/>
                      <a:pt x="40" y="50"/>
                    </a:cubicBezTo>
                    <a:cubicBezTo>
                      <a:pt x="38" y="46"/>
                      <a:pt x="36" y="43"/>
                      <a:pt x="32" y="42"/>
                    </a:cubicBezTo>
                    <a:cubicBezTo>
                      <a:pt x="30" y="40"/>
                      <a:pt x="27" y="39"/>
                      <a:pt x="24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3" y="39"/>
                      <a:pt x="23" y="39"/>
                      <a:pt x="23" y="39"/>
                    </a:cubicBezTo>
                    <a:moveTo>
                      <a:pt x="43" y="44"/>
                    </a:moveTo>
                    <a:cubicBezTo>
                      <a:pt x="43" y="44"/>
                      <a:pt x="43" y="44"/>
                      <a:pt x="43" y="44"/>
                    </a:cubicBezTo>
                    <a:cubicBezTo>
                      <a:pt x="48" y="39"/>
                      <a:pt x="51" y="34"/>
                      <a:pt x="54" y="30"/>
                    </a:cubicBezTo>
                    <a:cubicBezTo>
                      <a:pt x="54" y="31"/>
                      <a:pt x="54" y="31"/>
                      <a:pt x="54" y="31"/>
                    </a:cubicBezTo>
                    <a:cubicBezTo>
                      <a:pt x="42" y="49"/>
                      <a:pt x="42" y="49"/>
                      <a:pt x="42" y="49"/>
                    </a:cubicBezTo>
                    <a:cubicBezTo>
                      <a:pt x="41" y="46"/>
                      <a:pt x="36" y="39"/>
                      <a:pt x="24" y="37"/>
                    </a:cubicBezTo>
                    <a:cubicBezTo>
                      <a:pt x="25" y="37"/>
                      <a:pt x="25" y="37"/>
                      <a:pt x="26" y="37"/>
                    </a:cubicBezTo>
                    <a:cubicBezTo>
                      <a:pt x="30" y="37"/>
                      <a:pt x="38" y="38"/>
                      <a:pt x="43" y="44"/>
                    </a:cubicBezTo>
                    <a:cubicBezTo>
                      <a:pt x="43" y="44"/>
                      <a:pt x="43" y="44"/>
                      <a:pt x="43" y="44"/>
                    </a:cubicBezTo>
                    <a:moveTo>
                      <a:pt x="44" y="39"/>
                    </a:moveTo>
                    <a:cubicBezTo>
                      <a:pt x="45" y="39"/>
                      <a:pt x="45" y="39"/>
                      <a:pt x="45" y="39"/>
                    </a:cubicBezTo>
                    <a:cubicBezTo>
                      <a:pt x="45" y="39"/>
                      <a:pt x="45" y="39"/>
                      <a:pt x="45" y="39"/>
                    </a:cubicBezTo>
                    <a:cubicBezTo>
                      <a:pt x="45" y="39"/>
                      <a:pt x="45" y="39"/>
                      <a:pt x="45" y="39"/>
                    </a:cubicBezTo>
                    <a:cubicBezTo>
                      <a:pt x="48" y="34"/>
                      <a:pt x="50" y="31"/>
                      <a:pt x="53" y="27"/>
                    </a:cubicBezTo>
                    <a:cubicBezTo>
                      <a:pt x="54" y="28"/>
                      <a:pt x="54" y="28"/>
                      <a:pt x="54" y="28"/>
                    </a:cubicBezTo>
                    <a:cubicBezTo>
                      <a:pt x="51" y="33"/>
                      <a:pt x="48" y="37"/>
                      <a:pt x="43" y="43"/>
                    </a:cubicBezTo>
                    <a:cubicBezTo>
                      <a:pt x="38" y="37"/>
                      <a:pt x="30" y="35"/>
                      <a:pt x="26" y="35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7" y="35"/>
                      <a:pt x="30" y="34"/>
                      <a:pt x="33" y="34"/>
                    </a:cubicBezTo>
                    <a:cubicBezTo>
                      <a:pt x="36" y="34"/>
                      <a:pt x="40" y="35"/>
                      <a:pt x="44" y="39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39"/>
                      <a:pt x="44" y="39"/>
                      <a:pt x="44" y="39"/>
                    </a:cubicBezTo>
                    <a:moveTo>
                      <a:pt x="17" y="36"/>
                    </a:moveTo>
                    <a:cubicBezTo>
                      <a:pt x="14" y="31"/>
                      <a:pt x="10" y="28"/>
                      <a:pt x="1" y="27"/>
                    </a:cubicBezTo>
                    <a:cubicBezTo>
                      <a:pt x="1" y="27"/>
                      <a:pt x="2" y="27"/>
                      <a:pt x="2" y="26"/>
                    </a:cubicBezTo>
                    <a:cubicBezTo>
                      <a:pt x="3" y="26"/>
                      <a:pt x="6" y="27"/>
                      <a:pt x="9" y="28"/>
                    </a:cubicBezTo>
                    <a:cubicBezTo>
                      <a:pt x="13" y="30"/>
                      <a:pt x="16" y="33"/>
                      <a:pt x="18" y="36"/>
                    </a:cubicBezTo>
                    <a:cubicBezTo>
                      <a:pt x="17" y="36"/>
                      <a:pt x="17" y="36"/>
                      <a:pt x="17" y="36"/>
                    </a:cubicBezTo>
                    <a:moveTo>
                      <a:pt x="18" y="36"/>
                    </a:moveTo>
                    <a:cubicBezTo>
                      <a:pt x="18" y="36"/>
                      <a:pt x="18" y="36"/>
                      <a:pt x="18" y="36"/>
                    </a:cubicBezTo>
                    <a:cubicBezTo>
                      <a:pt x="16" y="32"/>
                      <a:pt x="13" y="30"/>
                      <a:pt x="9" y="27"/>
                    </a:cubicBezTo>
                    <a:cubicBezTo>
                      <a:pt x="7" y="26"/>
                      <a:pt x="3" y="26"/>
                      <a:pt x="2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4" y="25"/>
                      <a:pt x="15" y="26"/>
                      <a:pt x="20" y="36"/>
                    </a:cubicBezTo>
                    <a:cubicBezTo>
                      <a:pt x="20" y="36"/>
                      <a:pt x="19" y="36"/>
                      <a:pt x="19" y="36"/>
                    </a:cubicBezTo>
                    <a:cubicBezTo>
                      <a:pt x="19" y="36"/>
                      <a:pt x="19" y="36"/>
                      <a:pt x="18" y="36"/>
                    </a:cubicBezTo>
                    <a:moveTo>
                      <a:pt x="23" y="35"/>
                    </a:moveTo>
                    <a:cubicBezTo>
                      <a:pt x="34" y="17"/>
                      <a:pt x="34" y="17"/>
                      <a:pt x="34" y="17"/>
                    </a:cubicBezTo>
                    <a:cubicBezTo>
                      <a:pt x="36" y="16"/>
                      <a:pt x="39" y="16"/>
                      <a:pt x="42" y="16"/>
                    </a:cubicBezTo>
                    <a:cubicBezTo>
                      <a:pt x="47" y="16"/>
                      <a:pt x="51" y="17"/>
                      <a:pt x="55" y="21"/>
                    </a:cubicBezTo>
                    <a:cubicBezTo>
                      <a:pt x="54" y="23"/>
                      <a:pt x="53" y="24"/>
                      <a:pt x="52" y="2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0" y="30"/>
                      <a:pt x="47" y="33"/>
                      <a:pt x="44" y="38"/>
                    </a:cubicBezTo>
                    <a:cubicBezTo>
                      <a:pt x="41" y="34"/>
                      <a:pt x="36" y="33"/>
                      <a:pt x="33" y="33"/>
                    </a:cubicBezTo>
                    <a:cubicBezTo>
                      <a:pt x="29" y="33"/>
                      <a:pt x="25" y="34"/>
                      <a:pt x="23" y="35"/>
                    </a:cubicBezTo>
                    <a:cubicBezTo>
                      <a:pt x="23" y="35"/>
                      <a:pt x="23" y="35"/>
                      <a:pt x="23" y="35"/>
                    </a:cubicBezTo>
                    <a:moveTo>
                      <a:pt x="19" y="32"/>
                    </a:moveTo>
                    <a:cubicBezTo>
                      <a:pt x="13" y="25"/>
                      <a:pt x="5" y="24"/>
                      <a:pt x="2" y="23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9"/>
                      <a:pt x="11" y="10"/>
                      <a:pt x="10" y="11"/>
                    </a:cubicBezTo>
                    <a:cubicBezTo>
                      <a:pt x="9" y="14"/>
                      <a:pt x="7" y="16"/>
                      <a:pt x="5" y="20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13" y="24"/>
                      <a:pt x="16" y="28"/>
                      <a:pt x="19" y="32"/>
                    </a:cubicBezTo>
                    <a:moveTo>
                      <a:pt x="21" y="34"/>
                    </a:moveTo>
                    <a:cubicBezTo>
                      <a:pt x="19" y="29"/>
                      <a:pt x="16" y="24"/>
                      <a:pt x="6" y="20"/>
                    </a:cubicBezTo>
                    <a:cubicBezTo>
                      <a:pt x="8" y="17"/>
                      <a:pt x="10" y="14"/>
                      <a:pt x="11" y="12"/>
                    </a:cubicBezTo>
                    <a:cubicBezTo>
                      <a:pt x="12" y="9"/>
                      <a:pt x="13" y="8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7"/>
                      <a:pt x="14" y="9"/>
                      <a:pt x="14" y="10"/>
                    </a:cubicBezTo>
                    <a:cubicBezTo>
                      <a:pt x="12" y="12"/>
                      <a:pt x="11" y="14"/>
                      <a:pt x="9" y="17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20" y="24"/>
                      <a:pt x="21" y="31"/>
                      <a:pt x="21" y="34"/>
                    </a:cubicBezTo>
                    <a:moveTo>
                      <a:pt x="22" y="34"/>
                    </a:moveTo>
                    <a:cubicBezTo>
                      <a:pt x="22" y="31"/>
                      <a:pt x="21" y="24"/>
                      <a:pt x="10" y="17"/>
                    </a:cubicBezTo>
                    <a:cubicBezTo>
                      <a:pt x="12" y="15"/>
                      <a:pt x="13" y="13"/>
                      <a:pt x="14" y="11"/>
                    </a:cubicBezTo>
                    <a:cubicBezTo>
                      <a:pt x="17" y="7"/>
                      <a:pt x="18" y="4"/>
                      <a:pt x="21" y="1"/>
                    </a:cubicBezTo>
                    <a:cubicBezTo>
                      <a:pt x="30" y="3"/>
                      <a:pt x="33" y="12"/>
                      <a:pt x="33" y="16"/>
                    </a:cubicBezTo>
                    <a:cubicBezTo>
                      <a:pt x="22" y="34"/>
                      <a:pt x="22" y="34"/>
                      <a:pt x="22" y="34"/>
                    </a:cubicBezTo>
                    <a:moveTo>
                      <a:pt x="21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9" y="2"/>
                      <a:pt x="18" y="3"/>
                      <a:pt x="17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5" y="4"/>
                      <a:pt x="15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3" y="6"/>
                      <a:pt x="12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0" y="27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9" y="29"/>
                      <a:pt x="13" y="32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8" y="37"/>
                      <a:pt x="19" y="37"/>
                      <a:pt x="19" y="37"/>
                    </a:cubicBezTo>
                    <a:cubicBezTo>
                      <a:pt x="20" y="37"/>
                      <a:pt x="20" y="37"/>
                      <a:pt x="21" y="37"/>
                    </a:cubicBezTo>
                    <a:cubicBezTo>
                      <a:pt x="22" y="38"/>
                      <a:pt x="23" y="39"/>
                      <a:pt x="23" y="41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3" y="42"/>
                      <a:pt x="32" y="43"/>
                      <a:pt x="38" y="51"/>
                    </a:cubicBezTo>
                    <a:cubicBezTo>
                      <a:pt x="38" y="51"/>
                      <a:pt x="38" y="51"/>
                      <a:pt x="38" y="51"/>
                    </a:cubicBezTo>
                    <a:cubicBezTo>
                      <a:pt x="38" y="52"/>
                      <a:pt x="38" y="52"/>
                      <a:pt x="38" y="52"/>
                    </a:cubicBezTo>
                    <a:cubicBezTo>
                      <a:pt x="39" y="52"/>
                      <a:pt x="39" y="52"/>
                      <a:pt x="39" y="52"/>
                    </a:cubicBezTo>
                    <a:cubicBezTo>
                      <a:pt x="39" y="52"/>
                      <a:pt x="39" y="52"/>
                      <a:pt x="39" y="52"/>
                    </a:cubicBezTo>
                    <a:cubicBezTo>
                      <a:pt x="42" y="50"/>
                      <a:pt x="42" y="50"/>
                      <a:pt x="42" y="50"/>
                    </a:cubicBezTo>
                    <a:cubicBezTo>
                      <a:pt x="42" y="50"/>
                      <a:pt x="42" y="50"/>
                      <a:pt x="42" y="50"/>
                    </a:cubicBezTo>
                    <a:cubicBezTo>
                      <a:pt x="42" y="50"/>
                      <a:pt x="42" y="50"/>
                      <a:pt x="42" y="50"/>
                    </a:cubicBezTo>
                    <a:cubicBezTo>
                      <a:pt x="55" y="31"/>
                      <a:pt x="55" y="31"/>
                      <a:pt x="55" y="31"/>
                    </a:cubicBezTo>
                    <a:cubicBezTo>
                      <a:pt x="55" y="31"/>
                      <a:pt x="55" y="31"/>
                      <a:pt x="55" y="31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4" y="29"/>
                      <a:pt x="55" y="28"/>
                      <a:pt x="55" y="28"/>
                    </a:cubicBezTo>
                    <a:cubicBezTo>
                      <a:pt x="55" y="27"/>
                      <a:pt x="55" y="27"/>
                      <a:pt x="55" y="27"/>
                    </a:cubicBezTo>
                    <a:cubicBezTo>
                      <a:pt x="53" y="26"/>
                      <a:pt x="53" y="26"/>
                      <a:pt x="53" y="26"/>
                    </a:cubicBezTo>
                    <a:cubicBezTo>
                      <a:pt x="54" y="24"/>
                      <a:pt x="55" y="23"/>
                      <a:pt x="56" y="21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2" y="16"/>
                      <a:pt x="47" y="15"/>
                      <a:pt x="42" y="15"/>
                    </a:cubicBezTo>
                    <a:cubicBezTo>
                      <a:pt x="39" y="15"/>
                      <a:pt x="37" y="15"/>
                      <a:pt x="35" y="16"/>
                    </a:cubicBezTo>
                    <a:cubicBezTo>
                      <a:pt x="34" y="11"/>
                      <a:pt x="31" y="2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Freeform 39"/>
              <p:cNvSpPr>
                <a:spLocks/>
              </p:cNvSpPr>
              <p:nvPr/>
            </p:nvSpPr>
            <p:spPr bwMode="auto">
              <a:xfrm>
                <a:off x="4041" y="2284"/>
                <a:ext cx="21" cy="26"/>
              </a:xfrm>
              <a:custGeom>
                <a:avLst/>
                <a:gdLst>
                  <a:gd name="T0" fmla="*/ 1 w 9"/>
                  <a:gd name="T1" fmla="*/ 0 h 11"/>
                  <a:gd name="T2" fmla="*/ 0 w 9"/>
                  <a:gd name="T3" fmla="*/ 0 h 11"/>
                  <a:gd name="T4" fmla="*/ 0 w 9"/>
                  <a:gd name="T5" fmla="*/ 1 h 11"/>
                  <a:gd name="T6" fmla="*/ 8 w 9"/>
                  <a:gd name="T7" fmla="*/ 11 h 11"/>
                  <a:gd name="T8" fmla="*/ 8 w 9"/>
                  <a:gd name="T9" fmla="*/ 11 h 11"/>
                  <a:gd name="T10" fmla="*/ 8 w 9"/>
                  <a:gd name="T11" fmla="*/ 11 h 11"/>
                  <a:gd name="T12" fmla="*/ 9 w 9"/>
                  <a:gd name="T13" fmla="*/ 11 h 11"/>
                  <a:gd name="T14" fmla="*/ 1 w 9"/>
                  <a:gd name="T1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1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3"/>
                      <a:pt x="7" y="7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8" y="6"/>
                      <a:pt x="5" y="3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Freeform 40"/>
              <p:cNvSpPr>
                <a:spLocks/>
              </p:cNvSpPr>
              <p:nvPr/>
            </p:nvSpPr>
            <p:spPr bwMode="auto">
              <a:xfrm>
                <a:off x="4036" y="2293"/>
                <a:ext cx="19" cy="24"/>
              </a:xfrm>
              <a:custGeom>
                <a:avLst/>
                <a:gdLst>
                  <a:gd name="T0" fmla="*/ 1 w 8"/>
                  <a:gd name="T1" fmla="*/ 0 h 10"/>
                  <a:gd name="T2" fmla="*/ 0 w 8"/>
                  <a:gd name="T3" fmla="*/ 0 h 10"/>
                  <a:gd name="T4" fmla="*/ 0 w 8"/>
                  <a:gd name="T5" fmla="*/ 1 h 10"/>
                  <a:gd name="T6" fmla="*/ 7 w 8"/>
                  <a:gd name="T7" fmla="*/ 10 h 10"/>
                  <a:gd name="T8" fmla="*/ 8 w 8"/>
                  <a:gd name="T9" fmla="*/ 10 h 10"/>
                  <a:gd name="T10" fmla="*/ 8 w 8"/>
                  <a:gd name="T11" fmla="*/ 10 h 10"/>
                  <a:gd name="T12" fmla="*/ 8 w 8"/>
                  <a:gd name="T13" fmla="*/ 10 h 10"/>
                  <a:gd name="T14" fmla="*/ 1 w 8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0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3"/>
                      <a:pt x="6" y="6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7" y="6"/>
                      <a:pt x="5" y="2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Freeform 41"/>
              <p:cNvSpPr>
                <a:spLocks/>
              </p:cNvSpPr>
              <p:nvPr/>
            </p:nvSpPr>
            <p:spPr bwMode="auto">
              <a:xfrm>
                <a:off x="4032" y="2301"/>
                <a:ext cx="19" cy="26"/>
              </a:xfrm>
              <a:custGeom>
                <a:avLst/>
                <a:gdLst>
                  <a:gd name="T0" fmla="*/ 1 w 8"/>
                  <a:gd name="T1" fmla="*/ 0 h 11"/>
                  <a:gd name="T2" fmla="*/ 0 w 8"/>
                  <a:gd name="T3" fmla="*/ 0 h 11"/>
                  <a:gd name="T4" fmla="*/ 0 w 8"/>
                  <a:gd name="T5" fmla="*/ 1 h 11"/>
                  <a:gd name="T6" fmla="*/ 7 w 8"/>
                  <a:gd name="T7" fmla="*/ 10 h 11"/>
                  <a:gd name="T8" fmla="*/ 8 w 8"/>
                  <a:gd name="T9" fmla="*/ 11 h 11"/>
                  <a:gd name="T10" fmla="*/ 8 w 8"/>
                  <a:gd name="T11" fmla="*/ 11 h 11"/>
                  <a:gd name="T12" fmla="*/ 8 w 8"/>
                  <a:gd name="T13" fmla="*/ 10 h 11"/>
                  <a:gd name="T14" fmla="*/ 1 w 8"/>
                  <a:gd name="T1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3"/>
                      <a:pt x="6" y="6"/>
                      <a:pt x="7" y="10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7" y="6"/>
                      <a:pt x="5" y="3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Freeform 42"/>
              <p:cNvSpPr>
                <a:spLocks/>
              </p:cNvSpPr>
              <p:nvPr/>
            </p:nvSpPr>
            <p:spPr bwMode="auto">
              <a:xfrm>
                <a:off x="4034" y="2315"/>
                <a:ext cx="12" cy="19"/>
              </a:xfrm>
              <a:custGeom>
                <a:avLst/>
                <a:gdLst>
                  <a:gd name="T0" fmla="*/ 0 w 5"/>
                  <a:gd name="T1" fmla="*/ 0 h 8"/>
                  <a:gd name="T2" fmla="*/ 0 w 5"/>
                  <a:gd name="T3" fmla="*/ 0 h 8"/>
                  <a:gd name="T4" fmla="*/ 0 w 5"/>
                  <a:gd name="T5" fmla="*/ 1 h 8"/>
                  <a:gd name="T6" fmla="*/ 4 w 5"/>
                  <a:gd name="T7" fmla="*/ 7 h 8"/>
                  <a:gd name="T8" fmla="*/ 4 w 5"/>
                  <a:gd name="T9" fmla="*/ 8 h 8"/>
                  <a:gd name="T10" fmla="*/ 4 w 5"/>
                  <a:gd name="T11" fmla="*/ 8 h 8"/>
                  <a:gd name="T12" fmla="*/ 5 w 5"/>
                  <a:gd name="T13" fmla="*/ 7 h 8"/>
                  <a:gd name="T14" fmla="*/ 0 w 5"/>
                  <a:gd name="T1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3" y="4"/>
                      <a:pt x="4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4"/>
                      <a:pt x="3" y="2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Freeform 43"/>
              <p:cNvSpPr>
                <a:spLocks/>
              </p:cNvSpPr>
              <p:nvPr/>
            </p:nvSpPr>
            <p:spPr bwMode="auto">
              <a:xfrm>
                <a:off x="4074" y="2312"/>
                <a:ext cx="31" cy="10"/>
              </a:xfrm>
              <a:custGeom>
                <a:avLst/>
                <a:gdLst>
                  <a:gd name="T0" fmla="*/ 4 w 13"/>
                  <a:gd name="T1" fmla="*/ 0 h 4"/>
                  <a:gd name="T2" fmla="*/ 0 w 13"/>
                  <a:gd name="T3" fmla="*/ 1 h 4"/>
                  <a:gd name="T4" fmla="*/ 0 w 13"/>
                  <a:gd name="T5" fmla="*/ 1 h 4"/>
                  <a:gd name="T6" fmla="*/ 0 w 13"/>
                  <a:gd name="T7" fmla="*/ 2 h 4"/>
                  <a:gd name="T8" fmla="*/ 4 w 13"/>
                  <a:gd name="T9" fmla="*/ 1 h 4"/>
                  <a:gd name="T10" fmla="*/ 12 w 13"/>
                  <a:gd name="T11" fmla="*/ 4 h 4"/>
                  <a:gd name="T12" fmla="*/ 13 w 13"/>
                  <a:gd name="T13" fmla="*/ 4 h 4"/>
                  <a:gd name="T14" fmla="*/ 13 w 13"/>
                  <a:gd name="T15" fmla="*/ 4 h 4"/>
                  <a:gd name="T16" fmla="*/ 13 w 13"/>
                  <a:gd name="T17" fmla="*/ 3 h 4"/>
                  <a:gd name="T18" fmla="*/ 4 w 13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4">
                    <a:moveTo>
                      <a:pt x="4" y="0"/>
                    </a:moveTo>
                    <a:cubicBezTo>
                      <a:pt x="3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3" y="1"/>
                      <a:pt x="4" y="1"/>
                    </a:cubicBezTo>
                    <a:cubicBezTo>
                      <a:pt x="7" y="1"/>
                      <a:pt x="10" y="2"/>
                      <a:pt x="12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0" y="1"/>
                      <a:pt x="7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Freeform 44"/>
              <p:cNvSpPr>
                <a:spLocks/>
              </p:cNvSpPr>
              <p:nvPr/>
            </p:nvSpPr>
            <p:spPr bwMode="auto">
              <a:xfrm>
                <a:off x="4070" y="2322"/>
                <a:ext cx="31" cy="7"/>
              </a:xfrm>
              <a:custGeom>
                <a:avLst/>
                <a:gdLst>
                  <a:gd name="T0" fmla="*/ 4 w 13"/>
                  <a:gd name="T1" fmla="*/ 0 h 3"/>
                  <a:gd name="T2" fmla="*/ 1 w 13"/>
                  <a:gd name="T3" fmla="*/ 0 h 3"/>
                  <a:gd name="T4" fmla="*/ 0 w 13"/>
                  <a:gd name="T5" fmla="*/ 1 h 3"/>
                  <a:gd name="T6" fmla="*/ 1 w 13"/>
                  <a:gd name="T7" fmla="*/ 1 h 3"/>
                  <a:gd name="T8" fmla="*/ 4 w 13"/>
                  <a:gd name="T9" fmla="*/ 1 h 3"/>
                  <a:gd name="T10" fmla="*/ 12 w 13"/>
                  <a:gd name="T11" fmla="*/ 3 h 3"/>
                  <a:gd name="T12" fmla="*/ 13 w 13"/>
                  <a:gd name="T13" fmla="*/ 3 h 3"/>
                  <a:gd name="T14" fmla="*/ 13 w 13"/>
                  <a:gd name="T15" fmla="*/ 3 h 3"/>
                  <a:gd name="T16" fmla="*/ 13 w 13"/>
                  <a:gd name="T17" fmla="*/ 2 h 3"/>
                  <a:gd name="T18" fmla="*/ 4 w 13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3">
                    <a:moveTo>
                      <a:pt x="4" y="0"/>
                    </a:moveTo>
                    <a:cubicBezTo>
                      <a:pt x="3" y="0"/>
                      <a:pt x="2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3" y="1"/>
                      <a:pt x="4" y="1"/>
                    </a:cubicBezTo>
                    <a:cubicBezTo>
                      <a:pt x="7" y="1"/>
                      <a:pt x="10" y="2"/>
                      <a:pt x="12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0" y="1"/>
                      <a:pt x="7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Freeform 45"/>
              <p:cNvSpPr>
                <a:spLocks/>
              </p:cNvSpPr>
              <p:nvPr/>
            </p:nvSpPr>
            <p:spPr bwMode="auto">
              <a:xfrm>
                <a:off x="4065" y="2329"/>
                <a:ext cx="31" cy="10"/>
              </a:xfrm>
              <a:custGeom>
                <a:avLst/>
                <a:gdLst>
                  <a:gd name="T0" fmla="*/ 4 w 13"/>
                  <a:gd name="T1" fmla="*/ 0 h 4"/>
                  <a:gd name="T2" fmla="*/ 1 w 13"/>
                  <a:gd name="T3" fmla="*/ 0 h 4"/>
                  <a:gd name="T4" fmla="*/ 0 w 13"/>
                  <a:gd name="T5" fmla="*/ 1 h 4"/>
                  <a:gd name="T6" fmla="*/ 1 w 13"/>
                  <a:gd name="T7" fmla="*/ 2 h 4"/>
                  <a:gd name="T8" fmla="*/ 4 w 13"/>
                  <a:gd name="T9" fmla="*/ 1 h 4"/>
                  <a:gd name="T10" fmla="*/ 12 w 13"/>
                  <a:gd name="T11" fmla="*/ 4 h 4"/>
                  <a:gd name="T12" fmla="*/ 12 w 13"/>
                  <a:gd name="T13" fmla="*/ 4 h 4"/>
                  <a:gd name="T14" fmla="*/ 13 w 13"/>
                  <a:gd name="T15" fmla="*/ 4 h 4"/>
                  <a:gd name="T16" fmla="*/ 13 w 13"/>
                  <a:gd name="T17" fmla="*/ 3 h 4"/>
                  <a:gd name="T18" fmla="*/ 4 w 13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4">
                    <a:moveTo>
                      <a:pt x="4" y="0"/>
                    </a:moveTo>
                    <a:cubicBezTo>
                      <a:pt x="3" y="0"/>
                      <a:pt x="2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3" y="1"/>
                      <a:pt x="4" y="1"/>
                    </a:cubicBezTo>
                    <a:cubicBezTo>
                      <a:pt x="7" y="1"/>
                      <a:pt x="9" y="2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0" y="1"/>
                      <a:pt x="7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Freeform 46"/>
              <p:cNvSpPr>
                <a:spLocks/>
              </p:cNvSpPr>
              <p:nvPr/>
            </p:nvSpPr>
            <p:spPr bwMode="auto">
              <a:xfrm>
                <a:off x="4060" y="2336"/>
                <a:ext cx="21" cy="5"/>
              </a:xfrm>
              <a:custGeom>
                <a:avLst/>
                <a:gdLst>
                  <a:gd name="T0" fmla="*/ 4 w 9"/>
                  <a:gd name="T1" fmla="*/ 0 h 2"/>
                  <a:gd name="T2" fmla="*/ 1 w 9"/>
                  <a:gd name="T3" fmla="*/ 1 h 2"/>
                  <a:gd name="T4" fmla="*/ 0 w 9"/>
                  <a:gd name="T5" fmla="*/ 1 h 2"/>
                  <a:gd name="T6" fmla="*/ 1 w 9"/>
                  <a:gd name="T7" fmla="*/ 2 h 2"/>
                  <a:gd name="T8" fmla="*/ 4 w 9"/>
                  <a:gd name="T9" fmla="*/ 1 h 2"/>
                  <a:gd name="T10" fmla="*/ 8 w 9"/>
                  <a:gd name="T11" fmla="*/ 2 h 2"/>
                  <a:gd name="T12" fmla="*/ 8 w 9"/>
                  <a:gd name="T13" fmla="*/ 2 h 2"/>
                  <a:gd name="T14" fmla="*/ 9 w 9"/>
                  <a:gd name="T15" fmla="*/ 2 h 2"/>
                  <a:gd name="T16" fmla="*/ 8 w 9"/>
                  <a:gd name="T17" fmla="*/ 1 h 2"/>
                  <a:gd name="T18" fmla="*/ 4 w 9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3" y="1"/>
                      <a:pt x="4" y="1"/>
                    </a:cubicBezTo>
                    <a:cubicBezTo>
                      <a:pt x="5" y="1"/>
                      <a:pt x="7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0"/>
                      <a:pt x="5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Freeform 47"/>
              <p:cNvSpPr>
                <a:spLocks noEditPoints="1"/>
              </p:cNvSpPr>
              <p:nvPr/>
            </p:nvSpPr>
            <p:spPr bwMode="auto">
              <a:xfrm>
                <a:off x="4067" y="1946"/>
                <a:ext cx="124" cy="126"/>
              </a:xfrm>
              <a:custGeom>
                <a:avLst/>
                <a:gdLst>
                  <a:gd name="T0" fmla="*/ 34 w 52"/>
                  <a:gd name="T1" fmla="*/ 48 h 53"/>
                  <a:gd name="T2" fmla="*/ 22 w 52"/>
                  <a:gd name="T3" fmla="*/ 51 h 53"/>
                  <a:gd name="T4" fmla="*/ 28 w 52"/>
                  <a:gd name="T5" fmla="*/ 51 h 53"/>
                  <a:gd name="T6" fmla="*/ 31 w 52"/>
                  <a:gd name="T7" fmla="*/ 46 h 53"/>
                  <a:gd name="T8" fmla="*/ 14 w 52"/>
                  <a:gd name="T9" fmla="*/ 49 h 53"/>
                  <a:gd name="T10" fmla="*/ 34 w 52"/>
                  <a:gd name="T11" fmla="*/ 45 h 53"/>
                  <a:gd name="T12" fmla="*/ 38 w 52"/>
                  <a:gd name="T13" fmla="*/ 44 h 53"/>
                  <a:gd name="T14" fmla="*/ 13 w 52"/>
                  <a:gd name="T15" fmla="*/ 48 h 53"/>
                  <a:gd name="T16" fmla="*/ 10 w 52"/>
                  <a:gd name="T17" fmla="*/ 47 h 53"/>
                  <a:gd name="T18" fmla="*/ 42 w 52"/>
                  <a:gd name="T19" fmla="*/ 41 h 53"/>
                  <a:gd name="T20" fmla="*/ 34 w 52"/>
                  <a:gd name="T21" fmla="*/ 41 h 53"/>
                  <a:gd name="T22" fmla="*/ 7 w 52"/>
                  <a:gd name="T23" fmla="*/ 44 h 53"/>
                  <a:gd name="T24" fmla="*/ 43 w 52"/>
                  <a:gd name="T25" fmla="*/ 45 h 53"/>
                  <a:gd name="T26" fmla="*/ 32 w 52"/>
                  <a:gd name="T27" fmla="*/ 43 h 53"/>
                  <a:gd name="T28" fmla="*/ 5 w 52"/>
                  <a:gd name="T29" fmla="*/ 37 h 53"/>
                  <a:gd name="T30" fmla="*/ 44 w 52"/>
                  <a:gd name="T31" fmla="*/ 43 h 53"/>
                  <a:gd name="T32" fmla="*/ 3 w 52"/>
                  <a:gd name="T33" fmla="*/ 35 h 53"/>
                  <a:gd name="T34" fmla="*/ 30 w 52"/>
                  <a:gd name="T35" fmla="*/ 35 h 53"/>
                  <a:gd name="T36" fmla="*/ 47 w 52"/>
                  <a:gd name="T37" fmla="*/ 34 h 53"/>
                  <a:gd name="T38" fmla="*/ 28 w 52"/>
                  <a:gd name="T39" fmla="*/ 33 h 53"/>
                  <a:gd name="T40" fmla="*/ 45 w 52"/>
                  <a:gd name="T41" fmla="*/ 32 h 53"/>
                  <a:gd name="T42" fmla="*/ 43 w 52"/>
                  <a:gd name="T43" fmla="*/ 33 h 53"/>
                  <a:gd name="T44" fmla="*/ 40 w 52"/>
                  <a:gd name="T45" fmla="*/ 30 h 53"/>
                  <a:gd name="T46" fmla="*/ 37 w 52"/>
                  <a:gd name="T47" fmla="*/ 30 h 53"/>
                  <a:gd name="T48" fmla="*/ 49 w 52"/>
                  <a:gd name="T49" fmla="*/ 37 h 53"/>
                  <a:gd name="T50" fmla="*/ 27 w 52"/>
                  <a:gd name="T51" fmla="*/ 30 h 53"/>
                  <a:gd name="T52" fmla="*/ 36 w 52"/>
                  <a:gd name="T53" fmla="*/ 43 h 53"/>
                  <a:gd name="T54" fmla="*/ 38 w 52"/>
                  <a:gd name="T55" fmla="*/ 32 h 53"/>
                  <a:gd name="T56" fmla="*/ 47 w 52"/>
                  <a:gd name="T57" fmla="*/ 35 h 53"/>
                  <a:gd name="T58" fmla="*/ 30 w 52"/>
                  <a:gd name="T59" fmla="*/ 27 h 53"/>
                  <a:gd name="T60" fmla="*/ 29 w 52"/>
                  <a:gd name="T61" fmla="*/ 26 h 53"/>
                  <a:gd name="T62" fmla="*/ 27 w 52"/>
                  <a:gd name="T63" fmla="*/ 24 h 53"/>
                  <a:gd name="T64" fmla="*/ 31 w 52"/>
                  <a:gd name="T65" fmla="*/ 23 h 53"/>
                  <a:gd name="T66" fmla="*/ 48 w 52"/>
                  <a:gd name="T67" fmla="*/ 32 h 53"/>
                  <a:gd name="T68" fmla="*/ 31 w 52"/>
                  <a:gd name="T69" fmla="*/ 26 h 53"/>
                  <a:gd name="T70" fmla="*/ 34 w 52"/>
                  <a:gd name="T71" fmla="*/ 19 h 53"/>
                  <a:gd name="T72" fmla="*/ 36 w 52"/>
                  <a:gd name="T73" fmla="*/ 21 h 53"/>
                  <a:gd name="T74" fmla="*/ 42 w 52"/>
                  <a:gd name="T75" fmla="*/ 18 h 53"/>
                  <a:gd name="T76" fmla="*/ 47 w 52"/>
                  <a:gd name="T77" fmla="*/ 12 h 53"/>
                  <a:gd name="T78" fmla="*/ 47 w 52"/>
                  <a:gd name="T79" fmla="*/ 16 h 53"/>
                  <a:gd name="T80" fmla="*/ 1 w 52"/>
                  <a:gd name="T81" fmla="*/ 25 h 53"/>
                  <a:gd name="T82" fmla="*/ 26 w 52"/>
                  <a:gd name="T83" fmla="*/ 31 h 53"/>
                  <a:gd name="T84" fmla="*/ 31 w 52"/>
                  <a:gd name="T85" fmla="*/ 45 h 53"/>
                  <a:gd name="T86" fmla="*/ 27 w 52"/>
                  <a:gd name="T87" fmla="*/ 21 h 53"/>
                  <a:gd name="T88" fmla="*/ 29 w 52"/>
                  <a:gd name="T89" fmla="*/ 20 h 53"/>
                  <a:gd name="T90" fmla="*/ 26 w 52"/>
                  <a:gd name="T91" fmla="*/ 24 h 53"/>
                  <a:gd name="T92" fmla="*/ 26 w 52"/>
                  <a:gd name="T93" fmla="*/ 2 h 53"/>
                  <a:gd name="T94" fmla="*/ 1 w 52"/>
                  <a:gd name="T95" fmla="*/ 34 h 53"/>
                  <a:gd name="T96" fmla="*/ 3 w 52"/>
                  <a:gd name="T97" fmla="*/ 40 h 53"/>
                  <a:gd name="T98" fmla="*/ 6 w 52"/>
                  <a:gd name="T99" fmla="*/ 44 h 53"/>
                  <a:gd name="T100" fmla="*/ 16 w 52"/>
                  <a:gd name="T101" fmla="*/ 52 h 53"/>
                  <a:gd name="T102" fmla="*/ 22 w 52"/>
                  <a:gd name="T103" fmla="*/ 52 h 53"/>
                  <a:gd name="T104" fmla="*/ 29 w 52"/>
                  <a:gd name="T105" fmla="*/ 52 h 53"/>
                  <a:gd name="T106" fmla="*/ 35 w 52"/>
                  <a:gd name="T107" fmla="*/ 51 h 53"/>
                  <a:gd name="T108" fmla="*/ 41 w 52"/>
                  <a:gd name="T109" fmla="*/ 48 h 53"/>
                  <a:gd name="T110" fmla="*/ 52 w 52"/>
                  <a:gd name="T111" fmla="*/ 28 h 53"/>
                  <a:gd name="T112" fmla="*/ 48 w 52"/>
                  <a:gd name="T113" fmla="*/ 1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2" h="53">
                    <a:moveTo>
                      <a:pt x="31" y="51"/>
                    </a:moveTo>
                    <a:cubicBezTo>
                      <a:pt x="31" y="50"/>
                      <a:pt x="31" y="50"/>
                      <a:pt x="31" y="50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31" y="51"/>
                      <a:pt x="31" y="51"/>
                      <a:pt x="31" y="51"/>
                    </a:cubicBezTo>
                    <a:moveTo>
                      <a:pt x="34" y="49"/>
                    </a:moveTo>
                    <a:cubicBezTo>
                      <a:pt x="34" y="49"/>
                      <a:pt x="34" y="49"/>
                      <a:pt x="34" y="49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34" y="48"/>
                      <a:pt x="34" y="49"/>
                      <a:pt x="34" y="49"/>
                    </a:cubicBezTo>
                    <a:moveTo>
                      <a:pt x="25" y="46"/>
                    </a:moveTo>
                    <a:cubicBezTo>
                      <a:pt x="26" y="46"/>
                      <a:pt x="26" y="46"/>
                      <a:pt x="27" y="46"/>
                    </a:cubicBezTo>
                    <a:cubicBezTo>
                      <a:pt x="25" y="51"/>
                      <a:pt x="25" y="51"/>
                      <a:pt x="25" y="51"/>
                    </a:cubicBezTo>
                    <a:cubicBezTo>
                      <a:pt x="24" y="51"/>
                      <a:pt x="24" y="51"/>
                      <a:pt x="23" y="51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5" y="46"/>
                      <a:pt x="25" y="46"/>
                      <a:pt x="25" y="46"/>
                    </a:cubicBezTo>
                    <a:moveTo>
                      <a:pt x="22" y="51"/>
                    </a:moveTo>
                    <a:cubicBezTo>
                      <a:pt x="21" y="51"/>
                      <a:pt x="21" y="51"/>
                      <a:pt x="20" y="51"/>
                    </a:cubicBezTo>
                    <a:cubicBezTo>
                      <a:pt x="21" y="49"/>
                      <a:pt x="21" y="48"/>
                      <a:pt x="22" y="46"/>
                    </a:cubicBezTo>
                    <a:cubicBezTo>
                      <a:pt x="23" y="46"/>
                      <a:pt x="23" y="46"/>
                      <a:pt x="24" y="46"/>
                    </a:cubicBezTo>
                    <a:cubicBezTo>
                      <a:pt x="22" y="51"/>
                      <a:pt x="22" y="51"/>
                      <a:pt x="22" y="51"/>
                    </a:cubicBezTo>
                    <a:moveTo>
                      <a:pt x="26" y="51"/>
                    </a:moveTo>
                    <a:cubicBezTo>
                      <a:pt x="28" y="46"/>
                      <a:pt x="28" y="46"/>
                      <a:pt x="28" y="46"/>
                    </a:cubicBezTo>
                    <a:cubicBezTo>
                      <a:pt x="29" y="46"/>
                      <a:pt x="29" y="46"/>
                      <a:pt x="30" y="46"/>
                    </a:cubicBezTo>
                    <a:cubicBezTo>
                      <a:pt x="29" y="48"/>
                      <a:pt x="28" y="49"/>
                      <a:pt x="28" y="51"/>
                    </a:cubicBezTo>
                    <a:cubicBezTo>
                      <a:pt x="27" y="51"/>
                      <a:pt x="27" y="51"/>
                      <a:pt x="26" y="51"/>
                    </a:cubicBezTo>
                    <a:moveTo>
                      <a:pt x="19" y="51"/>
                    </a:moveTo>
                    <a:cubicBezTo>
                      <a:pt x="18" y="51"/>
                      <a:pt x="18" y="50"/>
                      <a:pt x="17" y="50"/>
                    </a:cubicBezTo>
                    <a:cubicBezTo>
                      <a:pt x="18" y="49"/>
                      <a:pt x="19" y="47"/>
                      <a:pt x="19" y="46"/>
                    </a:cubicBezTo>
                    <a:cubicBezTo>
                      <a:pt x="20" y="46"/>
                      <a:pt x="20" y="46"/>
                      <a:pt x="21" y="46"/>
                    </a:cubicBezTo>
                    <a:cubicBezTo>
                      <a:pt x="20" y="47"/>
                      <a:pt x="20" y="49"/>
                      <a:pt x="19" y="51"/>
                    </a:cubicBezTo>
                    <a:moveTo>
                      <a:pt x="29" y="51"/>
                    </a:moveTo>
                    <a:cubicBezTo>
                      <a:pt x="30" y="49"/>
                      <a:pt x="30" y="47"/>
                      <a:pt x="31" y="46"/>
                    </a:cubicBezTo>
                    <a:cubicBezTo>
                      <a:pt x="31" y="46"/>
                      <a:pt x="31" y="46"/>
                      <a:pt x="31" y="46"/>
                    </a:cubicBezTo>
                    <a:cubicBezTo>
                      <a:pt x="31" y="46"/>
                      <a:pt x="31" y="47"/>
                      <a:pt x="31" y="47"/>
                    </a:cubicBezTo>
                    <a:cubicBezTo>
                      <a:pt x="31" y="47"/>
                      <a:pt x="31" y="47"/>
                      <a:pt x="31" y="47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29" y="51"/>
                      <a:pt x="29" y="51"/>
                      <a:pt x="29" y="51"/>
                    </a:cubicBezTo>
                    <a:moveTo>
                      <a:pt x="16" y="50"/>
                    </a:moveTo>
                    <a:cubicBezTo>
                      <a:pt x="15" y="50"/>
                      <a:pt x="14" y="49"/>
                      <a:pt x="14" y="49"/>
                    </a:cubicBezTo>
                    <a:cubicBezTo>
                      <a:pt x="14" y="49"/>
                      <a:pt x="14" y="49"/>
                      <a:pt x="14" y="49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7" y="45"/>
                      <a:pt x="18" y="45"/>
                      <a:pt x="18" y="45"/>
                    </a:cubicBezTo>
                    <a:cubicBezTo>
                      <a:pt x="17" y="47"/>
                      <a:pt x="17" y="48"/>
                      <a:pt x="16" y="50"/>
                    </a:cubicBezTo>
                    <a:moveTo>
                      <a:pt x="33" y="48"/>
                    </a:moveTo>
                    <a:cubicBezTo>
                      <a:pt x="33" y="47"/>
                      <a:pt x="33" y="47"/>
                      <a:pt x="33" y="47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33" y="46"/>
                      <a:pt x="34" y="46"/>
                      <a:pt x="34" y="45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35" y="44"/>
                      <a:pt x="35" y="44"/>
                      <a:pt x="35" y="44"/>
                    </a:cubicBezTo>
                    <a:cubicBezTo>
                      <a:pt x="35" y="44"/>
                      <a:pt x="35" y="45"/>
                      <a:pt x="35" y="46"/>
                    </a:cubicBezTo>
                    <a:cubicBezTo>
                      <a:pt x="34" y="46"/>
                      <a:pt x="34" y="46"/>
                      <a:pt x="34" y="46"/>
                    </a:cubicBezTo>
                    <a:cubicBezTo>
                      <a:pt x="33" y="48"/>
                      <a:pt x="33" y="48"/>
                      <a:pt x="33" y="48"/>
                    </a:cubicBezTo>
                    <a:moveTo>
                      <a:pt x="35" y="50"/>
                    </a:moveTo>
                    <a:cubicBezTo>
                      <a:pt x="35" y="49"/>
                      <a:pt x="35" y="48"/>
                      <a:pt x="35" y="48"/>
                    </a:cubicBezTo>
                    <a:cubicBezTo>
                      <a:pt x="36" y="46"/>
                      <a:pt x="36" y="45"/>
                      <a:pt x="36" y="45"/>
                    </a:cubicBezTo>
                    <a:cubicBezTo>
                      <a:pt x="36" y="44"/>
                      <a:pt x="37" y="44"/>
                      <a:pt x="38" y="44"/>
                    </a:cubicBezTo>
                    <a:cubicBezTo>
                      <a:pt x="36" y="49"/>
                      <a:pt x="36" y="49"/>
                      <a:pt x="36" y="49"/>
                    </a:cubicBezTo>
                    <a:cubicBezTo>
                      <a:pt x="36" y="49"/>
                      <a:pt x="36" y="49"/>
                      <a:pt x="36" y="49"/>
                    </a:cubicBezTo>
                    <a:cubicBezTo>
                      <a:pt x="35" y="50"/>
                      <a:pt x="35" y="50"/>
                      <a:pt x="35" y="50"/>
                    </a:cubicBezTo>
                    <a:moveTo>
                      <a:pt x="13" y="48"/>
                    </a:moveTo>
                    <a:cubicBezTo>
                      <a:pt x="12" y="48"/>
                      <a:pt x="11" y="48"/>
                      <a:pt x="11" y="47"/>
                    </a:cubicBezTo>
                    <a:cubicBezTo>
                      <a:pt x="11" y="46"/>
                      <a:pt x="12" y="45"/>
                      <a:pt x="13" y="43"/>
                    </a:cubicBezTo>
                    <a:cubicBezTo>
                      <a:pt x="14" y="44"/>
                      <a:pt x="14" y="44"/>
                      <a:pt x="15" y="44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moveTo>
                      <a:pt x="37" y="49"/>
                    </a:moveTo>
                    <a:cubicBezTo>
                      <a:pt x="39" y="43"/>
                      <a:pt x="39" y="43"/>
                      <a:pt x="39" y="43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39" y="45"/>
                      <a:pt x="38" y="47"/>
                      <a:pt x="38" y="48"/>
                    </a:cubicBezTo>
                    <a:cubicBezTo>
                      <a:pt x="37" y="49"/>
                      <a:pt x="37" y="49"/>
                      <a:pt x="37" y="49"/>
                    </a:cubicBezTo>
                    <a:moveTo>
                      <a:pt x="10" y="47"/>
                    </a:moveTo>
                    <a:cubicBezTo>
                      <a:pt x="9" y="46"/>
                      <a:pt x="9" y="46"/>
                      <a:pt x="9" y="45"/>
                    </a:cubicBezTo>
                    <a:cubicBezTo>
                      <a:pt x="9" y="44"/>
                      <a:pt x="10" y="43"/>
                      <a:pt x="10" y="42"/>
                    </a:cubicBezTo>
                    <a:cubicBezTo>
                      <a:pt x="11" y="42"/>
                      <a:pt x="11" y="43"/>
                      <a:pt x="12" y="43"/>
                    </a:cubicBezTo>
                    <a:cubicBezTo>
                      <a:pt x="11" y="44"/>
                      <a:pt x="11" y="45"/>
                      <a:pt x="10" y="47"/>
                    </a:cubicBezTo>
                    <a:moveTo>
                      <a:pt x="39" y="48"/>
                    </a:moveTo>
                    <a:cubicBezTo>
                      <a:pt x="40" y="46"/>
                      <a:pt x="40" y="44"/>
                      <a:pt x="41" y="42"/>
                    </a:cubicBezTo>
                    <a:cubicBezTo>
                      <a:pt x="41" y="42"/>
                      <a:pt x="41" y="42"/>
                      <a:pt x="41" y="42"/>
                    </a:cubicBezTo>
                    <a:cubicBezTo>
                      <a:pt x="42" y="41"/>
                      <a:pt x="42" y="41"/>
                      <a:pt x="42" y="41"/>
                    </a:cubicBezTo>
                    <a:cubicBezTo>
                      <a:pt x="41" y="43"/>
                      <a:pt x="41" y="45"/>
                      <a:pt x="40" y="47"/>
                    </a:cubicBezTo>
                    <a:cubicBezTo>
                      <a:pt x="39" y="48"/>
                      <a:pt x="39" y="48"/>
                      <a:pt x="39" y="48"/>
                    </a:cubicBezTo>
                    <a:moveTo>
                      <a:pt x="33" y="46"/>
                    </a:moveTo>
                    <a:cubicBezTo>
                      <a:pt x="33" y="45"/>
                      <a:pt x="33" y="45"/>
                      <a:pt x="33" y="45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3" y="43"/>
                      <a:pt x="33" y="42"/>
                      <a:pt x="34" y="41"/>
                    </a:cubicBezTo>
                    <a:cubicBezTo>
                      <a:pt x="34" y="42"/>
                      <a:pt x="34" y="42"/>
                      <a:pt x="34" y="42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3"/>
                      <a:pt x="34" y="43"/>
                      <a:pt x="33" y="44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3" y="45"/>
                      <a:pt x="33" y="45"/>
                      <a:pt x="33" y="46"/>
                    </a:cubicBezTo>
                    <a:moveTo>
                      <a:pt x="8" y="45"/>
                    </a:moveTo>
                    <a:cubicBezTo>
                      <a:pt x="7" y="44"/>
                      <a:pt x="7" y="44"/>
                      <a:pt x="7" y="44"/>
                    </a:cubicBezTo>
                    <a:cubicBezTo>
                      <a:pt x="7" y="44"/>
                      <a:pt x="7" y="44"/>
                      <a:pt x="7" y="44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9" y="42"/>
                      <a:pt x="8" y="43"/>
                      <a:pt x="8" y="45"/>
                    </a:cubicBezTo>
                    <a:moveTo>
                      <a:pt x="42" y="46"/>
                    </a:moveTo>
                    <a:cubicBezTo>
                      <a:pt x="42" y="44"/>
                      <a:pt x="43" y="42"/>
                      <a:pt x="43" y="41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4" y="40"/>
                      <a:pt x="44" y="40"/>
                      <a:pt x="44" y="40"/>
                    </a:cubicBezTo>
                    <a:cubicBezTo>
                      <a:pt x="44" y="42"/>
                      <a:pt x="43" y="43"/>
                      <a:pt x="43" y="45"/>
                    </a:cubicBezTo>
                    <a:cubicBezTo>
                      <a:pt x="43" y="45"/>
                      <a:pt x="43" y="45"/>
                      <a:pt x="43" y="45"/>
                    </a:cubicBezTo>
                    <a:cubicBezTo>
                      <a:pt x="42" y="45"/>
                      <a:pt x="42" y="46"/>
                      <a:pt x="42" y="46"/>
                    </a:cubicBezTo>
                    <a:moveTo>
                      <a:pt x="32" y="43"/>
                    </a:moveTo>
                    <a:cubicBezTo>
                      <a:pt x="31" y="42"/>
                      <a:pt x="31" y="42"/>
                      <a:pt x="31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41"/>
                      <a:pt x="32" y="40"/>
                      <a:pt x="32" y="39"/>
                    </a:cubicBezTo>
                    <a:cubicBezTo>
                      <a:pt x="33" y="39"/>
                      <a:pt x="33" y="40"/>
                      <a:pt x="33" y="40"/>
                    </a:cubicBezTo>
                    <a:cubicBezTo>
                      <a:pt x="32" y="41"/>
                      <a:pt x="32" y="42"/>
                      <a:pt x="32" y="43"/>
                    </a:cubicBezTo>
                    <a:moveTo>
                      <a:pt x="6" y="43"/>
                    </a:moveTo>
                    <a:cubicBezTo>
                      <a:pt x="6" y="42"/>
                      <a:pt x="5" y="42"/>
                      <a:pt x="5" y="41"/>
                    </a:cubicBezTo>
                    <a:cubicBezTo>
                      <a:pt x="5" y="40"/>
                      <a:pt x="6" y="40"/>
                      <a:pt x="6" y="39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6" y="43"/>
                      <a:pt x="6" y="43"/>
                      <a:pt x="6" y="43"/>
                    </a:cubicBezTo>
                    <a:moveTo>
                      <a:pt x="4" y="40"/>
                    </a:moveTo>
                    <a:cubicBezTo>
                      <a:pt x="4" y="39"/>
                      <a:pt x="4" y="39"/>
                      <a:pt x="4" y="39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5" y="39"/>
                      <a:pt x="5" y="39"/>
                      <a:pt x="4" y="40"/>
                    </a:cubicBezTo>
                    <a:moveTo>
                      <a:pt x="44" y="43"/>
                    </a:moveTo>
                    <a:cubicBezTo>
                      <a:pt x="45" y="42"/>
                      <a:pt x="45" y="40"/>
                      <a:pt x="46" y="38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7" y="38"/>
                      <a:pt x="46" y="40"/>
                      <a:pt x="4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6" y="41"/>
                      <a:pt x="45" y="42"/>
                      <a:pt x="44" y="43"/>
                    </a:cubicBezTo>
                    <a:moveTo>
                      <a:pt x="31" y="40"/>
                    </a:moveTo>
                    <a:cubicBezTo>
                      <a:pt x="30" y="40"/>
                      <a:pt x="30" y="39"/>
                      <a:pt x="30" y="39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31" y="37"/>
                      <a:pt x="31" y="37"/>
                      <a:pt x="32" y="38"/>
                    </a:cubicBezTo>
                    <a:cubicBezTo>
                      <a:pt x="31" y="39"/>
                      <a:pt x="31" y="39"/>
                      <a:pt x="31" y="40"/>
                    </a:cubicBezTo>
                    <a:moveTo>
                      <a:pt x="3" y="38"/>
                    </a:moveTo>
                    <a:cubicBezTo>
                      <a:pt x="3" y="38"/>
                      <a:pt x="3" y="37"/>
                      <a:pt x="3" y="37"/>
                    </a:cubicBezTo>
                    <a:cubicBezTo>
                      <a:pt x="3" y="36"/>
                      <a:pt x="3" y="36"/>
                      <a:pt x="3" y="35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3" y="38"/>
                      <a:pt x="3" y="38"/>
                      <a:pt x="3" y="38"/>
                    </a:cubicBezTo>
                    <a:moveTo>
                      <a:pt x="29" y="37"/>
                    </a:moveTo>
                    <a:cubicBezTo>
                      <a:pt x="29" y="37"/>
                      <a:pt x="29" y="36"/>
                      <a:pt x="29" y="36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30" y="35"/>
                      <a:pt x="30" y="35"/>
                      <a:pt x="30" y="35"/>
                    </a:cubicBezTo>
                    <a:cubicBezTo>
                      <a:pt x="29" y="37"/>
                      <a:pt x="29" y="37"/>
                      <a:pt x="29" y="37"/>
                    </a:cubicBezTo>
                    <a:moveTo>
                      <a:pt x="2" y="36"/>
                    </a:moveTo>
                    <a:cubicBezTo>
                      <a:pt x="2" y="35"/>
                      <a:pt x="2" y="35"/>
                      <a:pt x="2" y="34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4"/>
                      <a:pt x="3" y="34"/>
                      <a:pt x="3" y="34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3" y="35"/>
                      <a:pt x="2" y="35"/>
                      <a:pt x="2" y="36"/>
                    </a:cubicBezTo>
                    <a:moveTo>
                      <a:pt x="47" y="34"/>
                    </a:moveTo>
                    <a:cubicBezTo>
                      <a:pt x="46" y="34"/>
                      <a:pt x="46" y="34"/>
                      <a:pt x="46" y="34"/>
                    </a:cubicBezTo>
                    <a:cubicBezTo>
                      <a:pt x="47" y="34"/>
                      <a:pt x="47" y="33"/>
                      <a:pt x="47" y="33"/>
                    </a:cubicBezTo>
                    <a:cubicBezTo>
                      <a:pt x="48" y="33"/>
                      <a:pt x="48" y="33"/>
                      <a:pt x="48" y="33"/>
                    </a:cubicBezTo>
                    <a:cubicBezTo>
                      <a:pt x="48" y="33"/>
                      <a:pt x="48" y="33"/>
                      <a:pt x="48" y="33"/>
                    </a:cubicBezTo>
                    <a:cubicBezTo>
                      <a:pt x="48" y="33"/>
                      <a:pt x="48" y="33"/>
                      <a:pt x="48" y="33"/>
                    </a:cubicBezTo>
                    <a:cubicBezTo>
                      <a:pt x="48" y="34"/>
                      <a:pt x="47" y="34"/>
                      <a:pt x="47" y="34"/>
                    </a:cubicBezTo>
                    <a:moveTo>
                      <a:pt x="29" y="34"/>
                    </a:moveTo>
                    <a:cubicBezTo>
                      <a:pt x="28" y="33"/>
                      <a:pt x="28" y="33"/>
                      <a:pt x="28" y="33"/>
                    </a:cubicBezTo>
                    <a:cubicBezTo>
                      <a:pt x="28" y="33"/>
                      <a:pt x="28" y="33"/>
                      <a:pt x="28" y="33"/>
                    </a:cubicBezTo>
                    <a:cubicBezTo>
                      <a:pt x="29" y="32"/>
                      <a:pt x="29" y="32"/>
                      <a:pt x="29" y="32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29" y="34"/>
                      <a:pt x="29" y="34"/>
                      <a:pt x="29" y="34"/>
                    </a:cubicBezTo>
                    <a:moveTo>
                      <a:pt x="45" y="34"/>
                    </a:moveTo>
                    <a:cubicBezTo>
                      <a:pt x="45" y="33"/>
                      <a:pt x="45" y="33"/>
                      <a:pt x="44" y="33"/>
                    </a:cubicBezTo>
                    <a:cubicBezTo>
                      <a:pt x="44" y="33"/>
                      <a:pt x="45" y="32"/>
                      <a:pt x="45" y="32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5" y="32"/>
                      <a:pt x="46" y="32"/>
                      <a:pt x="46" y="32"/>
                    </a:cubicBezTo>
                    <a:cubicBezTo>
                      <a:pt x="46" y="33"/>
                      <a:pt x="46" y="33"/>
                      <a:pt x="45" y="34"/>
                    </a:cubicBezTo>
                    <a:moveTo>
                      <a:pt x="28" y="32"/>
                    </a:moveTo>
                    <a:cubicBezTo>
                      <a:pt x="28" y="31"/>
                      <a:pt x="28" y="31"/>
                      <a:pt x="28" y="31"/>
                    </a:cubicBezTo>
                    <a:cubicBezTo>
                      <a:pt x="28" y="31"/>
                      <a:pt x="28" y="31"/>
                      <a:pt x="28" y="31"/>
                    </a:cubicBezTo>
                    <a:cubicBezTo>
                      <a:pt x="28" y="31"/>
                      <a:pt x="28" y="31"/>
                      <a:pt x="28" y="31"/>
                    </a:cubicBezTo>
                    <a:cubicBezTo>
                      <a:pt x="28" y="32"/>
                      <a:pt x="28" y="32"/>
                      <a:pt x="28" y="32"/>
                    </a:cubicBezTo>
                    <a:moveTo>
                      <a:pt x="43" y="33"/>
                    </a:moveTo>
                    <a:cubicBezTo>
                      <a:pt x="42" y="32"/>
                      <a:pt x="42" y="32"/>
                      <a:pt x="41" y="32"/>
                    </a:cubicBezTo>
                    <a:cubicBezTo>
                      <a:pt x="41" y="31"/>
                      <a:pt x="42" y="31"/>
                      <a:pt x="42" y="31"/>
                    </a:cubicBezTo>
                    <a:cubicBezTo>
                      <a:pt x="42" y="31"/>
                      <a:pt x="43" y="31"/>
                      <a:pt x="43" y="31"/>
                    </a:cubicBezTo>
                    <a:cubicBezTo>
                      <a:pt x="44" y="31"/>
                      <a:pt x="44" y="31"/>
                      <a:pt x="44" y="31"/>
                    </a:cubicBezTo>
                    <a:cubicBezTo>
                      <a:pt x="44" y="32"/>
                      <a:pt x="43" y="32"/>
                      <a:pt x="43" y="33"/>
                    </a:cubicBezTo>
                    <a:moveTo>
                      <a:pt x="40" y="31"/>
                    </a:moveTo>
                    <a:cubicBezTo>
                      <a:pt x="39" y="31"/>
                      <a:pt x="39" y="31"/>
                      <a:pt x="39" y="31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0" y="31"/>
                      <a:pt x="40" y="31"/>
                      <a:pt x="40" y="31"/>
                    </a:cubicBezTo>
                    <a:moveTo>
                      <a:pt x="1" y="32"/>
                    </a:moveTo>
                    <a:cubicBezTo>
                      <a:pt x="1" y="32"/>
                      <a:pt x="1" y="31"/>
                      <a:pt x="1" y="30"/>
                    </a:cubicBezTo>
                    <a:cubicBezTo>
                      <a:pt x="1" y="31"/>
                      <a:pt x="1" y="31"/>
                      <a:pt x="2" y="32"/>
                    </a:cubicBezTo>
                    <a:cubicBezTo>
                      <a:pt x="1" y="32"/>
                      <a:pt x="1" y="32"/>
                      <a:pt x="1" y="32"/>
                    </a:cubicBezTo>
                    <a:moveTo>
                      <a:pt x="38" y="31"/>
                    </a:moveTo>
                    <a:cubicBezTo>
                      <a:pt x="38" y="30"/>
                      <a:pt x="37" y="30"/>
                      <a:pt x="37" y="30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8" y="29"/>
                      <a:pt x="38" y="29"/>
                      <a:pt x="39" y="30"/>
                    </a:cubicBezTo>
                    <a:cubicBezTo>
                      <a:pt x="38" y="31"/>
                      <a:pt x="38" y="31"/>
                      <a:pt x="38" y="31"/>
                    </a:cubicBezTo>
                    <a:moveTo>
                      <a:pt x="49" y="37"/>
                    </a:moveTo>
                    <a:cubicBezTo>
                      <a:pt x="49" y="33"/>
                      <a:pt x="49" y="33"/>
                      <a:pt x="49" y="33"/>
                    </a:cubicBezTo>
                    <a:cubicBezTo>
                      <a:pt x="49" y="33"/>
                      <a:pt x="49" y="33"/>
                      <a:pt x="49" y="33"/>
                    </a:cubicBezTo>
                    <a:cubicBezTo>
                      <a:pt x="50" y="31"/>
                      <a:pt x="50" y="30"/>
                      <a:pt x="50" y="29"/>
                    </a:cubicBezTo>
                    <a:cubicBezTo>
                      <a:pt x="50" y="32"/>
                      <a:pt x="50" y="35"/>
                      <a:pt x="49" y="37"/>
                    </a:cubicBezTo>
                    <a:moveTo>
                      <a:pt x="36" y="29"/>
                    </a:moveTo>
                    <a:cubicBezTo>
                      <a:pt x="35" y="29"/>
                      <a:pt x="35" y="29"/>
                      <a:pt x="35" y="29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35" y="28"/>
                      <a:pt x="36" y="29"/>
                      <a:pt x="36" y="29"/>
                    </a:cubicBezTo>
                    <a:cubicBezTo>
                      <a:pt x="36" y="29"/>
                      <a:pt x="36" y="29"/>
                      <a:pt x="36" y="29"/>
                    </a:cubicBezTo>
                    <a:moveTo>
                      <a:pt x="27" y="30"/>
                    </a:moveTo>
                    <a:cubicBezTo>
                      <a:pt x="27" y="29"/>
                      <a:pt x="27" y="29"/>
                      <a:pt x="26" y="28"/>
                    </a:cubicBezTo>
                    <a:cubicBezTo>
                      <a:pt x="27" y="29"/>
                      <a:pt x="27" y="29"/>
                      <a:pt x="27" y="30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27" y="30"/>
                      <a:pt x="27" y="30"/>
                      <a:pt x="27" y="30"/>
                    </a:cubicBezTo>
                    <a:moveTo>
                      <a:pt x="34" y="29"/>
                    </a:moveTo>
                    <a:cubicBezTo>
                      <a:pt x="33" y="28"/>
                      <a:pt x="33" y="28"/>
                      <a:pt x="32" y="28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3" y="28"/>
                      <a:pt x="33" y="28"/>
                      <a:pt x="34" y="28"/>
                    </a:cubicBezTo>
                    <a:cubicBezTo>
                      <a:pt x="34" y="29"/>
                      <a:pt x="34" y="29"/>
                      <a:pt x="34" y="29"/>
                    </a:cubicBezTo>
                    <a:moveTo>
                      <a:pt x="36" y="43"/>
                    </a:moveTo>
                    <a:cubicBezTo>
                      <a:pt x="36" y="43"/>
                      <a:pt x="35" y="42"/>
                      <a:pt x="34" y="40"/>
                    </a:cubicBezTo>
                    <a:cubicBezTo>
                      <a:pt x="34" y="40"/>
                      <a:pt x="34" y="40"/>
                      <a:pt x="34" y="40"/>
                    </a:cubicBezTo>
                    <a:cubicBezTo>
                      <a:pt x="33" y="39"/>
                      <a:pt x="33" y="37"/>
                      <a:pt x="32" y="36"/>
                    </a:cubicBezTo>
                    <a:cubicBezTo>
                      <a:pt x="31" y="34"/>
                      <a:pt x="30" y="32"/>
                      <a:pt x="29" y="31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28" y="29"/>
                      <a:pt x="28" y="28"/>
                      <a:pt x="27" y="27"/>
                    </a:cubicBezTo>
                    <a:cubicBezTo>
                      <a:pt x="30" y="28"/>
                      <a:pt x="34" y="30"/>
                      <a:pt x="38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9" y="32"/>
                      <a:pt x="39" y="32"/>
                      <a:pt x="39" y="32"/>
                    </a:cubicBezTo>
                    <a:cubicBezTo>
                      <a:pt x="39" y="32"/>
                      <a:pt x="39" y="32"/>
                      <a:pt x="39" y="32"/>
                    </a:cubicBezTo>
                    <a:cubicBezTo>
                      <a:pt x="40" y="33"/>
                      <a:pt x="42" y="33"/>
                      <a:pt x="44" y="34"/>
                    </a:cubicBezTo>
                    <a:cubicBezTo>
                      <a:pt x="44" y="34"/>
                      <a:pt x="45" y="35"/>
                      <a:pt x="45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7" y="35"/>
                      <a:pt x="47" y="35"/>
                      <a:pt x="47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7" y="36"/>
                      <a:pt x="47" y="36"/>
                      <a:pt x="47" y="36"/>
                    </a:cubicBezTo>
                    <a:cubicBezTo>
                      <a:pt x="46" y="36"/>
                      <a:pt x="46" y="37"/>
                      <a:pt x="45" y="38"/>
                    </a:cubicBezTo>
                    <a:cubicBezTo>
                      <a:pt x="45" y="38"/>
                      <a:pt x="45" y="38"/>
                      <a:pt x="45" y="38"/>
                    </a:cubicBezTo>
                    <a:cubicBezTo>
                      <a:pt x="43" y="40"/>
                      <a:pt x="40" y="42"/>
                      <a:pt x="36" y="43"/>
                    </a:cubicBezTo>
                    <a:moveTo>
                      <a:pt x="31" y="28"/>
                    </a:moveTo>
                    <a:cubicBezTo>
                      <a:pt x="30" y="27"/>
                      <a:pt x="30" y="27"/>
                      <a:pt x="30" y="27"/>
                    </a:cubicBezTo>
                    <a:cubicBezTo>
                      <a:pt x="30" y="27"/>
                      <a:pt x="30" y="27"/>
                      <a:pt x="30" y="27"/>
                    </a:cubicBezTo>
                    <a:cubicBezTo>
                      <a:pt x="30" y="27"/>
                      <a:pt x="30" y="27"/>
                      <a:pt x="30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8"/>
                      <a:pt x="31" y="28"/>
                      <a:pt x="31" y="28"/>
                    </a:cubicBezTo>
                    <a:moveTo>
                      <a:pt x="29" y="27"/>
                    </a:moveTo>
                    <a:cubicBezTo>
                      <a:pt x="28" y="26"/>
                      <a:pt x="27" y="26"/>
                      <a:pt x="27" y="26"/>
                    </a:cubicBezTo>
                    <a:cubicBezTo>
                      <a:pt x="27" y="25"/>
                      <a:pt x="27" y="25"/>
                      <a:pt x="27" y="25"/>
                    </a:cubicBezTo>
                    <a:cubicBezTo>
                      <a:pt x="27" y="25"/>
                      <a:pt x="27" y="25"/>
                      <a:pt x="27" y="25"/>
                    </a:cubicBezTo>
                    <a:cubicBezTo>
                      <a:pt x="27" y="26"/>
                      <a:pt x="28" y="26"/>
                      <a:pt x="29" y="26"/>
                    </a:cubicBezTo>
                    <a:cubicBezTo>
                      <a:pt x="29" y="27"/>
                      <a:pt x="29" y="27"/>
                      <a:pt x="29" y="27"/>
                    </a:cubicBezTo>
                    <a:moveTo>
                      <a:pt x="27" y="24"/>
                    </a:move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3"/>
                      <a:pt x="28" y="22"/>
                      <a:pt x="29" y="22"/>
                    </a:cubicBezTo>
                    <a:cubicBezTo>
                      <a:pt x="29" y="22"/>
                      <a:pt x="29" y="23"/>
                      <a:pt x="28" y="24"/>
                    </a:cubicBezTo>
                    <a:cubicBezTo>
                      <a:pt x="28" y="24"/>
                      <a:pt x="27" y="24"/>
                      <a:pt x="27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4"/>
                      <a:pt x="27" y="24"/>
                      <a:pt x="27" y="24"/>
                    </a:cubicBezTo>
                    <a:moveTo>
                      <a:pt x="30" y="24"/>
                    </a:moveTo>
                    <a:cubicBezTo>
                      <a:pt x="30" y="23"/>
                      <a:pt x="30" y="22"/>
                      <a:pt x="31" y="21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1" y="20"/>
                      <a:pt x="32" y="20"/>
                      <a:pt x="33" y="20"/>
                    </a:cubicBezTo>
                    <a:cubicBezTo>
                      <a:pt x="32" y="21"/>
                      <a:pt x="32" y="22"/>
                      <a:pt x="31" y="23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0" y="23"/>
                      <a:pt x="30" y="23"/>
                      <a:pt x="30" y="23"/>
                    </a:cubicBezTo>
                    <a:cubicBezTo>
                      <a:pt x="30" y="24"/>
                      <a:pt x="30" y="24"/>
                      <a:pt x="30" y="24"/>
                    </a:cubicBezTo>
                    <a:moveTo>
                      <a:pt x="34" y="23"/>
                    </a:moveTo>
                    <a:cubicBezTo>
                      <a:pt x="34" y="23"/>
                      <a:pt x="34" y="23"/>
                      <a:pt x="34" y="23"/>
                    </a:cubicBezTo>
                    <a:cubicBezTo>
                      <a:pt x="35" y="23"/>
                      <a:pt x="36" y="23"/>
                      <a:pt x="37" y="22"/>
                    </a:cubicBezTo>
                    <a:cubicBezTo>
                      <a:pt x="41" y="21"/>
                      <a:pt x="46" y="19"/>
                      <a:pt x="49" y="18"/>
                    </a:cubicBezTo>
                    <a:cubicBezTo>
                      <a:pt x="50" y="23"/>
                      <a:pt x="50" y="28"/>
                      <a:pt x="49" y="32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7" y="31"/>
                      <a:pt x="45" y="31"/>
                      <a:pt x="43" y="30"/>
                    </a:cubicBezTo>
                    <a:cubicBezTo>
                      <a:pt x="43" y="30"/>
                      <a:pt x="42" y="30"/>
                      <a:pt x="42" y="30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38" y="28"/>
                      <a:pt x="35" y="27"/>
                      <a:pt x="33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1" y="26"/>
                      <a:pt x="31" y="26"/>
                      <a:pt x="31" y="26"/>
                    </a:cubicBezTo>
                    <a:cubicBezTo>
                      <a:pt x="31" y="26"/>
                      <a:pt x="31" y="26"/>
                      <a:pt x="31" y="26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5"/>
                      <a:pt x="29" y="25"/>
                      <a:pt x="29" y="25"/>
                    </a:cubicBezTo>
                    <a:cubicBezTo>
                      <a:pt x="30" y="25"/>
                      <a:pt x="32" y="24"/>
                      <a:pt x="34" y="23"/>
                    </a:cubicBezTo>
                    <a:cubicBezTo>
                      <a:pt x="34" y="23"/>
                      <a:pt x="34" y="23"/>
                      <a:pt x="34" y="23"/>
                    </a:cubicBezTo>
                    <a:moveTo>
                      <a:pt x="33" y="22"/>
                    </a:moveTo>
                    <a:cubicBezTo>
                      <a:pt x="33" y="21"/>
                      <a:pt x="34" y="20"/>
                      <a:pt x="34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4" y="18"/>
                      <a:pt x="35" y="18"/>
                      <a:pt x="35" y="18"/>
                    </a:cubicBezTo>
                    <a:cubicBezTo>
                      <a:pt x="35" y="19"/>
                      <a:pt x="34" y="20"/>
                      <a:pt x="34" y="22"/>
                    </a:cubicBezTo>
                    <a:cubicBezTo>
                      <a:pt x="33" y="22"/>
                      <a:pt x="33" y="22"/>
                      <a:pt x="33" y="22"/>
                    </a:cubicBezTo>
                    <a:moveTo>
                      <a:pt x="35" y="21"/>
                    </a:moveTo>
                    <a:cubicBezTo>
                      <a:pt x="36" y="20"/>
                      <a:pt x="36" y="19"/>
                      <a:pt x="37" y="18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7"/>
                      <a:pt x="38" y="17"/>
                      <a:pt x="38" y="16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1"/>
                      <a:pt x="36" y="21"/>
                      <a:pt x="35" y="21"/>
                    </a:cubicBezTo>
                    <a:moveTo>
                      <a:pt x="38" y="20"/>
                    </a:move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15"/>
                      <a:pt x="40" y="15"/>
                      <a:pt x="40" y="15"/>
                    </a:cubicBezTo>
                    <a:cubicBezTo>
                      <a:pt x="40" y="15"/>
                      <a:pt x="41" y="15"/>
                      <a:pt x="42" y="14"/>
                    </a:cubicBezTo>
                    <a:cubicBezTo>
                      <a:pt x="41" y="16"/>
                      <a:pt x="41" y="17"/>
                      <a:pt x="40" y="19"/>
                    </a:cubicBezTo>
                    <a:cubicBezTo>
                      <a:pt x="39" y="19"/>
                      <a:pt x="39" y="20"/>
                      <a:pt x="38" y="20"/>
                    </a:cubicBezTo>
                    <a:moveTo>
                      <a:pt x="42" y="18"/>
                    </a:moveTo>
                    <a:cubicBezTo>
                      <a:pt x="42" y="17"/>
                      <a:pt x="43" y="15"/>
                      <a:pt x="43" y="14"/>
                    </a:cubicBezTo>
                    <a:cubicBezTo>
                      <a:pt x="44" y="13"/>
                      <a:pt x="44" y="13"/>
                      <a:pt x="45" y="13"/>
                    </a:cubicBezTo>
                    <a:cubicBezTo>
                      <a:pt x="44" y="14"/>
                      <a:pt x="43" y="16"/>
                      <a:pt x="43" y="17"/>
                    </a:cubicBezTo>
                    <a:cubicBezTo>
                      <a:pt x="43" y="18"/>
                      <a:pt x="43" y="18"/>
                      <a:pt x="43" y="18"/>
                    </a:cubicBezTo>
                    <a:cubicBezTo>
                      <a:pt x="42" y="18"/>
                      <a:pt x="42" y="18"/>
                      <a:pt x="42" y="18"/>
                    </a:cubicBezTo>
                    <a:moveTo>
                      <a:pt x="44" y="17"/>
                    </a:moveTo>
                    <a:cubicBezTo>
                      <a:pt x="45" y="15"/>
                      <a:pt x="45" y="14"/>
                      <a:pt x="46" y="12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6" y="13"/>
                      <a:pt x="46" y="15"/>
                      <a:pt x="45" y="16"/>
                    </a:cubicBezTo>
                    <a:cubicBezTo>
                      <a:pt x="44" y="17"/>
                      <a:pt x="44" y="17"/>
                      <a:pt x="44" y="17"/>
                    </a:cubicBezTo>
                    <a:cubicBezTo>
                      <a:pt x="44" y="17"/>
                      <a:pt x="44" y="17"/>
                      <a:pt x="44" y="17"/>
                    </a:cubicBezTo>
                    <a:moveTo>
                      <a:pt x="47" y="16"/>
                    </a:moveTo>
                    <a:cubicBezTo>
                      <a:pt x="47" y="14"/>
                      <a:pt x="48" y="13"/>
                      <a:pt x="48" y="12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8" y="13"/>
                      <a:pt x="47" y="14"/>
                      <a:pt x="47" y="16"/>
                    </a:cubicBezTo>
                    <a:cubicBezTo>
                      <a:pt x="47" y="16"/>
                      <a:pt x="47" y="16"/>
                      <a:pt x="47" y="16"/>
                    </a:cubicBezTo>
                    <a:moveTo>
                      <a:pt x="19" y="44"/>
                    </a:moveTo>
                    <a:cubicBezTo>
                      <a:pt x="17" y="44"/>
                      <a:pt x="15" y="43"/>
                      <a:pt x="13" y="42"/>
                    </a:cubicBezTo>
                    <a:cubicBezTo>
                      <a:pt x="13" y="42"/>
                      <a:pt x="13" y="42"/>
                      <a:pt x="13" y="42"/>
                    </a:cubicBezTo>
                    <a:cubicBezTo>
                      <a:pt x="13" y="42"/>
                      <a:pt x="13" y="42"/>
                      <a:pt x="13" y="42"/>
                    </a:cubicBezTo>
                    <a:cubicBezTo>
                      <a:pt x="11" y="41"/>
                      <a:pt x="10" y="40"/>
                      <a:pt x="8" y="39"/>
                    </a:cubicBezTo>
                    <a:cubicBezTo>
                      <a:pt x="6" y="37"/>
                      <a:pt x="4" y="35"/>
                      <a:pt x="3" y="32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2" y="29"/>
                      <a:pt x="1" y="27"/>
                      <a:pt x="1" y="25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0"/>
                      <a:pt x="2" y="17"/>
                      <a:pt x="5" y="13"/>
                    </a:cubicBezTo>
                    <a:cubicBezTo>
                      <a:pt x="9" y="7"/>
                      <a:pt x="16" y="3"/>
                      <a:pt x="25" y="3"/>
                    </a:cubicBezTo>
                    <a:cubicBezTo>
                      <a:pt x="24" y="7"/>
                      <a:pt x="24" y="22"/>
                      <a:pt x="24" y="25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6"/>
                      <a:pt x="25" y="29"/>
                      <a:pt x="26" y="31"/>
                    </a:cubicBezTo>
                    <a:cubicBezTo>
                      <a:pt x="26" y="32"/>
                      <a:pt x="26" y="32"/>
                      <a:pt x="26" y="32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7" y="34"/>
                      <a:pt x="28" y="37"/>
                      <a:pt x="29" y="39"/>
                    </a:cubicBezTo>
                    <a:cubicBezTo>
                      <a:pt x="29" y="39"/>
                      <a:pt x="29" y="39"/>
                      <a:pt x="29" y="39"/>
                    </a:cubicBezTo>
                    <a:cubicBezTo>
                      <a:pt x="30" y="41"/>
                      <a:pt x="30" y="43"/>
                      <a:pt x="31" y="44"/>
                    </a:cubicBezTo>
                    <a:cubicBezTo>
                      <a:pt x="31" y="45"/>
                      <a:pt x="31" y="45"/>
                      <a:pt x="31" y="45"/>
                    </a:cubicBezTo>
                    <a:cubicBezTo>
                      <a:pt x="31" y="45"/>
                      <a:pt x="31" y="45"/>
                      <a:pt x="31" y="45"/>
                    </a:cubicBezTo>
                    <a:cubicBezTo>
                      <a:pt x="29" y="45"/>
                      <a:pt x="27" y="45"/>
                      <a:pt x="25" y="45"/>
                    </a:cubicBezTo>
                    <a:cubicBezTo>
                      <a:pt x="25" y="45"/>
                      <a:pt x="25" y="45"/>
                      <a:pt x="25" y="45"/>
                    </a:cubicBezTo>
                    <a:cubicBezTo>
                      <a:pt x="25" y="45"/>
                      <a:pt x="25" y="45"/>
                      <a:pt x="25" y="45"/>
                    </a:cubicBezTo>
                    <a:cubicBezTo>
                      <a:pt x="24" y="45"/>
                      <a:pt x="24" y="45"/>
                      <a:pt x="24" y="45"/>
                    </a:cubicBezTo>
                    <a:cubicBezTo>
                      <a:pt x="23" y="45"/>
                      <a:pt x="21" y="45"/>
                      <a:pt x="20" y="44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19" y="44"/>
                      <a:pt x="19" y="44"/>
                      <a:pt x="19" y="44"/>
                    </a:cubicBezTo>
                    <a:moveTo>
                      <a:pt x="27" y="21"/>
                    </a:moveTo>
                    <a:cubicBezTo>
                      <a:pt x="28" y="16"/>
                      <a:pt x="28" y="13"/>
                      <a:pt x="29" y="8"/>
                    </a:cubicBezTo>
                    <a:cubicBezTo>
                      <a:pt x="29" y="6"/>
                      <a:pt x="29" y="4"/>
                      <a:pt x="30" y="1"/>
                    </a:cubicBezTo>
                    <a:cubicBezTo>
                      <a:pt x="31" y="1"/>
                      <a:pt x="31" y="1"/>
                      <a:pt x="32" y="1"/>
                    </a:cubicBezTo>
                    <a:cubicBezTo>
                      <a:pt x="39" y="2"/>
                      <a:pt x="44" y="4"/>
                      <a:pt x="47" y="8"/>
                    </a:cubicBezTo>
                    <a:cubicBezTo>
                      <a:pt x="47" y="8"/>
                      <a:pt x="48" y="9"/>
                      <a:pt x="48" y="10"/>
                    </a:cubicBezTo>
                    <a:cubicBezTo>
                      <a:pt x="47" y="10"/>
                      <a:pt x="47" y="11"/>
                      <a:pt x="46" y="11"/>
                    </a:cubicBezTo>
                    <a:cubicBezTo>
                      <a:pt x="45" y="11"/>
                      <a:pt x="45" y="11"/>
                      <a:pt x="45" y="11"/>
                    </a:cubicBezTo>
                    <a:cubicBezTo>
                      <a:pt x="40" y="14"/>
                      <a:pt x="33" y="18"/>
                      <a:pt x="29" y="20"/>
                    </a:cubicBezTo>
                    <a:cubicBezTo>
                      <a:pt x="28" y="21"/>
                      <a:pt x="28" y="21"/>
                      <a:pt x="27" y="21"/>
                    </a:cubicBezTo>
                    <a:moveTo>
                      <a:pt x="30" y="0"/>
                    </a:move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8" y="3"/>
                      <a:pt x="28" y="6"/>
                      <a:pt x="28" y="8"/>
                    </a:cubicBezTo>
                    <a:cubicBezTo>
                      <a:pt x="27" y="12"/>
                      <a:pt x="27" y="16"/>
                      <a:pt x="26" y="22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2"/>
                      <a:pt x="26" y="23"/>
                      <a:pt x="26" y="24"/>
                    </a:cubicBezTo>
                    <a:cubicBezTo>
                      <a:pt x="26" y="24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5" y="22"/>
                      <a:pt x="25" y="4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16" y="2"/>
                      <a:pt x="8" y="6"/>
                      <a:pt x="4" y="13"/>
                    </a:cubicBezTo>
                    <a:cubicBezTo>
                      <a:pt x="1" y="16"/>
                      <a:pt x="0" y="21"/>
                      <a:pt x="0" y="25"/>
                    </a:cubicBezTo>
                    <a:cubicBezTo>
                      <a:pt x="0" y="28"/>
                      <a:pt x="0" y="31"/>
                      <a:pt x="1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1" y="35"/>
                      <a:pt x="1" y="36"/>
                      <a:pt x="1" y="37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2" y="38"/>
                      <a:pt x="2" y="39"/>
                      <a:pt x="3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1"/>
                      <a:pt x="3" y="41"/>
                      <a:pt x="4" y="41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5" y="43"/>
                      <a:pt x="5" y="43"/>
                      <a:pt x="5" y="44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8" y="47"/>
                      <a:pt x="10" y="48"/>
                      <a:pt x="13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4" y="50"/>
                      <a:pt x="15" y="51"/>
                      <a:pt x="16" y="51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7" y="51"/>
                      <a:pt x="17" y="51"/>
                      <a:pt x="17" y="51"/>
                    </a:cubicBezTo>
                    <a:cubicBezTo>
                      <a:pt x="17" y="51"/>
                      <a:pt x="18" y="52"/>
                      <a:pt x="19" y="52"/>
                    </a:cubicBezTo>
                    <a:cubicBezTo>
                      <a:pt x="19" y="52"/>
                      <a:pt x="19" y="52"/>
                      <a:pt x="19" y="52"/>
                    </a:cubicBezTo>
                    <a:cubicBezTo>
                      <a:pt x="19" y="52"/>
                      <a:pt x="19" y="52"/>
                      <a:pt x="19" y="52"/>
                    </a:cubicBezTo>
                    <a:cubicBezTo>
                      <a:pt x="20" y="52"/>
                      <a:pt x="20" y="52"/>
                      <a:pt x="20" y="52"/>
                    </a:cubicBezTo>
                    <a:cubicBezTo>
                      <a:pt x="20" y="52"/>
                      <a:pt x="20" y="52"/>
                      <a:pt x="20" y="52"/>
                    </a:cubicBezTo>
                    <a:cubicBezTo>
                      <a:pt x="20" y="52"/>
                      <a:pt x="21" y="52"/>
                      <a:pt x="22" y="52"/>
                    </a:cubicBezTo>
                    <a:cubicBezTo>
                      <a:pt x="22" y="53"/>
                      <a:pt x="22" y="53"/>
                      <a:pt x="22" y="53"/>
                    </a:cubicBezTo>
                    <a:cubicBezTo>
                      <a:pt x="22" y="53"/>
                      <a:pt x="22" y="53"/>
                      <a:pt x="22" y="53"/>
                    </a:cubicBezTo>
                    <a:cubicBezTo>
                      <a:pt x="22" y="52"/>
                      <a:pt x="22" y="52"/>
                      <a:pt x="22" y="52"/>
                    </a:cubicBezTo>
                    <a:cubicBezTo>
                      <a:pt x="23" y="52"/>
                      <a:pt x="24" y="52"/>
                      <a:pt x="25" y="52"/>
                    </a:cubicBezTo>
                    <a:cubicBezTo>
                      <a:pt x="26" y="52"/>
                      <a:pt x="27" y="52"/>
                      <a:pt x="28" y="52"/>
                    </a:cubicBezTo>
                    <a:cubicBezTo>
                      <a:pt x="28" y="53"/>
                      <a:pt x="28" y="53"/>
                      <a:pt x="28" y="53"/>
                    </a:cubicBezTo>
                    <a:cubicBezTo>
                      <a:pt x="28" y="53"/>
                      <a:pt x="28" y="53"/>
                      <a:pt x="28" y="53"/>
                    </a:cubicBezTo>
                    <a:cubicBezTo>
                      <a:pt x="29" y="52"/>
                      <a:pt x="29" y="52"/>
                      <a:pt x="29" y="52"/>
                    </a:cubicBezTo>
                    <a:cubicBezTo>
                      <a:pt x="29" y="52"/>
                      <a:pt x="29" y="52"/>
                      <a:pt x="29" y="52"/>
                    </a:cubicBezTo>
                    <a:cubicBezTo>
                      <a:pt x="30" y="52"/>
                      <a:pt x="31" y="52"/>
                      <a:pt x="32" y="52"/>
                    </a:cubicBezTo>
                    <a:cubicBezTo>
                      <a:pt x="32" y="51"/>
                      <a:pt x="32" y="51"/>
                      <a:pt x="32" y="51"/>
                    </a:cubicBezTo>
                    <a:cubicBezTo>
                      <a:pt x="32" y="51"/>
                      <a:pt x="32" y="51"/>
                      <a:pt x="32" y="51"/>
                    </a:cubicBezTo>
                    <a:cubicBezTo>
                      <a:pt x="32" y="50"/>
                      <a:pt x="32" y="49"/>
                      <a:pt x="32" y="48"/>
                    </a:cubicBezTo>
                    <a:cubicBezTo>
                      <a:pt x="33" y="49"/>
                      <a:pt x="33" y="49"/>
                      <a:pt x="33" y="49"/>
                    </a:cubicBezTo>
                    <a:cubicBezTo>
                      <a:pt x="33" y="50"/>
                      <a:pt x="34" y="50"/>
                      <a:pt x="34" y="51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7" y="50"/>
                      <a:pt x="39" y="49"/>
                      <a:pt x="41" y="48"/>
                    </a:cubicBezTo>
                    <a:cubicBezTo>
                      <a:pt x="41" y="48"/>
                      <a:pt x="41" y="48"/>
                      <a:pt x="41" y="48"/>
                    </a:cubicBezTo>
                    <a:cubicBezTo>
                      <a:pt x="41" y="48"/>
                      <a:pt x="41" y="48"/>
                      <a:pt x="41" y="48"/>
                    </a:cubicBezTo>
                    <a:cubicBezTo>
                      <a:pt x="41" y="48"/>
                      <a:pt x="41" y="48"/>
                      <a:pt x="41" y="48"/>
                    </a:cubicBezTo>
                    <a:cubicBezTo>
                      <a:pt x="44" y="46"/>
                      <a:pt x="46" y="44"/>
                      <a:pt x="47" y="41"/>
                    </a:cubicBezTo>
                    <a:cubicBezTo>
                      <a:pt x="47" y="41"/>
                      <a:pt x="47" y="41"/>
                      <a:pt x="48" y="38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8" y="39"/>
                      <a:pt x="48" y="39"/>
                      <a:pt x="48" y="39"/>
                    </a:cubicBezTo>
                    <a:cubicBezTo>
                      <a:pt x="49" y="39"/>
                      <a:pt x="49" y="39"/>
                      <a:pt x="49" y="39"/>
                    </a:cubicBezTo>
                    <a:cubicBezTo>
                      <a:pt x="49" y="39"/>
                      <a:pt x="49" y="39"/>
                      <a:pt x="49" y="39"/>
                    </a:cubicBezTo>
                    <a:cubicBezTo>
                      <a:pt x="51" y="36"/>
                      <a:pt x="52" y="32"/>
                      <a:pt x="52" y="28"/>
                    </a:cubicBezTo>
                    <a:cubicBezTo>
                      <a:pt x="52" y="24"/>
                      <a:pt x="51" y="21"/>
                      <a:pt x="50" y="17"/>
                    </a:cubicBezTo>
                    <a:cubicBezTo>
                      <a:pt x="50" y="17"/>
                      <a:pt x="50" y="17"/>
                      <a:pt x="50" y="17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47" y="17"/>
                      <a:pt x="45" y="18"/>
                      <a:pt x="42" y="19"/>
                    </a:cubicBezTo>
                    <a:cubicBezTo>
                      <a:pt x="43" y="19"/>
                      <a:pt x="44" y="18"/>
                      <a:pt x="45" y="18"/>
                    </a:cubicBezTo>
                    <a:cubicBezTo>
                      <a:pt x="48" y="16"/>
                      <a:pt x="48" y="16"/>
                      <a:pt x="48" y="16"/>
                    </a:cubicBezTo>
                    <a:cubicBezTo>
                      <a:pt x="48" y="16"/>
                      <a:pt x="48" y="16"/>
                      <a:pt x="48" y="16"/>
                    </a:cubicBezTo>
                    <a:cubicBezTo>
                      <a:pt x="48" y="15"/>
                      <a:pt x="49" y="13"/>
                      <a:pt x="49" y="12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49" y="9"/>
                      <a:pt x="49" y="8"/>
                      <a:pt x="48" y="7"/>
                    </a:cubicBezTo>
                    <a:cubicBezTo>
                      <a:pt x="45" y="3"/>
                      <a:pt x="39" y="1"/>
                      <a:pt x="32" y="0"/>
                    </a:cubicBezTo>
                    <a:cubicBezTo>
                      <a:pt x="31" y="0"/>
                      <a:pt x="31" y="0"/>
                      <a:pt x="3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Freeform 48"/>
              <p:cNvSpPr>
                <a:spLocks noEditPoints="1"/>
              </p:cNvSpPr>
              <p:nvPr/>
            </p:nvSpPr>
            <p:spPr bwMode="auto">
              <a:xfrm>
                <a:off x="4117" y="1856"/>
                <a:ext cx="50" cy="78"/>
              </a:xfrm>
              <a:custGeom>
                <a:avLst/>
                <a:gdLst>
                  <a:gd name="T0" fmla="*/ 3 w 21"/>
                  <a:gd name="T1" fmla="*/ 31 h 33"/>
                  <a:gd name="T2" fmla="*/ 3 w 21"/>
                  <a:gd name="T3" fmla="*/ 30 h 33"/>
                  <a:gd name="T4" fmla="*/ 4 w 21"/>
                  <a:gd name="T5" fmla="*/ 31 h 33"/>
                  <a:gd name="T6" fmla="*/ 2 w 21"/>
                  <a:gd name="T7" fmla="*/ 30 h 33"/>
                  <a:gd name="T8" fmla="*/ 3 w 21"/>
                  <a:gd name="T9" fmla="*/ 28 h 33"/>
                  <a:gd name="T10" fmla="*/ 1 w 21"/>
                  <a:gd name="T11" fmla="*/ 29 h 33"/>
                  <a:gd name="T12" fmla="*/ 1 w 21"/>
                  <a:gd name="T13" fmla="*/ 29 h 33"/>
                  <a:gd name="T14" fmla="*/ 2 w 21"/>
                  <a:gd name="T15" fmla="*/ 27 h 33"/>
                  <a:gd name="T16" fmla="*/ 1 w 21"/>
                  <a:gd name="T17" fmla="*/ 27 h 33"/>
                  <a:gd name="T18" fmla="*/ 1 w 21"/>
                  <a:gd name="T19" fmla="*/ 27 h 33"/>
                  <a:gd name="T20" fmla="*/ 5 w 21"/>
                  <a:gd name="T21" fmla="*/ 31 h 33"/>
                  <a:gd name="T22" fmla="*/ 20 w 21"/>
                  <a:gd name="T23" fmla="*/ 5 h 33"/>
                  <a:gd name="T24" fmla="*/ 20 w 21"/>
                  <a:gd name="T25" fmla="*/ 7 h 33"/>
                  <a:gd name="T26" fmla="*/ 4 w 21"/>
                  <a:gd name="T27" fmla="*/ 28 h 33"/>
                  <a:gd name="T28" fmla="*/ 9 w 21"/>
                  <a:gd name="T29" fmla="*/ 14 h 33"/>
                  <a:gd name="T30" fmla="*/ 19 w 21"/>
                  <a:gd name="T31" fmla="*/ 3 h 33"/>
                  <a:gd name="T32" fmla="*/ 4 w 21"/>
                  <a:gd name="T33" fmla="*/ 28 h 33"/>
                  <a:gd name="T34" fmla="*/ 16 w 21"/>
                  <a:gd name="T35" fmla="*/ 1 h 33"/>
                  <a:gd name="T36" fmla="*/ 0 w 21"/>
                  <a:gd name="T37" fmla="*/ 25 h 33"/>
                  <a:gd name="T38" fmla="*/ 0 w 21"/>
                  <a:gd name="T39" fmla="*/ 25 h 33"/>
                  <a:gd name="T40" fmla="*/ 0 w 21"/>
                  <a:gd name="T41" fmla="*/ 25 h 33"/>
                  <a:gd name="T42" fmla="*/ 0 w 21"/>
                  <a:gd name="T43" fmla="*/ 29 h 33"/>
                  <a:gd name="T44" fmla="*/ 0 w 21"/>
                  <a:gd name="T45" fmla="*/ 29 h 33"/>
                  <a:gd name="T46" fmla="*/ 1 w 21"/>
                  <a:gd name="T47" fmla="*/ 30 h 33"/>
                  <a:gd name="T48" fmla="*/ 4 w 21"/>
                  <a:gd name="T49" fmla="*/ 33 h 33"/>
                  <a:gd name="T50" fmla="*/ 4 w 21"/>
                  <a:gd name="T51" fmla="*/ 33 h 33"/>
                  <a:gd name="T52" fmla="*/ 5 w 21"/>
                  <a:gd name="T53" fmla="*/ 33 h 33"/>
                  <a:gd name="T54" fmla="*/ 5 w 21"/>
                  <a:gd name="T55" fmla="*/ 33 h 33"/>
                  <a:gd name="T56" fmla="*/ 21 w 21"/>
                  <a:gd name="T57" fmla="*/ 7 h 33"/>
                  <a:gd name="T58" fmla="*/ 21 w 21"/>
                  <a:gd name="T59" fmla="*/ 3 h 33"/>
                  <a:gd name="T60" fmla="*/ 21 w 21"/>
                  <a:gd name="T61" fmla="*/ 3 h 33"/>
                  <a:gd name="T62" fmla="*/ 20 w 21"/>
                  <a:gd name="T63" fmla="*/ 3 h 33"/>
                  <a:gd name="T64" fmla="*/ 17 w 21"/>
                  <a:gd name="T6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" h="33">
                    <a:moveTo>
                      <a:pt x="4" y="31"/>
                    </a:move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1"/>
                      <a:pt x="4" y="31"/>
                      <a:pt x="4" y="31"/>
                    </a:cubicBezTo>
                    <a:moveTo>
                      <a:pt x="3" y="30"/>
                    </a:moveTo>
                    <a:cubicBezTo>
                      <a:pt x="2" y="30"/>
                      <a:pt x="2" y="30"/>
                      <a:pt x="2" y="30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30"/>
                      <a:pt x="3" y="30"/>
                      <a:pt x="3" y="30"/>
                    </a:cubicBezTo>
                    <a:moveTo>
                      <a:pt x="1" y="29"/>
                    </a:moveTo>
                    <a:cubicBezTo>
                      <a:pt x="1" y="29"/>
                      <a:pt x="1" y="29"/>
                      <a:pt x="1" y="2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1" y="29"/>
                      <a:pt x="1" y="29"/>
                      <a:pt x="1" y="29"/>
                    </a:cubicBezTo>
                    <a:moveTo>
                      <a:pt x="1" y="27"/>
                    </a:moveTo>
                    <a:cubicBezTo>
                      <a:pt x="1" y="27"/>
                      <a:pt x="1" y="27"/>
                      <a:pt x="1" y="26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moveTo>
                      <a:pt x="5" y="31"/>
                    </a:moveTo>
                    <a:cubicBezTo>
                      <a:pt x="5" y="29"/>
                      <a:pt x="5" y="29"/>
                      <a:pt x="5" y="29"/>
                    </a:cubicBezTo>
                    <a:cubicBezTo>
                      <a:pt x="9" y="22"/>
                      <a:pt x="15" y="13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6"/>
                      <a:pt x="20" y="6"/>
                      <a:pt x="20" y="7"/>
                    </a:cubicBezTo>
                    <a:cubicBezTo>
                      <a:pt x="15" y="15"/>
                      <a:pt x="9" y="24"/>
                      <a:pt x="5" y="31"/>
                    </a:cubicBezTo>
                    <a:moveTo>
                      <a:pt x="4" y="28"/>
                    </a:moveTo>
                    <a:cubicBezTo>
                      <a:pt x="3" y="27"/>
                      <a:pt x="2" y="26"/>
                      <a:pt x="1" y="25"/>
                    </a:cubicBezTo>
                    <a:cubicBezTo>
                      <a:pt x="4" y="22"/>
                      <a:pt x="7" y="18"/>
                      <a:pt x="9" y="14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8" y="2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5" y="12"/>
                      <a:pt x="9" y="21"/>
                      <a:pt x="4" y="28"/>
                    </a:cubicBezTo>
                    <a:moveTo>
                      <a:pt x="17" y="0"/>
                    </a:moveTo>
                    <a:cubicBezTo>
                      <a:pt x="16" y="1"/>
                      <a:pt x="16" y="1"/>
                      <a:pt x="16" y="1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6" y="17"/>
                      <a:pt x="3" y="21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6"/>
                      <a:pt x="0" y="27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2" y="31"/>
                      <a:pt x="3" y="32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10" y="25"/>
                      <a:pt x="16" y="16"/>
                      <a:pt x="21" y="7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1" y="6"/>
                      <a:pt x="21" y="6"/>
                      <a:pt x="21" y="5"/>
                    </a:cubicBezTo>
                    <a:cubicBezTo>
                      <a:pt x="21" y="5"/>
                      <a:pt x="21" y="4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2"/>
                      <a:pt x="19" y="2"/>
                      <a:pt x="19" y="2"/>
                    </a:cubicBezTo>
                    <a:cubicBezTo>
                      <a:pt x="18" y="1"/>
                      <a:pt x="18" y="1"/>
                      <a:pt x="1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Freeform 49"/>
              <p:cNvSpPr>
                <a:spLocks noEditPoints="1"/>
              </p:cNvSpPr>
              <p:nvPr/>
            </p:nvSpPr>
            <p:spPr bwMode="auto">
              <a:xfrm>
                <a:off x="4115" y="1865"/>
                <a:ext cx="14" cy="17"/>
              </a:xfrm>
              <a:custGeom>
                <a:avLst/>
                <a:gdLst>
                  <a:gd name="T0" fmla="*/ 2 w 6"/>
                  <a:gd name="T1" fmla="*/ 6 h 7"/>
                  <a:gd name="T2" fmla="*/ 2 w 6"/>
                  <a:gd name="T3" fmla="*/ 6 h 7"/>
                  <a:gd name="T4" fmla="*/ 1 w 6"/>
                  <a:gd name="T5" fmla="*/ 5 h 7"/>
                  <a:gd name="T6" fmla="*/ 1 w 6"/>
                  <a:gd name="T7" fmla="*/ 5 h 7"/>
                  <a:gd name="T8" fmla="*/ 2 w 6"/>
                  <a:gd name="T9" fmla="*/ 3 h 7"/>
                  <a:gd name="T10" fmla="*/ 3 w 6"/>
                  <a:gd name="T11" fmla="*/ 3 h 7"/>
                  <a:gd name="T12" fmla="*/ 4 w 6"/>
                  <a:gd name="T13" fmla="*/ 3 h 7"/>
                  <a:gd name="T14" fmla="*/ 4 w 6"/>
                  <a:gd name="T15" fmla="*/ 3 h 7"/>
                  <a:gd name="T16" fmla="*/ 4 w 6"/>
                  <a:gd name="T17" fmla="*/ 4 h 7"/>
                  <a:gd name="T18" fmla="*/ 4 w 6"/>
                  <a:gd name="T19" fmla="*/ 5 h 7"/>
                  <a:gd name="T20" fmla="*/ 2 w 6"/>
                  <a:gd name="T21" fmla="*/ 6 h 7"/>
                  <a:gd name="T22" fmla="*/ 5 w 6"/>
                  <a:gd name="T23" fmla="*/ 2 h 7"/>
                  <a:gd name="T24" fmla="*/ 4 w 6"/>
                  <a:gd name="T25" fmla="*/ 2 h 7"/>
                  <a:gd name="T26" fmla="*/ 5 w 6"/>
                  <a:gd name="T27" fmla="*/ 2 h 7"/>
                  <a:gd name="T28" fmla="*/ 5 w 6"/>
                  <a:gd name="T29" fmla="*/ 2 h 7"/>
                  <a:gd name="T30" fmla="*/ 5 w 6"/>
                  <a:gd name="T31" fmla="*/ 2 h 7"/>
                  <a:gd name="T32" fmla="*/ 1 w 6"/>
                  <a:gd name="T33" fmla="*/ 3 h 7"/>
                  <a:gd name="T34" fmla="*/ 1 w 6"/>
                  <a:gd name="T35" fmla="*/ 3 h 7"/>
                  <a:gd name="T36" fmla="*/ 2 w 6"/>
                  <a:gd name="T37" fmla="*/ 2 h 7"/>
                  <a:gd name="T38" fmla="*/ 1 w 6"/>
                  <a:gd name="T39" fmla="*/ 3 h 7"/>
                  <a:gd name="T40" fmla="*/ 1 w 6"/>
                  <a:gd name="T41" fmla="*/ 3 h 7"/>
                  <a:gd name="T42" fmla="*/ 2 w 6"/>
                  <a:gd name="T43" fmla="*/ 2 h 7"/>
                  <a:gd name="T44" fmla="*/ 3 w 6"/>
                  <a:gd name="T45" fmla="*/ 1 h 7"/>
                  <a:gd name="T46" fmla="*/ 3 w 6"/>
                  <a:gd name="T47" fmla="*/ 1 h 7"/>
                  <a:gd name="T48" fmla="*/ 2 w 6"/>
                  <a:gd name="T49" fmla="*/ 2 h 7"/>
                  <a:gd name="T50" fmla="*/ 2 w 6"/>
                  <a:gd name="T51" fmla="*/ 2 h 7"/>
                  <a:gd name="T52" fmla="*/ 4 w 6"/>
                  <a:gd name="T53" fmla="*/ 2 h 7"/>
                  <a:gd name="T54" fmla="*/ 3 w 6"/>
                  <a:gd name="T55" fmla="*/ 2 h 7"/>
                  <a:gd name="T56" fmla="*/ 4 w 6"/>
                  <a:gd name="T57" fmla="*/ 1 h 7"/>
                  <a:gd name="T58" fmla="*/ 4 w 6"/>
                  <a:gd name="T59" fmla="*/ 1 h 7"/>
                  <a:gd name="T60" fmla="*/ 4 w 6"/>
                  <a:gd name="T61" fmla="*/ 2 h 7"/>
                  <a:gd name="T62" fmla="*/ 3 w 6"/>
                  <a:gd name="T63" fmla="*/ 0 h 7"/>
                  <a:gd name="T64" fmla="*/ 2 w 6"/>
                  <a:gd name="T65" fmla="*/ 0 h 7"/>
                  <a:gd name="T66" fmla="*/ 0 w 6"/>
                  <a:gd name="T67" fmla="*/ 3 h 7"/>
                  <a:gd name="T68" fmla="*/ 1 w 6"/>
                  <a:gd name="T69" fmla="*/ 7 h 7"/>
                  <a:gd name="T70" fmla="*/ 2 w 6"/>
                  <a:gd name="T71" fmla="*/ 7 h 7"/>
                  <a:gd name="T72" fmla="*/ 5 w 6"/>
                  <a:gd name="T73" fmla="*/ 6 h 7"/>
                  <a:gd name="T74" fmla="*/ 6 w 6"/>
                  <a:gd name="T75" fmla="*/ 2 h 7"/>
                  <a:gd name="T76" fmla="*/ 5 w 6"/>
                  <a:gd name="T77" fmla="*/ 1 h 7"/>
                  <a:gd name="T78" fmla="*/ 3 w 6"/>
                  <a:gd name="T7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" h="7">
                    <a:moveTo>
                      <a:pt x="2" y="6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2" y="4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6"/>
                      <a:pt x="3" y="6"/>
                      <a:pt x="2" y="6"/>
                    </a:cubicBezTo>
                    <a:moveTo>
                      <a:pt x="5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2" y="2"/>
                    </a:move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moveTo>
                      <a:pt x="4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3" y="0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0" y="4"/>
                      <a:pt x="0" y="6"/>
                      <a:pt x="1" y="7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3" y="7"/>
                      <a:pt x="4" y="7"/>
                      <a:pt x="5" y="6"/>
                    </a:cubicBezTo>
                    <a:cubicBezTo>
                      <a:pt x="5" y="5"/>
                      <a:pt x="6" y="4"/>
                      <a:pt x="6" y="2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5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Freeform 50"/>
              <p:cNvSpPr>
                <a:spLocks noEditPoints="1"/>
              </p:cNvSpPr>
              <p:nvPr/>
            </p:nvSpPr>
            <p:spPr bwMode="auto">
              <a:xfrm>
                <a:off x="4158" y="1903"/>
                <a:ext cx="12" cy="17"/>
              </a:xfrm>
              <a:custGeom>
                <a:avLst/>
                <a:gdLst>
                  <a:gd name="T0" fmla="*/ 2 w 5"/>
                  <a:gd name="T1" fmla="*/ 6 h 7"/>
                  <a:gd name="T2" fmla="*/ 1 w 5"/>
                  <a:gd name="T3" fmla="*/ 6 h 7"/>
                  <a:gd name="T4" fmla="*/ 1 w 5"/>
                  <a:gd name="T5" fmla="*/ 5 h 7"/>
                  <a:gd name="T6" fmla="*/ 1 w 5"/>
                  <a:gd name="T7" fmla="*/ 5 h 7"/>
                  <a:gd name="T8" fmla="*/ 2 w 5"/>
                  <a:gd name="T9" fmla="*/ 3 h 7"/>
                  <a:gd name="T10" fmla="*/ 3 w 5"/>
                  <a:gd name="T11" fmla="*/ 3 h 7"/>
                  <a:gd name="T12" fmla="*/ 4 w 5"/>
                  <a:gd name="T13" fmla="*/ 3 h 7"/>
                  <a:gd name="T14" fmla="*/ 4 w 5"/>
                  <a:gd name="T15" fmla="*/ 4 h 7"/>
                  <a:gd name="T16" fmla="*/ 4 w 5"/>
                  <a:gd name="T17" fmla="*/ 4 h 7"/>
                  <a:gd name="T18" fmla="*/ 4 w 5"/>
                  <a:gd name="T19" fmla="*/ 5 h 7"/>
                  <a:gd name="T20" fmla="*/ 2 w 5"/>
                  <a:gd name="T21" fmla="*/ 6 h 7"/>
                  <a:gd name="T22" fmla="*/ 4 w 5"/>
                  <a:gd name="T23" fmla="*/ 2 h 7"/>
                  <a:gd name="T24" fmla="*/ 4 w 5"/>
                  <a:gd name="T25" fmla="*/ 2 h 7"/>
                  <a:gd name="T26" fmla="*/ 4 w 5"/>
                  <a:gd name="T27" fmla="*/ 2 h 7"/>
                  <a:gd name="T28" fmla="*/ 4 w 5"/>
                  <a:gd name="T29" fmla="*/ 2 h 7"/>
                  <a:gd name="T30" fmla="*/ 4 w 5"/>
                  <a:gd name="T31" fmla="*/ 2 h 7"/>
                  <a:gd name="T32" fmla="*/ 1 w 5"/>
                  <a:gd name="T33" fmla="*/ 3 h 7"/>
                  <a:gd name="T34" fmla="*/ 1 w 5"/>
                  <a:gd name="T35" fmla="*/ 3 h 7"/>
                  <a:gd name="T36" fmla="*/ 2 w 5"/>
                  <a:gd name="T37" fmla="*/ 2 h 7"/>
                  <a:gd name="T38" fmla="*/ 1 w 5"/>
                  <a:gd name="T39" fmla="*/ 3 h 7"/>
                  <a:gd name="T40" fmla="*/ 1 w 5"/>
                  <a:gd name="T41" fmla="*/ 3 h 7"/>
                  <a:gd name="T42" fmla="*/ 2 w 5"/>
                  <a:gd name="T43" fmla="*/ 2 h 7"/>
                  <a:gd name="T44" fmla="*/ 3 w 5"/>
                  <a:gd name="T45" fmla="*/ 1 h 7"/>
                  <a:gd name="T46" fmla="*/ 3 w 5"/>
                  <a:gd name="T47" fmla="*/ 1 h 7"/>
                  <a:gd name="T48" fmla="*/ 2 w 5"/>
                  <a:gd name="T49" fmla="*/ 2 h 7"/>
                  <a:gd name="T50" fmla="*/ 2 w 5"/>
                  <a:gd name="T51" fmla="*/ 2 h 7"/>
                  <a:gd name="T52" fmla="*/ 4 w 5"/>
                  <a:gd name="T53" fmla="*/ 2 h 7"/>
                  <a:gd name="T54" fmla="*/ 3 w 5"/>
                  <a:gd name="T55" fmla="*/ 2 h 7"/>
                  <a:gd name="T56" fmla="*/ 4 w 5"/>
                  <a:gd name="T57" fmla="*/ 1 h 7"/>
                  <a:gd name="T58" fmla="*/ 4 w 5"/>
                  <a:gd name="T59" fmla="*/ 1 h 7"/>
                  <a:gd name="T60" fmla="*/ 4 w 5"/>
                  <a:gd name="T61" fmla="*/ 2 h 7"/>
                  <a:gd name="T62" fmla="*/ 3 w 5"/>
                  <a:gd name="T63" fmla="*/ 0 h 7"/>
                  <a:gd name="T64" fmla="*/ 2 w 5"/>
                  <a:gd name="T65" fmla="*/ 0 h 7"/>
                  <a:gd name="T66" fmla="*/ 0 w 5"/>
                  <a:gd name="T67" fmla="*/ 3 h 7"/>
                  <a:gd name="T68" fmla="*/ 1 w 5"/>
                  <a:gd name="T69" fmla="*/ 7 h 7"/>
                  <a:gd name="T70" fmla="*/ 2 w 5"/>
                  <a:gd name="T71" fmla="*/ 7 h 7"/>
                  <a:gd name="T72" fmla="*/ 5 w 5"/>
                  <a:gd name="T73" fmla="*/ 6 h 7"/>
                  <a:gd name="T74" fmla="*/ 5 w 5"/>
                  <a:gd name="T75" fmla="*/ 2 h 7"/>
                  <a:gd name="T76" fmla="*/ 5 w 5"/>
                  <a:gd name="T77" fmla="*/ 1 h 7"/>
                  <a:gd name="T78" fmla="*/ 3 w 5"/>
                  <a:gd name="T7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" h="7">
                    <a:moveTo>
                      <a:pt x="2" y="6"/>
                    </a:moveTo>
                    <a:cubicBezTo>
                      <a:pt x="2" y="6"/>
                      <a:pt x="2" y="6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4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6"/>
                      <a:pt x="3" y="6"/>
                      <a:pt x="2" y="6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2" y="2"/>
                    </a:move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moveTo>
                      <a:pt x="4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3" y="0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4"/>
                      <a:pt x="0" y="6"/>
                      <a:pt x="1" y="7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3" y="7"/>
                      <a:pt x="4" y="7"/>
                      <a:pt x="5" y="6"/>
                    </a:cubicBezTo>
                    <a:cubicBezTo>
                      <a:pt x="5" y="5"/>
                      <a:pt x="5" y="4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Freeform 51"/>
              <p:cNvSpPr>
                <a:spLocks noEditPoints="1"/>
              </p:cNvSpPr>
              <p:nvPr/>
            </p:nvSpPr>
            <p:spPr bwMode="auto">
              <a:xfrm>
                <a:off x="4148" y="1894"/>
                <a:ext cx="31" cy="40"/>
              </a:xfrm>
              <a:custGeom>
                <a:avLst/>
                <a:gdLst>
                  <a:gd name="T0" fmla="*/ 5 w 13"/>
                  <a:gd name="T1" fmla="*/ 16 h 17"/>
                  <a:gd name="T2" fmla="*/ 6 w 13"/>
                  <a:gd name="T3" fmla="*/ 15 h 17"/>
                  <a:gd name="T4" fmla="*/ 6 w 13"/>
                  <a:gd name="T5" fmla="*/ 16 h 17"/>
                  <a:gd name="T6" fmla="*/ 4 w 13"/>
                  <a:gd name="T7" fmla="*/ 16 h 17"/>
                  <a:gd name="T8" fmla="*/ 4 w 13"/>
                  <a:gd name="T9" fmla="*/ 15 h 17"/>
                  <a:gd name="T10" fmla="*/ 4 w 13"/>
                  <a:gd name="T11" fmla="*/ 14 h 17"/>
                  <a:gd name="T12" fmla="*/ 4 w 13"/>
                  <a:gd name="T13" fmla="*/ 16 h 17"/>
                  <a:gd name="T14" fmla="*/ 7 w 13"/>
                  <a:gd name="T15" fmla="*/ 15 h 17"/>
                  <a:gd name="T16" fmla="*/ 8 w 13"/>
                  <a:gd name="T17" fmla="*/ 14 h 17"/>
                  <a:gd name="T18" fmla="*/ 8 w 13"/>
                  <a:gd name="T19" fmla="*/ 16 h 17"/>
                  <a:gd name="T20" fmla="*/ 8 w 13"/>
                  <a:gd name="T21" fmla="*/ 16 h 17"/>
                  <a:gd name="T22" fmla="*/ 3 w 13"/>
                  <a:gd name="T23" fmla="*/ 15 h 17"/>
                  <a:gd name="T24" fmla="*/ 3 w 13"/>
                  <a:gd name="T25" fmla="*/ 13 h 17"/>
                  <a:gd name="T26" fmla="*/ 3 w 13"/>
                  <a:gd name="T27" fmla="*/ 15 h 17"/>
                  <a:gd name="T28" fmla="*/ 9 w 13"/>
                  <a:gd name="T29" fmla="*/ 14 h 17"/>
                  <a:gd name="T30" fmla="*/ 9 w 13"/>
                  <a:gd name="T31" fmla="*/ 14 h 17"/>
                  <a:gd name="T32" fmla="*/ 9 w 13"/>
                  <a:gd name="T33" fmla="*/ 15 h 17"/>
                  <a:gd name="T34" fmla="*/ 2 w 13"/>
                  <a:gd name="T35" fmla="*/ 14 h 17"/>
                  <a:gd name="T36" fmla="*/ 2 w 13"/>
                  <a:gd name="T37" fmla="*/ 13 h 17"/>
                  <a:gd name="T38" fmla="*/ 10 w 13"/>
                  <a:gd name="T39" fmla="*/ 13 h 17"/>
                  <a:gd name="T40" fmla="*/ 11 w 13"/>
                  <a:gd name="T41" fmla="*/ 12 h 17"/>
                  <a:gd name="T42" fmla="*/ 11 w 13"/>
                  <a:gd name="T43" fmla="*/ 12 h 17"/>
                  <a:gd name="T44" fmla="*/ 1 w 13"/>
                  <a:gd name="T45" fmla="*/ 12 h 17"/>
                  <a:gd name="T46" fmla="*/ 1 w 13"/>
                  <a:gd name="T47" fmla="*/ 12 h 17"/>
                  <a:gd name="T48" fmla="*/ 6 w 13"/>
                  <a:gd name="T49" fmla="*/ 14 h 17"/>
                  <a:gd name="T50" fmla="*/ 2 w 13"/>
                  <a:gd name="T51" fmla="*/ 6 h 17"/>
                  <a:gd name="T52" fmla="*/ 7 w 13"/>
                  <a:gd name="T53" fmla="*/ 1 h 17"/>
                  <a:gd name="T54" fmla="*/ 11 w 13"/>
                  <a:gd name="T55" fmla="*/ 3 h 17"/>
                  <a:gd name="T56" fmla="*/ 8 w 13"/>
                  <a:gd name="T57" fmla="*/ 13 h 17"/>
                  <a:gd name="T58" fmla="*/ 7 w 13"/>
                  <a:gd name="T59" fmla="*/ 0 h 17"/>
                  <a:gd name="T60" fmla="*/ 1 w 13"/>
                  <a:gd name="T61" fmla="*/ 6 h 17"/>
                  <a:gd name="T62" fmla="*/ 1 w 13"/>
                  <a:gd name="T63" fmla="*/ 9 h 17"/>
                  <a:gd name="T64" fmla="*/ 1 w 13"/>
                  <a:gd name="T65" fmla="*/ 14 h 17"/>
                  <a:gd name="T66" fmla="*/ 6 w 13"/>
                  <a:gd name="T67" fmla="*/ 17 h 17"/>
                  <a:gd name="T68" fmla="*/ 6 w 13"/>
                  <a:gd name="T69" fmla="*/ 17 h 17"/>
                  <a:gd name="T70" fmla="*/ 6 w 13"/>
                  <a:gd name="T71" fmla="*/ 17 h 17"/>
                  <a:gd name="T72" fmla="*/ 12 w 13"/>
                  <a:gd name="T73" fmla="*/ 13 h 17"/>
                  <a:gd name="T74" fmla="*/ 12 w 13"/>
                  <a:gd name="T75" fmla="*/ 7 h 17"/>
                  <a:gd name="T76" fmla="*/ 10 w 13"/>
                  <a:gd name="T77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3" h="17">
                    <a:moveTo>
                      <a:pt x="6" y="16"/>
                    </a:moveTo>
                    <a:cubicBezTo>
                      <a:pt x="5" y="16"/>
                      <a:pt x="5" y="16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moveTo>
                      <a:pt x="4" y="16"/>
                    </a:move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5"/>
                      <a:pt x="4" y="15"/>
                      <a:pt x="4" y="16"/>
                    </a:cubicBezTo>
                    <a:moveTo>
                      <a:pt x="7" y="16"/>
                    </a:moveTo>
                    <a:cubicBezTo>
                      <a:pt x="7" y="15"/>
                      <a:pt x="7" y="15"/>
                      <a:pt x="7" y="15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6"/>
                      <a:pt x="7" y="16"/>
                      <a:pt x="7" y="16"/>
                    </a:cubicBezTo>
                    <a:moveTo>
                      <a:pt x="3" y="15"/>
                    </a:moveTo>
                    <a:cubicBezTo>
                      <a:pt x="3" y="15"/>
                      <a:pt x="3" y="15"/>
                      <a:pt x="3" y="15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5"/>
                      <a:pt x="3" y="15"/>
                      <a:pt x="3" y="15"/>
                    </a:cubicBezTo>
                    <a:moveTo>
                      <a:pt x="9" y="15"/>
                    </a:moveTo>
                    <a:cubicBezTo>
                      <a:pt x="9" y="14"/>
                      <a:pt x="9" y="14"/>
                      <a:pt x="9" y="14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moveTo>
                      <a:pt x="2" y="14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4"/>
                      <a:pt x="2" y="14"/>
                    </a:cubicBezTo>
                    <a:moveTo>
                      <a:pt x="10" y="13"/>
                    </a:move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0" y="13"/>
                      <a:pt x="10" y="13"/>
                      <a:pt x="10" y="13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6" y="14"/>
                    </a:moveTo>
                    <a:cubicBezTo>
                      <a:pt x="5" y="14"/>
                      <a:pt x="4" y="13"/>
                      <a:pt x="3" y="12"/>
                    </a:cubicBezTo>
                    <a:cubicBezTo>
                      <a:pt x="1" y="11"/>
                      <a:pt x="2" y="8"/>
                      <a:pt x="2" y="6"/>
                    </a:cubicBezTo>
                    <a:cubicBezTo>
                      <a:pt x="3" y="5"/>
                      <a:pt x="4" y="3"/>
                      <a:pt x="5" y="2"/>
                    </a:cubicBezTo>
                    <a:cubicBezTo>
                      <a:pt x="6" y="2"/>
                      <a:pt x="7" y="1"/>
                      <a:pt x="7" y="1"/>
                    </a:cubicBezTo>
                    <a:cubicBezTo>
                      <a:pt x="8" y="1"/>
                      <a:pt x="9" y="2"/>
                      <a:pt x="10" y="2"/>
                    </a:cubicBezTo>
                    <a:cubicBezTo>
                      <a:pt x="10" y="3"/>
                      <a:pt x="10" y="3"/>
                      <a:pt x="11" y="3"/>
                    </a:cubicBezTo>
                    <a:cubicBezTo>
                      <a:pt x="12" y="5"/>
                      <a:pt x="12" y="8"/>
                      <a:pt x="11" y="10"/>
                    </a:cubicBezTo>
                    <a:cubicBezTo>
                      <a:pt x="10" y="12"/>
                      <a:pt x="9" y="13"/>
                      <a:pt x="8" y="13"/>
                    </a:cubicBezTo>
                    <a:cubicBezTo>
                      <a:pt x="7" y="14"/>
                      <a:pt x="7" y="14"/>
                      <a:pt x="6" y="14"/>
                    </a:cubicBezTo>
                    <a:moveTo>
                      <a:pt x="7" y="0"/>
                    </a:moveTo>
                    <a:cubicBezTo>
                      <a:pt x="6" y="0"/>
                      <a:pt x="6" y="1"/>
                      <a:pt x="5" y="1"/>
                    </a:cubicBezTo>
                    <a:cubicBezTo>
                      <a:pt x="3" y="2"/>
                      <a:pt x="2" y="4"/>
                      <a:pt x="1" y="6"/>
                    </a:cubicBezTo>
                    <a:cubicBezTo>
                      <a:pt x="1" y="6"/>
                      <a:pt x="1" y="7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0"/>
                      <a:pt x="0" y="12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3" y="17"/>
                      <a:pt x="4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7" y="17"/>
                      <a:pt x="7" y="17"/>
                      <a:pt x="8" y="17"/>
                    </a:cubicBezTo>
                    <a:cubicBezTo>
                      <a:pt x="10" y="16"/>
                      <a:pt x="11" y="15"/>
                      <a:pt x="12" y="13"/>
                    </a:cubicBezTo>
                    <a:cubicBezTo>
                      <a:pt x="12" y="11"/>
                      <a:pt x="13" y="10"/>
                      <a:pt x="13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5"/>
                      <a:pt x="12" y="4"/>
                      <a:pt x="11" y="3"/>
                    </a:cubicBezTo>
                    <a:cubicBezTo>
                      <a:pt x="11" y="2"/>
                      <a:pt x="11" y="2"/>
                      <a:pt x="10" y="2"/>
                    </a:cubicBezTo>
                    <a:cubicBezTo>
                      <a:pt x="10" y="1"/>
                      <a:pt x="9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Freeform 52"/>
              <p:cNvSpPr>
                <a:spLocks noEditPoints="1"/>
              </p:cNvSpPr>
              <p:nvPr/>
            </p:nvSpPr>
            <p:spPr bwMode="auto">
              <a:xfrm>
                <a:off x="4236" y="2334"/>
                <a:ext cx="91" cy="133"/>
              </a:xfrm>
              <a:custGeom>
                <a:avLst/>
                <a:gdLst>
                  <a:gd name="T0" fmla="*/ 4 w 38"/>
                  <a:gd name="T1" fmla="*/ 48 h 56"/>
                  <a:gd name="T2" fmla="*/ 8 w 38"/>
                  <a:gd name="T3" fmla="*/ 49 h 56"/>
                  <a:gd name="T4" fmla="*/ 9 w 38"/>
                  <a:gd name="T5" fmla="*/ 49 h 56"/>
                  <a:gd name="T6" fmla="*/ 7 w 38"/>
                  <a:gd name="T7" fmla="*/ 55 h 56"/>
                  <a:gd name="T8" fmla="*/ 13 w 38"/>
                  <a:gd name="T9" fmla="*/ 48 h 56"/>
                  <a:gd name="T10" fmla="*/ 8 w 38"/>
                  <a:gd name="T11" fmla="*/ 55 h 56"/>
                  <a:gd name="T12" fmla="*/ 18 w 38"/>
                  <a:gd name="T13" fmla="*/ 47 h 56"/>
                  <a:gd name="T14" fmla="*/ 15 w 38"/>
                  <a:gd name="T15" fmla="*/ 53 h 56"/>
                  <a:gd name="T16" fmla="*/ 18 w 38"/>
                  <a:gd name="T17" fmla="*/ 52 h 56"/>
                  <a:gd name="T18" fmla="*/ 22 w 38"/>
                  <a:gd name="T19" fmla="*/ 46 h 56"/>
                  <a:gd name="T20" fmla="*/ 21 w 38"/>
                  <a:gd name="T21" fmla="*/ 51 h 56"/>
                  <a:gd name="T22" fmla="*/ 28 w 38"/>
                  <a:gd name="T23" fmla="*/ 44 h 56"/>
                  <a:gd name="T24" fmla="*/ 26 w 38"/>
                  <a:gd name="T25" fmla="*/ 44 h 56"/>
                  <a:gd name="T26" fmla="*/ 24 w 38"/>
                  <a:gd name="T27" fmla="*/ 49 h 56"/>
                  <a:gd name="T28" fmla="*/ 4 w 38"/>
                  <a:gd name="T29" fmla="*/ 43 h 56"/>
                  <a:gd name="T30" fmla="*/ 3 w 38"/>
                  <a:gd name="T31" fmla="*/ 47 h 56"/>
                  <a:gd name="T32" fmla="*/ 6 w 38"/>
                  <a:gd name="T33" fmla="*/ 39 h 56"/>
                  <a:gd name="T34" fmla="*/ 5 w 38"/>
                  <a:gd name="T35" fmla="*/ 39 h 56"/>
                  <a:gd name="T36" fmla="*/ 6 w 38"/>
                  <a:gd name="T37" fmla="*/ 38 h 56"/>
                  <a:gd name="T38" fmla="*/ 7 w 38"/>
                  <a:gd name="T39" fmla="*/ 35 h 56"/>
                  <a:gd name="T40" fmla="*/ 17 w 38"/>
                  <a:gd name="T41" fmla="*/ 31 h 56"/>
                  <a:gd name="T42" fmla="*/ 15 w 38"/>
                  <a:gd name="T43" fmla="*/ 32 h 56"/>
                  <a:gd name="T44" fmla="*/ 19 w 38"/>
                  <a:gd name="T45" fmla="*/ 27 h 56"/>
                  <a:gd name="T46" fmla="*/ 19 w 38"/>
                  <a:gd name="T47" fmla="*/ 24 h 56"/>
                  <a:gd name="T48" fmla="*/ 19 w 38"/>
                  <a:gd name="T49" fmla="*/ 26 h 56"/>
                  <a:gd name="T50" fmla="*/ 21 w 38"/>
                  <a:gd name="T51" fmla="*/ 20 h 56"/>
                  <a:gd name="T52" fmla="*/ 19 w 38"/>
                  <a:gd name="T53" fmla="*/ 20 h 56"/>
                  <a:gd name="T54" fmla="*/ 21 w 38"/>
                  <a:gd name="T55" fmla="*/ 19 h 56"/>
                  <a:gd name="T56" fmla="*/ 20 w 38"/>
                  <a:gd name="T57" fmla="*/ 15 h 56"/>
                  <a:gd name="T58" fmla="*/ 20 w 38"/>
                  <a:gd name="T59" fmla="*/ 14 h 56"/>
                  <a:gd name="T60" fmla="*/ 20 w 38"/>
                  <a:gd name="T61" fmla="*/ 14 h 56"/>
                  <a:gd name="T62" fmla="*/ 21 w 38"/>
                  <a:gd name="T63" fmla="*/ 10 h 56"/>
                  <a:gd name="T64" fmla="*/ 20 w 38"/>
                  <a:gd name="T65" fmla="*/ 7 h 56"/>
                  <a:gd name="T66" fmla="*/ 18 w 38"/>
                  <a:gd name="T67" fmla="*/ 6 h 56"/>
                  <a:gd name="T68" fmla="*/ 19 w 38"/>
                  <a:gd name="T69" fmla="*/ 7 h 56"/>
                  <a:gd name="T70" fmla="*/ 18 w 38"/>
                  <a:gd name="T71" fmla="*/ 2 h 56"/>
                  <a:gd name="T72" fmla="*/ 24 w 38"/>
                  <a:gd name="T73" fmla="*/ 1 h 56"/>
                  <a:gd name="T74" fmla="*/ 25 w 38"/>
                  <a:gd name="T75" fmla="*/ 40 h 56"/>
                  <a:gd name="T76" fmla="*/ 6 w 38"/>
                  <a:gd name="T77" fmla="*/ 44 h 56"/>
                  <a:gd name="T78" fmla="*/ 13 w 38"/>
                  <a:gd name="T79" fmla="*/ 34 h 56"/>
                  <a:gd name="T80" fmla="*/ 16 w 38"/>
                  <a:gd name="T81" fmla="*/ 35 h 56"/>
                  <a:gd name="T82" fmla="*/ 24 w 38"/>
                  <a:gd name="T83" fmla="*/ 0 h 56"/>
                  <a:gd name="T84" fmla="*/ 18 w 38"/>
                  <a:gd name="T85" fmla="*/ 0 h 56"/>
                  <a:gd name="T86" fmla="*/ 17 w 38"/>
                  <a:gd name="T87" fmla="*/ 3 h 56"/>
                  <a:gd name="T88" fmla="*/ 16 w 38"/>
                  <a:gd name="T89" fmla="*/ 4 h 56"/>
                  <a:gd name="T90" fmla="*/ 18 w 38"/>
                  <a:gd name="T91" fmla="*/ 8 h 56"/>
                  <a:gd name="T92" fmla="*/ 7 w 38"/>
                  <a:gd name="T93" fmla="*/ 30 h 56"/>
                  <a:gd name="T94" fmla="*/ 7 w 38"/>
                  <a:gd name="T95" fmla="*/ 31 h 56"/>
                  <a:gd name="T96" fmla="*/ 4 w 38"/>
                  <a:gd name="T97" fmla="*/ 39 h 56"/>
                  <a:gd name="T98" fmla="*/ 1 w 38"/>
                  <a:gd name="T99" fmla="*/ 55 h 56"/>
                  <a:gd name="T100" fmla="*/ 0 w 38"/>
                  <a:gd name="T101" fmla="*/ 56 h 56"/>
                  <a:gd name="T102" fmla="*/ 2 w 38"/>
                  <a:gd name="T103" fmla="*/ 56 h 56"/>
                  <a:gd name="T104" fmla="*/ 7 w 38"/>
                  <a:gd name="T105" fmla="*/ 56 h 56"/>
                  <a:gd name="T106" fmla="*/ 11 w 38"/>
                  <a:gd name="T107" fmla="*/ 55 h 56"/>
                  <a:gd name="T108" fmla="*/ 31 w 38"/>
                  <a:gd name="T109" fmla="*/ 41 h 56"/>
                  <a:gd name="T110" fmla="*/ 25 w 38"/>
                  <a:gd name="T111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" h="56">
                    <a:moveTo>
                      <a:pt x="2" y="55"/>
                    </a:moveTo>
                    <a:cubicBezTo>
                      <a:pt x="2" y="55"/>
                      <a:pt x="2" y="55"/>
                      <a:pt x="2" y="55"/>
                    </a:cubicBezTo>
                    <a:cubicBezTo>
                      <a:pt x="2" y="54"/>
                      <a:pt x="2" y="53"/>
                      <a:pt x="3" y="52"/>
                    </a:cubicBezTo>
                    <a:cubicBezTo>
                      <a:pt x="3" y="50"/>
                      <a:pt x="4" y="49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5" y="48"/>
                      <a:pt x="6" y="48"/>
                      <a:pt x="7" y="48"/>
                    </a:cubicBezTo>
                    <a:cubicBezTo>
                      <a:pt x="8" y="48"/>
                      <a:pt x="8" y="48"/>
                      <a:pt x="8" y="48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6" y="51"/>
                      <a:pt x="4" y="54"/>
                      <a:pt x="3" y="55"/>
                    </a:cubicBezTo>
                    <a:cubicBezTo>
                      <a:pt x="3" y="55"/>
                      <a:pt x="2" y="55"/>
                      <a:pt x="2" y="55"/>
                    </a:cubicBezTo>
                    <a:moveTo>
                      <a:pt x="4" y="55"/>
                    </a:moveTo>
                    <a:cubicBezTo>
                      <a:pt x="5" y="54"/>
                      <a:pt x="6" y="52"/>
                      <a:pt x="9" y="49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10" y="48"/>
                      <a:pt x="11" y="48"/>
                      <a:pt x="12" y="48"/>
                    </a:cubicBezTo>
                    <a:cubicBezTo>
                      <a:pt x="7" y="55"/>
                      <a:pt x="7" y="55"/>
                      <a:pt x="7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5" y="55"/>
                      <a:pt x="5" y="55"/>
                      <a:pt x="4" y="55"/>
                    </a:cubicBezTo>
                    <a:moveTo>
                      <a:pt x="8" y="55"/>
                    </a:moveTo>
                    <a:cubicBezTo>
                      <a:pt x="13" y="48"/>
                      <a:pt x="13" y="48"/>
                      <a:pt x="13" y="48"/>
                    </a:cubicBezTo>
                    <a:cubicBezTo>
                      <a:pt x="14" y="48"/>
                      <a:pt x="14" y="48"/>
                      <a:pt x="15" y="48"/>
                    </a:cubicBezTo>
                    <a:cubicBezTo>
                      <a:pt x="11" y="54"/>
                      <a:pt x="11" y="54"/>
                      <a:pt x="11" y="54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54"/>
                      <a:pt x="9" y="54"/>
                      <a:pt x="8" y="55"/>
                    </a:cubicBezTo>
                    <a:moveTo>
                      <a:pt x="12" y="54"/>
                    </a:moveTo>
                    <a:cubicBezTo>
                      <a:pt x="15" y="48"/>
                      <a:pt x="15" y="48"/>
                      <a:pt x="15" y="48"/>
                    </a:cubicBezTo>
                    <a:cubicBezTo>
                      <a:pt x="15" y="48"/>
                      <a:pt x="15" y="48"/>
                      <a:pt x="15" y="48"/>
                    </a:cubicBezTo>
                    <a:cubicBezTo>
                      <a:pt x="16" y="47"/>
                      <a:pt x="17" y="47"/>
                      <a:pt x="18" y="47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14" y="53"/>
                      <a:pt x="13" y="53"/>
                      <a:pt x="12" y="54"/>
                    </a:cubicBezTo>
                    <a:moveTo>
                      <a:pt x="15" y="53"/>
                    </a:moveTo>
                    <a:cubicBezTo>
                      <a:pt x="19" y="47"/>
                      <a:pt x="19" y="47"/>
                      <a:pt x="19" y="47"/>
                    </a:cubicBezTo>
                    <a:cubicBezTo>
                      <a:pt x="19" y="47"/>
                      <a:pt x="19" y="47"/>
                      <a:pt x="19" y="47"/>
                    </a:cubicBezTo>
                    <a:cubicBezTo>
                      <a:pt x="20" y="47"/>
                      <a:pt x="20" y="46"/>
                      <a:pt x="21" y="46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7" y="52"/>
                      <a:pt x="16" y="52"/>
                      <a:pt x="15" y="53"/>
                    </a:cubicBezTo>
                    <a:moveTo>
                      <a:pt x="19" y="51"/>
                    </a:moveTo>
                    <a:cubicBezTo>
                      <a:pt x="22" y="46"/>
                      <a:pt x="22" y="46"/>
                      <a:pt x="22" y="46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3" y="45"/>
                      <a:pt x="24" y="45"/>
                      <a:pt x="24" y="45"/>
                    </a:cubicBezTo>
                    <a:cubicBezTo>
                      <a:pt x="23" y="47"/>
                      <a:pt x="22" y="49"/>
                      <a:pt x="21" y="51"/>
                    </a:cubicBezTo>
                    <a:cubicBezTo>
                      <a:pt x="21" y="51"/>
                      <a:pt x="21" y="51"/>
                      <a:pt x="21" y="51"/>
                    </a:cubicBezTo>
                    <a:cubicBezTo>
                      <a:pt x="20" y="51"/>
                      <a:pt x="20" y="51"/>
                      <a:pt x="19" y="51"/>
                    </a:cubicBezTo>
                    <a:moveTo>
                      <a:pt x="25" y="49"/>
                    </a:moveTo>
                    <a:cubicBezTo>
                      <a:pt x="28" y="44"/>
                      <a:pt x="28" y="44"/>
                      <a:pt x="28" y="44"/>
                    </a:cubicBezTo>
                    <a:cubicBezTo>
                      <a:pt x="28" y="44"/>
                      <a:pt x="28" y="44"/>
                      <a:pt x="28" y="44"/>
                    </a:cubicBezTo>
                    <a:cubicBezTo>
                      <a:pt x="28" y="45"/>
                      <a:pt x="27" y="47"/>
                      <a:pt x="27" y="48"/>
                    </a:cubicBezTo>
                    <a:cubicBezTo>
                      <a:pt x="26" y="48"/>
                      <a:pt x="25" y="49"/>
                      <a:pt x="25" y="49"/>
                    </a:cubicBezTo>
                    <a:moveTo>
                      <a:pt x="22" y="50"/>
                    </a:moveTo>
                    <a:cubicBezTo>
                      <a:pt x="23" y="48"/>
                      <a:pt x="25" y="46"/>
                      <a:pt x="26" y="44"/>
                    </a:cubicBezTo>
                    <a:cubicBezTo>
                      <a:pt x="27" y="44"/>
                      <a:pt x="27" y="43"/>
                      <a:pt x="28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3" y="50"/>
                      <a:pt x="23" y="50"/>
                      <a:pt x="22" y="50"/>
                    </a:cubicBezTo>
                    <a:moveTo>
                      <a:pt x="3" y="48"/>
                    </a:moveTo>
                    <a:cubicBezTo>
                      <a:pt x="3" y="48"/>
                      <a:pt x="3" y="48"/>
                      <a:pt x="3" y="47"/>
                    </a:cubicBezTo>
                    <a:cubicBezTo>
                      <a:pt x="4" y="46"/>
                      <a:pt x="4" y="44"/>
                      <a:pt x="4" y="43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5" y="43"/>
                      <a:pt x="5" y="43"/>
                      <a:pt x="5" y="44"/>
                    </a:cubicBezTo>
                    <a:cubicBezTo>
                      <a:pt x="4" y="46"/>
                      <a:pt x="4" y="47"/>
                      <a:pt x="4" y="47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3" y="48"/>
                      <a:pt x="3" y="48"/>
                      <a:pt x="3" y="48"/>
                    </a:cubicBezTo>
                    <a:moveTo>
                      <a:pt x="4" y="42"/>
                    </a:moveTo>
                    <a:cubicBezTo>
                      <a:pt x="5" y="41"/>
                      <a:pt x="5" y="41"/>
                      <a:pt x="5" y="40"/>
                    </a:cubicBezTo>
                    <a:cubicBezTo>
                      <a:pt x="5" y="40"/>
                      <a:pt x="5" y="40"/>
                      <a:pt x="6" y="39"/>
                    </a:cubicBezTo>
                    <a:cubicBezTo>
                      <a:pt x="6" y="40"/>
                      <a:pt x="5" y="41"/>
                      <a:pt x="5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4" y="42"/>
                      <a:pt x="4" y="42"/>
                      <a:pt x="4" y="42"/>
                    </a:cubicBezTo>
                    <a:moveTo>
                      <a:pt x="5" y="39"/>
                    </a:moveTo>
                    <a:cubicBezTo>
                      <a:pt x="5" y="38"/>
                      <a:pt x="5" y="38"/>
                      <a:pt x="5" y="37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6" y="37"/>
                      <a:pt x="6" y="38"/>
                      <a:pt x="6" y="38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5" y="39"/>
                      <a:pt x="5" y="39"/>
                      <a:pt x="5" y="39"/>
                    </a:cubicBezTo>
                    <a:moveTo>
                      <a:pt x="6" y="36"/>
                    </a:moveTo>
                    <a:cubicBezTo>
                      <a:pt x="6" y="35"/>
                      <a:pt x="6" y="34"/>
                      <a:pt x="7" y="33"/>
                    </a:cubicBezTo>
                    <a:cubicBezTo>
                      <a:pt x="7" y="34"/>
                      <a:pt x="7" y="34"/>
                      <a:pt x="7" y="35"/>
                    </a:cubicBezTo>
                    <a:cubicBezTo>
                      <a:pt x="6" y="36"/>
                      <a:pt x="6" y="36"/>
                      <a:pt x="6" y="36"/>
                    </a:cubicBezTo>
                    <a:moveTo>
                      <a:pt x="15" y="32"/>
                    </a:moveTo>
                    <a:cubicBezTo>
                      <a:pt x="15" y="32"/>
                      <a:pt x="15" y="32"/>
                      <a:pt x="15" y="32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6" y="32"/>
                      <a:pt x="16" y="32"/>
                      <a:pt x="16" y="33"/>
                    </a:cubicBezTo>
                    <a:cubicBezTo>
                      <a:pt x="15" y="33"/>
                      <a:pt x="15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5" y="33"/>
                      <a:pt x="15" y="32"/>
                    </a:cubicBezTo>
                    <a:cubicBezTo>
                      <a:pt x="15" y="32"/>
                      <a:pt x="15" y="32"/>
                      <a:pt x="15" y="32"/>
                    </a:cubicBezTo>
                    <a:moveTo>
                      <a:pt x="16" y="31"/>
                    </a:moveTo>
                    <a:cubicBezTo>
                      <a:pt x="16" y="30"/>
                      <a:pt x="17" y="29"/>
                      <a:pt x="17" y="28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8" y="28"/>
                      <a:pt x="18" y="29"/>
                      <a:pt x="18" y="29"/>
                    </a:cubicBezTo>
                    <a:cubicBezTo>
                      <a:pt x="16" y="31"/>
                      <a:pt x="16" y="31"/>
                      <a:pt x="16" y="31"/>
                    </a:cubicBezTo>
                    <a:moveTo>
                      <a:pt x="18" y="27"/>
                    </a:moveTo>
                    <a:cubicBezTo>
                      <a:pt x="18" y="26"/>
                      <a:pt x="18" y="25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4"/>
                      <a:pt x="20" y="25"/>
                      <a:pt x="19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8" y="27"/>
                      <a:pt x="18" y="27"/>
                      <a:pt x="18" y="27"/>
                    </a:cubicBezTo>
                    <a:moveTo>
                      <a:pt x="19" y="23"/>
                    </a:moveTo>
                    <a:cubicBezTo>
                      <a:pt x="19" y="22"/>
                      <a:pt x="19" y="22"/>
                      <a:pt x="19" y="21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1"/>
                      <a:pt x="21" y="21"/>
                      <a:pt x="20" y="22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19" y="23"/>
                      <a:pt x="19" y="23"/>
                      <a:pt x="19" y="23"/>
                    </a:cubicBezTo>
                    <a:moveTo>
                      <a:pt x="19" y="20"/>
                    </a:moveTo>
                    <a:cubicBezTo>
                      <a:pt x="20" y="19"/>
                      <a:pt x="20" y="19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8"/>
                      <a:pt x="21" y="17"/>
                      <a:pt x="21" y="17"/>
                    </a:cubicBezTo>
                    <a:cubicBezTo>
                      <a:pt x="21" y="18"/>
                      <a:pt x="21" y="19"/>
                      <a:pt x="21" y="19"/>
                    </a:cubicBezTo>
                    <a:cubicBezTo>
                      <a:pt x="19" y="20"/>
                      <a:pt x="19" y="20"/>
                      <a:pt x="19" y="20"/>
                    </a:cubicBezTo>
                    <a:moveTo>
                      <a:pt x="20" y="17"/>
                    </a:moveTo>
                    <a:cubicBezTo>
                      <a:pt x="20" y="16"/>
                      <a:pt x="20" y="16"/>
                      <a:pt x="20" y="15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0" y="15"/>
                      <a:pt x="21" y="14"/>
                      <a:pt x="21" y="14"/>
                    </a:cubicBezTo>
                    <a:cubicBezTo>
                      <a:pt x="21" y="15"/>
                      <a:pt x="21" y="15"/>
                      <a:pt x="21" y="16"/>
                    </a:cubicBezTo>
                    <a:cubicBezTo>
                      <a:pt x="21" y="16"/>
                      <a:pt x="20" y="17"/>
                      <a:pt x="20" y="17"/>
                    </a:cubicBezTo>
                    <a:moveTo>
                      <a:pt x="20" y="14"/>
                    </a:moveTo>
                    <a:cubicBezTo>
                      <a:pt x="20" y="13"/>
                      <a:pt x="20" y="13"/>
                      <a:pt x="20" y="12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2"/>
                      <a:pt x="21" y="12"/>
                      <a:pt x="21" y="13"/>
                    </a:cubicBezTo>
                    <a:cubicBezTo>
                      <a:pt x="21" y="13"/>
                      <a:pt x="20" y="14"/>
                      <a:pt x="20" y="14"/>
                    </a:cubicBezTo>
                    <a:moveTo>
                      <a:pt x="20" y="11"/>
                    </a:moveTo>
                    <a:cubicBezTo>
                      <a:pt x="19" y="11"/>
                      <a:pt x="19" y="10"/>
                      <a:pt x="19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10"/>
                      <a:pt x="21" y="10"/>
                    </a:cubicBezTo>
                    <a:cubicBezTo>
                      <a:pt x="20" y="11"/>
                      <a:pt x="20" y="11"/>
                      <a:pt x="20" y="11"/>
                    </a:cubicBezTo>
                    <a:moveTo>
                      <a:pt x="19" y="9"/>
                    </a:moveTo>
                    <a:cubicBezTo>
                      <a:pt x="19" y="8"/>
                      <a:pt x="19" y="8"/>
                      <a:pt x="19" y="8"/>
                    </a:cubicBezTo>
                    <a:cubicBezTo>
                      <a:pt x="19" y="7"/>
                      <a:pt x="20" y="7"/>
                      <a:pt x="20" y="7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9" y="9"/>
                      <a:pt x="19" y="9"/>
                      <a:pt x="19" y="9"/>
                    </a:cubicBezTo>
                    <a:moveTo>
                      <a:pt x="19" y="7"/>
                    </a:moveTo>
                    <a:cubicBezTo>
                      <a:pt x="18" y="6"/>
                      <a:pt x="18" y="6"/>
                      <a:pt x="18" y="6"/>
                    </a:cubicBezTo>
                    <a:cubicBezTo>
                      <a:pt x="19" y="6"/>
                      <a:pt x="19" y="5"/>
                      <a:pt x="20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19" y="6"/>
                      <a:pt x="19" y="7"/>
                      <a:pt x="19" y="7"/>
                    </a:cubicBezTo>
                    <a:moveTo>
                      <a:pt x="18" y="5"/>
                    </a:moveTo>
                    <a:cubicBezTo>
                      <a:pt x="18" y="5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3"/>
                      <a:pt x="18" y="3"/>
                      <a:pt x="18" y="2"/>
                    </a:cubicBezTo>
                    <a:cubicBezTo>
                      <a:pt x="19" y="3"/>
                      <a:pt x="19" y="4"/>
                      <a:pt x="19" y="4"/>
                    </a:cubicBezTo>
                    <a:cubicBezTo>
                      <a:pt x="19" y="5"/>
                      <a:pt x="18" y="5"/>
                      <a:pt x="18" y="5"/>
                    </a:cubicBezTo>
                    <a:moveTo>
                      <a:pt x="20" y="2"/>
                    </a:moveTo>
                    <a:cubicBezTo>
                      <a:pt x="21" y="2"/>
                      <a:pt x="23" y="1"/>
                      <a:pt x="24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7" y="5"/>
                      <a:pt x="37" y="22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4" y="45"/>
                      <a:pt x="17" y="47"/>
                      <a:pt x="7" y="47"/>
                    </a:cubicBezTo>
                    <a:cubicBezTo>
                      <a:pt x="6" y="47"/>
                      <a:pt x="6" y="47"/>
                      <a:pt x="5" y="47"/>
                    </a:cubicBezTo>
                    <a:cubicBezTo>
                      <a:pt x="5" y="46"/>
                      <a:pt x="5" y="45"/>
                      <a:pt x="6" y="44"/>
                    </a:cubicBezTo>
                    <a:cubicBezTo>
                      <a:pt x="7" y="40"/>
                      <a:pt x="8" y="35"/>
                      <a:pt x="8" y="32"/>
                    </a:cubicBezTo>
                    <a:cubicBezTo>
                      <a:pt x="9" y="32"/>
                      <a:pt x="10" y="33"/>
                      <a:pt x="11" y="33"/>
                    </a:cubicBezTo>
                    <a:cubicBezTo>
                      <a:pt x="12" y="33"/>
                      <a:pt x="12" y="34"/>
                      <a:pt x="13" y="34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4" y="35"/>
                      <a:pt x="15" y="35"/>
                      <a:pt x="15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23" y="24"/>
                      <a:pt x="24" y="13"/>
                      <a:pt x="19" y="2"/>
                    </a:cubicBezTo>
                    <a:cubicBezTo>
                      <a:pt x="19" y="2"/>
                      <a:pt x="20" y="2"/>
                      <a:pt x="20" y="2"/>
                    </a:cubicBezTo>
                    <a:moveTo>
                      <a:pt x="25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23" y="0"/>
                      <a:pt x="21" y="0"/>
                      <a:pt x="2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2"/>
                      <a:pt x="17" y="3"/>
                      <a:pt x="17" y="3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5"/>
                      <a:pt x="17" y="6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9" y="13"/>
                      <a:pt x="20" y="22"/>
                      <a:pt x="13" y="33"/>
                    </a:cubicBezTo>
                    <a:cubicBezTo>
                      <a:pt x="13" y="33"/>
                      <a:pt x="12" y="32"/>
                      <a:pt x="11" y="32"/>
                    </a:cubicBezTo>
                    <a:cubicBezTo>
                      <a:pt x="10" y="31"/>
                      <a:pt x="8" y="31"/>
                      <a:pt x="7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6" y="33"/>
                      <a:pt x="5" y="35"/>
                      <a:pt x="4" y="38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41"/>
                      <a:pt x="3" y="44"/>
                      <a:pt x="2" y="47"/>
                    </a:cubicBezTo>
                    <a:cubicBezTo>
                      <a:pt x="2" y="50"/>
                      <a:pt x="1" y="52"/>
                      <a:pt x="1" y="53"/>
                    </a:cubicBezTo>
                    <a:cubicBezTo>
                      <a:pt x="1" y="53"/>
                      <a:pt x="1" y="53"/>
                      <a:pt x="1" y="53"/>
                    </a:cubicBezTo>
                    <a:cubicBezTo>
                      <a:pt x="1" y="53"/>
                      <a:pt x="1" y="54"/>
                      <a:pt x="1" y="55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3" y="56"/>
                      <a:pt x="5" y="56"/>
                      <a:pt x="6" y="56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8" y="56"/>
                      <a:pt x="9" y="55"/>
                      <a:pt x="10" y="55"/>
                    </a:cubicBezTo>
                    <a:cubicBezTo>
                      <a:pt x="10" y="55"/>
                      <a:pt x="10" y="55"/>
                      <a:pt x="10" y="55"/>
                    </a:cubicBezTo>
                    <a:cubicBezTo>
                      <a:pt x="10" y="55"/>
                      <a:pt x="10" y="55"/>
                      <a:pt x="10" y="55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7" y="54"/>
                      <a:pt x="23" y="51"/>
                      <a:pt x="27" y="49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9" y="46"/>
                      <a:pt x="30" y="43"/>
                      <a:pt x="31" y="41"/>
                    </a:cubicBezTo>
                    <a:cubicBezTo>
                      <a:pt x="30" y="40"/>
                      <a:pt x="30" y="40"/>
                      <a:pt x="30" y="40"/>
                    </a:cubicBezTo>
                    <a:cubicBezTo>
                      <a:pt x="30" y="40"/>
                      <a:pt x="30" y="40"/>
                      <a:pt x="30" y="40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38" y="21"/>
                      <a:pt x="28" y="3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Freeform 53"/>
              <p:cNvSpPr>
                <a:spLocks noEditPoints="1"/>
              </p:cNvSpPr>
              <p:nvPr/>
            </p:nvSpPr>
            <p:spPr bwMode="auto">
              <a:xfrm>
                <a:off x="4039" y="2391"/>
                <a:ext cx="107" cy="128"/>
              </a:xfrm>
              <a:custGeom>
                <a:avLst/>
                <a:gdLst>
                  <a:gd name="T0" fmla="*/ 43 w 45"/>
                  <a:gd name="T1" fmla="*/ 25 h 54"/>
                  <a:gd name="T2" fmla="*/ 39 w 45"/>
                  <a:gd name="T3" fmla="*/ 23 h 54"/>
                  <a:gd name="T4" fmla="*/ 35 w 45"/>
                  <a:gd name="T5" fmla="*/ 22 h 54"/>
                  <a:gd name="T6" fmla="*/ 34 w 45"/>
                  <a:gd name="T7" fmla="*/ 21 h 54"/>
                  <a:gd name="T8" fmla="*/ 35 w 45"/>
                  <a:gd name="T9" fmla="*/ 20 h 54"/>
                  <a:gd name="T10" fmla="*/ 30 w 45"/>
                  <a:gd name="T11" fmla="*/ 19 h 54"/>
                  <a:gd name="T12" fmla="*/ 31 w 45"/>
                  <a:gd name="T13" fmla="*/ 19 h 54"/>
                  <a:gd name="T14" fmla="*/ 33 w 45"/>
                  <a:gd name="T15" fmla="*/ 20 h 54"/>
                  <a:gd name="T16" fmla="*/ 33 w 45"/>
                  <a:gd name="T17" fmla="*/ 18 h 54"/>
                  <a:gd name="T18" fmla="*/ 28 w 45"/>
                  <a:gd name="T19" fmla="*/ 19 h 54"/>
                  <a:gd name="T20" fmla="*/ 29 w 45"/>
                  <a:gd name="T21" fmla="*/ 18 h 54"/>
                  <a:gd name="T22" fmla="*/ 35 w 45"/>
                  <a:gd name="T23" fmla="*/ 18 h 54"/>
                  <a:gd name="T24" fmla="*/ 36 w 45"/>
                  <a:gd name="T25" fmla="*/ 19 h 54"/>
                  <a:gd name="T26" fmla="*/ 40 w 45"/>
                  <a:gd name="T27" fmla="*/ 17 h 54"/>
                  <a:gd name="T28" fmla="*/ 34 w 45"/>
                  <a:gd name="T29" fmla="*/ 17 h 54"/>
                  <a:gd name="T30" fmla="*/ 34 w 45"/>
                  <a:gd name="T31" fmla="*/ 18 h 54"/>
                  <a:gd name="T32" fmla="*/ 2 w 45"/>
                  <a:gd name="T33" fmla="*/ 41 h 54"/>
                  <a:gd name="T34" fmla="*/ 14 w 45"/>
                  <a:gd name="T35" fmla="*/ 20 h 54"/>
                  <a:gd name="T36" fmla="*/ 32 w 45"/>
                  <a:gd name="T37" fmla="*/ 25 h 54"/>
                  <a:gd name="T38" fmla="*/ 31 w 45"/>
                  <a:gd name="T39" fmla="*/ 49 h 54"/>
                  <a:gd name="T40" fmla="*/ 29 w 45"/>
                  <a:gd name="T41" fmla="*/ 51 h 54"/>
                  <a:gd name="T42" fmla="*/ 16 w 45"/>
                  <a:gd name="T43" fmla="*/ 48 h 54"/>
                  <a:gd name="T44" fmla="*/ 3 w 45"/>
                  <a:gd name="T45" fmla="*/ 43 h 54"/>
                  <a:gd name="T46" fmla="*/ 25 w 45"/>
                  <a:gd name="T47" fmla="*/ 17 h 54"/>
                  <a:gd name="T48" fmla="*/ 23 w 45"/>
                  <a:gd name="T49" fmla="*/ 17 h 54"/>
                  <a:gd name="T50" fmla="*/ 21 w 45"/>
                  <a:gd name="T51" fmla="*/ 16 h 54"/>
                  <a:gd name="T52" fmla="*/ 32 w 45"/>
                  <a:gd name="T53" fmla="*/ 17 h 54"/>
                  <a:gd name="T54" fmla="*/ 33 w 45"/>
                  <a:gd name="T55" fmla="*/ 16 h 54"/>
                  <a:gd name="T56" fmla="*/ 19 w 45"/>
                  <a:gd name="T57" fmla="*/ 15 h 54"/>
                  <a:gd name="T58" fmla="*/ 20 w 45"/>
                  <a:gd name="T59" fmla="*/ 15 h 54"/>
                  <a:gd name="T60" fmla="*/ 29 w 45"/>
                  <a:gd name="T61" fmla="*/ 14 h 54"/>
                  <a:gd name="T62" fmla="*/ 24 w 45"/>
                  <a:gd name="T63" fmla="*/ 15 h 54"/>
                  <a:gd name="T64" fmla="*/ 23 w 45"/>
                  <a:gd name="T65" fmla="*/ 15 h 54"/>
                  <a:gd name="T66" fmla="*/ 23 w 45"/>
                  <a:gd name="T67" fmla="*/ 15 h 54"/>
                  <a:gd name="T68" fmla="*/ 20 w 45"/>
                  <a:gd name="T69" fmla="*/ 12 h 54"/>
                  <a:gd name="T70" fmla="*/ 21 w 45"/>
                  <a:gd name="T71" fmla="*/ 12 h 54"/>
                  <a:gd name="T72" fmla="*/ 25 w 45"/>
                  <a:gd name="T73" fmla="*/ 10 h 54"/>
                  <a:gd name="T74" fmla="*/ 25 w 45"/>
                  <a:gd name="T75" fmla="*/ 2 h 54"/>
                  <a:gd name="T76" fmla="*/ 32 w 45"/>
                  <a:gd name="T77" fmla="*/ 4 h 54"/>
                  <a:gd name="T78" fmla="*/ 29 w 45"/>
                  <a:gd name="T79" fmla="*/ 11 h 54"/>
                  <a:gd name="T80" fmla="*/ 32 w 45"/>
                  <a:gd name="T81" fmla="*/ 8 h 54"/>
                  <a:gd name="T82" fmla="*/ 35 w 45"/>
                  <a:gd name="T83" fmla="*/ 7 h 54"/>
                  <a:gd name="T84" fmla="*/ 21 w 45"/>
                  <a:gd name="T85" fmla="*/ 11 h 54"/>
                  <a:gd name="T86" fmla="*/ 22 w 45"/>
                  <a:gd name="T87" fmla="*/ 3 h 54"/>
                  <a:gd name="T88" fmla="*/ 25 w 45"/>
                  <a:gd name="T89" fmla="*/ 0 h 54"/>
                  <a:gd name="T90" fmla="*/ 23 w 45"/>
                  <a:gd name="T91" fmla="*/ 2 h 54"/>
                  <a:gd name="T92" fmla="*/ 17 w 45"/>
                  <a:gd name="T93" fmla="*/ 3 h 54"/>
                  <a:gd name="T94" fmla="*/ 18 w 45"/>
                  <a:gd name="T95" fmla="*/ 12 h 54"/>
                  <a:gd name="T96" fmla="*/ 13 w 45"/>
                  <a:gd name="T97" fmla="*/ 18 h 54"/>
                  <a:gd name="T98" fmla="*/ 1 w 45"/>
                  <a:gd name="T99" fmla="*/ 41 h 54"/>
                  <a:gd name="T100" fmla="*/ 3 w 45"/>
                  <a:gd name="T101" fmla="*/ 45 h 54"/>
                  <a:gd name="T102" fmla="*/ 15 w 45"/>
                  <a:gd name="T103" fmla="*/ 49 h 54"/>
                  <a:gd name="T104" fmla="*/ 28 w 45"/>
                  <a:gd name="T105" fmla="*/ 52 h 54"/>
                  <a:gd name="T106" fmla="*/ 33 w 45"/>
                  <a:gd name="T107" fmla="*/ 50 h 54"/>
                  <a:gd name="T108" fmla="*/ 34 w 45"/>
                  <a:gd name="T109" fmla="*/ 24 h 54"/>
                  <a:gd name="T110" fmla="*/ 44 w 45"/>
                  <a:gd name="T111" fmla="*/ 27 h 54"/>
                  <a:gd name="T112" fmla="*/ 37 w 45"/>
                  <a:gd name="T113" fmla="*/ 20 h 54"/>
                  <a:gd name="T114" fmla="*/ 41 w 45"/>
                  <a:gd name="T115" fmla="*/ 19 h 54"/>
                  <a:gd name="T116" fmla="*/ 41 w 45"/>
                  <a:gd name="T117" fmla="*/ 16 h 54"/>
                  <a:gd name="T118" fmla="*/ 40 w 45"/>
                  <a:gd name="T119" fmla="*/ 10 h 54"/>
                  <a:gd name="T120" fmla="*/ 37 w 45"/>
                  <a:gd name="T121" fmla="*/ 5 h 54"/>
                  <a:gd name="T122" fmla="*/ 33 w 45"/>
                  <a:gd name="T123" fmla="*/ 5 h 54"/>
                  <a:gd name="T124" fmla="*/ 26 w 45"/>
                  <a:gd name="T12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5" h="54">
                    <a:moveTo>
                      <a:pt x="43" y="26"/>
                    </a:moveTo>
                    <a:cubicBezTo>
                      <a:pt x="42" y="26"/>
                      <a:pt x="41" y="26"/>
                      <a:pt x="40" y="25"/>
                    </a:cubicBezTo>
                    <a:cubicBezTo>
                      <a:pt x="42" y="24"/>
                      <a:pt x="42" y="24"/>
                      <a:pt x="42" y="24"/>
                    </a:cubicBezTo>
                    <a:cubicBezTo>
                      <a:pt x="42" y="24"/>
                      <a:pt x="43" y="24"/>
                      <a:pt x="43" y="25"/>
                    </a:cubicBezTo>
                    <a:cubicBezTo>
                      <a:pt x="43" y="25"/>
                      <a:pt x="43" y="25"/>
                      <a:pt x="43" y="26"/>
                    </a:cubicBezTo>
                    <a:moveTo>
                      <a:pt x="39" y="24"/>
                    </a:moveTo>
                    <a:cubicBezTo>
                      <a:pt x="39" y="24"/>
                      <a:pt x="38" y="24"/>
                      <a:pt x="38" y="24"/>
                    </a:cubicBezTo>
                    <a:cubicBezTo>
                      <a:pt x="39" y="23"/>
                      <a:pt x="39" y="23"/>
                      <a:pt x="39" y="23"/>
                    </a:cubicBezTo>
                    <a:cubicBezTo>
                      <a:pt x="40" y="23"/>
                      <a:pt x="40" y="23"/>
                      <a:pt x="41" y="23"/>
                    </a:cubicBezTo>
                    <a:cubicBezTo>
                      <a:pt x="39" y="24"/>
                      <a:pt x="39" y="24"/>
                      <a:pt x="39" y="24"/>
                    </a:cubicBezTo>
                    <a:moveTo>
                      <a:pt x="36" y="23"/>
                    </a:moveTo>
                    <a:cubicBezTo>
                      <a:pt x="36" y="23"/>
                      <a:pt x="36" y="22"/>
                      <a:pt x="35" y="22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7" y="21"/>
                      <a:pt x="37" y="22"/>
                      <a:pt x="38" y="22"/>
                    </a:cubicBezTo>
                    <a:cubicBezTo>
                      <a:pt x="36" y="23"/>
                      <a:pt x="36" y="23"/>
                      <a:pt x="36" y="23"/>
                    </a:cubicBezTo>
                    <a:moveTo>
                      <a:pt x="34" y="21"/>
                    </a:moveTo>
                    <a:cubicBezTo>
                      <a:pt x="33" y="21"/>
                      <a:pt x="33" y="21"/>
                      <a:pt x="33" y="21"/>
                    </a:cubicBezTo>
                    <a:cubicBezTo>
                      <a:pt x="34" y="20"/>
                      <a:pt x="34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4" y="21"/>
                      <a:pt x="34" y="21"/>
                      <a:pt x="34" y="21"/>
                    </a:cubicBezTo>
                    <a:moveTo>
                      <a:pt x="30" y="19"/>
                    </a:move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0" y="19"/>
                      <a:pt x="30" y="19"/>
                    </a:cubicBezTo>
                    <a:moveTo>
                      <a:pt x="33" y="20"/>
                    </a:moveTo>
                    <a:cubicBezTo>
                      <a:pt x="32" y="20"/>
                      <a:pt x="32" y="20"/>
                      <a:pt x="32" y="20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3" y="19"/>
                      <a:pt x="33" y="19"/>
                      <a:pt x="33" y="20"/>
                    </a:cubicBezTo>
                    <a:moveTo>
                      <a:pt x="28" y="19"/>
                    </a:moveTo>
                    <a:cubicBezTo>
                      <a:pt x="28" y="19"/>
                      <a:pt x="28" y="18"/>
                      <a:pt x="27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9"/>
                      <a:pt x="28" y="19"/>
                      <a:pt x="28" y="19"/>
                    </a:cubicBezTo>
                    <a:moveTo>
                      <a:pt x="35" y="19"/>
                    </a:moveTo>
                    <a:cubicBezTo>
                      <a:pt x="35" y="18"/>
                      <a:pt x="35" y="18"/>
                      <a:pt x="35" y="18"/>
                    </a:cubicBezTo>
                    <a:cubicBezTo>
                      <a:pt x="35" y="18"/>
                      <a:pt x="35" y="18"/>
                      <a:pt x="36" y="17"/>
                    </a:cubicBezTo>
                    <a:cubicBezTo>
                      <a:pt x="36" y="17"/>
                      <a:pt x="36" y="17"/>
                      <a:pt x="37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6" y="19"/>
                      <a:pt x="36" y="19"/>
                      <a:pt x="36" y="19"/>
                    </a:cubicBezTo>
                    <a:cubicBezTo>
                      <a:pt x="36" y="19"/>
                      <a:pt x="36" y="19"/>
                      <a:pt x="35" y="19"/>
                    </a:cubicBezTo>
                    <a:moveTo>
                      <a:pt x="38" y="18"/>
                    </a:moveTo>
                    <a:cubicBezTo>
                      <a:pt x="38" y="17"/>
                      <a:pt x="38" y="17"/>
                      <a:pt x="38" y="17"/>
                    </a:cubicBezTo>
                    <a:cubicBezTo>
                      <a:pt x="39" y="17"/>
                      <a:pt x="40" y="17"/>
                      <a:pt x="40" y="17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39" y="18"/>
                      <a:pt x="39" y="18"/>
                      <a:pt x="38" y="18"/>
                    </a:cubicBezTo>
                    <a:moveTo>
                      <a:pt x="34" y="18"/>
                    </a:moveTo>
                    <a:cubicBezTo>
                      <a:pt x="34" y="17"/>
                      <a:pt x="34" y="17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4" y="18"/>
                      <a:pt x="34" y="18"/>
                      <a:pt x="34" y="18"/>
                    </a:cubicBezTo>
                    <a:moveTo>
                      <a:pt x="2" y="43"/>
                    </a:moveTo>
                    <a:cubicBezTo>
                      <a:pt x="2" y="43"/>
                      <a:pt x="1" y="43"/>
                      <a:pt x="1" y="43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2"/>
                      <a:pt x="2" y="41"/>
                      <a:pt x="2" y="41"/>
                    </a:cubicBezTo>
                    <a:cubicBezTo>
                      <a:pt x="2" y="40"/>
                      <a:pt x="2" y="39"/>
                      <a:pt x="2" y="39"/>
                    </a:cubicBezTo>
                    <a:cubicBezTo>
                      <a:pt x="2" y="36"/>
                      <a:pt x="2" y="34"/>
                      <a:pt x="3" y="31"/>
                    </a:cubicBezTo>
                    <a:cubicBezTo>
                      <a:pt x="5" y="27"/>
                      <a:pt x="7" y="23"/>
                      <a:pt x="10" y="21"/>
                    </a:cubicBezTo>
                    <a:cubicBezTo>
                      <a:pt x="11" y="21"/>
                      <a:pt x="12" y="20"/>
                      <a:pt x="14" y="20"/>
                    </a:cubicBezTo>
                    <a:cubicBezTo>
                      <a:pt x="15" y="19"/>
                      <a:pt x="17" y="19"/>
                      <a:pt x="19" y="17"/>
                    </a:cubicBezTo>
                    <a:cubicBezTo>
                      <a:pt x="19" y="17"/>
                      <a:pt x="20" y="17"/>
                      <a:pt x="20" y="18"/>
                    </a:cubicBezTo>
                    <a:cubicBezTo>
                      <a:pt x="24" y="19"/>
                      <a:pt x="27" y="20"/>
                      <a:pt x="30" y="20"/>
                    </a:cubicBezTo>
                    <a:cubicBezTo>
                      <a:pt x="30" y="21"/>
                      <a:pt x="31" y="23"/>
                      <a:pt x="32" y="25"/>
                    </a:cubicBezTo>
                    <a:cubicBezTo>
                      <a:pt x="34" y="28"/>
                      <a:pt x="36" y="31"/>
                      <a:pt x="37" y="34"/>
                    </a:cubicBezTo>
                    <a:cubicBezTo>
                      <a:pt x="38" y="37"/>
                      <a:pt x="37" y="42"/>
                      <a:pt x="35" y="45"/>
                    </a:cubicBezTo>
                    <a:cubicBezTo>
                      <a:pt x="34" y="45"/>
                      <a:pt x="34" y="46"/>
                      <a:pt x="33" y="46"/>
                    </a:cubicBezTo>
                    <a:cubicBezTo>
                      <a:pt x="33" y="47"/>
                      <a:pt x="32" y="48"/>
                      <a:pt x="31" y="49"/>
                    </a:cubicBezTo>
                    <a:cubicBezTo>
                      <a:pt x="31" y="50"/>
                      <a:pt x="31" y="50"/>
                      <a:pt x="31" y="51"/>
                    </a:cubicBezTo>
                    <a:cubicBezTo>
                      <a:pt x="31" y="52"/>
                      <a:pt x="31" y="53"/>
                      <a:pt x="31" y="53"/>
                    </a:cubicBezTo>
                    <a:cubicBezTo>
                      <a:pt x="31" y="53"/>
                      <a:pt x="31" y="53"/>
                      <a:pt x="31" y="53"/>
                    </a:cubicBezTo>
                    <a:cubicBezTo>
                      <a:pt x="30" y="53"/>
                      <a:pt x="30" y="52"/>
                      <a:pt x="29" y="51"/>
                    </a:cubicBezTo>
                    <a:cubicBezTo>
                      <a:pt x="28" y="51"/>
                      <a:pt x="28" y="51"/>
                      <a:pt x="28" y="51"/>
                    </a:cubicBezTo>
                    <a:cubicBezTo>
                      <a:pt x="27" y="51"/>
                      <a:pt x="26" y="50"/>
                      <a:pt x="25" y="50"/>
                    </a:cubicBezTo>
                    <a:cubicBezTo>
                      <a:pt x="24" y="50"/>
                      <a:pt x="23" y="50"/>
                      <a:pt x="22" y="50"/>
                    </a:cubicBezTo>
                    <a:cubicBezTo>
                      <a:pt x="20" y="49"/>
                      <a:pt x="18" y="48"/>
                      <a:pt x="16" y="48"/>
                    </a:cubicBezTo>
                    <a:cubicBezTo>
                      <a:pt x="14" y="47"/>
                      <a:pt x="11" y="46"/>
                      <a:pt x="9" y="4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7" y="44"/>
                      <a:pt x="6" y="43"/>
                      <a:pt x="4" y="43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2" y="43"/>
                      <a:pt x="2" y="43"/>
                      <a:pt x="2" y="43"/>
                    </a:cubicBezTo>
                    <a:moveTo>
                      <a:pt x="26" y="18"/>
                    </a:moveTo>
                    <a:cubicBezTo>
                      <a:pt x="25" y="18"/>
                      <a:pt x="25" y="18"/>
                      <a:pt x="24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7"/>
                      <a:pt x="26" y="17"/>
                      <a:pt x="27" y="17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moveTo>
                      <a:pt x="23" y="17"/>
                    </a:moveTo>
                    <a:cubicBezTo>
                      <a:pt x="22" y="17"/>
                      <a:pt x="22" y="17"/>
                      <a:pt x="21" y="16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2" y="16"/>
                      <a:pt x="23" y="16"/>
                      <a:pt x="23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moveTo>
                      <a:pt x="32" y="17"/>
                    </a:moveTo>
                    <a:cubicBezTo>
                      <a:pt x="32" y="17"/>
                      <a:pt x="31" y="17"/>
                      <a:pt x="31" y="17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32" y="17"/>
                      <a:pt x="32" y="17"/>
                      <a:pt x="32" y="17"/>
                    </a:cubicBezTo>
                    <a:moveTo>
                      <a:pt x="19" y="16"/>
                    </a:moveTo>
                    <a:cubicBezTo>
                      <a:pt x="19" y="16"/>
                      <a:pt x="19" y="15"/>
                      <a:pt x="19" y="15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9" y="16"/>
                      <a:pt x="19" y="16"/>
                      <a:pt x="19" y="16"/>
                    </a:cubicBezTo>
                    <a:moveTo>
                      <a:pt x="29" y="16"/>
                    </a:moveTo>
                    <a:cubicBezTo>
                      <a:pt x="29" y="16"/>
                      <a:pt x="28" y="16"/>
                      <a:pt x="28" y="16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30" y="15"/>
                      <a:pt x="30" y="15"/>
                      <a:pt x="31" y="15"/>
                    </a:cubicBezTo>
                    <a:cubicBezTo>
                      <a:pt x="29" y="16"/>
                      <a:pt x="29" y="16"/>
                      <a:pt x="29" y="16"/>
                    </a:cubicBezTo>
                    <a:moveTo>
                      <a:pt x="26" y="16"/>
                    </a:moveTo>
                    <a:cubicBezTo>
                      <a:pt x="26" y="16"/>
                      <a:pt x="25" y="15"/>
                      <a:pt x="24" y="15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7" y="14"/>
                      <a:pt x="27" y="14"/>
                      <a:pt x="28" y="14"/>
                    </a:cubicBezTo>
                    <a:cubicBezTo>
                      <a:pt x="26" y="16"/>
                      <a:pt x="26" y="16"/>
                      <a:pt x="26" y="16"/>
                    </a:cubicBezTo>
                    <a:moveTo>
                      <a:pt x="23" y="15"/>
                    </a:moveTo>
                    <a:cubicBezTo>
                      <a:pt x="22" y="15"/>
                      <a:pt x="22" y="15"/>
                      <a:pt x="21" y="14"/>
                    </a:cubicBezTo>
                    <a:cubicBezTo>
                      <a:pt x="22" y="14"/>
                      <a:pt x="22" y="13"/>
                      <a:pt x="22" y="13"/>
                    </a:cubicBezTo>
                    <a:cubicBezTo>
                      <a:pt x="23" y="13"/>
                      <a:pt x="24" y="13"/>
                      <a:pt x="25" y="13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moveTo>
                      <a:pt x="20" y="14"/>
                    </a:moveTo>
                    <a:cubicBezTo>
                      <a:pt x="19" y="14"/>
                      <a:pt x="19" y="13"/>
                      <a:pt x="19" y="13"/>
                    </a:cubicBezTo>
                    <a:cubicBezTo>
                      <a:pt x="19" y="12"/>
                      <a:pt x="20" y="12"/>
                      <a:pt x="2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3"/>
                      <a:pt x="20" y="13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moveTo>
                      <a:pt x="24" y="10"/>
                    </a:moveTo>
                    <a:cubicBezTo>
                      <a:pt x="25" y="10"/>
                      <a:pt x="25" y="10"/>
                      <a:pt x="25" y="10"/>
                    </a:cubicBezTo>
                    <a:cubicBezTo>
                      <a:pt x="26" y="9"/>
                      <a:pt x="25" y="9"/>
                      <a:pt x="25" y="8"/>
                    </a:cubicBezTo>
                    <a:cubicBezTo>
                      <a:pt x="25" y="7"/>
                      <a:pt x="25" y="6"/>
                      <a:pt x="25" y="5"/>
                    </a:cubicBezTo>
                    <a:cubicBezTo>
                      <a:pt x="25" y="4"/>
                      <a:pt x="25" y="3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7" y="2"/>
                      <a:pt x="28" y="3"/>
                      <a:pt x="29" y="3"/>
                    </a:cubicBezTo>
                    <a:cubicBezTo>
                      <a:pt x="30" y="3"/>
                      <a:pt x="31" y="4"/>
                      <a:pt x="32" y="4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1" y="5"/>
                      <a:pt x="31" y="5"/>
                      <a:pt x="30" y="6"/>
                    </a:cubicBezTo>
                    <a:cubicBezTo>
                      <a:pt x="29" y="7"/>
                      <a:pt x="28" y="9"/>
                      <a:pt x="29" y="10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10"/>
                      <a:pt x="31" y="9"/>
                      <a:pt x="31" y="9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2" y="7"/>
                      <a:pt x="33" y="7"/>
                      <a:pt x="34" y="6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4" y="6"/>
                      <a:pt x="35" y="6"/>
                      <a:pt x="35" y="6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6" y="7"/>
                      <a:pt x="38" y="8"/>
                      <a:pt x="38" y="9"/>
                    </a:cubicBezTo>
                    <a:cubicBezTo>
                      <a:pt x="36" y="10"/>
                      <a:pt x="33" y="12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0" y="13"/>
                      <a:pt x="24" y="12"/>
                      <a:pt x="21" y="11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2" y="8"/>
                      <a:pt x="21" y="5"/>
                      <a:pt x="19" y="3"/>
                    </a:cubicBezTo>
                    <a:cubicBezTo>
                      <a:pt x="20" y="3"/>
                      <a:pt x="20" y="3"/>
                      <a:pt x="21" y="3"/>
                    </a:cubicBezTo>
                    <a:cubicBezTo>
                      <a:pt x="21" y="3"/>
                      <a:pt x="22" y="3"/>
                      <a:pt x="22" y="3"/>
                    </a:cubicBezTo>
                    <a:cubicBezTo>
                      <a:pt x="22" y="3"/>
                      <a:pt x="22" y="4"/>
                      <a:pt x="22" y="5"/>
                    </a:cubicBezTo>
                    <a:cubicBezTo>
                      <a:pt x="23" y="6"/>
                      <a:pt x="23" y="7"/>
                      <a:pt x="23" y="8"/>
                    </a:cubicBezTo>
                    <a:cubicBezTo>
                      <a:pt x="23" y="9"/>
                      <a:pt x="24" y="10"/>
                      <a:pt x="24" y="10"/>
                    </a:cubicBezTo>
                    <a:moveTo>
                      <a:pt x="25" y="0"/>
                    </a:moveTo>
                    <a:cubicBezTo>
                      <a:pt x="25" y="0"/>
                      <a:pt x="24" y="0"/>
                      <a:pt x="24" y="1"/>
                    </a:cubicBezTo>
                    <a:cubicBezTo>
                      <a:pt x="24" y="1"/>
                      <a:pt x="23" y="1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2" y="1"/>
                      <a:pt x="22" y="1"/>
                      <a:pt x="21" y="1"/>
                    </a:cubicBezTo>
                    <a:cubicBezTo>
                      <a:pt x="20" y="1"/>
                      <a:pt x="19" y="2"/>
                      <a:pt x="18" y="2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20" y="6"/>
                      <a:pt x="20" y="8"/>
                      <a:pt x="20" y="10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1"/>
                      <a:pt x="18" y="12"/>
                      <a:pt x="18" y="12"/>
                    </a:cubicBezTo>
                    <a:cubicBezTo>
                      <a:pt x="18" y="13"/>
                      <a:pt x="18" y="13"/>
                      <a:pt x="18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5"/>
                      <a:pt x="17" y="16"/>
                      <a:pt x="18" y="16"/>
                    </a:cubicBezTo>
                    <a:cubicBezTo>
                      <a:pt x="16" y="17"/>
                      <a:pt x="15" y="18"/>
                      <a:pt x="13" y="18"/>
                    </a:cubicBezTo>
                    <a:cubicBezTo>
                      <a:pt x="12" y="19"/>
                      <a:pt x="11" y="19"/>
                      <a:pt x="9" y="20"/>
                    </a:cubicBezTo>
                    <a:cubicBezTo>
                      <a:pt x="6" y="22"/>
                      <a:pt x="3" y="26"/>
                      <a:pt x="2" y="30"/>
                    </a:cubicBezTo>
                    <a:cubicBezTo>
                      <a:pt x="1" y="33"/>
                      <a:pt x="1" y="36"/>
                      <a:pt x="1" y="39"/>
                    </a:cubicBezTo>
                    <a:cubicBezTo>
                      <a:pt x="1" y="39"/>
                      <a:pt x="1" y="40"/>
                      <a:pt x="1" y="41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3"/>
                      <a:pt x="0" y="43"/>
                      <a:pt x="0" y="44"/>
                    </a:cubicBezTo>
                    <a:cubicBezTo>
                      <a:pt x="0" y="45"/>
                      <a:pt x="1" y="45"/>
                      <a:pt x="2" y="45"/>
                    </a:cubicBezTo>
                    <a:cubicBezTo>
                      <a:pt x="2" y="45"/>
                      <a:pt x="3" y="45"/>
                      <a:pt x="3" y="45"/>
                    </a:cubicBezTo>
                    <a:cubicBezTo>
                      <a:pt x="3" y="45"/>
                      <a:pt x="3" y="45"/>
                      <a:pt x="4" y="45"/>
                    </a:cubicBezTo>
                    <a:cubicBezTo>
                      <a:pt x="5" y="45"/>
                      <a:pt x="7" y="45"/>
                      <a:pt x="8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11" y="47"/>
                      <a:pt x="13" y="48"/>
                      <a:pt x="15" y="49"/>
                    </a:cubicBezTo>
                    <a:cubicBezTo>
                      <a:pt x="17" y="50"/>
                      <a:pt x="20" y="50"/>
                      <a:pt x="22" y="51"/>
                    </a:cubicBezTo>
                    <a:cubicBezTo>
                      <a:pt x="23" y="51"/>
                      <a:pt x="24" y="52"/>
                      <a:pt x="25" y="52"/>
                    </a:cubicBezTo>
                    <a:cubicBezTo>
                      <a:pt x="25" y="52"/>
                      <a:pt x="26" y="52"/>
                      <a:pt x="27" y="52"/>
                    </a:cubicBezTo>
                    <a:cubicBezTo>
                      <a:pt x="28" y="52"/>
                      <a:pt x="28" y="52"/>
                      <a:pt x="28" y="52"/>
                    </a:cubicBezTo>
                    <a:cubicBezTo>
                      <a:pt x="28" y="53"/>
                      <a:pt x="29" y="54"/>
                      <a:pt x="31" y="54"/>
                    </a:cubicBezTo>
                    <a:cubicBezTo>
                      <a:pt x="31" y="54"/>
                      <a:pt x="31" y="54"/>
                      <a:pt x="31" y="54"/>
                    </a:cubicBezTo>
                    <a:cubicBezTo>
                      <a:pt x="32" y="54"/>
                      <a:pt x="32" y="52"/>
                      <a:pt x="33" y="51"/>
                    </a:cubicBezTo>
                    <a:cubicBezTo>
                      <a:pt x="33" y="51"/>
                      <a:pt x="33" y="50"/>
                      <a:pt x="33" y="50"/>
                    </a:cubicBezTo>
                    <a:cubicBezTo>
                      <a:pt x="33" y="49"/>
                      <a:pt x="34" y="48"/>
                      <a:pt x="34" y="47"/>
                    </a:cubicBezTo>
                    <a:cubicBezTo>
                      <a:pt x="35" y="47"/>
                      <a:pt x="35" y="46"/>
                      <a:pt x="36" y="46"/>
                    </a:cubicBezTo>
                    <a:cubicBezTo>
                      <a:pt x="38" y="42"/>
                      <a:pt x="39" y="38"/>
                      <a:pt x="38" y="33"/>
                    </a:cubicBezTo>
                    <a:cubicBezTo>
                      <a:pt x="37" y="30"/>
                      <a:pt x="35" y="27"/>
                      <a:pt x="34" y="24"/>
                    </a:cubicBezTo>
                    <a:cubicBezTo>
                      <a:pt x="33" y="23"/>
                      <a:pt x="32" y="21"/>
                      <a:pt x="31" y="20"/>
                    </a:cubicBezTo>
                    <a:cubicBezTo>
                      <a:pt x="34" y="23"/>
                      <a:pt x="39" y="27"/>
                      <a:pt x="43" y="27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4" y="27"/>
                      <a:pt x="44" y="27"/>
                      <a:pt x="44" y="27"/>
                    </a:cubicBezTo>
                    <a:cubicBezTo>
                      <a:pt x="44" y="26"/>
                      <a:pt x="44" y="25"/>
                      <a:pt x="45" y="25"/>
                    </a:cubicBezTo>
                    <a:cubicBezTo>
                      <a:pt x="45" y="24"/>
                      <a:pt x="45" y="24"/>
                      <a:pt x="45" y="24"/>
                    </a:cubicBezTo>
                    <a:cubicBezTo>
                      <a:pt x="45" y="24"/>
                      <a:pt x="45" y="24"/>
                      <a:pt x="45" y="24"/>
                    </a:cubicBezTo>
                    <a:cubicBezTo>
                      <a:pt x="42" y="23"/>
                      <a:pt x="39" y="21"/>
                      <a:pt x="37" y="20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8" y="20"/>
                      <a:pt x="39" y="19"/>
                      <a:pt x="41" y="19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41" y="18"/>
                      <a:pt x="41" y="17"/>
                      <a:pt x="41" y="16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39" y="16"/>
                      <a:pt x="38" y="16"/>
                      <a:pt x="36" y="16"/>
                    </a:cubicBezTo>
                    <a:cubicBezTo>
                      <a:pt x="36" y="16"/>
                      <a:pt x="35" y="16"/>
                      <a:pt x="34" y="16"/>
                    </a:cubicBezTo>
                    <a:cubicBezTo>
                      <a:pt x="34" y="15"/>
                      <a:pt x="34" y="15"/>
                      <a:pt x="33" y="15"/>
                    </a:cubicBezTo>
                    <a:cubicBezTo>
                      <a:pt x="34" y="13"/>
                      <a:pt x="37" y="11"/>
                      <a:pt x="40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40" y="9"/>
                      <a:pt x="40" y="9"/>
                      <a:pt x="40" y="9"/>
                    </a:cubicBezTo>
                    <a:cubicBezTo>
                      <a:pt x="39" y="8"/>
                      <a:pt x="38" y="7"/>
                      <a:pt x="37" y="6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5" y="5"/>
                      <a:pt x="35" y="5"/>
                      <a:pt x="34" y="5"/>
                    </a:cubicBezTo>
                    <a:cubicBezTo>
                      <a:pt x="34" y="5"/>
                      <a:pt x="34" y="5"/>
                      <a:pt x="33" y="5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3" y="3"/>
                      <a:pt x="33" y="3"/>
                      <a:pt x="32" y="3"/>
                    </a:cubicBezTo>
                    <a:cubicBezTo>
                      <a:pt x="31" y="2"/>
                      <a:pt x="30" y="2"/>
                      <a:pt x="29" y="2"/>
                    </a:cubicBezTo>
                    <a:cubicBezTo>
                      <a:pt x="28" y="1"/>
                      <a:pt x="27" y="1"/>
                      <a:pt x="26" y="0"/>
                    </a:cubicBezTo>
                    <a:cubicBezTo>
                      <a:pt x="26" y="0"/>
                      <a:pt x="25" y="0"/>
                      <a:pt x="2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Freeform 54"/>
              <p:cNvSpPr>
                <a:spLocks noEditPoints="1"/>
              </p:cNvSpPr>
              <p:nvPr/>
            </p:nvSpPr>
            <p:spPr bwMode="auto">
              <a:xfrm>
                <a:off x="4084" y="2477"/>
                <a:ext cx="9" cy="14"/>
              </a:xfrm>
              <a:custGeom>
                <a:avLst/>
                <a:gdLst>
                  <a:gd name="T0" fmla="*/ 1 w 4"/>
                  <a:gd name="T1" fmla="*/ 5 h 6"/>
                  <a:gd name="T2" fmla="*/ 1 w 4"/>
                  <a:gd name="T3" fmla="*/ 5 h 6"/>
                  <a:gd name="T4" fmla="*/ 2 w 4"/>
                  <a:gd name="T5" fmla="*/ 2 h 6"/>
                  <a:gd name="T6" fmla="*/ 2 w 4"/>
                  <a:gd name="T7" fmla="*/ 3 h 6"/>
                  <a:gd name="T8" fmla="*/ 2 w 4"/>
                  <a:gd name="T9" fmla="*/ 4 h 6"/>
                  <a:gd name="T10" fmla="*/ 1 w 4"/>
                  <a:gd name="T11" fmla="*/ 5 h 6"/>
                  <a:gd name="T12" fmla="*/ 1 w 4"/>
                  <a:gd name="T13" fmla="*/ 0 h 6"/>
                  <a:gd name="T14" fmla="*/ 1 w 4"/>
                  <a:gd name="T15" fmla="*/ 0 h 6"/>
                  <a:gd name="T16" fmla="*/ 0 w 4"/>
                  <a:gd name="T17" fmla="*/ 5 h 6"/>
                  <a:gd name="T18" fmla="*/ 0 w 4"/>
                  <a:gd name="T19" fmla="*/ 6 h 6"/>
                  <a:gd name="T20" fmla="*/ 0 w 4"/>
                  <a:gd name="T21" fmla="*/ 6 h 6"/>
                  <a:gd name="T22" fmla="*/ 1 w 4"/>
                  <a:gd name="T23" fmla="*/ 6 h 6"/>
                  <a:gd name="T24" fmla="*/ 1 w 4"/>
                  <a:gd name="T25" fmla="*/ 6 h 6"/>
                  <a:gd name="T26" fmla="*/ 3 w 4"/>
                  <a:gd name="T27" fmla="*/ 5 h 6"/>
                  <a:gd name="T28" fmla="*/ 3 w 4"/>
                  <a:gd name="T29" fmla="*/ 2 h 6"/>
                  <a:gd name="T30" fmla="*/ 2 w 4"/>
                  <a:gd name="T31" fmla="*/ 0 h 6"/>
                  <a:gd name="T32" fmla="*/ 1 w 4"/>
                  <a:gd name="T3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" h="6"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5"/>
                      <a:pt x="1" y="5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4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3" y="6"/>
                      <a:pt x="3" y="5"/>
                    </a:cubicBezTo>
                    <a:cubicBezTo>
                      <a:pt x="4" y="4"/>
                      <a:pt x="4" y="3"/>
                      <a:pt x="3" y="2"/>
                    </a:cubicBezTo>
                    <a:cubicBezTo>
                      <a:pt x="3" y="2"/>
                      <a:pt x="2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Freeform 55"/>
              <p:cNvSpPr>
                <a:spLocks noEditPoints="1"/>
              </p:cNvSpPr>
              <p:nvPr/>
            </p:nvSpPr>
            <p:spPr bwMode="auto">
              <a:xfrm>
                <a:off x="4062" y="2448"/>
                <a:ext cx="46" cy="50"/>
              </a:xfrm>
              <a:custGeom>
                <a:avLst/>
                <a:gdLst>
                  <a:gd name="T0" fmla="*/ 12 w 19"/>
                  <a:gd name="T1" fmla="*/ 3 h 21"/>
                  <a:gd name="T2" fmla="*/ 14 w 19"/>
                  <a:gd name="T3" fmla="*/ 1 h 21"/>
                  <a:gd name="T4" fmla="*/ 13 w 19"/>
                  <a:gd name="T5" fmla="*/ 3 h 21"/>
                  <a:gd name="T6" fmla="*/ 13 w 19"/>
                  <a:gd name="T7" fmla="*/ 3 h 21"/>
                  <a:gd name="T8" fmla="*/ 17 w 19"/>
                  <a:gd name="T9" fmla="*/ 7 h 21"/>
                  <a:gd name="T10" fmla="*/ 13 w 19"/>
                  <a:gd name="T11" fmla="*/ 5 h 21"/>
                  <a:gd name="T12" fmla="*/ 12 w 19"/>
                  <a:gd name="T13" fmla="*/ 5 h 21"/>
                  <a:gd name="T14" fmla="*/ 11 w 19"/>
                  <a:gd name="T15" fmla="*/ 11 h 21"/>
                  <a:gd name="T16" fmla="*/ 14 w 19"/>
                  <a:gd name="T17" fmla="*/ 14 h 21"/>
                  <a:gd name="T18" fmla="*/ 13 w 19"/>
                  <a:gd name="T19" fmla="*/ 18 h 21"/>
                  <a:gd name="T20" fmla="*/ 9 w 19"/>
                  <a:gd name="T21" fmla="*/ 19 h 21"/>
                  <a:gd name="T22" fmla="*/ 8 w 19"/>
                  <a:gd name="T23" fmla="*/ 19 h 21"/>
                  <a:gd name="T24" fmla="*/ 7 w 19"/>
                  <a:gd name="T25" fmla="*/ 20 h 21"/>
                  <a:gd name="T26" fmla="*/ 7 w 19"/>
                  <a:gd name="T27" fmla="*/ 19 h 21"/>
                  <a:gd name="T28" fmla="*/ 6 w 19"/>
                  <a:gd name="T29" fmla="*/ 18 h 21"/>
                  <a:gd name="T30" fmla="*/ 3 w 19"/>
                  <a:gd name="T31" fmla="*/ 14 h 21"/>
                  <a:gd name="T32" fmla="*/ 7 w 19"/>
                  <a:gd name="T33" fmla="*/ 17 h 21"/>
                  <a:gd name="T34" fmla="*/ 9 w 19"/>
                  <a:gd name="T35" fmla="*/ 11 h 21"/>
                  <a:gd name="T36" fmla="*/ 6 w 19"/>
                  <a:gd name="T37" fmla="*/ 6 h 21"/>
                  <a:gd name="T38" fmla="*/ 10 w 19"/>
                  <a:gd name="T39" fmla="*/ 3 h 21"/>
                  <a:gd name="T40" fmla="*/ 12 w 19"/>
                  <a:gd name="T41" fmla="*/ 0 h 21"/>
                  <a:gd name="T42" fmla="*/ 11 w 19"/>
                  <a:gd name="T43" fmla="*/ 2 h 21"/>
                  <a:gd name="T44" fmla="*/ 8 w 19"/>
                  <a:gd name="T45" fmla="*/ 2 h 21"/>
                  <a:gd name="T46" fmla="*/ 8 w 19"/>
                  <a:gd name="T47" fmla="*/ 11 h 21"/>
                  <a:gd name="T48" fmla="*/ 4 w 19"/>
                  <a:gd name="T49" fmla="*/ 13 h 21"/>
                  <a:gd name="T50" fmla="*/ 3 w 19"/>
                  <a:gd name="T51" fmla="*/ 13 h 21"/>
                  <a:gd name="T52" fmla="*/ 0 w 19"/>
                  <a:gd name="T53" fmla="*/ 15 h 21"/>
                  <a:gd name="T54" fmla="*/ 6 w 19"/>
                  <a:gd name="T55" fmla="*/ 19 h 21"/>
                  <a:gd name="T56" fmla="*/ 6 w 19"/>
                  <a:gd name="T57" fmla="*/ 20 h 21"/>
                  <a:gd name="T58" fmla="*/ 8 w 19"/>
                  <a:gd name="T59" fmla="*/ 21 h 21"/>
                  <a:gd name="T60" fmla="*/ 9 w 19"/>
                  <a:gd name="T61" fmla="*/ 21 h 21"/>
                  <a:gd name="T62" fmla="*/ 9 w 19"/>
                  <a:gd name="T63" fmla="*/ 20 h 21"/>
                  <a:gd name="T64" fmla="*/ 13 w 19"/>
                  <a:gd name="T65" fmla="*/ 19 h 21"/>
                  <a:gd name="T66" fmla="*/ 15 w 19"/>
                  <a:gd name="T67" fmla="*/ 13 h 21"/>
                  <a:gd name="T68" fmla="*/ 13 w 19"/>
                  <a:gd name="T69" fmla="*/ 6 h 21"/>
                  <a:gd name="T70" fmla="*/ 15 w 19"/>
                  <a:gd name="T71" fmla="*/ 9 h 21"/>
                  <a:gd name="T72" fmla="*/ 16 w 19"/>
                  <a:gd name="T73" fmla="*/ 9 h 21"/>
                  <a:gd name="T74" fmla="*/ 18 w 19"/>
                  <a:gd name="T75" fmla="*/ 6 h 21"/>
                  <a:gd name="T76" fmla="*/ 15 w 19"/>
                  <a:gd name="T77" fmla="*/ 2 h 21"/>
                  <a:gd name="T78" fmla="*/ 15 w 19"/>
                  <a:gd name="T79" fmla="*/ 0 h 21"/>
                  <a:gd name="T80" fmla="*/ 12 w 19"/>
                  <a:gd name="T81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9" h="21">
                    <a:moveTo>
                      <a:pt x="11" y="3"/>
                    </a:move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1"/>
                      <a:pt x="13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4" y="3"/>
                      <a:pt x="16" y="5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6" y="7"/>
                      <a:pt x="16" y="8"/>
                    </a:cubicBezTo>
                    <a:cubicBezTo>
                      <a:pt x="15" y="7"/>
                      <a:pt x="14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7"/>
                      <a:pt x="11" y="8"/>
                      <a:pt x="11" y="1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3"/>
                      <a:pt x="14" y="14"/>
                    </a:cubicBezTo>
                    <a:cubicBezTo>
                      <a:pt x="14" y="14"/>
                      <a:pt x="14" y="15"/>
                      <a:pt x="14" y="16"/>
                    </a:cubicBezTo>
                    <a:cubicBezTo>
                      <a:pt x="14" y="17"/>
                      <a:pt x="14" y="18"/>
                      <a:pt x="13" y="18"/>
                    </a:cubicBezTo>
                    <a:cubicBezTo>
                      <a:pt x="12" y="19"/>
                      <a:pt x="11" y="19"/>
                      <a:pt x="10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7"/>
                      <a:pt x="4" y="16"/>
                      <a:pt x="2" y="15"/>
                    </a:cubicBezTo>
                    <a:cubicBezTo>
                      <a:pt x="3" y="15"/>
                      <a:pt x="3" y="14"/>
                      <a:pt x="3" y="14"/>
                    </a:cubicBezTo>
                    <a:cubicBezTo>
                      <a:pt x="4" y="15"/>
                      <a:pt x="6" y="16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5"/>
                      <a:pt x="9" y="13"/>
                      <a:pt x="9" y="11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7" y="9"/>
                      <a:pt x="6" y="7"/>
                      <a:pt x="6" y="6"/>
                    </a:cubicBezTo>
                    <a:cubicBezTo>
                      <a:pt x="6" y="5"/>
                      <a:pt x="8" y="4"/>
                      <a:pt x="8" y="3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11" y="3"/>
                      <a:pt x="11" y="3"/>
                      <a:pt x="11" y="3"/>
                    </a:cubicBezTo>
                    <a:moveTo>
                      <a:pt x="12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9" y="2"/>
                      <a:pt x="8" y="2"/>
                      <a:pt x="8" y="2"/>
                    </a:cubicBezTo>
                    <a:cubicBezTo>
                      <a:pt x="7" y="3"/>
                      <a:pt x="5" y="4"/>
                      <a:pt x="5" y="6"/>
                    </a:cubicBezTo>
                    <a:cubicBezTo>
                      <a:pt x="5" y="8"/>
                      <a:pt x="6" y="9"/>
                      <a:pt x="8" y="11"/>
                    </a:cubicBezTo>
                    <a:cubicBezTo>
                      <a:pt x="8" y="13"/>
                      <a:pt x="7" y="14"/>
                      <a:pt x="7" y="15"/>
                    </a:cubicBezTo>
                    <a:cubicBezTo>
                      <a:pt x="6" y="15"/>
                      <a:pt x="5" y="14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4"/>
                      <a:pt x="1" y="14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3" y="17"/>
                      <a:pt x="5" y="18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9"/>
                      <a:pt x="6" y="20"/>
                      <a:pt x="6" y="20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2" y="20"/>
                      <a:pt x="13" y="20"/>
                      <a:pt x="13" y="19"/>
                    </a:cubicBezTo>
                    <a:cubicBezTo>
                      <a:pt x="15" y="19"/>
                      <a:pt x="16" y="17"/>
                      <a:pt x="16" y="16"/>
                    </a:cubicBezTo>
                    <a:cubicBezTo>
                      <a:pt x="16" y="15"/>
                      <a:pt x="15" y="14"/>
                      <a:pt x="15" y="13"/>
                    </a:cubicBezTo>
                    <a:cubicBezTo>
                      <a:pt x="14" y="12"/>
                      <a:pt x="13" y="11"/>
                      <a:pt x="12" y="10"/>
                    </a:cubicBezTo>
                    <a:cubicBezTo>
                      <a:pt x="12" y="9"/>
                      <a:pt x="13" y="7"/>
                      <a:pt x="13" y="6"/>
                    </a:cubicBezTo>
                    <a:cubicBezTo>
                      <a:pt x="14" y="7"/>
                      <a:pt x="14" y="8"/>
                      <a:pt x="15" y="8"/>
                    </a:cubicBezTo>
                    <a:cubicBezTo>
                      <a:pt x="15" y="8"/>
                      <a:pt x="15" y="9"/>
                      <a:pt x="15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8"/>
                      <a:pt x="17" y="8"/>
                      <a:pt x="18" y="8"/>
                    </a:cubicBezTo>
                    <a:cubicBezTo>
                      <a:pt x="18" y="7"/>
                      <a:pt x="19" y="7"/>
                      <a:pt x="18" y="6"/>
                    </a:cubicBezTo>
                    <a:cubicBezTo>
                      <a:pt x="18" y="5"/>
                      <a:pt x="16" y="3"/>
                      <a:pt x="14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5" y="1"/>
                      <a:pt x="15" y="1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Freeform 56"/>
              <p:cNvSpPr>
                <a:spLocks noEditPoints="1"/>
              </p:cNvSpPr>
              <p:nvPr/>
            </p:nvSpPr>
            <p:spPr bwMode="auto">
              <a:xfrm>
                <a:off x="4079" y="2458"/>
                <a:ext cx="10" cy="11"/>
              </a:xfrm>
              <a:custGeom>
                <a:avLst/>
                <a:gdLst>
                  <a:gd name="T0" fmla="*/ 2 w 4"/>
                  <a:gd name="T1" fmla="*/ 3 h 5"/>
                  <a:gd name="T2" fmla="*/ 2 w 4"/>
                  <a:gd name="T3" fmla="*/ 2 h 5"/>
                  <a:gd name="T4" fmla="*/ 3 w 4"/>
                  <a:gd name="T5" fmla="*/ 1 h 5"/>
                  <a:gd name="T6" fmla="*/ 2 w 4"/>
                  <a:gd name="T7" fmla="*/ 3 h 5"/>
                  <a:gd name="T8" fmla="*/ 4 w 4"/>
                  <a:gd name="T9" fmla="*/ 0 h 5"/>
                  <a:gd name="T10" fmla="*/ 1 w 4"/>
                  <a:gd name="T11" fmla="*/ 1 h 5"/>
                  <a:gd name="T12" fmla="*/ 2 w 4"/>
                  <a:gd name="T13" fmla="*/ 4 h 5"/>
                  <a:gd name="T14" fmla="*/ 2 w 4"/>
                  <a:gd name="T15" fmla="*/ 5 h 5"/>
                  <a:gd name="T16" fmla="*/ 2 w 4"/>
                  <a:gd name="T17" fmla="*/ 5 h 5"/>
                  <a:gd name="T18" fmla="*/ 2 w 4"/>
                  <a:gd name="T19" fmla="*/ 5 h 5"/>
                  <a:gd name="T20" fmla="*/ 3 w 4"/>
                  <a:gd name="T21" fmla="*/ 5 h 5"/>
                  <a:gd name="T22" fmla="*/ 3 w 4"/>
                  <a:gd name="T23" fmla="*/ 5 h 5"/>
                  <a:gd name="T24" fmla="*/ 4 w 4"/>
                  <a:gd name="T25" fmla="*/ 0 h 5"/>
                  <a:gd name="T26" fmla="*/ 4 w 4"/>
                  <a:gd name="T27" fmla="*/ 0 h 5"/>
                  <a:gd name="T28" fmla="*/ 4 w 4"/>
                  <a:gd name="T29" fmla="*/ 0 h 5"/>
                  <a:gd name="T30" fmla="*/ 4 w 4"/>
                  <a:gd name="T3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" h="5">
                    <a:moveTo>
                      <a:pt x="2" y="3"/>
                    </a:moveTo>
                    <a:cubicBezTo>
                      <a:pt x="2" y="3"/>
                      <a:pt x="2" y="2"/>
                      <a:pt x="2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2"/>
                      <a:pt x="2" y="2"/>
                      <a:pt x="2" y="3"/>
                    </a:cubicBezTo>
                    <a:moveTo>
                      <a:pt x="4" y="0"/>
                    </a:moveTo>
                    <a:cubicBezTo>
                      <a:pt x="3" y="0"/>
                      <a:pt x="1" y="0"/>
                      <a:pt x="1" y="1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3"/>
                      <a:pt x="4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Freeform 57"/>
              <p:cNvSpPr>
                <a:spLocks noEditPoints="1"/>
              </p:cNvSpPr>
              <p:nvPr/>
            </p:nvSpPr>
            <p:spPr bwMode="auto">
              <a:xfrm>
                <a:off x="3534" y="2367"/>
                <a:ext cx="55" cy="52"/>
              </a:xfrm>
              <a:custGeom>
                <a:avLst/>
                <a:gdLst>
                  <a:gd name="T0" fmla="*/ 14 w 23"/>
                  <a:gd name="T1" fmla="*/ 21 h 22"/>
                  <a:gd name="T2" fmla="*/ 12 w 23"/>
                  <a:gd name="T3" fmla="*/ 21 h 22"/>
                  <a:gd name="T4" fmla="*/ 13 w 23"/>
                  <a:gd name="T5" fmla="*/ 21 h 22"/>
                  <a:gd name="T6" fmla="*/ 11 w 23"/>
                  <a:gd name="T7" fmla="*/ 21 h 22"/>
                  <a:gd name="T8" fmla="*/ 11 w 23"/>
                  <a:gd name="T9" fmla="*/ 21 h 22"/>
                  <a:gd name="T10" fmla="*/ 10 w 23"/>
                  <a:gd name="T11" fmla="*/ 21 h 22"/>
                  <a:gd name="T12" fmla="*/ 9 w 23"/>
                  <a:gd name="T13" fmla="*/ 21 h 22"/>
                  <a:gd name="T14" fmla="*/ 10 w 23"/>
                  <a:gd name="T15" fmla="*/ 20 h 22"/>
                  <a:gd name="T16" fmla="*/ 8 w 23"/>
                  <a:gd name="T17" fmla="*/ 21 h 22"/>
                  <a:gd name="T18" fmla="*/ 9 w 23"/>
                  <a:gd name="T19" fmla="*/ 21 h 22"/>
                  <a:gd name="T20" fmla="*/ 8 w 23"/>
                  <a:gd name="T21" fmla="*/ 19 h 22"/>
                  <a:gd name="T22" fmla="*/ 7 w 23"/>
                  <a:gd name="T23" fmla="*/ 20 h 22"/>
                  <a:gd name="T24" fmla="*/ 8 w 23"/>
                  <a:gd name="T25" fmla="*/ 19 h 22"/>
                  <a:gd name="T26" fmla="*/ 4 w 23"/>
                  <a:gd name="T27" fmla="*/ 18 h 22"/>
                  <a:gd name="T28" fmla="*/ 5 w 23"/>
                  <a:gd name="T29" fmla="*/ 19 h 22"/>
                  <a:gd name="T30" fmla="*/ 4 w 23"/>
                  <a:gd name="T31" fmla="*/ 16 h 22"/>
                  <a:gd name="T32" fmla="*/ 4 w 23"/>
                  <a:gd name="T33" fmla="*/ 17 h 22"/>
                  <a:gd name="T34" fmla="*/ 3 w 23"/>
                  <a:gd name="T35" fmla="*/ 15 h 22"/>
                  <a:gd name="T36" fmla="*/ 4 w 23"/>
                  <a:gd name="T37" fmla="*/ 15 h 22"/>
                  <a:gd name="T38" fmla="*/ 2 w 23"/>
                  <a:gd name="T39" fmla="*/ 15 h 22"/>
                  <a:gd name="T40" fmla="*/ 3 w 23"/>
                  <a:gd name="T41" fmla="*/ 13 h 22"/>
                  <a:gd name="T42" fmla="*/ 2 w 23"/>
                  <a:gd name="T43" fmla="*/ 13 h 22"/>
                  <a:gd name="T44" fmla="*/ 3 w 23"/>
                  <a:gd name="T45" fmla="*/ 10 h 22"/>
                  <a:gd name="T46" fmla="*/ 2 w 23"/>
                  <a:gd name="T47" fmla="*/ 10 h 22"/>
                  <a:gd name="T48" fmla="*/ 3 w 23"/>
                  <a:gd name="T49" fmla="*/ 9 h 22"/>
                  <a:gd name="T50" fmla="*/ 2 w 23"/>
                  <a:gd name="T51" fmla="*/ 9 h 22"/>
                  <a:gd name="T52" fmla="*/ 3 w 23"/>
                  <a:gd name="T53" fmla="*/ 8 h 22"/>
                  <a:gd name="T54" fmla="*/ 2 w 23"/>
                  <a:gd name="T55" fmla="*/ 7 h 22"/>
                  <a:gd name="T56" fmla="*/ 3 w 23"/>
                  <a:gd name="T57" fmla="*/ 6 h 22"/>
                  <a:gd name="T58" fmla="*/ 3 w 23"/>
                  <a:gd name="T59" fmla="*/ 6 h 22"/>
                  <a:gd name="T60" fmla="*/ 4 w 23"/>
                  <a:gd name="T61" fmla="*/ 5 h 22"/>
                  <a:gd name="T62" fmla="*/ 14 w 23"/>
                  <a:gd name="T63" fmla="*/ 20 h 22"/>
                  <a:gd name="T64" fmla="*/ 9 w 23"/>
                  <a:gd name="T65" fmla="*/ 1 h 22"/>
                  <a:gd name="T66" fmla="*/ 21 w 23"/>
                  <a:gd name="T67" fmla="*/ 16 h 22"/>
                  <a:gd name="T68" fmla="*/ 12 w 23"/>
                  <a:gd name="T69" fmla="*/ 0 h 22"/>
                  <a:gd name="T70" fmla="*/ 6 w 23"/>
                  <a:gd name="T71" fmla="*/ 2 h 22"/>
                  <a:gd name="T72" fmla="*/ 3 w 23"/>
                  <a:gd name="T73" fmla="*/ 4 h 22"/>
                  <a:gd name="T74" fmla="*/ 1 w 23"/>
                  <a:gd name="T75" fmla="*/ 15 h 22"/>
                  <a:gd name="T76" fmla="*/ 10 w 23"/>
                  <a:gd name="T77" fmla="*/ 22 h 22"/>
                  <a:gd name="T78" fmla="*/ 13 w 23"/>
                  <a:gd name="T79" fmla="*/ 22 h 22"/>
                  <a:gd name="T80" fmla="*/ 13 w 23"/>
                  <a:gd name="T81" fmla="*/ 22 h 22"/>
                  <a:gd name="T82" fmla="*/ 18 w 23"/>
                  <a:gd name="T83" fmla="*/ 20 h 22"/>
                  <a:gd name="T84" fmla="*/ 22 w 23"/>
                  <a:gd name="T85" fmla="*/ 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3" h="22">
                    <a:moveTo>
                      <a:pt x="13" y="21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3" y="21"/>
                      <a:pt x="13" y="21"/>
                      <a:pt x="13" y="21"/>
                    </a:cubicBezTo>
                    <a:moveTo>
                      <a:pt x="12" y="21"/>
                    </a:moveTo>
                    <a:cubicBezTo>
                      <a:pt x="12" y="21"/>
                      <a:pt x="12" y="21"/>
                      <a:pt x="12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2" y="21"/>
                      <a:pt x="12" y="21"/>
                      <a:pt x="12" y="21"/>
                    </a:cubicBezTo>
                    <a:moveTo>
                      <a:pt x="11" y="21"/>
                    </a:move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1" y="21"/>
                      <a:pt x="11" y="21"/>
                      <a:pt x="11" y="21"/>
                    </a:cubicBezTo>
                    <a:moveTo>
                      <a:pt x="10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0" y="21"/>
                      <a:pt x="10" y="21"/>
                      <a:pt x="10" y="21"/>
                    </a:cubicBezTo>
                    <a:moveTo>
                      <a:pt x="9" y="21"/>
                    </a:moveTo>
                    <a:cubicBezTo>
                      <a:pt x="9" y="21"/>
                      <a:pt x="9" y="21"/>
                      <a:pt x="9" y="21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9" y="21"/>
                      <a:pt x="9" y="21"/>
                      <a:pt x="9" y="21"/>
                    </a:cubicBezTo>
                    <a:moveTo>
                      <a:pt x="9" y="21"/>
                    </a:moveTo>
                    <a:cubicBezTo>
                      <a:pt x="8" y="21"/>
                      <a:pt x="8" y="21"/>
                      <a:pt x="8" y="21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1"/>
                      <a:pt x="9" y="21"/>
                      <a:pt x="9" y="21"/>
                    </a:cubicBezTo>
                    <a:moveTo>
                      <a:pt x="7" y="21"/>
                    </a:moveTo>
                    <a:cubicBezTo>
                      <a:pt x="7" y="20"/>
                      <a:pt x="7" y="20"/>
                      <a:pt x="7" y="20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7" y="21"/>
                      <a:pt x="7" y="21"/>
                      <a:pt x="7" y="21"/>
                    </a:cubicBezTo>
                    <a:moveTo>
                      <a:pt x="7" y="20"/>
                    </a:moveTo>
                    <a:cubicBezTo>
                      <a:pt x="6" y="20"/>
                      <a:pt x="6" y="20"/>
                      <a:pt x="5" y="19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7" y="18"/>
                      <a:pt x="7" y="19"/>
                      <a:pt x="8" y="19"/>
                    </a:cubicBezTo>
                    <a:cubicBezTo>
                      <a:pt x="7" y="20"/>
                      <a:pt x="7" y="20"/>
                      <a:pt x="7" y="20"/>
                    </a:cubicBezTo>
                    <a:moveTo>
                      <a:pt x="5" y="19"/>
                    </a:moveTo>
                    <a:cubicBezTo>
                      <a:pt x="5" y="19"/>
                      <a:pt x="4" y="18"/>
                      <a:pt x="4" y="18"/>
                    </a:cubicBezTo>
                    <a:cubicBezTo>
                      <a:pt x="4" y="17"/>
                      <a:pt x="5" y="17"/>
                      <a:pt x="5" y="16"/>
                    </a:cubicBezTo>
                    <a:cubicBezTo>
                      <a:pt x="5" y="17"/>
                      <a:pt x="5" y="17"/>
                      <a:pt x="6" y="18"/>
                    </a:cubicBezTo>
                    <a:cubicBezTo>
                      <a:pt x="5" y="19"/>
                      <a:pt x="5" y="19"/>
                      <a:pt x="5" y="19"/>
                    </a:cubicBezTo>
                    <a:moveTo>
                      <a:pt x="4" y="17"/>
                    </a:move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4" y="16"/>
                      <a:pt x="4" y="17"/>
                      <a:pt x="4" y="17"/>
                    </a:cubicBezTo>
                    <a:moveTo>
                      <a:pt x="3" y="16"/>
                    </a:moveTo>
                    <a:cubicBezTo>
                      <a:pt x="3" y="16"/>
                      <a:pt x="2" y="15"/>
                      <a:pt x="2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moveTo>
                      <a:pt x="2" y="15"/>
                    </a:moveTo>
                    <a:cubicBezTo>
                      <a:pt x="2" y="14"/>
                      <a:pt x="2" y="14"/>
                      <a:pt x="2" y="13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5"/>
                      <a:pt x="2" y="15"/>
                      <a:pt x="2" y="15"/>
                    </a:cubicBezTo>
                    <a:moveTo>
                      <a:pt x="2" y="13"/>
                    </a:moveTo>
                    <a:cubicBezTo>
                      <a:pt x="2" y="12"/>
                      <a:pt x="2" y="11"/>
                      <a:pt x="2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1"/>
                      <a:pt x="3" y="12"/>
                    </a:cubicBezTo>
                    <a:cubicBezTo>
                      <a:pt x="2" y="13"/>
                      <a:pt x="2" y="13"/>
                      <a:pt x="2" y="13"/>
                    </a:cubicBezTo>
                    <a:moveTo>
                      <a:pt x="2" y="10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9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3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2" y="7"/>
                      <a:pt x="2" y="7"/>
                    </a:cubicBezTo>
                    <a:moveTo>
                      <a:pt x="3" y="6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14" y="20"/>
                    </a:moveTo>
                    <a:cubicBezTo>
                      <a:pt x="10" y="20"/>
                      <a:pt x="6" y="18"/>
                      <a:pt x="5" y="14"/>
                    </a:cubicBezTo>
                    <a:cubicBezTo>
                      <a:pt x="3" y="11"/>
                      <a:pt x="4" y="7"/>
                      <a:pt x="5" y="5"/>
                    </a:cubicBezTo>
                    <a:cubicBezTo>
                      <a:pt x="6" y="3"/>
                      <a:pt x="7" y="2"/>
                      <a:pt x="9" y="1"/>
                    </a:cubicBezTo>
                    <a:cubicBezTo>
                      <a:pt x="10" y="1"/>
                      <a:pt x="11" y="1"/>
                      <a:pt x="12" y="1"/>
                    </a:cubicBezTo>
                    <a:cubicBezTo>
                      <a:pt x="16" y="1"/>
                      <a:pt x="19" y="4"/>
                      <a:pt x="21" y="8"/>
                    </a:cubicBezTo>
                    <a:cubicBezTo>
                      <a:pt x="22" y="11"/>
                      <a:pt x="22" y="14"/>
                      <a:pt x="21" y="16"/>
                    </a:cubicBezTo>
                    <a:cubicBezTo>
                      <a:pt x="20" y="18"/>
                      <a:pt x="18" y="19"/>
                      <a:pt x="16" y="20"/>
                    </a:cubicBezTo>
                    <a:cubicBezTo>
                      <a:pt x="15" y="20"/>
                      <a:pt x="14" y="20"/>
                      <a:pt x="14" y="20"/>
                    </a:cubicBezTo>
                    <a:moveTo>
                      <a:pt x="12" y="0"/>
                    </a:moveTo>
                    <a:cubicBezTo>
                      <a:pt x="11" y="0"/>
                      <a:pt x="10" y="0"/>
                      <a:pt x="9" y="0"/>
                    </a:cubicBezTo>
                    <a:cubicBezTo>
                      <a:pt x="8" y="1"/>
                      <a:pt x="7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4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0" y="7"/>
                      <a:pt x="0" y="12"/>
                      <a:pt x="1" y="15"/>
                    </a:cubicBezTo>
                    <a:cubicBezTo>
                      <a:pt x="3" y="19"/>
                      <a:pt x="6" y="22"/>
                      <a:pt x="10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1" y="22"/>
                      <a:pt x="11" y="22"/>
                      <a:pt x="12" y="22"/>
                    </a:cubicBezTo>
                    <a:cubicBezTo>
                      <a:pt x="12" y="22"/>
                      <a:pt x="13" y="22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5" y="22"/>
                      <a:pt x="17" y="21"/>
                      <a:pt x="18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20" y="19"/>
                      <a:pt x="21" y="18"/>
                      <a:pt x="22" y="16"/>
                    </a:cubicBezTo>
                    <a:cubicBezTo>
                      <a:pt x="23" y="14"/>
                      <a:pt x="23" y="11"/>
                      <a:pt x="22" y="8"/>
                    </a:cubicBezTo>
                    <a:cubicBezTo>
                      <a:pt x="20" y="3"/>
                      <a:pt x="16" y="0"/>
                      <a:pt x="1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Freeform 58"/>
              <p:cNvSpPr>
                <a:spLocks noEditPoints="1"/>
              </p:cNvSpPr>
              <p:nvPr/>
            </p:nvSpPr>
            <p:spPr bwMode="auto">
              <a:xfrm>
                <a:off x="3544" y="2372"/>
                <a:ext cx="40" cy="40"/>
              </a:xfrm>
              <a:custGeom>
                <a:avLst/>
                <a:gdLst>
                  <a:gd name="T0" fmla="*/ 16 w 17"/>
                  <a:gd name="T1" fmla="*/ 10 h 17"/>
                  <a:gd name="T2" fmla="*/ 16 w 17"/>
                  <a:gd name="T3" fmla="*/ 11 h 17"/>
                  <a:gd name="T4" fmla="*/ 16 w 17"/>
                  <a:gd name="T5" fmla="*/ 9 h 17"/>
                  <a:gd name="T6" fmla="*/ 16 w 17"/>
                  <a:gd name="T7" fmla="*/ 10 h 17"/>
                  <a:gd name="T8" fmla="*/ 16 w 17"/>
                  <a:gd name="T9" fmla="*/ 8 h 17"/>
                  <a:gd name="T10" fmla="*/ 16 w 17"/>
                  <a:gd name="T11" fmla="*/ 7 h 17"/>
                  <a:gd name="T12" fmla="*/ 16 w 17"/>
                  <a:gd name="T13" fmla="*/ 8 h 17"/>
                  <a:gd name="T14" fmla="*/ 15 w 17"/>
                  <a:gd name="T15" fmla="*/ 7 h 17"/>
                  <a:gd name="T16" fmla="*/ 15 w 17"/>
                  <a:gd name="T17" fmla="*/ 6 h 17"/>
                  <a:gd name="T18" fmla="*/ 15 w 17"/>
                  <a:gd name="T19" fmla="*/ 7 h 17"/>
                  <a:gd name="T20" fmla="*/ 14 w 17"/>
                  <a:gd name="T21" fmla="*/ 5 h 17"/>
                  <a:gd name="T22" fmla="*/ 15 w 17"/>
                  <a:gd name="T23" fmla="*/ 5 h 17"/>
                  <a:gd name="T24" fmla="*/ 14 w 17"/>
                  <a:gd name="T25" fmla="*/ 4 h 17"/>
                  <a:gd name="T26" fmla="*/ 13 w 17"/>
                  <a:gd name="T27" fmla="*/ 3 h 17"/>
                  <a:gd name="T28" fmla="*/ 14 w 17"/>
                  <a:gd name="T29" fmla="*/ 4 h 17"/>
                  <a:gd name="T30" fmla="*/ 12 w 17"/>
                  <a:gd name="T31" fmla="*/ 2 h 17"/>
                  <a:gd name="T32" fmla="*/ 13 w 17"/>
                  <a:gd name="T33" fmla="*/ 3 h 17"/>
                  <a:gd name="T34" fmla="*/ 10 w 17"/>
                  <a:gd name="T35" fmla="*/ 16 h 17"/>
                  <a:gd name="T36" fmla="*/ 2 w 17"/>
                  <a:gd name="T37" fmla="*/ 4 h 17"/>
                  <a:gd name="T38" fmla="*/ 4 w 17"/>
                  <a:gd name="T39" fmla="*/ 2 h 17"/>
                  <a:gd name="T40" fmla="*/ 7 w 17"/>
                  <a:gd name="T41" fmla="*/ 2 h 17"/>
                  <a:gd name="T42" fmla="*/ 12 w 17"/>
                  <a:gd name="T43" fmla="*/ 4 h 17"/>
                  <a:gd name="T44" fmla="*/ 12 w 17"/>
                  <a:gd name="T45" fmla="*/ 4 h 17"/>
                  <a:gd name="T46" fmla="*/ 13 w 17"/>
                  <a:gd name="T47" fmla="*/ 15 h 17"/>
                  <a:gd name="T48" fmla="*/ 11 w 17"/>
                  <a:gd name="T49" fmla="*/ 16 h 17"/>
                  <a:gd name="T50" fmla="*/ 11 w 17"/>
                  <a:gd name="T51" fmla="*/ 2 h 17"/>
                  <a:gd name="T52" fmla="*/ 11 w 17"/>
                  <a:gd name="T53" fmla="*/ 2 h 17"/>
                  <a:gd name="T54" fmla="*/ 11 w 17"/>
                  <a:gd name="T55" fmla="*/ 2 h 17"/>
                  <a:gd name="T56" fmla="*/ 10 w 17"/>
                  <a:gd name="T57" fmla="*/ 1 h 17"/>
                  <a:gd name="T58" fmla="*/ 10 w 17"/>
                  <a:gd name="T59" fmla="*/ 1 h 17"/>
                  <a:gd name="T60" fmla="*/ 6 w 17"/>
                  <a:gd name="T61" fmla="*/ 0 h 17"/>
                  <a:gd name="T62" fmla="*/ 1 w 17"/>
                  <a:gd name="T63" fmla="*/ 12 h 17"/>
                  <a:gd name="T64" fmla="*/ 11 w 17"/>
                  <a:gd name="T65" fmla="*/ 17 h 17"/>
                  <a:gd name="T66" fmla="*/ 16 w 17"/>
                  <a:gd name="T67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7" h="17">
                    <a:moveTo>
                      <a:pt x="16" y="11"/>
                    </a:move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1"/>
                      <a:pt x="16" y="11"/>
                      <a:pt x="16" y="11"/>
                    </a:cubicBezTo>
                    <a:moveTo>
                      <a:pt x="16" y="10"/>
                    </a:move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moveTo>
                      <a:pt x="16" y="8"/>
                    </a:move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moveTo>
                      <a:pt x="15" y="7"/>
                    </a:move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moveTo>
                      <a:pt x="15" y="6"/>
                    </a:move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moveTo>
                      <a:pt x="14" y="4"/>
                    </a:move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moveTo>
                      <a:pt x="13" y="3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moveTo>
                      <a:pt x="10" y="16"/>
                    </a:moveTo>
                    <a:cubicBezTo>
                      <a:pt x="6" y="16"/>
                      <a:pt x="3" y="14"/>
                      <a:pt x="2" y="11"/>
                    </a:cubicBezTo>
                    <a:cubicBezTo>
                      <a:pt x="1" y="9"/>
                      <a:pt x="1" y="6"/>
                      <a:pt x="2" y="4"/>
                    </a:cubicBezTo>
                    <a:cubicBezTo>
                      <a:pt x="3" y="3"/>
                      <a:pt x="3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7" y="2"/>
                    </a:cubicBezTo>
                    <a:cubicBezTo>
                      <a:pt x="9" y="2"/>
                      <a:pt x="10" y="2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5"/>
                      <a:pt x="14" y="6"/>
                      <a:pt x="15" y="8"/>
                    </a:cubicBezTo>
                    <a:cubicBezTo>
                      <a:pt x="16" y="10"/>
                      <a:pt x="15" y="14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2" y="16"/>
                      <a:pt x="12" y="16"/>
                      <a:pt x="11" y="16"/>
                    </a:cubicBezTo>
                    <a:cubicBezTo>
                      <a:pt x="11" y="16"/>
                      <a:pt x="10" y="16"/>
                      <a:pt x="10" y="16"/>
                    </a:cubicBezTo>
                    <a:moveTo>
                      <a:pt x="11" y="2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11" y="2"/>
                      <a:pt x="11" y="2"/>
                    </a:cubicBezTo>
                    <a:moveTo>
                      <a:pt x="10" y="1"/>
                    </a:move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moveTo>
                      <a:pt x="8" y="0"/>
                    </a:moveTo>
                    <a:cubicBezTo>
                      <a:pt x="7" y="0"/>
                      <a:pt x="7" y="0"/>
                      <a:pt x="6" y="0"/>
                    </a:cubicBezTo>
                    <a:cubicBezTo>
                      <a:pt x="4" y="1"/>
                      <a:pt x="3" y="2"/>
                      <a:pt x="2" y="3"/>
                    </a:cubicBezTo>
                    <a:cubicBezTo>
                      <a:pt x="0" y="6"/>
                      <a:pt x="0" y="9"/>
                      <a:pt x="1" y="12"/>
                    </a:cubicBezTo>
                    <a:cubicBezTo>
                      <a:pt x="3" y="15"/>
                      <a:pt x="6" y="17"/>
                      <a:pt x="10" y="17"/>
                    </a:cubicBezTo>
                    <a:cubicBezTo>
                      <a:pt x="10" y="17"/>
                      <a:pt x="11" y="17"/>
                      <a:pt x="11" y="17"/>
                    </a:cubicBezTo>
                    <a:cubicBezTo>
                      <a:pt x="13" y="17"/>
                      <a:pt x="15" y="15"/>
                      <a:pt x="16" y="13"/>
                    </a:cubicBezTo>
                    <a:cubicBezTo>
                      <a:pt x="17" y="11"/>
                      <a:pt x="17" y="9"/>
                      <a:pt x="16" y="7"/>
                    </a:cubicBezTo>
                    <a:cubicBezTo>
                      <a:pt x="15" y="3"/>
                      <a:pt x="11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Freeform 59"/>
              <p:cNvSpPr>
                <a:spLocks noEditPoints="1"/>
              </p:cNvSpPr>
              <p:nvPr/>
            </p:nvSpPr>
            <p:spPr bwMode="auto">
              <a:xfrm>
                <a:off x="3553" y="2379"/>
                <a:ext cx="22" cy="29"/>
              </a:xfrm>
              <a:custGeom>
                <a:avLst/>
                <a:gdLst>
                  <a:gd name="T0" fmla="*/ 1 w 9"/>
                  <a:gd name="T1" fmla="*/ 6 h 12"/>
                  <a:gd name="T2" fmla="*/ 1 w 9"/>
                  <a:gd name="T3" fmla="*/ 3 h 12"/>
                  <a:gd name="T4" fmla="*/ 2 w 9"/>
                  <a:gd name="T5" fmla="*/ 2 h 12"/>
                  <a:gd name="T6" fmla="*/ 1 w 9"/>
                  <a:gd name="T7" fmla="*/ 1 h 12"/>
                  <a:gd name="T8" fmla="*/ 2 w 9"/>
                  <a:gd name="T9" fmla="*/ 1 h 12"/>
                  <a:gd name="T10" fmla="*/ 2 w 9"/>
                  <a:gd name="T11" fmla="*/ 1 h 12"/>
                  <a:gd name="T12" fmla="*/ 3 w 9"/>
                  <a:gd name="T13" fmla="*/ 2 h 12"/>
                  <a:gd name="T14" fmla="*/ 5 w 9"/>
                  <a:gd name="T15" fmla="*/ 2 h 12"/>
                  <a:gd name="T16" fmla="*/ 4 w 9"/>
                  <a:gd name="T17" fmla="*/ 3 h 12"/>
                  <a:gd name="T18" fmla="*/ 2 w 9"/>
                  <a:gd name="T19" fmla="*/ 5 h 12"/>
                  <a:gd name="T20" fmla="*/ 4 w 9"/>
                  <a:gd name="T21" fmla="*/ 6 h 12"/>
                  <a:gd name="T22" fmla="*/ 7 w 9"/>
                  <a:gd name="T23" fmla="*/ 6 h 12"/>
                  <a:gd name="T24" fmla="*/ 7 w 9"/>
                  <a:gd name="T25" fmla="*/ 9 h 12"/>
                  <a:gd name="T26" fmla="*/ 8 w 9"/>
                  <a:gd name="T27" fmla="*/ 11 h 12"/>
                  <a:gd name="T28" fmla="*/ 7 w 9"/>
                  <a:gd name="T29" fmla="*/ 11 h 12"/>
                  <a:gd name="T30" fmla="*/ 6 w 9"/>
                  <a:gd name="T31" fmla="*/ 10 h 12"/>
                  <a:gd name="T32" fmla="*/ 6 w 9"/>
                  <a:gd name="T33" fmla="*/ 10 h 12"/>
                  <a:gd name="T34" fmla="*/ 4 w 9"/>
                  <a:gd name="T35" fmla="*/ 9 h 12"/>
                  <a:gd name="T36" fmla="*/ 5 w 9"/>
                  <a:gd name="T37" fmla="*/ 9 h 12"/>
                  <a:gd name="T38" fmla="*/ 7 w 9"/>
                  <a:gd name="T39" fmla="*/ 8 h 12"/>
                  <a:gd name="T40" fmla="*/ 6 w 9"/>
                  <a:gd name="T41" fmla="*/ 6 h 12"/>
                  <a:gd name="T42" fmla="*/ 3 w 9"/>
                  <a:gd name="T43" fmla="*/ 6 h 12"/>
                  <a:gd name="T44" fmla="*/ 1 w 9"/>
                  <a:gd name="T45" fmla="*/ 0 h 12"/>
                  <a:gd name="T46" fmla="*/ 0 w 9"/>
                  <a:gd name="T47" fmla="*/ 1 h 12"/>
                  <a:gd name="T48" fmla="*/ 0 w 9"/>
                  <a:gd name="T49" fmla="*/ 2 h 12"/>
                  <a:gd name="T50" fmla="*/ 0 w 9"/>
                  <a:gd name="T51" fmla="*/ 4 h 12"/>
                  <a:gd name="T52" fmla="*/ 3 w 9"/>
                  <a:gd name="T53" fmla="*/ 7 h 12"/>
                  <a:gd name="T54" fmla="*/ 5 w 9"/>
                  <a:gd name="T55" fmla="*/ 7 h 12"/>
                  <a:gd name="T56" fmla="*/ 6 w 9"/>
                  <a:gd name="T57" fmla="*/ 7 h 12"/>
                  <a:gd name="T58" fmla="*/ 6 w 9"/>
                  <a:gd name="T59" fmla="*/ 8 h 12"/>
                  <a:gd name="T60" fmla="*/ 4 w 9"/>
                  <a:gd name="T61" fmla="*/ 8 h 12"/>
                  <a:gd name="T62" fmla="*/ 3 w 9"/>
                  <a:gd name="T63" fmla="*/ 9 h 12"/>
                  <a:gd name="T64" fmla="*/ 5 w 9"/>
                  <a:gd name="T65" fmla="*/ 11 h 12"/>
                  <a:gd name="T66" fmla="*/ 7 w 9"/>
                  <a:gd name="T67" fmla="*/ 12 h 12"/>
                  <a:gd name="T68" fmla="*/ 7 w 9"/>
                  <a:gd name="T69" fmla="*/ 12 h 12"/>
                  <a:gd name="T70" fmla="*/ 8 w 9"/>
                  <a:gd name="T71" fmla="*/ 12 h 12"/>
                  <a:gd name="T72" fmla="*/ 9 w 9"/>
                  <a:gd name="T73" fmla="*/ 11 h 12"/>
                  <a:gd name="T74" fmla="*/ 9 w 9"/>
                  <a:gd name="T75" fmla="*/ 7 h 12"/>
                  <a:gd name="T76" fmla="*/ 5 w 9"/>
                  <a:gd name="T77" fmla="*/ 5 h 12"/>
                  <a:gd name="T78" fmla="*/ 3 w 9"/>
                  <a:gd name="T79" fmla="*/ 5 h 12"/>
                  <a:gd name="T80" fmla="*/ 3 w 9"/>
                  <a:gd name="T81" fmla="*/ 4 h 12"/>
                  <a:gd name="T82" fmla="*/ 4 w 9"/>
                  <a:gd name="T83" fmla="*/ 4 h 12"/>
                  <a:gd name="T84" fmla="*/ 5 w 9"/>
                  <a:gd name="T85" fmla="*/ 4 h 12"/>
                  <a:gd name="T86" fmla="*/ 6 w 9"/>
                  <a:gd name="T87" fmla="*/ 2 h 12"/>
                  <a:gd name="T88" fmla="*/ 3 w 9"/>
                  <a:gd name="T89" fmla="*/ 1 h 12"/>
                  <a:gd name="T90" fmla="*/ 2 w 9"/>
                  <a:gd name="T9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" h="12">
                    <a:moveTo>
                      <a:pt x="3" y="6"/>
                    </a:moveTo>
                    <a:cubicBezTo>
                      <a:pt x="3" y="6"/>
                      <a:pt x="2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2" y="5"/>
                      <a:pt x="2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7" y="6"/>
                      <a:pt x="7" y="6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8" y="8"/>
                      <a:pt x="8" y="9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5" y="10"/>
                      <a:pt x="5" y="10"/>
                    </a:cubicBezTo>
                    <a:cubicBezTo>
                      <a:pt x="5" y="10"/>
                      <a:pt x="4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8"/>
                      <a:pt x="7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1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5" y="8"/>
                      <a:pt x="5" y="8"/>
                    </a:cubicBezTo>
                    <a:cubicBezTo>
                      <a:pt x="5" y="8"/>
                      <a:pt x="5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3" y="9"/>
                      <a:pt x="3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4" y="11"/>
                      <a:pt x="5" y="11"/>
                    </a:cubicBezTo>
                    <a:cubicBezTo>
                      <a:pt x="5" y="11"/>
                      <a:pt x="6" y="11"/>
                      <a:pt x="6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8" y="10"/>
                    </a:cubicBezTo>
                    <a:cubicBezTo>
                      <a:pt x="8" y="9"/>
                      <a:pt x="9" y="8"/>
                      <a:pt x="9" y="7"/>
                    </a:cubicBezTo>
                    <a:cubicBezTo>
                      <a:pt x="9" y="7"/>
                      <a:pt x="8" y="6"/>
                      <a:pt x="8" y="5"/>
                    </a:cubicBezTo>
                    <a:cubicBezTo>
                      <a:pt x="7" y="5"/>
                      <a:pt x="6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4" y="5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Freeform 60"/>
              <p:cNvSpPr>
                <a:spLocks noEditPoints="1"/>
              </p:cNvSpPr>
              <p:nvPr/>
            </p:nvSpPr>
            <p:spPr bwMode="auto">
              <a:xfrm>
                <a:off x="3589" y="2429"/>
                <a:ext cx="55" cy="55"/>
              </a:xfrm>
              <a:custGeom>
                <a:avLst/>
                <a:gdLst>
                  <a:gd name="T0" fmla="*/ 6 w 23"/>
                  <a:gd name="T1" fmla="*/ 20 h 23"/>
                  <a:gd name="T2" fmla="*/ 6 w 23"/>
                  <a:gd name="T3" fmla="*/ 20 h 23"/>
                  <a:gd name="T4" fmla="*/ 5 w 23"/>
                  <a:gd name="T5" fmla="*/ 19 h 23"/>
                  <a:gd name="T6" fmla="*/ 5 w 23"/>
                  <a:gd name="T7" fmla="*/ 19 h 23"/>
                  <a:gd name="T8" fmla="*/ 5 w 23"/>
                  <a:gd name="T9" fmla="*/ 19 h 23"/>
                  <a:gd name="T10" fmla="*/ 4 w 23"/>
                  <a:gd name="T11" fmla="*/ 18 h 23"/>
                  <a:gd name="T12" fmla="*/ 5 w 23"/>
                  <a:gd name="T13" fmla="*/ 18 h 23"/>
                  <a:gd name="T14" fmla="*/ 4 w 23"/>
                  <a:gd name="T15" fmla="*/ 18 h 23"/>
                  <a:gd name="T16" fmla="*/ 4 w 23"/>
                  <a:gd name="T17" fmla="*/ 17 h 23"/>
                  <a:gd name="T18" fmla="*/ 4 w 23"/>
                  <a:gd name="T19" fmla="*/ 18 h 23"/>
                  <a:gd name="T20" fmla="*/ 3 w 23"/>
                  <a:gd name="T21" fmla="*/ 17 h 23"/>
                  <a:gd name="T22" fmla="*/ 4 w 23"/>
                  <a:gd name="T23" fmla="*/ 17 h 23"/>
                  <a:gd name="T24" fmla="*/ 3 w 23"/>
                  <a:gd name="T25" fmla="*/ 16 h 23"/>
                  <a:gd name="T26" fmla="*/ 3 w 23"/>
                  <a:gd name="T27" fmla="*/ 15 h 23"/>
                  <a:gd name="T28" fmla="*/ 3 w 23"/>
                  <a:gd name="T29" fmla="*/ 16 h 23"/>
                  <a:gd name="T30" fmla="*/ 2 w 23"/>
                  <a:gd name="T31" fmla="*/ 15 h 23"/>
                  <a:gd name="T32" fmla="*/ 3 w 23"/>
                  <a:gd name="T33" fmla="*/ 15 h 23"/>
                  <a:gd name="T34" fmla="*/ 2 w 23"/>
                  <a:gd name="T35" fmla="*/ 14 h 23"/>
                  <a:gd name="T36" fmla="*/ 3 w 23"/>
                  <a:gd name="T37" fmla="*/ 12 h 23"/>
                  <a:gd name="T38" fmla="*/ 2 w 23"/>
                  <a:gd name="T39" fmla="*/ 14 h 23"/>
                  <a:gd name="T40" fmla="*/ 2 w 23"/>
                  <a:gd name="T41" fmla="*/ 11 h 23"/>
                  <a:gd name="T42" fmla="*/ 3 w 23"/>
                  <a:gd name="T43" fmla="*/ 12 h 23"/>
                  <a:gd name="T44" fmla="*/ 2 w 23"/>
                  <a:gd name="T45" fmla="*/ 10 h 23"/>
                  <a:gd name="T46" fmla="*/ 3 w 23"/>
                  <a:gd name="T47" fmla="*/ 9 h 23"/>
                  <a:gd name="T48" fmla="*/ 3 w 23"/>
                  <a:gd name="T49" fmla="*/ 10 h 23"/>
                  <a:gd name="T50" fmla="*/ 2 w 23"/>
                  <a:gd name="T51" fmla="*/ 9 h 23"/>
                  <a:gd name="T52" fmla="*/ 3 w 23"/>
                  <a:gd name="T53" fmla="*/ 8 h 23"/>
                  <a:gd name="T54" fmla="*/ 4 w 23"/>
                  <a:gd name="T55" fmla="*/ 8 h 23"/>
                  <a:gd name="T56" fmla="*/ 3 w 23"/>
                  <a:gd name="T57" fmla="*/ 9 h 23"/>
                  <a:gd name="T58" fmla="*/ 3 w 23"/>
                  <a:gd name="T59" fmla="*/ 7 h 23"/>
                  <a:gd name="T60" fmla="*/ 5 w 23"/>
                  <a:gd name="T61" fmla="*/ 6 h 23"/>
                  <a:gd name="T62" fmla="*/ 3 w 23"/>
                  <a:gd name="T63" fmla="*/ 7 h 23"/>
                  <a:gd name="T64" fmla="*/ 5 w 23"/>
                  <a:gd name="T65" fmla="*/ 6 h 23"/>
                  <a:gd name="T66" fmla="*/ 5 w 23"/>
                  <a:gd name="T67" fmla="*/ 4 h 23"/>
                  <a:gd name="T68" fmla="*/ 7 w 23"/>
                  <a:gd name="T69" fmla="*/ 4 h 23"/>
                  <a:gd name="T70" fmla="*/ 7 w 23"/>
                  <a:gd name="T71" fmla="*/ 4 h 23"/>
                  <a:gd name="T72" fmla="*/ 6 w 23"/>
                  <a:gd name="T73" fmla="*/ 4 h 23"/>
                  <a:gd name="T74" fmla="*/ 8 w 23"/>
                  <a:gd name="T75" fmla="*/ 3 h 23"/>
                  <a:gd name="T76" fmla="*/ 8 w 23"/>
                  <a:gd name="T77" fmla="*/ 3 h 23"/>
                  <a:gd name="T78" fmla="*/ 7 w 23"/>
                  <a:gd name="T79" fmla="*/ 2 h 23"/>
                  <a:gd name="T80" fmla="*/ 8 w 23"/>
                  <a:gd name="T81" fmla="*/ 3 h 23"/>
                  <a:gd name="T82" fmla="*/ 8 w 23"/>
                  <a:gd name="T83" fmla="*/ 21 h 23"/>
                  <a:gd name="T84" fmla="*/ 14 w 23"/>
                  <a:gd name="T85" fmla="*/ 2 h 23"/>
                  <a:gd name="T86" fmla="*/ 20 w 23"/>
                  <a:gd name="T87" fmla="*/ 17 h 23"/>
                  <a:gd name="T88" fmla="*/ 9 w 23"/>
                  <a:gd name="T89" fmla="*/ 2 h 23"/>
                  <a:gd name="T90" fmla="*/ 9 w 23"/>
                  <a:gd name="T91" fmla="*/ 2 h 23"/>
                  <a:gd name="T92" fmla="*/ 10 w 23"/>
                  <a:gd name="T93" fmla="*/ 2 h 23"/>
                  <a:gd name="T94" fmla="*/ 9 w 23"/>
                  <a:gd name="T95" fmla="*/ 2 h 23"/>
                  <a:gd name="T96" fmla="*/ 10 w 23"/>
                  <a:gd name="T97" fmla="*/ 1 h 23"/>
                  <a:gd name="T98" fmla="*/ 10 w 23"/>
                  <a:gd name="T99" fmla="*/ 1 h 23"/>
                  <a:gd name="T100" fmla="*/ 11 w 23"/>
                  <a:gd name="T101" fmla="*/ 2 h 23"/>
                  <a:gd name="T102" fmla="*/ 11 w 23"/>
                  <a:gd name="T103" fmla="*/ 0 h 23"/>
                  <a:gd name="T104" fmla="*/ 10 w 23"/>
                  <a:gd name="T105" fmla="*/ 0 h 23"/>
                  <a:gd name="T106" fmla="*/ 3 w 23"/>
                  <a:gd name="T107" fmla="*/ 18 h 23"/>
                  <a:gd name="T108" fmla="*/ 3 w 23"/>
                  <a:gd name="T109" fmla="*/ 18 h 23"/>
                  <a:gd name="T110" fmla="*/ 5 w 23"/>
                  <a:gd name="T111" fmla="*/ 21 h 23"/>
                  <a:gd name="T112" fmla="*/ 5 w 23"/>
                  <a:gd name="T113" fmla="*/ 21 h 23"/>
                  <a:gd name="T114" fmla="*/ 10 w 23"/>
                  <a:gd name="T115" fmla="*/ 22 h 23"/>
                  <a:gd name="T116" fmla="*/ 10 w 23"/>
                  <a:gd name="T117" fmla="*/ 22 h 23"/>
                  <a:gd name="T118" fmla="*/ 21 w 23"/>
                  <a:gd name="T119" fmla="*/ 17 h 23"/>
                  <a:gd name="T120" fmla="*/ 15 w 23"/>
                  <a:gd name="T121" fmla="*/ 1 h 23"/>
                  <a:gd name="T122" fmla="*/ 11 w 23"/>
                  <a:gd name="T12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3" h="23">
                    <a:moveTo>
                      <a:pt x="6" y="20"/>
                    </a:move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moveTo>
                      <a:pt x="5" y="19"/>
                    </a:move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moveTo>
                      <a:pt x="4" y="19"/>
                    </a:moveTo>
                    <a:cubicBezTo>
                      <a:pt x="4" y="18"/>
                      <a:pt x="4" y="18"/>
                      <a:pt x="4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4" y="19"/>
                      <a:pt x="4" y="19"/>
                      <a:pt x="4" y="19"/>
                    </a:cubicBezTo>
                    <a:moveTo>
                      <a:pt x="4" y="18"/>
                    </a:moveTo>
                    <a:cubicBezTo>
                      <a:pt x="3" y="17"/>
                      <a:pt x="3" y="17"/>
                      <a:pt x="3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moveTo>
                      <a:pt x="3" y="17"/>
                    </a:move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3" y="17"/>
                      <a:pt x="3" y="17"/>
                      <a:pt x="3" y="17"/>
                    </a:cubicBezTo>
                    <a:moveTo>
                      <a:pt x="3" y="16"/>
                    </a:move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5"/>
                      <a:pt x="3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3" y="16"/>
                      <a:pt x="3" y="16"/>
                      <a:pt x="3" y="16"/>
                    </a:cubicBezTo>
                    <a:moveTo>
                      <a:pt x="2" y="15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2" y="15"/>
                    </a:cubicBezTo>
                    <a:moveTo>
                      <a:pt x="2" y="14"/>
                    </a:moveTo>
                    <a:cubicBezTo>
                      <a:pt x="2" y="14"/>
                      <a:pt x="2" y="13"/>
                      <a:pt x="2" y="13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3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4"/>
                    </a:cubicBezTo>
                    <a:moveTo>
                      <a:pt x="2" y="12"/>
                    </a:moveTo>
                    <a:cubicBezTo>
                      <a:pt x="2" y="12"/>
                      <a:pt x="2" y="11"/>
                      <a:pt x="2" y="11"/>
                    </a:cubicBezTo>
                    <a:cubicBezTo>
                      <a:pt x="2" y="11"/>
                      <a:pt x="3" y="10"/>
                      <a:pt x="3" y="10"/>
                    </a:cubicBezTo>
                    <a:cubicBezTo>
                      <a:pt x="3" y="11"/>
                      <a:pt x="3" y="11"/>
                      <a:pt x="3" y="12"/>
                    </a:cubicBezTo>
                    <a:cubicBezTo>
                      <a:pt x="2" y="12"/>
                      <a:pt x="2" y="12"/>
                      <a:pt x="2" y="12"/>
                    </a:cubicBezTo>
                    <a:moveTo>
                      <a:pt x="2" y="10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2" y="10"/>
                      <a:pt x="2" y="10"/>
                    </a:cubicBezTo>
                    <a:moveTo>
                      <a:pt x="2" y="9"/>
                    </a:moveTo>
                    <a:cubicBezTo>
                      <a:pt x="2" y="8"/>
                      <a:pt x="2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3" y="7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4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moveTo>
                      <a:pt x="5" y="6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5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6" y="5"/>
                      <a:pt x="5" y="6"/>
                    </a:cubicBezTo>
                    <a:moveTo>
                      <a:pt x="7" y="4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8" y="3"/>
                    </a:cubicBezTo>
                    <a:cubicBezTo>
                      <a:pt x="7" y="4"/>
                      <a:pt x="7" y="4"/>
                      <a:pt x="7" y="4"/>
                    </a:cubicBezTo>
                    <a:moveTo>
                      <a:pt x="8" y="3"/>
                    </a:move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8" y="3"/>
                      <a:pt x="9" y="3"/>
                    </a:cubicBezTo>
                    <a:cubicBezTo>
                      <a:pt x="8" y="3"/>
                      <a:pt x="8" y="3"/>
                      <a:pt x="8" y="3"/>
                    </a:cubicBezTo>
                    <a:moveTo>
                      <a:pt x="12" y="22"/>
                    </a:moveTo>
                    <a:cubicBezTo>
                      <a:pt x="11" y="22"/>
                      <a:pt x="9" y="21"/>
                      <a:pt x="8" y="21"/>
                    </a:cubicBezTo>
                    <a:cubicBezTo>
                      <a:pt x="4" y="18"/>
                      <a:pt x="3" y="13"/>
                      <a:pt x="5" y="8"/>
                    </a:cubicBezTo>
                    <a:cubicBezTo>
                      <a:pt x="6" y="5"/>
                      <a:pt x="10" y="2"/>
                      <a:pt x="14" y="2"/>
                    </a:cubicBezTo>
                    <a:cubicBezTo>
                      <a:pt x="15" y="2"/>
                      <a:pt x="16" y="2"/>
                      <a:pt x="17" y="3"/>
                    </a:cubicBezTo>
                    <a:cubicBezTo>
                      <a:pt x="22" y="6"/>
                      <a:pt x="22" y="12"/>
                      <a:pt x="20" y="17"/>
                    </a:cubicBezTo>
                    <a:cubicBezTo>
                      <a:pt x="19" y="20"/>
                      <a:pt x="16" y="22"/>
                      <a:pt x="12" y="22"/>
                    </a:cubicBezTo>
                    <a:moveTo>
                      <a:pt x="9" y="2"/>
                    </a:moveTo>
                    <a:cubicBezTo>
                      <a:pt x="9" y="2"/>
                      <a:pt x="8" y="2"/>
                      <a:pt x="8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9" y="2"/>
                      <a:pt x="9" y="2"/>
                      <a:pt x="9" y="2"/>
                    </a:cubicBezTo>
                    <a:moveTo>
                      <a:pt x="11" y="2"/>
                    </a:move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2"/>
                      <a:pt x="11" y="2"/>
                      <a:pt x="11" y="2"/>
                    </a:cubicBezTo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7" y="1"/>
                      <a:pt x="3" y="4"/>
                      <a:pt x="2" y="7"/>
                    </a:cubicBezTo>
                    <a:cubicBezTo>
                      <a:pt x="0" y="11"/>
                      <a:pt x="0" y="15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9"/>
                      <a:pt x="4" y="20"/>
                      <a:pt x="5" y="20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7" y="21"/>
                      <a:pt x="8" y="22"/>
                      <a:pt x="10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1" y="23"/>
                      <a:pt x="11" y="23"/>
                      <a:pt x="12" y="23"/>
                    </a:cubicBezTo>
                    <a:cubicBezTo>
                      <a:pt x="16" y="23"/>
                      <a:pt x="20" y="20"/>
                      <a:pt x="21" y="17"/>
                    </a:cubicBezTo>
                    <a:cubicBezTo>
                      <a:pt x="23" y="12"/>
                      <a:pt x="23" y="6"/>
                      <a:pt x="18" y="2"/>
                    </a:cubicBezTo>
                    <a:cubicBezTo>
                      <a:pt x="17" y="2"/>
                      <a:pt x="16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1"/>
                      <a:pt x="13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Freeform 61"/>
              <p:cNvSpPr>
                <a:spLocks noEditPoints="1"/>
              </p:cNvSpPr>
              <p:nvPr/>
            </p:nvSpPr>
            <p:spPr bwMode="auto">
              <a:xfrm>
                <a:off x="3599" y="2436"/>
                <a:ext cx="42" cy="43"/>
              </a:xfrm>
              <a:custGeom>
                <a:avLst/>
                <a:gdLst>
                  <a:gd name="T0" fmla="*/ 13 w 18"/>
                  <a:gd name="T1" fmla="*/ 15 h 18"/>
                  <a:gd name="T2" fmla="*/ 12 w 18"/>
                  <a:gd name="T3" fmla="*/ 16 h 18"/>
                  <a:gd name="T4" fmla="*/ 14 w 18"/>
                  <a:gd name="T5" fmla="*/ 14 h 18"/>
                  <a:gd name="T6" fmla="*/ 13 w 18"/>
                  <a:gd name="T7" fmla="*/ 15 h 18"/>
                  <a:gd name="T8" fmla="*/ 14 w 18"/>
                  <a:gd name="T9" fmla="*/ 14 h 18"/>
                  <a:gd name="T10" fmla="*/ 15 w 18"/>
                  <a:gd name="T11" fmla="*/ 13 h 18"/>
                  <a:gd name="T12" fmla="*/ 14 w 18"/>
                  <a:gd name="T13" fmla="*/ 14 h 18"/>
                  <a:gd name="T14" fmla="*/ 15 w 18"/>
                  <a:gd name="T15" fmla="*/ 13 h 18"/>
                  <a:gd name="T16" fmla="*/ 15 w 18"/>
                  <a:gd name="T17" fmla="*/ 12 h 18"/>
                  <a:gd name="T18" fmla="*/ 15 w 18"/>
                  <a:gd name="T19" fmla="*/ 13 h 18"/>
                  <a:gd name="T20" fmla="*/ 15 w 18"/>
                  <a:gd name="T21" fmla="*/ 11 h 18"/>
                  <a:gd name="T22" fmla="*/ 16 w 18"/>
                  <a:gd name="T23" fmla="*/ 10 h 18"/>
                  <a:gd name="T24" fmla="*/ 16 w 18"/>
                  <a:gd name="T25" fmla="*/ 10 h 18"/>
                  <a:gd name="T26" fmla="*/ 16 w 18"/>
                  <a:gd name="T27" fmla="*/ 8 h 18"/>
                  <a:gd name="T28" fmla="*/ 16 w 18"/>
                  <a:gd name="T29" fmla="*/ 10 h 18"/>
                  <a:gd name="T30" fmla="*/ 16 w 18"/>
                  <a:gd name="T31" fmla="*/ 8 h 18"/>
                  <a:gd name="T32" fmla="*/ 16 w 18"/>
                  <a:gd name="T33" fmla="*/ 7 h 18"/>
                  <a:gd name="T34" fmla="*/ 16 w 18"/>
                  <a:gd name="T35" fmla="*/ 6 h 18"/>
                  <a:gd name="T36" fmla="*/ 15 w 18"/>
                  <a:gd name="T37" fmla="*/ 5 h 18"/>
                  <a:gd name="T38" fmla="*/ 16 w 18"/>
                  <a:gd name="T39" fmla="*/ 6 h 18"/>
                  <a:gd name="T40" fmla="*/ 15 w 18"/>
                  <a:gd name="T41" fmla="*/ 5 h 18"/>
                  <a:gd name="T42" fmla="*/ 15 w 18"/>
                  <a:gd name="T43" fmla="*/ 4 h 18"/>
                  <a:gd name="T44" fmla="*/ 15 w 18"/>
                  <a:gd name="T45" fmla="*/ 4 h 18"/>
                  <a:gd name="T46" fmla="*/ 15 w 18"/>
                  <a:gd name="T47" fmla="*/ 4 h 18"/>
                  <a:gd name="T48" fmla="*/ 7 w 18"/>
                  <a:gd name="T49" fmla="*/ 17 h 18"/>
                  <a:gd name="T50" fmla="*/ 2 w 18"/>
                  <a:gd name="T51" fmla="*/ 6 h 18"/>
                  <a:gd name="T52" fmla="*/ 10 w 18"/>
                  <a:gd name="T53" fmla="*/ 1 h 18"/>
                  <a:gd name="T54" fmla="*/ 11 w 18"/>
                  <a:gd name="T55" fmla="*/ 2 h 18"/>
                  <a:gd name="T56" fmla="*/ 15 w 18"/>
                  <a:gd name="T57" fmla="*/ 8 h 18"/>
                  <a:gd name="T58" fmla="*/ 15 w 18"/>
                  <a:gd name="T59" fmla="*/ 8 h 18"/>
                  <a:gd name="T60" fmla="*/ 7 w 18"/>
                  <a:gd name="T61" fmla="*/ 17 h 18"/>
                  <a:gd name="T62" fmla="*/ 7 w 18"/>
                  <a:gd name="T63" fmla="*/ 17 h 18"/>
                  <a:gd name="T64" fmla="*/ 2 w 18"/>
                  <a:gd name="T65" fmla="*/ 6 h 18"/>
                  <a:gd name="T66" fmla="*/ 8 w 18"/>
                  <a:gd name="T67" fmla="*/ 18 h 18"/>
                  <a:gd name="T68" fmla="*/ 13 w 18"/>
                  <a:gd name="T69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" h="18">
                    <a:moveTo>
                      <a:pt x="12" y="16"/>
                    </a:move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2" y="16"/>
                      <a:pt x="12" y="16"/>
                      <a:pt x="12" y="16"/>
                    </a:cubicBezTo>
                    <a:moveTo>
                      <a:pt x="13" y="15"/>
                    </a:move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moveTo>
                      <a:pt x="14" y="14"/>
                    </a:move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moveTo>
                      <a:pt x="15" y="13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3"/>
                      <a:pt x="15" y="13"/>
                      <a:pt x="15" y="13"/>
                    </a:cubicBezTo>
                    <a:moveTo>
                      <a:pt x="16" y="11"/>
                    </a:move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1"/>
                      <a:pt x="16" y="11"/>
                      <a:pt x="16" y="11"/>
                    </a:cubicBezTo>
                    <a:moveTo>
                      <a:pt x="16" y="10"/>
                    </a:move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9"/>
                      <a:pt x="16" y="9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9"/>
                      <a:pt x="16" y="9"/>
                      <a:pt x="16" y="10"/>
                    </a:cubicBezTo>
                    <a:moveTo>
                      <a:pt x="16" y="8"/>
                    </a:moveTo>
                    <a:cubicBezTo>
                      <a:pt x="16" y="8"/>
                      <a:pt x="16" y="8"/>
                      <a:pt x="16" y="8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8"/>
                      <a:pt x="16" y="8"/>
                      <a:pt x="16" y="8"/>
                    </a:cubicBezTo>
                    <a:moveTo>
                      <a:pt x="16" y="6"/>
                    </a:moveTo>
                    <a:cubicBezTo>
                      <a:pt x="15" y="6"/>
                      <a:pt x="15" y="6"/>
                      <a:pt x="15" y="6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6"/>
                      <a:pt x="16" y="6"/>
                      <a:pt x="16" y="6"/>
                    </a:cubicBezTo>
                    <a:moveTo>
                      <a:pt x="15" y="5"/>
                    </a:moveTo>
                    <a:cubicBezTo>
                      <a:pt x="15" y="5"/>
                      <a:pt x="15" y="5"/>
                      <a:pt x="15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moveTo>
                      <a:pt x="15" y="4"/>
                    </a:moveTo>
                    <a:cubicBezTo>
                      <a:pt x="15" y="4"/>
                      <a:pt x="15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moveTo>
                      <a:pt x="7" y="17"/>
                    </a:moveTo>
                    <a:cubicBezTo>
                      <a:pt x="6" y="16"/>
                      <a:pt x="6" y="16"/>
                      <a:pt x="5" y="16"/>
                    </a:cubicBezTo>
                    <a:cubicBezTo>
                      <a:pt x="2" y="14"/>
                      <a:pt x="1" y="10"/>
                      <a:pt x="2" y="6"/>
                    </a:cubicBezTo>
                    <a:cubicBezTo>
                      <a:pt x="4" y="4"/>
                      <a:pt x="6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4" y="3"/>
                      <a:pt x="15" y="5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10"/>
                      <a:pt x="14" y="11"/>
                      <a:pt x="14" y="12"/>
                    </a:cubicBezTo>
                    <a:cubicBezTo>
                      <a:pt x="13" y="15"/>
                      <a:pt x="10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moveTo>
                      <a:pt x="10" y="0"/>
                    </a:moveTo>
                    <a:cubicBezTo>
                      <a:pt x="6" y="0"/>
                      <a:pt x="3" y="3"/>
                      <a:pt x="2" y="6"/>
                    </a:cubicBezTo>
                    <a:cubicBezTo>
                      <a:pt x="0" y="10"/>
                      <a:pt x="1" y="15"/>
                      <a:pt x="5" y="17"/>
                    </a:cubicBezTo>
                    <a:cubicBezTo>
                      <a:pt x="6" y="17"/>
                      <a:pt x="7" y="18"/>
                      <a:pt x="8" y="18"/>
                    </a:cubicBezTo>
                    <a:cubicBezTo>
                      <a:pt x="11" y="18"/>
                      <a:pt x="15" y="16"/>
                      <a:pt x="16" y="13"/>
                    </a:cubicBezTo>
                    <a:cubicBezTo>
                      <a:pt x="18" y="9"/>
                      <a:pt x="17" y="4"/>
                      <a:pt x="13" y="1"/>
                    </a:cubicBezTo>
                    <a:cubicBezTo>
                      <a:pt x="12" y="0"/>
                      <a:pt x="11" y="0"/>
                      <a:pt x="1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Freeform 62"/>
              <p:cNvSpPr>
                <a:spLocks noEditPoints="1"/>
              </p:cNvSpPr>
              <p:nvPr/>
            </p:nvSpPr>
            <p:spPr bwMode="auto">
              <a:xfrm>
                <a:off x="3608" y="2441"/>
                <a:ext cx="21" cy="33"/>
              </a:xfrm>
              <a:custGeom>
                <a:avLst/>
                <a:gdLst>
                  <a:gd name="T0" fmla="*/ 5 w 9"/>
                  <a:gd name="T1" fmla="*/ 2 h 14"/>
                  <a:gd name="T2" fmla="*/ 6 w 9"/>
                  <a:gd name="T3" fmla="*/ 1 h 14"/>
                  <a:gd name="T4" fmla="*/ 6 w 9"/>
                  <a:gd name="T5" fmla="*/ 2 h 14"/>
                  <a:gd name="T6" fmla="*/ 6 w 9"/>
                  <a:gd name="T7" fmla="*/ 2 h 14"/>
                  <a:gd name="T8" fmla="*/ 6 w 9"/>
                  <a:gd name="T9" fmla="*/ 3 h 14"/>
                  <a:gd name="T10" fmla="*/ 7 w 9"/>
                  <a:gd name="T11" fmla="*/ 5 h 14"/>
                  <a:gd name="T12" fmla="*/ 5 w 9"/>
                  <a:gd name="T13" fmla="*/ 3 h 14"/>
                  <a:gd name="T14" fmla="*/ 4 w 9"/>
                  <a:gd name="T15" fmla="*/ 6 h 14"/>
                  <a:gd name="T16" fmla="*/ 6 w 9"/>
                  <a:gd name="T17" fmla="*/ 9 h 14"/>
                  <a:gd name="T18" fmla="*/ 4 w 9"/>
                  <a:gd name="T19" fmla="*/ 11 h 14"/>
                  <a:gd name="T20" fmla="*/ 3 w 9"/>
                  <a:gd name="T21" fmla="*/ 13 h 14"/>
                  <a:gd name="T22" fmla="*/ 3 w 9"/>
                  <a:gd name="T23" fmla="*/ 13 h 14"/>
                  <a:gd name="T24" fmla="*/ 3 w 9"/>
                  <a:gd name="T25" fmla="*/ 11 h 14"/>
                  <a:gd name="T26" fmla="*/ 1 w 9"/>
                  <a:gd name="T27" fmla="*/ 9 h 14"/>
                  <a:gd name="T28" fmla="*/ 4 w 9"/>
                  <a:gd name="T29" fmla="*/ 10 h 14"/>
                  <a:gd name="T30" fmla="*/ 5 w 9"/>
                  <a:gd name="T31" fmla="*/ 10 h 14"/>
                  <a:gd name="T32" fmla="*/ 5 w 9"/>
                  <a:gd name="T33" fmla="*/ 8 h 14"/>
                  <a:gd name="T34" fmla="*/ 2 w 9"/>
                  <a:gd name="T35" fmla="*/ 4 h 14"/>
                  <a:gd name="T36" fmla="*/ 4 w 9"/>
                  <a:gd name="T37" fmla="*/ 3 h 14"/>
                  <a:gd name="T38" fmla="*/ 5 w 9"/>
                  <a:gd name="T39" fmla="*/ 3 h 14"/>
                  <a:gd name="T40" fmla="*/ 5 w 9"/>
                  <a:gd name="T41" fmla="*/ 1 h 14"/>
                  <a:gd name="T42" fmla="*/ 5 w 9"/>
                  <a:gd name="T43" fmla="*/ 2 h 14"/>
                  <a:gd name="T44" fmla="*/ 3 w 9"/>
                  <a:gd name="T45" fmla="*/ 2 h 14"/>
                  <a:gd name="T46" fmla="*/ 3 w 9"/>
                  <a:gd name="T47" fmla="*/ 7 h 14"/>
                  <a:gd name="T48" fmla="*/ 5 w 9"/>
                  <a:gd name="T49" fmla="*/ 9 h 14"/>
                  <a:gd name="T50" fmla="*/ 4 w 9"/>
                  <a:gd name="T51" fmla="*/ 10 h 14"/>
                  <a:gd name="T52" fmla="*/ 3 w 9"/>
                  <a:gd name="T53" fmla="*/ 8 h 14"/>
                  <a:gd name="T54" fmla="*/ 1 w 9"/>
                  <a:gd name="T55" fmla="*/ 8 h 14"/>
                  <a:gd name="T56" fmla="*/ 2 w 9"/>
                  <a:gd name="T57" fmla="*/ 13 h 14"/>
                  <a:gd name="T58" fmla="*/ 3 w 9"/>
                  <a:gd name="T59" fmla="*/ 13 h 14"/>
                  <a:gd name="T60" fmla="*/ 3 w 9"/>
                  <a:gd name="T61" fmla="*/ 14 h 14"/>
                  <a:gd name="T62" fmla="*/ 4 w 9"/>
                  <a:gd name="T63" fmla="*/ 14 h 14"/>
                  <a:gd name="T64" fmla="*/ 7 w 9"/>
                  <a:gd name="T65" fmla="*/ 11 h 14"/>
                  <a:gd name="T66" fmla="*/ 5 w 9"/>
                  <a:gd name="T67" fmla="*/ 6 h 14"/>
                  <a:gd name="T68" fmla="*/ 4 w 9"/>
                  <a:gd name="T69" fmla="*/ 5 h 14"/>
                  <a:gd name="T70" fmla="*/ 5 w 9"/>
                  <a:gd name="T71" fmla="*/ 4 h 14"/>
                  <a:gd name="T72" fmla="*/ 6 w 9"/>
                  <a:gd name="T73" fmla="*/ 6 h 14"/>
                  <a:gd name="T74" fmla="*/ 8 w 9"/>
                  <a:gd name="T75" fmla="*/ 6 h 14"/>
                  <a:gd name="T76" fmla="*/ 9 w 9"/>
                  <a:gd name="T77" fmla="*/ 6 h 14"/>
                  <a:gd name="T78" fmla="*/ 7 w 9"/>
                  <a:gd name="T79" fmla="*/ 2 h 14"/>
                  <a:gd name="T80" fmla="*/ 6 w 9"/>
                  <a:gd name="T81" fmla="*/ 1 h 14"/>
                  <a:gd name="T82" fmla="*/ 5 w 9"/>
                  <a:gd name="T8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9" h="14">
                    <a:moveTo>
                      <a:pt x="5" y="3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4"/>
                      <a:pt x="3" y="4"/>
                    </a:cubicBezTo>
                    <a:cubicBezTo>
                      <a:pt x="3" y="5"/>
                      <a:pt x="3" y="5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9"/>
                      <a:pt x="6" y="10"/>
                      <a:pt x="6" y="11"/>
                    </a:cubicBezTo>
                    <a:cubicBezTo>
                      <a:pt x="6" y="11"/>
                      <a:pt x="5" y="11"/>
                      <a:pt x="4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3" y="12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0"/>
                      <a:pt x="1" y="10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3" y="10"/>
                      <a:pt x="4" y="10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1"/>
                      <a:pt x="5" y="10"/>
                      <a:pt x="5" y="10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8"/>
                      <a:pt x="5" y="8"/>
                      <a:pt x="5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2" y="5"/>
                      <a:pt x="2" y="4"/>
                    </a:cubicBezTo>
                    <a:cubicBezTo>
                      <a:pt x="2" y="4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moveTo>
                      <a:pt x="5" y="0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9"/>
                      <a:pt x="3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2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9"/>
                      <a:pt x="1" y="11"/>
                      <a:pt x="2" y="12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3"/>
                      <a:pt x="4" y="12"/>
                    </a:cubicBezTo>
                    <a:cubicBezTo>
                      <a:pt x="5" y="12"/>
                      <a:pt x="6" y="12"/>
                      <a:pt x="7" y="11"/>
                    </a:cubicBezTo>
                    <a:cubicBezTo>
                      <a:pt x="7" y="11"/>
                      <a:pt x="8" y="10"/>
                      <a:pt x="7" y="9"/>
                    </a:cubicBezTo>
                    <a:cubicBezTo>
                      <a:pt x="7" y="7"/>
                      <a:pt x="6" y="7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4"/>
                      <a:pt x="8" y="3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Freeform 63"/>
              <p:cNvSpPr>
                <a:spLocks noEditPoints="1"/>
              </p:cNvSpPr>
              <p:nvPr/>
            </p:nvSpPr>
            <p:spPr bwMode="auto">
              <a:xfrm>
                <a:off x="3577" y="2496"/>
                <a:ext cx="62" cy="35"/>
              </a:xfrm>
              <a:custGeom>
                <a:avLst/>
                <a:gdLst>
                  <a:gd name="T0" fmla="*/ 13 w 26"/>
                  <a:gd name="T1" fmla="*/ 11 h 15"/>
                  <a:gd name="T2" fmla="*/ 12 w 26"/>
                  <a:gd name="T3" fmla="*/ 14 h 15"/>
                  <a:gd name="T4" fmla="*/ 10 w 26"/>
                  <a:gd name="T5" fmla="*/ 11 h 15"/>
                  <a:gd name="T6" fmla="*/ 14 w 26"/>
                  <a:gd name="T7" fmla="*/ 14 h 15"/>
                  <a:gd name="T8" fmla="*/ 15 w 26"/>
                  <a:gd name="T9" fmla="*/ 11 h 15"/>
                  <a:gd name="T10" fmla="*/ 15 w 26"/>
                  <a:gd name="T11" fmla="*/ 14 h 15"/>
                  <a:gd name="T12" fmla="*/ 15 w 26"/>
                  <a:gd name="T13" fmla="*/ 11 h 15"/>
                  <a:gd name="T14" fmla="*/ 15 w 26"/>
                  <a:gd name="T15" fmla="*/ 14 h 15"/>
                  <a:gd name="T16" fmla="*/ 8 w 26"/>
                  <a:gd name="T17" fmla="*/ 11 h 15"/>
                  <a:gd name="T18" fmla="*/ 10 w 26"/>
                  <a:gd name="T19" fmla="*/ 14 h 15"/>
                  <a:gd name="T20" fmla="*/ 16 w 26"/>
                  <a:gd name="T21" fmla="*/ 11 h 15"/>
                  <a:gd name="T22" fmla="*/ 16 w 26"/>
                  <a:gd name="T23" fmla="*/ 13 h 15"/>
                  <a:gd name="T24" fmla="*/ 18 w 26"/>
                  <a:gd name="T25" fmla="*/ 10 h 15"/>
                  <a:gd name="T26" fmla="*/ 17 w 26"/>
                  <a:gd name="T27" fmla="*/ 13 h 15"/>
                  <a:gd name="T28" fmla="*/ 6 w 26"/>
                  <a:gd name="T29" fmla="*/ 10 h 15"/>
                  <a:gd name="T30" fmla="*/ 18 w 26"/>
                  <a:gd name="T31" fmla="*/ 13 h 15"/>
                  <a:gd name="T32" fmla="*/ 18 w 26"/>
                  <a:gd name="T33" fmla="*/ 10 h 15"/>
                  <a:gd name="T34" fmla="*/ 18 w 26"/>
                  <a:gd name="T35" fmla="*/ 13 h 15"/>
                  <a:gd name="T36" fmla="*/ 21 w 26"/>
                  <a:gd name="T37" fmla="*/ 10 h 15"/>
                  <a:gd name="T38" fmla="*/ 6 w 26"/>
                  <a:gd name="T39" fmla="*/ 13 h 15"/>
                  <a:gd name="T40" fmla="*/ 6 w 26"/>
                  <a:gd name="T41" fmla="*/ 10 h 15"/>
                  <a:gd name="T42" fmla="*/ 21 w 26"/>
                  <a:gd name="T43" fmla="*/ 10 h 15"/>
                  <a:gd name="T44" fmla="*/ 21 w 26"/>
                  <a:gd name="T45" fmla="*/ 12 h 15"/>
                  <a:gd name="T46" fmla="*/ 3 w 26"/>
                  <a:gd name="T47" fmla="*/ 9 h 15"/>
                  <a:gd name="T48" fmla="*/ 3 w 26"/>
                  <a:gd name="T49" fmla="*/ 12 h 15"/>
                  <a:gd name="T50" fmla="*/ 24 w 26"/>
                  <a:gd name="T51" fmla="*/ 8 h 15"/>
                  <a:gd name="T52" fmla="*/ 2 w 26"/>
                  <a:gd name="T53" fmla="*/ 11 h 15"/>
                  <a:gd name="T54" fmla="*/ 2 w 26"/>
                  <a:gd name="T55" fmla="*/ 8 h 15"/>
                  <a:gd name="T56" fmla="*/ 2 w 26"/>
                  <a:gd name="T57" fmla="*/ 9 h 15"/>
                  <a:gd name="T58" fmla="*/ 2 w 26"/>
                  <a:gd name="T59" fmla="*/ 8 h 15"/>
                  <a:gd name="T60" fmla="*/ 24 w 26"/>
                  <a:gd name="T61" fmla="*/ 8 h 15"/>
                  <a:gd name="T62" fmla="*/ 25 w 26"/>
                  <a:gd name="T63" fmla="*/ 9 h 15"/>
                  <a:gd name="T64" fmla="*/ 3 w 26"/>
                  <a:gd name="T65" fmla="*/ 7 h 15"/>
                  <a:gd name="T66" fmla="*/ 14 w 26"/>
                  <a:gd name="T67" fmla="*/ 1 h 15"/>
                  <a:gd name="T68" fmla="*/ 25 w 26"/>
                  <a:gd name="T69" fmla="*/ 6 h 15"/>
                  <a:gd name="T70" fmla="*/ 3 w 26"/>
                  <a:gd name="T71" fmla="*/ 2 h 15"/>
                  <a:gd name="T72" fmla="*/ 1 w 26"/>
                  <a:gd name="T73" fmla="*/ 6 h 15"/>
                  <a:gd name="T74" fmla="*/ 2 w 26"/>
                  <a:gd name="T75" fmla="*/ 12 h 15"/>
                  <a:gd name="T76" fmla="*/ 22 w 26"/>
                  <a:gd name="T77" fmla="*/ 13 h 15"/>
                  <a:gd name="T78" fmla="*/ 24 w 26"/>
                  <a:gd name="T79" fmla="*/ 12 h 15"/>
                  <a:gd name="T80" fmla="*/ 24 w 26"/>
                  <a:gd name="T81" fmla="*/ 12 h 15"/>
                  <a:gd name="T82" fmla="*/ 26 w 26"/>
                  <a:gd name="T83" fmla="*/ 9 h 15"/>
                  <a:gd name="T84" fmla="*/ 25 w 26"/>
                  <a:gd name="T85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" h="15">
                    <a:moveTo>
                      <a:pt x="12" y="14"/>
                    </a:moveTo>
                    <a:cubicBezTo>
                      <a:pt x="12" y="13"/>
                      <a:pt x="12" y="12"/>
                      <a:pt x="12" y="11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3" y="14"/>
                      <a:pt x="13" y="14"/>
                      <a:pt x="12" y="14"/>
                    </a:cubicBezTo>
                    <a:moveTo>
                      <a:pt x="12" y="14"/>
                    </a:moveTo>
                    <a:cubicBezTo>
                      <a:pt x="11" y="14"/>
                      <a:pt x="11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1" y="11"/>
                      <a:pt x="11" y="11"/>
                      <a:pt x="12" y="11"/>
                    </a:cubicBezTo>
                    <a:cubicBezTo>
                      <a:pt x="12" y="12"/>
                      <a:pt x="12" y="13"/>
                      <a:pt x="12" y="14"/>
                    </a:cubicBezTo>
                    <a:moveTo>
                      <a:pt x="14" y="14"/>
                    </a:move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2"/>
                      <a:pt x="15" y="13"/>
                      <a:pt x="15" y="14"/>
                    </a:cubicBezTo>
                    <a:cubicBezTo>
                      <a:pt x="14" y="14"/>
                      <a:pt x="14" y="14"/>
                      <a:pt x="14" y="14"/>
                    </a:cubicBezTo>
                    <a:moveTo>
                      <a:pt x="15" y="14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2"/>
                      <a:pt x="15" y="12"/>
                      <a:pt x="15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5" y="14"/>
                      <a:pt x="15" y="14"/>
                      <a:pt x="15" y="14"/>
                    </a:cubicBezTo>
                    <a:moveTo>
                      <a:pt x="10" y="14"/>
                    </a:moveTo>
                    <a:cubicBezTo>
                      <a:pt x="9" y="14"/>
                      <a:pt x="9" y="14"/>
                      <a:pt x="8" y="13"/>
                    </a:cubicBezTo>
                    <a:cubicBezTo>
                      <a:pt x="8" y="13"/>
                      <a:pt x="8" y="12"/>
                      <a:pt x="8" y="11"/>
                    </a:cubicBezTo>
                    <a:cubicBezTo>
                      <a:pt x="9" y="11"/>
                      <a:pt x="9" y="11"/>
                      <a:pt x="10" y="11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moveTo>
                      <a:pt x="16" y="13"/>
                    </a:move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6" y="13"/>
                      <a:pt x="16" y="13"/>
                      <a:pt x="16" y="13"/>
                    </a:cubicBezTo>
                    <a:moveTo>
                      <a:pt x="17" y="13"/>
                    </a:move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7" y="13"/>
                      <a:pt x="17" y="13"/>
                      <a:pt x="17" y="13"/>
                    </a:cubicBezTo>
                    <a:moveTo>
                      <a:pt x="8" y="13"/>
                    </a:moveTo>
                    <a:cubicBezTo>
                      <a:pt x="7" y="13"/>
                      <a:pt x="7" y="13"/>
                      <a:pt x="6" y="13"/>
                    </a:cubicBezTo>
                    <a:cubicBezTo>
                      <a:pt x="6" y="12"/>
                      <a:pt x="6" y="11"/>
                      <a:pt x="6" y="10"/>
                    </a:cubicBezTo>
                    <a:cubicBezTo>
                      <a:pt x="7" y="10"/>
                      <a:pt x="7" y="11"/>
                      <a:pt x="8" y="11"/>
                    </a:cubicBezTo>
                    <a:cubicBezTo>
                      <a:pt x="8" y="12"/>
                      <a:pt x="8" y="12"/>
                      <a:pt x="8" y="13"/>
                    </a:cubicBezTo>
                    <a:moveTo>
                      <a:pt x="18" y="13"/>
                    </a:move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1"/>
                      <a:pt x="19" y="12"/>
                      <a:pt x="19" y="13"/>
                    </a:cubicBezTo>
                    <a:cubicBezTo>
                      <a:pt x="18" y="13"/>
                      <a:pt x="18" y="13"/>
                      <a:pt x="18" y="13"/>
                    </a:cubicBezTo>
                    <a:moveTo>
                      <a:pt x="20" y="13"/>
                    </a:moveTo>
                    <a:cubicBezTo>
                      <a:pt x="19" y="12"/>
                      <a:pt x="19" y="11"/>
                      <a:pt x="20" y="10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1" y="11"/>
                      <a:pt x="21" y="12"/>
                      <a:pt x="21" y="12"/>
                    </a:cubicBezTo>
                    <a:cubicBezTo>
                      <a:pt x="20" y="12"/>
                      <a:pt x="20" y="13"/>
                      <a:pt x="20" y="13"/>
                    </a:cubicBezTo>
                    <a:moveTo>
                      <a:pt x="6" y="13"/>
                    </a:moveTo>
                    <a:cubicBezTo>
                      <a:pt x="5" y="13"/>
                      <a:pt x="4" y="12"/>
                      <a:pt x="4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5" y="10"/>
                      <a:pt x="6" y="10"/>
                    </a:cubicBezTo>
                    <a:cubicBezTo>
                      <a:pt x="6" y="11"/>
                      <a:pt x="6" y="12"/>
                      <a:pt x="6" y="13"/>
                    </a:cubicBezTo>
                    <a:moveTo>
                      <a:pt x="21" y="12"/>
                    </a:moveTo>
                    <a:cubicBezTo>
                      <a:pt x="21" y="11"/>
                      <a:pt x="21" y="11"/>
                      <a:pt x="21" y="10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1" y="12"/>
                      <a:pt x="21" y="12"/>
                      <a:pt x="21" y="12"/>
                    </a:cubicBezTo>
                    <a:moveTo>
                      <a:pt x="3" y="12"/>
                    </a:moveTo>
                    <a:cubicBezTo>
                      <a:pt x="3" y="11"/>
                      <a:pt x="3" y="11"/>
                      <a:pt x="3" y="11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moveTo>
                      <a:pt x="22" y="12"/>
                    </a:moveTo>
                    <a:cubicBezTo>
                      <a:pt x="22" y="9"/>
                      <a:pt x="22" y="9"/>
                      <a:pt x="22" y="9"/>
                    </a:cubicBezTo>
                    <a:cubicBezTo>
                      <a:pt x="23" y="9"/>
                      <a:pt x="23" y="9"/>
                      <a:pt x="24" y="8"/>
                    </a:cubicBezTo>
                    <a:cubicBezTo>
                      <a:pt x="24" y="9"/>
                      <a:pt x="24" y="10"/>
                      <a:pt x="24" y="11"/>
                    </a:cubicBezTo>
                    <a:cubicBezTo>
                      <a:pt x="23" y="11"/>
                      <a:pt x="23" y="11"/>
                      <a:pt x="22" y="12"/>
                    </a:cubicBezTo>
                    <a:moveTo>
                      <a:pt x="2" y="11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11"/>
                      <a:pt x="2" y="11"/>
                      <a:pt x="2" y="11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4" y="10"/>
                    </a:moveTo>
                    <a:cubicBezTo>
                      <a:pt x="24" y="10"/>
                      <a:pt x="24" y="9"/>
                      <a:pt x="24" y="8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5" y="10"/>
                      <a:pt x="25" y="10"/>
                      <a:pt x="24" y="10"/>
                    </a:cubicBezTo>
                    <a:moveTo>
                      <a:pt x="12" y="10"/>
                    </a:moveTo>
                    <a:cubicBezTo>
                      <a:pt x="6" y="10"/>
                      <a:pt x="3" y="8"/>
                      <a:pt x="3" y="7"/>
                    </a:cubicBezTo>
                    <a:cubicBezTo>
                      <a:pt x="2" y="7"/>
                      <a:pt x="2" y="6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7" y="1"/>
                      <a:pt x="10" y="1"/>
                      <a:pt x="14" y="1"/>
                    </a:cubicBezTo>
                    <a:cubicBezTo>
                      <a:pt x="17" y="1"/>
                      <a:pt x="20" y="1"/>
                      <a:pt x="22" y="2"/>
                    </a:cubicBezTo>
                    <a:cubicBezTo>
                      <a:pt x="23" y="3"/>
                      <a:pt x="24" y="3"/>
                      <a:pt x="24" y="4"/>
                    </a:cubicBezTo>
                    <a:cubicBezTo>
                      <a:pt x="25" y="4"/>
                      <a:pt x="25" y="5"/>
                      <a:pt x="25" y="6"/>
                    </a:cubicBezTo>
                    <a:cubicBezTo>
                      <a:pt x="24" y="9"/>
                      <a:pt x="16" y="10"/>
                      <a:pt x="12" y="10"/>
                    </a:cubicBezTo>
                    <a:moveTo>
                      <a:pt x="14" y="0"/>
                    </a:moveTo>
                    <a:cubicBezTo>
                      <a:pt x="10" y="0"/>
                      <a:pt x="6" y="0"/>
                      <a:pt x="3" y="2"/>
                    </a:cubicBezTo>
                    <a:cubicBezTo>
                      <a:pt x="2" y="3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7"/>
                      <a:pt x="0" y="8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1"/>
                      <a:pt x="1" y="11"/>
                      <a:pt x="2" y="12"/>
                    </a:cubicBezTo>
                    <a:cubicBezTo>
                      <a:pt x="3" y="13"/>
                      <a:pt x="6" y="15"/>
                      <a:pt x="12" y="15"/>
                    </a:cubicBezTo>
                    <a:cubicBezTo>
                      <a:pt x="14" y="15"/>
                      <a:pt x="19" y="14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2"/>
                      <a:pt x="24" y="12"/>
                      <a:pt x="24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5" y="11"/>
                      <a:pt x="26" y="10"/>
                      <a:pt x="26" y="10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6" y="4"/>
                      <a:pt x="26" y="3"/>
                      <a:pt x="25" y="3"/>
                    </a:cubicBezTo>
                    <a:cubicBezTo>
                      <a:pt x="24" y="2"/>
                      <a:pt x="23" y="2"/>
                      <a:pt x="23" y="1"/>
                    </a:cubicBezTo>
                    <a:cubicBezTo>
                      <a:pt x="20" y="0"/>
                      <a:pt x="17" y="0"/>
                      <a:pt x="1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Freeform 64"/>
              <p:cNvSpPr>
                <a:spLocks noEditPoints="1"/>
              </p:cNvSpPr>
              <p:nvPr/>
            </p:nvSpPr>
            <p:spPr bwMode="auto">
              <a:xfrm>
                <a:off x="3584" y="2498"/>
                <a:ext cx="50" cy="19"/>
              </a:xfrm>
              <a:custGeom>
                <a:avLst/>
                <a:gdLst>
                  <a:gd name="T0" fmla="*/ 10 w 21"/>
                  <a:gd name="T1" fmla="*/ 7 h 8"/>
                  <a:gd name="T2" fmla="*/ 10 w 21"/>
                  <a:gd name="T3" fmla="*/ 7 h 8"/>
                  <a:gd name="T4" fmla="*/ 16 w 21"/>
                  <a:gd name="T5" fmla="*/ 4 h 8"/>
                  <a:gd name="T6" fmla="*/ 18 w 21"/>
                  <a:gd name="T7" fmla="*/ 5 h 8"/>
                  <a:gd name="T8" fmla="*/ 13 w 21"/>
                  <a:gd name="T9" fmla="*/ 7 h 8"/>
                  <a:gd name="T10" fmla="*/ 14 w 21"/>
                  <a:gd name="T11" fmla="*/ 6 h 8"/>
                  <a:gd name="T12" fmla="*/ 12 w 21"/>
                  <a:gd name="T13" fmla="*/ 4 h 8"/>
                  <a:gd name="T14" fmla="*/ 12 w 21"/>
                  <a:gd name="T15" fmla="*/ 4 h 8"/>
                  <a:gd name="T16" fmla="*/ 14 w 21"/>
                  <a:gd name="T17" fmla="*/ 5 h 8"/>
                  <a:gd name="T18" fmla="*/ 2 w 21"/>
                  <a:gd name="T19" fmla="*/ 5 h 8"/>
                  <a:gd name="T20" fmla="*/ 3 w 21"/>
                  <a:gd name="T21" fmla="*/ 4 h 8"/>
                  <a:gd name="T22" fmla="*/ 8 w 21"/>
                  <a:gd name="T23" fmla="*/ 4 h 8"/>
                  <a:gd name="T24" fmla="*/ 7 w 21"/>
                  <a:gd name="T25" fmla="*/ 4 h 8"/>
                  <a:gd name="T26" fmla="*/ 5 w 21"/>
                  <a:gd name="T27" fmla="*/ 5 h 8"/>
                  <a:gd name="T28" fmla="*/ 5 w 21"/>
                  <a:gd name="T29" fmla="*/ 5 h 8"/>
                  <a:gd name="T30" fmla="*/ 7 w 21"/>
                  <a:gd name="T31" fmla="*/ 7 h 8"/>
                  <a:gd name="T32" fmla="*/ 11 w 21"/>
                  <a:gd name="T33" fmla="*/ 3 h 8"/>
                  <a:gd name="T34" fmla="*/ 12 w 21"/>
                  <a:gd name="T35" fmla="*/ 2 h 8"/>
                  <a:gd name="T36" fmla="*/ 13 w 21"/>
                  <a:gd name="T37" fmla="*/ 2 h 8"/>
                  <a:gd name="T38" fmla="*/ 13 w 21"/>
                  <a:gd name="T39" fmla="*/ 3 h 8"/>
                  <a:gd name="T40" fmla="*/ 15 w 21"/>
                  <a:gd name="T41" fmla="*/ 4 h 8"/>
                  <a:gd name="T42" fmla="*/ 13 w 21"/>
                  <a:gd name="T43" fmla="*/ 4 h 8"/>
                  <a:gd name="T44" fmla="*/ 11 w 21"/>
                  <a:gd name="T45" fmla="*/ 3 h 8"/>
                  <a:gd name="T46" fmla="*/ 10 w 21"/>
                  <a:gd name="T47" fmla="*/ 4 h 8"/>
                  <a:gd name="T48" fmla="*/ 13 w 21"/>
                  <a:gd name="T49" fmla="*/ 5 h 8"/>
                  <a:gd name="T50" fmla="*/ 13 w 21"/>
                  <a:gd name="T51" fmla="*/ 6 h 8"/>
                  <a:gd name="T52" fmla="*/ 10 w 21"/>
                  <a:gd name="T53" fmla="*/ 6 h 8"/>
                  <a:gd name="T54" fmla="*/ 10 w 21"/>
                  <a:gd name="T55" fmla="*/ 6 h 8"/>
                  <a:gd name="T56" fmla="*/ 9 w 21"/>
                  <a:gd name="T57" fmla="*/ 7 h 8"/>
                  <a:gd name="T58" fmla="*/ 8 w 21"/>
                  <a:gd name="T59" fmla="*/ 7 h 8"/>
                  <a:gd name="T60" fmla="*/ 8 w 21"/>
                  <a:gd name="T61" fmla="*/ 6 h 8"/>
                  <a:gd name="T62" fmla="*/ 6 w 21"/>
                  <a:gd name="T63" fmla="*/ 5 h 8"/>
                  <a:gd name="T64" fmla="*/ 10 w 21"/>
                  <a:gd name="T65" fmla="*/ 6 h 8"/>
                  <a:gd name="T66" fmla="*/ 11 w 21"/>
                  <a:gd name="T67" fmla="*/ 5 h 8"/>
                  <a:gd name="T68" fmla="*/ 9 w 21"/>
                  <a:gd name="T69" fmla="*/ 4 h 8"/>
                  <a:gd name="T70" fmla="*/ 9 w 21"/>
                  <a:gd name="T71" fmla="*/ 3 h 8"/>
                  <a:gd name="T72" fmla="*/ 9 w 21"/>
                  <a:gd name="T73" fmla="*/ 3 h 8"/>
                  <a:gd name="T74" fmla="*/ 11 w 21"/>
                  <a:gd name="T75" fmla="*/ 3 h 8"/>
                  <a:gd name="T76" fmla="*/ 1 w 21"/>
                  <a:gd name="T77" fmla="*/ 4 h 8"/>
                  <a:gd name="T78" fmla="*/ 11 w 21"/>
                  <a:gd name="T79" fmla="*/ 1 h 8"/>
                  <a:gd name="T80" fmla="*/ 19 w 21"/>
                  <a:gd name="T81" fmla="*/ 3 h 8"/>
                  <a:gd name="T82" fmla="*/ 19 w 21"/>
                  <a:gd name="T83" fmla="*/ 5 h 8"/>
                  <a:gd name="T84" fmla="*/ 17 w 21"/>
                  <a:gd name="T85" fmla="*/ 3 h 8"/>
                  <a:gd name="T86" fmla="*/ 14 w 21"/>
                  <a:gd name="T87" fmla="*/ 2 h 8"/>
                  <a:gd name="T88" fmla="*/ 14 w 21"/>
                  <a:gd name="T89" fmla="*/ 2 h 8"/>
                  <a:gd name="T90" fmla="*/ 12 w 21"/>
                  <a:gd name="T91" fmla="*/ 2 h 8"/>
                  <a:gd name="T92" fmla="*/ 11 w 21"/>
                  <a:gd name="T93" fmla="*/ 2 h 8"/>
                  <a:gd name="T94" fmla="*/ 9 w 21"/>
                  <a:gd name="T95" fmla="*/ 2 h 8"/>
                  <a:gd name="T96" fmla="*/ 3 w 21"/>
                  <a:gd name="T97" fmla="*/ 4 h 8"/>
                  <a:gd name="T98" fmla="*/ 3 w 21"/>
                  <a:gd name="T99" fmla="*/ 4 h 8"/>
                  <a:gd name="T100" fmla="*/ 2 w 21"/>
                  <a:gd name="T101" fmla="*/ 5 h 8"/>
                  <a:gd name="T102" fmla="*/ 2 w 21"/>
                  <a:gd name="T103" fmla="*/ 2 h 8"/>
                  <a:gd name="T104" fmla="*/ 1 w 21"/>
                  <a:gd name="T105" fmla="*/ 6 h 8"/>
                  <a:gd name="T106" fmla="*/ 20 w 21"/>
                  <a:gd name="T107" fmla="*/ 4 h 8"/>
                  <a:gd name="T108" fmla="*/ 18 w 21"/>
                  <a:gd name="T10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1" h="8">
                    <a:moveTo>
                      <a:pt x="10" y="7"/>
                    </a:move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moveTo>
                      <a:pt x="14" y="5"/>
                    </a:moveTo>
                    <a:cubicBezTo>
                      <a:pt x="14" y="5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7" y="4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7" y="6"/>
                      <a:pt x="15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5"/>
                      <a:pt x="13" y="5"/>
                      <a:pt x="13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3" y="4"/>
                      <a:pt x="13" y="4"/>
                    </a:cubicBezTo>
                    <a:cubicBezTo>
                      <a:pt x="14" y="4"/>
                      <a:pt x="14" y="4"/>
                      <a:pt x="14" y="5"/>
                    </a:cubicBezTo>
                    <a:moveTo>
                      <a:pt x="7" y="7"/>
                    </a:moveTo>
                    <a:cubicBezTo>
                      <a:pt x="4" y="7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4"/>
                      <a:pt x="6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6" y="6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moveTo>
                      <a:pt x="11" y="3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4" y="3"/>
                      <a:pt x="15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1" y="4"/>
                      <a:pt x="12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2" y="6"/>
                      <a:pt x="11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6"/>
                      <a:pt x="6" y="6"/>
                      <a:pt x="6" y="5"/>
                    </a:cubicBezTo>
                    <a:cubicBezTo>
                      <a:pt x="6" y="5"/>
                      <a:pt x="7" y="5"/>
                      <a:pt x="7" y="5"/>
                    </a:cubicBezTo>
                    <a:cubicBezTo>
                      <a:pt x="8" y="5"/>
                      <a:pt x="10" y="6"/>
                      <a:pt x="10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0" y="4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0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moveTo>
                      <a:pt x="2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5" y="2"/>
                      <a:pt x="8" y="1"/>
                      <a:pt x="11" y="1"/>
                    </a:cubicBezTo>
                    <a:cubicBezTo>
                      <a:pt x="13" y="1"/>
                      <a:pt x="15" y="1"/>
                      <a:pt x="17" y="2"/>
                    </a:cubicBezTo>
                    <a:cubicBezTo>
                      <a:pt x="18" y="2"/>
                      <a:pt x="18" y="2"/>
                      <a:pt x="19" y="3"/>
                    </a:cubicBezTo>
                    <a:cubicBezTo>
                      <a:pt x="19" y="3"/>
                      <a:pt x="20" y="4"/>
                      <a:pt x="19" y="4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3"/>
                      <a:pt x="17" y="3"/>
                      <a:pt x="17" y="3"/>
                    </a:cubicBezTo>
                    <a:cubicBezTo>
                      <a:pt x="16" y="3"/>
                      <a:pt x="14" y="2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2"/>
                      <a:pt x="13" y="1"/>
                      <a:pt x="12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2"/>
                      <a:pt x="10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7" y="2"/>
                      <a:pt x="5" y="2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5"/>
                    </a:cubicBezTo>
                    <a:moveTo>
                      <a:pt x="11" y="0"/>
                    </a:moveTo>
                    <a:cubicBezTo>
                      <a:pt x="8" y="0"/>
                      <a:pt x="5" y="1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0" y="5"/>
                      <a:pt x="1" y="5"/>
                      <a:pt x="1" y="6"/>
                    </a:cubicBezTo>
                    <a:cubicBezTo>
                      <a:pt x="2" y="7"/>
                      <a:pt x="4" y="8"/>
                      <a:pt x="9" y="8"/>
                    </a:cubicBezTo>
                    <a:cubicBezTo>
                      <a:pt x="12" y="8"/>
                      <a:pt x="19" y="7"/>
                      <a:pt x="20" y="4"/>
                    </a:cubicBezTo>
                    <a:cubicBezTo>
                      <a:pt x="21" y="4"/>
                      <a:pt x="20" y="3"/>
                      <a:pt x="20" y="2"/>
                    </a:cubicBezTo>
                    <a:cubicBezTo>
                      <a:pt x="19" y="2"/>
                      <a:pt x="18" y="1"/>
                      <a:pt x="18" y="1"/>
                    </a:cubicBezTo>
                    <a:cubicBezTo>
                      <a:pt x="15" y="0"/>
                      <a:pt x="13" y="0"/>
                      <a:pt x="1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Freeform 65"/>
              <p:cNvSpPr>
                <a:spLocks noEditPoints="1"/>
              </p:cNvSpPr>
              <p:nvPr/>
            </p:nvSpPr>
            <p:spPr bwMode="auto">
              <a:xfrm>
                <a:off x="3577" y="2522"/>
                <a:ext cx="62" cy="24"/>
              </a:xfrm>
              <a:custGeom>
                <a:avLst/>
                <a:gdLst>
                  <a:gd name="T0" fmla="*/ 13 w 26"/>
                  <a:gd name="T1" fmla="*/ 6 h 10"/>
                  <a:gd name="T2" fmla="*/ 12 w 26"/>
                  <a:gd name="T3" fmla="*/ 6 h 10"/>
                  <a:gd name="T4" fmla="*/ 10 w 26"/>
                  <a:gd name="T5" fmla="*/ 9 h 10"/>
                  <a:gd name="T6" fmla="*/ 12 w 26"/>
                  <a:gd name="T7" fmla="*/ 6 h 10"/>
                  <a:gd name="T8" fmla="*/ 14 w 26"/>
                  <a:gd name="T9" fmla="*/ 6 h 10"/>
                  <a:gd name="T10" fmla="*/ 15 w 26"/>
                  <a:gd name="T11" fmla="*/ 6 h 10"/>
                  <a:gd name="T12" fmla="*/ 15 w 26"/>
                  <a:gd name="T13" fmla="*/ 9 h 10"/>
                  <a:gd name="T14" fmla="*/ 15 w 26"/>
                  <a:gd name="T15" fmla="*/ 6 h 10"/>
                  <a:gd name="T16" fmla="*/ 15 w 26"/>
                  <a:gd name="T17" fmla="*/ 9 h 10"/>
                  <a:gd name="T18" fmla="*/ 16 w 26"/>
                  <a:gd name="T19" fmla="*/ 6 h 10"/>
                  <a:gd name="T20" fmla="*/ 16 w 26"/>
                  <a:gd name="T21" fmla="*/ 9 h 10"/>
                  <a:gd name="T22" fmla="*/ 8 w 26"/>
                  <a:gd name="T23" fmla="*/ 6 h 10"/>
                  <a:gd name="T24" fmla="*/ 10 w 26"/>
                  <a:gd name="T25" fmla="*/ 9 h 10"/>
                  <a:gd name="T26" fmla="*/ 17 w 26"/>
                  <a:gd name="T27" fmla="*/ 6 h 10"/>
                  <a:gd name="T28" fmla="*/ 18 w 26"/>
                  <a:gd name="T29" fmla="*/ 8 h 10"/>
                  <a:gd name="T30" fmla="*/ 8 w 26"/>
                  <a:gd name="T31" fmla="*/ 9 h 10"/>
                  <a:gd name="T32" fmla="*/ 8 w 26"/>
                  <a:gd name="T33" fmla="*/ 6 h 10"/>
                  <a:gd name="T34" fmla="*/ 18 w 26"/>
                  <a:gd name="T35" fmla="*/ 8 h 10"/>
                  <a:gd name="T36" fmla="*/ 18 w 26"/>
                  <a:gd name="T37" fmla="*/ 6 h 10"/>
                  <a:gd name="T38" fmla="*/ 18 w 26"/>
                  <a:gd name="T39" fmla="*/ 8 h 10"/>
                  <a:gd name="T40" fmla="*/ 21 w 26"/>
                  <a:gd name="T41" fmla="*/ 5 h 10"/>
                  <a:gd name="T42" fmla="*/ 6 w 26"/>
                  <a:gd name="T43" fmla="*/ 8 h 10"/>
                  <a:gd name="T44" fmla="*/ 6 w 26"/>
                  <a:gd name="T45" fmla="*/ 5 h 10"/>
                  <a:gd name="T46" fmla="*/ 21 w 26"/>
                  <a:gd name="T47" fmla="*/ 5 h 10"/>
                  <a:gd name="T48" fmla="*/ 21 w 26"/>
                  <a:gd name="T49" fmla="*/ 8 h 10"/>
                  <a:gd name="T50" fmla="*/ 3 w 26"/>
                  <a:gd name="T51" fmla="*/ 4 h 10"/>
                  <a:gd name="T52" fmla="*/ 2 w 26"/>
                  <a:gd name="T53" fmla="*/ 6 h 10"/>
                  <a:gd name="T54" fmla="*/ 2 w 26"/>
                  <a:gd name="T55" fmla="*/ 4 h 10"/>
                  <a:gd name="T56" fmla="*/ 22 w 26"/>
                  <a:gd name="T57" fmla="*/ 7 h 10"/>
                  <a:gd name="T58" fmla="*/ 24 w 26"/>
                  <a:gd name="T59" fmla="*/ 3 h 10"/>
                  <a:gd name="T60" fmla="*/ 2 w 26"/>
                  <a:gd name="T61" fmla="*/ 4 h 10"/>
                  <a:gd name="T62" fmla="*/ 2 w 26"/>
                  <a:gd name="T63" fmla="*/ 3 h 10"/>
                  <a:gd name="T64" fmla="*/ 24 w 26"/>
                  <a:gd name="T65" fmla="*/ 3 h 10"/>
                  <a:gd name="T66" fmla="*/ 25 w 26"/>
                  <a:gd name="T67" fmla="*/ 5 h 10"/>
                  <a:gd name="T68" fmla="*/ 25 w 26"/>
                  <a:gd name="T69" fmla="*/ 0 h 10"/>
                  <a:gd name="T70" fmla="*/ 12 w 26"/>
                  <a:gd name="T71" fmla="*/ 5 h 10"/>
                  <a:gd name="T72" fmla="*/ 1 w 26"/>
                  <a:gd name="T73" fmla="*/ 2 h 10"/>
                  <a:gd name="T74" fmla="*/ 1 w 26"/>
                  <a:gd name="T75" fmla="*/ 1 h 10"/>
                  <a:gd name="T76" fmla="*/ 1 w 26"/>
                  <a:gd name="T77" fmla="*/ 5 h 10"/>
                  <a:gd name="T78" fmla="*/ 12 w 26"/>
                  <a:gd name="T79" fmla="*/ 10 h 10"/>
                  <a:gd name="T80" fmla="*/ 23 w 26"/>
                  <a:gd name="T81" fmla="*/ 8 h 10"/>
                  <a:gd name="T82" fmla="*/ 24 w 26"/>
                  <a:gd name="T83" fmla="*/ 7 h 10"/>
                  <a:gd name="T84" fmla="*/ 26 w 26"/>
                  <a:gd name="T85" fmla="*/ 5 h 10"/>
                  <a:gd name="T86" fmla="*/ 26 w 26"/>
                  <a:gd name="T8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6" h="10">
                    <a:moveTo>
                      <a:pt x="12" y="6"/>
                    </a:move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3" y="9"/>
                      <a:pt x="13" y="9"/>
                      <a:pt x="12" y="9"/>
                    </a:cubicBezTo>
                    <a:cubicBezTo>
                      <a:pt x="12" y="8"/>
                      <a:pt x="12" y="7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moveTo>
                      <a:pt x="12" y="9"/>
                    </a:moveTo>
                    <a:cubicBezTo>
                      <a:pt x="11" y="9"/>
                      <a:pt x="11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12" y="7"/>
                      <a:pt x="12" y="8"/>
                      <a:pt x="12" y="9"/>
                    </a:cubicBezTo>
                    <a:moveTo>
                      <a:pt x="14" y="9"/>
                    </a:move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7"/>
                      <a:pt x="15" y="8"/>
                      <a:pt x="15" y="9"/>
                    </a:cubicBezTo>
                    <a:cubicBezTo>
                      <a:pt x="14" y="9"/>
                      <a:pt x="14" y="9"/>
                      <a:pt x="14" y="9"/>
                    </a:cubicBezTo>
                    <a:moveTo>
                      <a:pt x="15" y="9"/>
                    </a:moveTo>
                    <a:cubicBezTo>
                      <a:pt x="15" y="9"/>
                      <a:pt x="15" y="9"/>
                      <a:pt x="15" y="9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7"/>
                      <a:pt x="15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16" y="9"/>
                    </a:moveTo>
                    <a:cubicBezTo>
                      <a:pt x="16" y="9"/>
                      <a:pt x="16" y="9"/>
                      <a:pt x="16" y="9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moveTo>
                      <a:pt x="10" y="9"/>
                    </a:moveTo>
                    <a:cubicBezTo>
                      <a:pt x="9" y="9"/>
                      <a:pt x="9" y="9"/>
                      <a:pt x="8" y="9"/>
                    </a:cubicBezTo>
                    <a:cubicBezTo>
                      <a:pt x="8" y="8"/>
                      <a:pt x="8" y="7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moveTo>
                      <a:pt x="17" y="9"/>
                    </a:move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9"/>
                      <a:pt x="17" y="9"/>
                      <a:pt x="17" y="9"/>
                    </a:cubicBezTo>
                    <a:moveTo>
                      <a:pt x="8" y="9"/>
                    </a:moveTo>
                    <a:cubicBezTo>
                      <a:pt x="7" y="9"/>
                      <a:pt x="7" y="8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6"/>
                      <a:pt x="8" y="6"/>
                    </a:cubicBezTo>
                    <a:cubicBezTo>
                      <a:pt x="8" y="7"/>
                      <a:pt x="8" y="8"/>
                      <a:pt x="8" y="9"/>
                    </a:cubicBezTo>
                    <a:moveTo>
                      <a:pt x="18" y="8"/>
                    </a:move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6"/>
                      <a:pt x="19" y="7"/>
                      <a:pt x="19" y="8"/>
                    </a:cubicBezTo>
                    <a:cubicBezTo>
                      <a:pt x="18" y="8"/>
                      <a:pt x="18" y="8"/>
                      <a:pt x="18" y="8"/>
                    </a:cubicBezTo>
                    <a:moveTo>
                      <a:pt x="20" y="8"/>
                    </a:moveTo>
                    <a:cubicBezTo>
                      <a:pt x="19" y="7"/>
                      <a:pt x="19" y="6"/>
                      <a:pt x="20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6"/>
                      <a:pt x="21" y="7"/>
                      <a:pt x="21" y="8"/>
                    </a:cubicBezTo>
                    <a:cubicBezTo>
                      <a:pt x="20" y="8"/>
                      <a:pt x="20" y="8"/>
                      <a:pt x="20" y="8"/>
                    </a:cubicBezTo>
                    <a:moveTo>
                      <a:pt x="6" y="8"/>
                    </a:moveTo>
                    <a:cubicBezTo>
                      <a:pt x="5" y="8"/>
                      <a:pt x="4" y="8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5"/>
                      <a:pt x="6" y="5"/>
                    </a:cubicBezTo>
                    <a:cubicBezTo>
                      <a:pt x="6" y="6"/>
                      <a:pt x="6" y="7"/>
                      <a:pt x="6" y="8"/>
                    </a:cubicBezTo>
                    <a:moveTo>
                      <a:pt x="21" y="8"/>
                    </a:moveTo>
                    <a:cubicBezTo>
                      <a:pt x="21" y="7"/>
                      <a:pt x="21" y="6"/>
                      <a:pt x="21" y="5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1" y="8"/>
                      <a:pt x="21" y="8"/>
                      <a:pt x="21" y="8"/>
                    </a:cubicBezTo>
                    <a:moveTo>
                      <a:pt x="3" y="7"/>
                    </a:moveTo>
                    <a:cubicBezTo>
                      <a:pt x="3" y="7"/>
                      <a:pt x="3" y="7"/>
                      <a:pt x="3" y="7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7"/>
                      <a:pt x="3" y="7"/>
                    </a:cubicBezTo>
                    <a:moveTo>
                      <a:pt x="2" y="6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6"/>
                      <a:pt x="2" y="6"/>
                    </a:cubicBezTo>
                    <a:moveTo>
                      <a:pt x="22" y="7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3" y="4"/>
                      <a:pt x="23" y="4"/>
                      <a:pt x="24" y="3"/>
                    </a:cubicBezTo>
                    <a:cubicBezTo>
                      <a:pt x="24" y="4"/>
                      <a:pt x="24" y="5"/>
                      <a:pt x="24" y="6"/>
                    </a:cubicBezTo>
                    <a:cubicBezTo>
                      <a:pt x="23" y="6"/>
                      <a:pt x="23" y="7"/>
                      <a:pt x="22" y="7"/>
                    </a:cubicBezTo>
                    <a:moveTo>
                      <a:pt x="2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moveTo>
                      <a:pt x="24" y="6"/>
                    </a:moveTo>
                    <a:cubicBezTo>
                      <a:pt x="24" y="5"/>
                      <a:pt x="24" y="4"/>
                      <a:pt x="24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5"/>
                      <a:pt x="25" y="5"/>
                      <a:pt x="24" y="6"/>
                    </a:cubicBezTo>
                    <a:moveTo>
                      <a:pt x="26" y="0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1" y="5"/>
                      <a:pt x="17" y="5"/>
                      <a:pt x="12" y="5"/>
                    </a:cubicBezTo>
                    <a:cubicBezTo>
                      <a:pt x="11" y="5"/>
                      <a:pt x="10" y="5"/>
                      <a:pt x="9" y="5"/>
                    </a:cubicBezTo>
                    <a:cubicBezTo>
                      <a:pt x="7" y="5"/>
                      <a:pt x="4" y="4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3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6"/>
                      <a:pt x="2" y="7"/>
                    </a:cubicBezTo>
                    <a:cubicBezTo>
                      <a:pt x="3" y="8"/>
                      <a:pt x="6" y="10"/>
                      <a:pt x="12" y="10"/>
                    </a:cubicBezTo>
                    <a:cubicBezTo>
                      <a:pt x="14" y="10"/>
                      <a:pt x="19" y="10"/>
                      <a:pt x="22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5" y="6"/>
                      <a:pt x="26" y="6"/>
                      <a:pt x="26" y="5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Freeform 66"/>
              <p:cNvSpPr>
                <a:spLocks noEditPoints="1"/>
              </p:cNvSpPr>
              <p:nvPr/>
            </p:nvSpPr>
            <p:spPr bwMode="auto">
              <a:xfrm>
                <a:off x="3577" y="2536"/>
                <a:ext cx="62" cy="24"/>
              </a:xfrm>
              <a:custGeom>
                <a:avLst/>
                <a:gdLst>
                  <a:gd name="T0" fmla="*/ 13 w 26"/>
                  <a:gd name="T1" fmla="*/ 6 h 10"/>
                  <a:gd name="T2" fmla="*/ 12 w 26"/>
                  <a:gd name="T3" fmla="*/ 6 h 10"/>
                  <a:gd name="T4" fmla="*/ 10 w 26"/>
                  <a:gd name="T5" fmla="*/ 9 h 10"/>
                  <a:gd name="T6" fmla="*/ 12 w 26"/>
                  <a:gd name="T7" fmla="*/ 6 h 10"/>
                  <a:gd name="T8" fmla="*/ 14 w 26"/>
                  <a:gd name="T9" fmla="*/ 6 h 10"/>
                  <a:gd name="T10" fmla="*/ 15 w 26"/>
                  <a:gd name="T11" fmla="*/ 6 h 10"/>
                  <a:gd name="T12" fmla="*/ 15 w 26"/>
                  <a:gd name="T13" fmla="*/ 9 h 10"/>
                  <a:gd name="T14" fmla="*/ 15 w 26"/>
                  <a:gd name="T15" fmla="*/ 6 h 10"/>
                  <a:gd name="T16" fmla="*/ 15 w 26"/>
                  <a:gd name="T17" fmla="*/ 9 h 10"/>
                  <a:gd name="T18" fmla="*/ 16 w 26"/>
                  <a:gd name="T19" fmla="*/ 6 h 10"/>
                  <a:gd name="T20" fmla="*/ 16 w 26"/>
                  <a:gd name="T21" fmla="*/ 9 h 10"/>
                  <a:gd name="T22" fmla="*/ 8 w 26"/>
                  <a:gd name="T23" fmla="*/ 6 h 10"/>
                  <a:gd name="T24" fmla="*/ 10 w 26"/>
                  <a:gd name="T25" fmla="*/ 9 h 10"/>
                  <a:gd name="T26" fmla="*/ 17 w 26"/>
                  <a:gd name="T27" fmla="*/ 6 h 10"/>
                  <a:gd name="T28" fmla="*/ 18 w 26"/>
                  <a:gd name="T29" fmla="*/ 8 h 10"/>
                  <a:gd name="T30" fmla="*/ 8 w 26"/>
                  <a:gd name="T31" fmla="*/ 9 h 10"/>
                  <a:gd name="T32" fmla="*/ 8 w 26"/>
                  <a:gd name="T33" fmla="*/ 6 h 10"/>
                  <a:gd name="T34" fmla="*/ 18 w 26"/>
                  <a:gd name="T35" fmla="*/ 8 h 10"/>
                  <a:gd name="T36" fmla="*/ 18 w 26"/>
                  <a:gd name="T37" fmla="*/ 6 h 10"/>
                  <a:gd name="T38" fmla="*/ 18 w 26"/>
                  <a:gd name="T39" fmla="*/ 8 h 10"/>
                  <a:gd name="T40" fmla="*/ 21 w 26"/>
                  <a:gd name="T41" fmla="*/ 5 h 10"/>
                  <a:gd name="T42" fmla="*/ 6 w 26"/>
                  <a:gd name="T43" fmla="*/ 8 h 10"/>
                  <a:gd name="T44" fmla="*/ 6 w 26"/>
                  <a:gd name="T45" fmla="*/ 6 h 10"/>
                  <a:gd name="T46" fmla="*/ 21 w 26"/>
                  <a:gd name="T47" fmla="*/ 5 h 10"/>
                  <a:gd name="T48" fmla="*/ 21 w 26"/>
                  <a:gd name="T49" fmla="*/ 8 h 10"/>
                  <a:gd name="T50" fmla="*/ 3 w 26"/>
                  <a:gd name="T51" fmla="*/ 4 h 10"/>
                  <a:gd name="T52" fmla="*/ 2 w 26"/>
                  <a:gd name="T53" fmla="*/ 6 h 10"/>
                  <a:gd name="T54" fmla="*/ 2 w 26"/>
                  <a:gd name="T55" fmla="*/ 4 h 10"/>
                  <a:gd name="T56" fmla="*/ 22 w 26"/>
                  <a:gd name="T57" fmla="*/ 7 h 10"/>
                  <a:gd name="T58" fmla="*/ 24 w 26"/>
                  <a:gd name="T59" fmla="*/ 4 h 10"/>
                  <a:gd name="T60" fmla="*/ 2 w 26"/>
                  <a:gd name="T61" fmla="*/ 4 h 10"/>
                  <a:gd name="T62" fmla="*/ 2 w 26"/>
                  <a:gd name="T63" fmla="*/ 3 h 10"/>
                  <a:gd name="T64" fmla="*/ 24 w 26"/>
                  <a:gd name="T65" fmla="*/ 3 h 10"/>
                  <a:gd name="T66" fmla="*/ 25 w 26"/>
                  <a:gd name="T67" fmla="*/ 5 h 10"/>
                  <a:gd name="T68" fmla="*/ 25 w 26"/>
                  <a:gd name="T69" fmla="*/ 0 h 10"/>
                  <a:gd name="T70" fmla="*/ 12 w 26"/>
                  <a:gd name="T71" fmla="*/ 5 h 10"/>
                  <a:gd name="T72" fmla="*/ 1 w 26"/>
                  <a:gd name="T73" fmla="*/ 2 h 10"/>
                  <a:gd name="T74" fmla="*/ 1 w 26"/>
                  <a:gd name="T75" fmla="*/ 1 h 10"/>
                  <a:gd name="T76" fmla="*/ 1 w 26"/>
                  <a:gd name="T77" fmla="*/ 5 h 10"/>
                  <a:gd name="T78" fmla="*/ 12 w 26"/>
                  <a:gd name="T79" fmla="*/ 10 h 10"/>
                  <a:gd name="T80" fmla="*/ 23 w 26"/>
                  <a:gd name="T81" fmla="*/ 8 h 10"/>
                  <a:gd name="T82" fmla="*/ 24 w 26"/>
                  <a:gd name="T83" fmla="*/ 7 h 10"/>
                  <a:gd name="T84" fmla="*/ 26 w 26"/>
                  <a:gd name="T85" fmla="*/ 5 h 10"/>
                  <a:gd name="T86" fmla="*/ 26 w 26"/>
                  <a:gd name="T8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6" h="10">
                    <a:moveTo>
                      <a:pt x="12" y="6"/>
                    </a:move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3" y="9"/>
                      <a:pt x="13" y="9"/>
                      <a:pt x="12" y="9"/>
                    </a:cubicBezTo>
                    <a:cubicBezTo>
                      <a:pt x="12" y="8"/>
                      <a:pt x="12" y="7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moveTo>
                      <a:pt x="12" y="9"/>
                    </a:moveTo>
                    <a:cubicBezTo>
                      <a:pt x="11" y="9"/>
                      <a:pt x="11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12" y="7"/>
                      <a:pt x="12" y="8"/>
                      <a:pt x="12" y="9"/>
                    </a:cubicBezTo>
                    <a:moveTo>
                      <a:pt x="14" y="9"/>
                    </a:move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7"/>
                      <a:pt x="15" y="8"/>
                      <a:pt x="15" y="9"/>
                    </a:cubicBezTo>
                    <a:cubicBezTo>
                      <a:pt x="14" y="9"/>
                      <a:pt x="14" y="9"/>
                      <a:pt x="14" y="9"/>
                    </a:cubicBezTo>
                    <a:moveTo>
                      <a:pt x="15" y="9"/>
                    </a:moveTo>
                    <a:cubicBezTo>
                      <a:pt x="15" y="9"/>
                      <a:pt x="15" y="9"/>
                      <a:pt x="15" y="9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7"/>
                      <a:pt x="15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16" y="9"/>
                    </a:moveTo>
                    <a:cubicBezTo>
                      <a:pt x="16" y="9"/>
                      <a:pt x="16" y="9"/>
                      <a:pt x="16" y="9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moveTo>
                      <a:pt x="10" y="9"/>
                    </a:moveTo>
                    <a:cubicBezTo>
                      <a:pt x="9" y="9"/>
                      <a:pt x="9" y="9"/>
                      <a:pt x="8" y="9"/>
                    </a:cubicBezTo>
                    <a:cubicBezTo>
                      <a:pt x="8" y="8"/>
                      <a:pt x="8" y="7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moveTo>
                      <a:pt x="17" y="9"/>
                    </a:move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9"/>
                      <a:pt x="17" y="9"/>
                      <a:pt x="17" y="9"/>
                    </a:cubicBezTo>
                    <a:moveTo>
                      <a:pt x="8" y="9"/>
                    </a:moveTo>
                    <a:cubicBezTo>
                      <a:pt x="7" y="9"/>
                      <a:pt x="7" y="9"/>
                      <a:pt x="6" y="8"/>
                    </a:cubicBezTo>
                    <a:cubicBezTo>
                      <a:pt x="6" y="7"/>
                      <a:pt x="6" y="7"/>
                      <a:pt x="6" y="6"/>
                    </a:cubicBezTo>
                    <a:cubicBezTo>
                      <a:pt x="7" y="6"/>
                      <a:pt x="7" y="6"/>
                      <a:pt x="8" y="6"/>
                    </a:cubicBezTo>
                    <a:cubicBezTo>
                      <a:pt x="8" y="7"/>
                      <a:pt x="8" y="8"/>
                      <a:pt x="8" y="9"/>
                    </a:cubicBezTo>
                    <a:moveTo>
                      <a:pt x="18" y="8"/>
                    </a:move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7"/>
                      <a:pt x="19" y="8"/>
                    </a:cubicBezTo>
                    <a:cubicBezTo>
                      <a:pt x="18" y="8"/>
                      <a:pt x="18" y="8"/>
                      <a:pt x="18" y="8"/>
                    </a:cubicBezTo>
                    <a:moveTo>
                      <a:pt x="20" y="8"/>
                    </a:moveTo>
                    <a:cubicBezTo>
                      <a:pt x="19" y="7"/>
                      <a:pt x="19" y="6"/>
                      <a:pt x="20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6"/>
                      <a:pt x="21" y="7"/>
                      <a:pt x="21" y="8"/>
                    </a:cubicBezTo>
                    <a:cubicBezTo>
                      <a:pt x="20" y="8"/>
                      <a:pt x="20" y="8"/>
                      <a:pt x="20" y="8"/>
                    </a:cubicBezTo>
                    <a:moveTo>
                      <a:pt x="6" y="8"/>
                    </a:moveTo>
                    <a:cubicBezTo>
                      <a:pt x="5" y="8"/>
                      <a:pt x="4" y="8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5"/>
                      <a:pt x="6" y="6"/>
                    </a:cubicBezTo>
                    <a:cubicBezTo>
                      <a:pt x="6" y="6"/>
                      <a:pt x="6" y="7"/>
                      <a:pt x="6" y="8"/>
                    </a:cubicBezTo>
                    <a:moveTo>
                      <a:pt x="21" y="8"/>
                    </a:moveTo>
                    <a:cubicBezTo>
                      <a:pt x="21" y="7"/>
                      <a:pt x="21" y="6"/>
                      <a:pt x="21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1" y="8"/>
                      <a:pt x="21" y="8"/>
                      <a:pt x="21" y="8"/>
                    </a:cubicBezTo>
                    <a:moveTo>
                      <a:pt x="3" y="7"/>
                    </a:moveTo>
                    <a:cubicBezTo>
                      <a:pt x="3" y="7"/>
                      <a:pt x="3" y="7"/>
                      <a:pt x="3" y="7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7"/>
                      <a:pt x="3" y="7"/>
                    </a:cubicBezTo>
                    <a:moveTo>
                      <a:pt x="2" y="6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6"/>
                      <a:pt x="2" y="6"/>
                    </a:cubicBezTo>
                    <a:moveTo>
                      <a:pt x="22" y="7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3" y="4"/>
                      <a:pt x="23" y="4"/>
                      <a:pt x="24" y="4"/>
                    </a:cubicBezTo>
                    <a:cubicBezTo>
                      <a:pt x="24" y="4"/>
                      <a:pt x="24" y="5"/>
                      <a:pt x="24" y="6"/>
                    </a:cubicBezTo>
                    <a:cubicBezTo>
                      <a:pt x="23" y="7"/>
                      <a:pt x="23" y="7"/>
                      <a:pt x="22" y="7"/>
                    </a:cubicBezTo>
                    <a:moveTo>
                      <a:pt x="2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moveTo>
                      <a:pt x="24" y="6"/>
                    </a:moveTo>
                    <a:cubicBezTo>
                      <a:pt x="24" y="5"/>
                      <a:pt x="24" y="4"/>
                      <a:pt x="24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5"/>
                      <a:pt x="25" y="6"/>
                      <a:pt x="24" y="6"/>
                    </a:cubicBezTo>
                    <a:moveTo>
                      <a:pt x="26" y="0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1" y="5"/>
                      <a:pt x="17" y="5"/>
                      <a:pt x="12" y="5"/>
                    </a:cubicBezTo>
                    <a:cubicBezTo>
                      <a:pt x="11" y="5"/>
                      <a:pt x="10" y="5"/>
                      <a:pt x="9" y="5"/>
                    </a:cubicBezTo>
                    <a:cubicBezTo>
                      <a:pt x="7" y="5"/>
                      <a:pt x="4" y="5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3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7"/>
                      <a:pt x="2" y="7"/>
                    </a:cubicBezTo>
                    <a:cubicBezTo>
                      <a:pt x="3" y="8"/>
                      <a:pt x="6" y="10"/>
                      <a:pt x="12" y="10"/>
                    </a:cubicBezTo>
                    <a:cubicBezTo>
                      <a:pt x="14" y="10"/>
                      <a:pt x="19" y="10"/>
                      <a:pt x="22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5" y="6"/>
                      <a:pt x="26" y="6"/>
                      <a:pt x="26" y="5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Freeform 67"/>
              <p:cNvSpPr>
                <a:spLocks noEditPoints="1"/>
              </p:cNvSpPr>
              <p:nvPr/>
            </p:nvSpPr>
            <p:spPr bwMode="auto">
              <a:xfrm>
                <a:off x="3577" y="2550"/>
                <a:ext cx="62" cy="24"/>
              </a:xfrm>
              <a:custGeom>
                <a:avLst/>
                <a:gdLst>
                  <a:gd name="T0" fmla="*/ 13 w 26"/>
                  <a:gd name="T1" fmla="*/ 7 h 10"/>
                  <a:gd name="T2" fmla="*/ 12 w 26"/>
                  <a:gd name="T3" fmla="*/ 6 h 10"/>
                  <a:gd name="T4" fmla="*/ 10 w 26"/>
                  <a:gd name="T5" fmla="*/ 9 h 10"/>
                  <a:gd name="T6" fmla="*/ 12 w 26"/>
                  <a:gd name="T7" fmla="*/ 6 h 10"/>
                  <a:gd name="T8" fmla="*/ 14 w 26"/>
                  <a:gd name="T9" fmla="*/ 7 h 10"/>
                  <a:gd name="T10" fmla="*/ 15 w 26"/>
                  <a:gd name="T11" fmla="*/ 6 h 10"/>
                  <a:gd name="T12" fmla="*/ 15 w 26"/>
                  <a:gd name="T13" fmla="*/ 9 h 10"/>
                  <a:gd name="T14" fmla="*/ 15 w 26"/>
                  <a:gd name="T15" fmla="*/ 6 h 10"/>
                  <a:gd name="T16" fmla="*/ 15 w 26"/>
                  <a:gd name="T17" fmla="*/ 9 h 10"/>
                  <a:gd name="T18" fmla="*/ 16 w 26"/>
                  <a:gd name="T19" fmla="*/ 6 h 10"/>
                  <a:gd name="T20" fmla="*/ 16 w 26"/>
                  <a:gd name="T21" fmla="*/ 9 h 10"/>
                  <a:gd name="T22" fmla="*/ 8 w 26"/>
                  <a:gd name="T23" fmla="*/ 6 h 10"/>
                  <a:gd name="T24" fmla="*/ 10 w 26"/>
                  <a:gd name="T25" fmla="*/ 9 h 10"/>
                  <a:gd name="T26" fmla="*/ 17 w 26"/>
                  <a:gd name="T27" fmla="*/ 6 h 10"/>
                  <a:gd name="T28" fmla="*/ 18 w 26"/>
                  <a:gd name="T29" fmla="*/ 8 h 10"/>
                  <a:gd name="T30" fmla="*/ 8 w 26"/>
                  <a:gd name="T31" fmla="*/ 9 h 10"/>
                  <a:gd name="T32" fmla="*/ 8 w 26"/>
                  <a:gd name="T33" fmla="*/ 6 h 10"/>
                  <a:gd name="T34" fmla="*/ 18 w 26"/>
                  <a:gd name="T35" fmla="*/ 8 h 10"/>
                  <a:gd name="T36" fmla="*/ 18 w 26"/>
                  <a:gd name="T37" fmla="*/ 6 h 10"/>
                  <a:gd name="T38" fmla="*/ 18 w 26"/>
                  <a:gd name="T39" fmla="*/ 9 h 10"/>
                  <a:gd name="T40" fmla="*/ 21 w 26"/>
                  <a:gd name="T41" fmla="*/ 5 h 10"/>
                  <a:gd name="T42" fmla="*/ 6 w 26"/>
                  <a:gd name="T43" fmla="*/ 8 h 10"/>
                  <a:gd name="T44" fmla="*/ 6 w 26"/>
                  <a:gd name="T45" fmla="*/ 6 h 10"/>
                  <a:gd name="T46" fmla="*/ 21 w 26"/>
                  <a:gd name="T47" fmla="*/ 5 h 10"/>
                  <a:gd name="T48" fmla="*/ 21 w 26"/>
                  <a:gd name="T49" fmla="*/ 8 h 10"/>
                  <a:gd name="T50" fmla="*/ 3 w 26"/>
                  <a:gd name="T51" fmla="*/ 4 h 10"/>
                  <a:gd name="T52" fmla="*/ 2 w 26"/>
                  <a:gd name="T53" fmla="*/ 6 h 10"/>
                  <a:gd name="T54" fmla="*/ 2 w 26"/>
                  <a:gd name="T55" fmla="*/ 4 h 10"/>
                  <a:gd name="T56" fmla="*/ 22 w 26"/>
                  <a:gd name="T57" fmla="*/ 7 h 10"/>
                  <a:gd name="T58" fmla="*/ 24 w 26"/>
                  <a:gd name="T59" fmla="*/ 4 h 10"/>
                  <a:gd name="T60" fmla="*/ 2 w 26"/>
                  <a:gd name="T61" fmla="*/ 4 h 10"/>
                  <a:gd name="T62" fmla="*/ 2 w 26"/>
                  <a:gd name="T63" fmla="*/ 4 h 10"/>
                  <a:gd name="T64" fmla="*/ 24 w 26"/>
                  <a:gd name="T65" fmla="*/ 3 h 10"/>
                  <a:gd name="T66" fmla="*/ 25 w 26"/>
                  <a:gd name="T67" fmla="*/ 5 h 10"/>
                  <a:gd name="T68" fmla="*/ 25 w 26"/>
                  <a:gd name="T69" fmla="*/ 0 h 10"/>
                  <a:gd name="T70" fmla="*/ 12 w 26"/>
                  <a:gd name="T71" fmla="*/ 6 h 10"/>
                  <a:gd name="T72" fmla="*/ 1 w 26"/>
                  <a:gd name="T73" fmla="*/ 2 h 10"/>
                  <a:gd name="T74" fmla="*/ 1 w 26"/>
                  <a:gd name="T75" fmla="*/ 1 h 10"/>
                  <a:gd name="T76" fmla="*/ 1 w 26"/>
                  <a:gd name="T77" fmla="*/ 5 h 10"/>
                  <a:gd name="T78" fmla="*/ 12 w 26"/>
                  <a:gd name="T79" fmla="*/ 10 h 10"/>
                  <a:gd name="T80" fmla="*/ 23 w 26"/>
                  <a:gd name="T81" fmla="*/ 8 h 10"/>
                  <a:gd name="T82" fmla="*/ 24 w 26"/>
                  <a:gd name="T83" fmla="*/ 7 h 10"/>
                  <a:gd name="T84" fmla="*/ 26 w 26"/>
                  <a:gd name="T85" fmla="*/ 5 h 10"/>
                  <a:gd name="T86" fmla="*/ 26 w 26"/>
                  <a:gd name="T8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6" h="10">
                    <a:moveTo>
                      <a:pt x="12" y="6"/>
                    </a:moveTo>
                    <a:cubicBezTo>
                      <a:pt x="13" y="6"/>
                      <a:pt x="13" y="6"/>
                      <a:pt x="13" y="6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3" y="9"/>
                      <a:pt x="13" y="9"/>
                      <a:pt x="12" y="9"/>
                    </a:cubicBezTo>
                    <a:cubicBezTo>
                      <a:pt x="12" y="8"/>
                      <a:pt x="12" y="7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moveTo>
                      <a:pt x="12" y="9"/>
                    </a:moveTo>
                    <a:cubicBezTo>
                      <a:pt x="11" y="9"/>
                      <a:pt x="11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12" y="7"/>
                      <a:pt x="12" y="8"/>
                      <a:pt x="12" y="9"/>
                    </a:cubicBezTo>
                    <a:moveTo>
                      <a:pt x="14" y="9"/>
                    </a:moveTo>
                    <a:cubicBezTo>
                      <a:pt x="14" y="7"/>
                      <a:pt x="14" y="7"/>
                      <a:pt x="14" y="7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7"/>
                      <a:pt x="15" y="8"/>
                      <a:pt x="15" y="9"/>
                    </a:cubicBezTo>
                    <a:cubicBezTo>
                      <a:pt x="14" y="9"/>
                      <a:pt x="14" y="9"/>
                      <a:pt x="14" y="9"/>
                    </a:cubicBezTo>
                    <a:moveTo>
                      <a:pt x="15" y="9"/>
                    </a:moveTo>
                    <a:cubicBezTo>
                      <a:pt x="15" y="9"/>
                      <a:pt x="15" y="9"/>
                      <a:pt x="15" y="9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7"/>
                      <a:pt x="15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16" y="9"/>
                    </a:moveTo>
                    <a:cubicBezTo>
                      <a:pt x="16" y="9"/>
                      <a:pt x="16" y="9"/>
                      <a:pt x="16" y="9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moveTo>
                      <a:pt x="10" y="9"/>
                    </a:moveTo>
                    <a:cubicBezTo>
                      <a:pt x="9" y="9"/>
                      <a:pt x="9" y="9"/>
                      <a:pt x="8" y="9"/>
                    </a:cubicBezTo>
                    <a:cubicBezTo>
                      <a:pt x="8" y="8"/>
                      <a:pt x="8" y="7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moveTo>
                      <a:pt x="17" y="9"/>
                    </a:move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9"/>
                      <a:pt x="17" y="9"/>
                      <a:pt x="17" y="9"/>
                    </a:cubicBezTo>
                    <a:moveTo>
                      <a:pt x="8" y="9"/>
                    </a:moveTo>
                    <a:cubicBezTo>
                      <a:pt x="7" y="9"/>
                      <a:pt x="7" y="9"/>
                      <a:pt x="6" y="8"/>
                    </a:cubicBezTo>
                    <a:cubicBezTo>
                      <a:pt x="6" y="8"/>
                      <a:pt x="6" y="7"/>
                      <a:pt x="6" y="6"/>
                    </a:cubicBezTo>
                    <a:cubicBezTo>
                      <a:pt x="7" y="6"/>
                      <a:pt x="7" y="6"/>
                      <a:pt x="8" y="6"/>
                    </a:cubicBezTo>
                    <a:cubicBezTo>
                      <a:pt x="8" y="7"/>
                      <a:pt x="8" y="8"/>
                      <a:pt x="8" y="9"/>
                    </a:cubicBezTo>
                    <a:moveTo>
                      <a:pt x="18" y="9"/>
                    </a:move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7"/>
                      <a:pt x="19" y="7"/>
                      <a:pt x="19" y="8"/>
                    </a:cubicBezTo>
                    <a:cubicBezTo>
                      <a:pt x="18" y="9"/>
                      <a:pt x="18" y="9"/>
                      <a:pt x="18" y="9"/>
                    </a:cubicBezTo>
                    <a:moveTo>
                      <a:pt x="20" y="8"/>
                    </a:moveTo>
                    <a:cubicBezTo>
                      <a:pt x="19" y="7"/>
                      <a:pt x="19" y="6"/>
                      <a:pt x="20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6"/>
                      <a:pt x="21" y="7"/>
                      <a:pt x="21" y="8"/>
                    </a:cubicBezTo>
                    <a:cubicBezTo>
                      <a:pt x="20" y="8"/>
                      <a:pt x="20" y="8"/>
                      <a:pt x="20" y="8"/>
                    </a:cubicBezTo>
                    <a:moveTo>
                      <a:pt x="6" y="8"/>
                    </a:moveTo>
                    <a:cubicBezTo>
                      <a:pt x="5" y="8"/>
                      <a:pt x="4" y="8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5"/>
                      <a:pt x="6" y="6"/>
                    </a:cubicBezTo>
                    <a:cubicBezTo>
                      <a:pt x="6" y="7"/>
                      <a:pt x="6" y="7"/>
                      <a:pt x="6" y="8"/>
                    </a:cubicBezTo>
                    <a:moveTo>
                      <a:pt x="21" y="8"/>
                    </a:moveTo>
                    <a:cubicBezTo>
                      <a:pt x="21" y="7"/>
                      <a:pt x="21" y="6"/>
                      <a:pt x="21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1" y="8"/>
                      <a:pt x="21" y="8"/>
                      <a:pt x="21" y="8"/>
                    </a:cubicBezTo>
                    <a:moveTo>
                      <a:pt x="3" y="7"/>
                    </a:moveTo>
                    <a:cubicBezTo>
                      <a:pt x="3" y="7"/>
                      <a:pt x="3" y="7"/>
                      <a:pt x="3" y="7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7"/>
                      <a:pt x="3" y="7"/>
                    </a:cubicBezTo>
                    <a:moveTo>
                      <a:pt x="2" y="6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6"/>
                      <a:pt x="2" y="6"/>
                    </a:cubicBezTo>
                    <a:moveTo>
                      <a:pt x="22" y="7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3" y="4"/>
                      <a:pt x="23" y="4"/>
                      <a:pt x="24" y="4"/>
                    </a:cubicBezTo>
                    <a:cubicBezTo>
                      <a:pt x="24" y="5"/>
                      <a:pt x="24" y="5"/>
                      <a:pt x="24" y="6"/>
                    </a:cubicBezTo>
                    <a:cubicBezTo>
                      <a:pt x="23" y="7"/>
                      <a:pt x="23" y="7"/>
                      <a:pt x="22" y="7"/>
                    </a:cubicBezTo>
                    <a:moveTo>
                      <a:pt x="2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moveTo>
                      <a:pt x="24" y="6"/>
                    </a:moveTo>
                    <a:cubicBezTo>
                      <a:pt x="24" y="5"/>
                      <a:pt x="24" y="4"/>
                      <a:pt x="24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5"/>
                      <a:pt x="25" y="6"/>
                      <a:pt x="24" y="6"/>
                    </a:cubicBezTo>
                    <a:moveTo>
                      <a:pt x="26" y="0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1" y="5"/>
                      <a:pt x="17" y="6"/>
                      <a:pt x="12" y="6"/>
                    </a:cubicBezTo>
                    <a:cubicBezTo>
                      <a:pt x="11" y="6"/>
                      <a:pt x="10" y="5"/>
                      <a:pt x="9" y="5"/>
                    </a:cubicBezTo>
                    <a:cubicBezTo>
                      <a:pt x="7" y="5"/>
                      <a:pt x="4" y="5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3"/>
                      <a:pt x="1" y="4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2" y="7"/>
                    </a:cubicBezTo>
                    <a:cubicBezTo>
                      <a:pt x="3" y="8"/>
                      <a:pt x="6" y="10"/>
                      <a:pt x="12" y="10"/>
                    </a:cubicBezTo>
                    <a:cubicBezTo>
                      <a:pt x="14" y="10"/>
                      <a:pt x="19" y="10"/>
                      <a:pt x="22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4" y="8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5" y="7"/>
                      <a:pt x="26" y="6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Freeform 68"/>
              <p:cNvSpPr>
                <a:spLocks noEditPoints="1"/>
              </p:cNvSpPr>
              <p:nvPr/>
            </p:nvSpPr>
            <p:spPr bwMode="auto">
              <a:xfrm>
                <a:off x="3577" y="2565"/>
                <a:ext cx="62" cy="23"/>
              </a:xfrm>
              <a:custGeom>
                <a:avLst/>
                <a:gdLst>
                  <a:gd name="T0" fmla="*/ 13 w 26"/>
                  <a:gd name="T1" fmla="*/ 7 h 10"/>
                  <a:gd name="T2" fmla="*/ 12 w 26"/>
                  <a:gd name="T3" fmla="*/ 7 h 10"/>
                  <a:gd name="T4" fmla="*/ 10 w 26"/>
                  <a:gd name="T5" fmla="*/ 9 h 10"/>
                  <a:gd name="T6" fmla="*/ 12 w 26"/>
                  <a:gd name="T7" fmla="*/ 7 h 10"/>
                  <a:gd name="T8" fmla="*/ 14 w 26"/>
                  <a:gd name="T9" fmla="*/ 7 h 10"/>
                  <a:gd name="T10" fmla="*/ 15 w 26"/>
                  <a:gd name="T11" fmla="*/ 6 h 10"/>
                  <a:gd name="T12" fmla="*/ 15 w 26"/>
                  <a:gd name="T13" fmla="*/ 9 h 10"/>
                  <a:gd name="T14" fmla="*/ 15 w 26"/>
                  <a:gd name="T15" fmla="*/ 6 h 10"/>
                  <a:gd name="T16" fmla="*/ 15 w 26"/>
                  <a:gd name="T17" fmla="*/ 9 h 10"/>
                  <a:gd name="T18" fmla="*/ 16 w 26"/>
                  <a:gd name="T19" fmla="*/ 6 h 10"/>
                  <a:gd name="T20" fmla="*/ 16 w 26"/>
                  <a:gd name="T21" fmla="*/ 9 h 10"/>
                  <a:gd name="T22" fmla="*/ 8 w 26"/>
                  <a:gd name="T23" fmla="*/ 6 h 10"/>
                  <a:gd name="T24" fmla="*/ 10 w 26"/>
                  <a:gd name="T25" fmla="*/ 9 h 10"/>
                  <a:gd name="T26" fmla="*/ 17 w 26"/>
                  <a:gd name="T27" fmla="*/ 6 h 10"/>
                  <a:gd name="T28" fmla="*/ 18 w 26"/>
                  <a:gd name="T29" fmla="*/ 9 h 10"/>
                  <a:gd name="T30" fmla="*/ 8 w 26"/>
                  <a:gd name="T31" fmla="*/ 9 h 10"/>
                  <a:gd name="T32" fmla="*/ 8 w 26"/>
                  <a:gd name="T33" fmla="*/ 6 h 10"/>
                  <a:gd name="T34" fmla="*/ 18 w 26"/>
                  <a:gd name="T35" fmla="*/ 8 h 10"/>
                  <a:gd name="T36" fmla="*/ 18 w 26"/>
                  <a:gd name="T37" fmla="*/ 6 h 10"/>
                  <a:gd name="T38" fmla="*/ 18 w 26"/>
                  <a:gd name="T39" fmla="*/ 9 h 10"/>
                  <a:gd name="T40" fmla="*/ 21 w 26"/>
                  <a:gd name="T41" fmla="*/ 5 h 10"/>
                  <a:gd name="T42" fmla="*/ 6 w 26"/>
                  <a:gd name="T43" fmla="*/ 8 h 10"/>
                  <a:gd name="T44" fmla="*/ 6 w 26"/>
                  <a:gd name="T45" fmla="*/ 6 h 10"/>
                  <a:gd name="T46" fmla="*/ 21 w 26"/>
                  <a:gd name="T47" fmla="*/ 5 h 10"/>
                  <a:gd name="T48" fmla="*/ 21 w 26"/>
                  <a:gd name="T49" fmla="*/ 8 h 10"/>
                  <a:gd name="T50" fmla="*/ 3 w 26"/>
                  <a:gd name="T51" fmla="*/ 5 h 10"/>
                  <a:gd name="T52" fmla="*/ 2 w 26"/>
                  <a:gd name="T53" fmla="*/ 7 h 10"/>
                  <a:gd name="T54" fmla="*/ 2 w 26"/>
                  <a:gd name="T55" fmla="*/ 4 h 10"/>
                  <a:gd name="T56" fmla="*/ 22 w 26"/>
                  <a:gd name="T57" fmla="*/ 7 h 10"/>
                  <a:gd name="T58" fmla="*/ 24 w 26"/>
                  <a:gd name="T59" fmla="*/ 4 h 10"/>
                  <a:gd name="T60" fmla="*/ 2 w 26"/>
                  <a:gd name="T61" fmla="*/ 4 h 10"/>
                  <a:gd name="T62" fmla="*/ 2 w 26"/>
                  <a:gd name="T63" fmla="*/ 4 h 10"/>
                  <a:gd name="T64" fmla="*/ 24 w 26"/>
                  <a:gd name="T65" fmla="*/ 3 h 10"/>
                  <a:gd name="T66" fmla="*/ 25 w 26"/>
                  <a:gd name="T67" fmla="*/ 5 h 10"/>
                  <a:gd name="T68" fmla="*/ 25 w 26"/>
                  <a:gd name="T69" fmla="*/ 1 h 10"/>
                  <a:gd name="T70" fmla="*/ 12 w 26"/>
                  <a:gd name="T71" fmla="*/ 6 h 10"/>
                  <a:gd name="T72" fmla="*/ 1 w 26"/>
                  <a:gd name="T73" fmla="*/ 2 h 10"/>
                  <a:gd name="T74" fmla="*/ 1 w 26"/>
                  <a:gd name="T75" fmla="*/ 1 h 10"/>
                  <a:gd name="T76" fmla="*/ 1 w 26"/>
                  <a:gd name="T77" fmla="*/ 5 h 10"/>
                  <a:gd name="T78" fmla="*/ 12 w 26"/>
                  <a:gd name="T79" fmla="*/ 10 h 10"/>
                  <a:gd name="T80" fmla="*/ 23 w 26"/>
                  <a:gd name="T81" fmla="*/ 8 h 10"/>
                  <a:gd name="T82" fmla="*/ 24 w 26"/>
                  <a:gd name="T83" fmla="*/ 7 h 10"/>
                  <a:gd name="T84" fmla="*/ 26 w 26"/>
                  <a:gd name="T85" fmla="*/ 5 h 10"/>
                  <a:gd name="T86" fmla="*/ 26 w 26"/>
                  <a:gd name="T87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6" h="10">
                    <a:moveTo>
                      <a:pt x="12" y="7"/>
                    </a:moveTo>
                    <a:cubicBezTo>
                      <a:pt x="13" y="6"/>
                      <a:pt x="13" y="6"/>
                      <a:pt x="13" y="6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3" y="9"/>
                      <a:pt x="13" y="9"/>
                      <a:pt x="12" y="9"/>
                    </a:cubicBezTo>
                    <a:cubicBezTo>
                      <a:pt x="12" y="8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moveTo>
                      <a:pt x="12" y="9"/>
                    </a:moveTo>
                    <a:cubicBezTo>
                      <a:pt x="11" y="9"/>
                      <a:pt x="11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1" y="7"/>
                      <a:pt x="12" y="7"/>
                    </a:cubicBezTo>
                    <a:cubicBezTo>
                      <a:pt x="12" y="7"/>
                      <a:pt x="12" y="8"/>
                      <a:pt x="12" y="9"/>
                    </a:cubicBezTo>
                    <a:moveTo>
                      <a:pt x="14" y="9"/>
                    </a:move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7"/>
                      <a:pt x="15" y="8"/>
                      <a:pt x="15" y="9"/>
                    </a:cubicBezTo>
                    <a:cubicBezTo>
                      <a:pt x="14" y="9"/>
                      <a:pt x="14" y="9"/>
                      <a:pt x="14" y="9"/>
                    </a:cubicBezTo>
                    <a:moveTo>
                      <a:pt x="15" y="9"/>
                    </a:move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8"/>
                      <a:pt x="15" y="7"/>
                      <a:pt x="15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16" y="9"/>
                    </a:moveTo>
                    <a:cubicBezTo>
                      <a:pt x="16" y="9"/>
                      <a:pt x="16" y="9"/>
                      <a:pt x="16" y="9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moveTo>
                      <a:pt x="10" y="9"/>
                    </a:moveTo>
                    <a:cubicBezTo>
                      <a:pt x="9" y="9"/>
                      <a:pt x="9" y="9"/>
                      <a:pt x="8" y="9"/>
                    </a:cubicBezTo>
                    <a:cubicBezTo>
                      <a:pt x="8" y="8"/>
                      <a:pt x="8" y="7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moveTo>
                      <a:pt x="17" y="9"/>
                    </a:move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9"/>
                      <a:pt x="17" y="9"/>
                      <a:pt x="17" y="9"/>
                    </a:cubicBezTo>
                    <a:moveTo>
                      <a:pt x="8" y="9"/>
                    </a:moveTo>
                    <a:cubicBezTo>
                      <a:pt x="7" y="9"/>
                      <a:pt x="7" y="9"/>
                      <a:pt x="6" y="9"/>
                    </a:cubicBezTo>
                    <a:cubicBezTo>
                      <a:pt x="6" y="8"/>
                      <a:pt x="6" y="7"/>
                      <a:pt x="6" y="6"/>
                    </a:cubicBezTo>
                    <a:cubicBezTo>
                      <a:pt x="7" y="6"/>
                      <a:pt x="7" y="6"/>
                      <a:pt x="8" y="6"/>
                    </a:cubicBezTo>
                    <a:cubicBezTo>
                      <a:pt x="8" y="7"/>
                      <a:pt x="8" y="8"/>
                      <a:pt x="8" y="9"/>
                    </a:cubicBezTo>
                    <a:moveTo>
                      <a:pt x="18" y="9"/>
                    </a:move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7"/>
                      <a:pt x="19" y="8"/>
                      <a:pt x="19" y="8"/>
                    </a:cubicBezTo>
                    <a:cubicBezTo>
                      <a:pt x="18" y="9"/>
                      <a:pt x="18" y="9"/>
                      <a:pt x="18" y="9"/>
                    </a:cubicBezTo>
                    <a:moveTo>
                      <a:pt x="20" y="8"/>
                    </a:moveTo>
                    <a:cubicBezTo>
                      <a:pt x="19" y="7"/>
                      <a:pt x="19" y="7"/>
                      <a:pt x="20" y="6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6"/>
                      <a:pt x="21" y="7"/>
                      <a:pt x="21" y="8"/>
                    </a:cubicBezTo>
                    <a:cubicBezTo>
                      <a:pt x="20" y="8"/>
                      <a:pt x="20" y="8"/>
                      <a:pt x="20" y="8"/>
                    </a:cubicBezTo>
                    <a:moveTo>
                      <a:pt x="6" y="8"/>
                    </a:moveTo>
                    <a:cubicBezTo>
                      <a:pt x="5" y="8"/>
                      <a:pt x="4" y="8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6"/>
                      <a:pt x="6" y="6"/>
                    </a:cubicBezTo>
                    <a:cubicBezTo>
                      <a:pt x="6" y="7"/>
                      <a:pt x="6" y="8"/>
                      <a:pt x="6" y="8"/>
                    </a:cubicBezTo>
                    <a:moveTo>
                      <a:pt x="21" y="8"/>
                    </a:moveTo>
                    <a:cubicBezTo>
                      <a:pt x="21" y="7"/>
                      <a:pt x="21" y="6"/>
                      <a:pt x="21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1" y="8"/>
                      <a:pt x="21" y="8"/>
                      <a:pt x="21" y="8"/>
                    </a:cubicBezTo>
                    <a:moveTo>
                      <a:pt x="3" y="7"/>
                    </a:move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7"/>
                      <a:pt x="3" y="7"/>
                    </a:cubicBezTo>
                    <a:moveTo>
                      <a:pt x="2" y="7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2" y="7"/>
                    </a:moveTo>
                    <a:cubicBezTo>
                      <a:pt x="22" y="5"/>
                      <a:pt x="22" y="5"/>
                      <a:pt x="22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3" y="4"/>
                      <a:pt x="23" y="4"/>
                      <a:pt x="24" y="4"/>
                    </a:cubicBezTo>
                    <a:cubicBezTo>
                      <a:pt x="24" y="5"/>
                      <a:pt x="24" y="6"/>
                      <a:pt x="24" y="6"/>
                    </a:cubicBezTo>
                    <a:cubicBezTo>
                      <a:pt x="23" y="7"/>
                      <a:pt x="23" y="7"/>
                      <a:pt x="22" y="7"/>
                    </a:cubicBezTo>
                    <a:moveTo>
                      <a:pt x="2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moveTo>
                      <a:pt x="24" y="6"/>
                    </a:moveTo>
                    <a:cubicBezTo>
                      <a:pt x="24" y="5"/>
                      <a:pt x="24" y="4"/>
                      <a:pt x="24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5"/>
                      <a:pt x="25" y="6"/>
                      <a:pt x="24" y="6"/>
                    </a:cubicBezTo>
                    <a:moveTo>
                      <a:pt x="26" y="0"/>
                    </a:moveTo>
                    <a:cubicBezTo>
                      <a:pt x="25" y="1"/>
                      <a:pt x="25" y="1"/>
                      <a:pt x="25" y="1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1" y="5"/>
                      <a:pt x="17" y="6"/>
                      <a:pt x="12" y="6"/>
                    </a:cubicBezTo>
                    <a:cubicBezTo>
                      <a:pt x="11" y="6"/>
                      <a:pt x="10" y="6"/>
                      <a:pt x="9" y="5"/>
                    </a:cubicBezTo>
                    <a:cubicBezTo>
                      <a:pt x="7" y="5"/>
                      <a:pt x="4" y="5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0" y="3"/>
                      <a:pt x="1" y="4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2" y="7"/>
                    </a:cubicBezTo>
                    <a:cubicBezTo>
                      <a:pt x="3" y="8"/>
                      <a:pt x="6" y="10"/>
                      <a:pt x="12" y="10"/>
                    </a:cubicBezTo>
                    <a:cubicBezTo>
                      <a:pt x="14" y="10"/>
                      <a:pt x="19" y="10"/>
                      <a:pt x="22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4" y="8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5" y="7"/>
                      <a:pt x="26" y="6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Freeform 69"/>
              <p:cNvSpPr>
                <a:spLocks noEditPoints="1"/>
              </p:cNvSpPr>
              <p:nvPr/>
            </p:nvSpPr>
            <p:spPr bwMode="auto">
              <a:xfrm>
                <a:off x="3515" y="1822"/>
                <a:ext cx="74" cy="65"/>
              </a:xfrm>
              <a:custGeom>
                <a:avLst/>
                <a:gdLst>
                  <a:gd name="T0" fmla="*/ 22 w 31"/>
                  <a:gd name="T1" fmla="*/ 26 h 27"/>
                  <a:gd name="T2" fmla="*/ 20 w 31"/>
                  <a:gd name="T3" fmla="*/ 23 h 27"/>
                  <a:gd name="T4" fmla="*/ 17 w 31"/>
                  <a:gd name="T5" fmla="*/ 21 h 27"/>
                  <a:gd name="T6" fmla="*/ 21 w 31"/>
                  <a:gd name="T7" fmla="*/ 18 h 27"/>
                  <a:gd name="T8" fmla="*/ 22 w 31"/>
                  <a:gd name="T9" fmla="*/ 25 h 27"/>
                  <a:gd name="T10" fmla="*/ 22 w 31"/>
                  <a:gd name="T11" fmla="*/ 26 h 27"/>
                  <a:gd name="T12" fmla="*/ 22 w 31"/>
                  <a:gd name="T13" fmla="*/ 24 h 27"/>
                  <a:gd name="T14" fmla="*/ 21 w 31"/>
                  <a:gd name="T15" fmla="*/ 18 h 27"/>
                  <a:gd name="T16" fmla="*/ 21 w 31"/>
                  <a:gd name="T17" fmla="*/ 18 h 27"/>
                  <a:gd name="T18" fmla="*/ 21 w 31"/>
                  <a:gd name="T19" fmla="*/ 17 h 27"/>
                  <a:gd name="T20" fmla="*/ 15 w 31"/>
                  <a:gd name="T21" fmla="*/ 12 h 27"/>
                  <a:gd name="T22" fmla="*/ 6 w 31"/>
                  <a:gd name="T23" fmla="*/ 4 h 27"/>
                  <a:gd name="T24" fmla="*/ 8 w 31"/>
                  <a:gd name="T25" fmla="*/ 6 h 27"/>
                  <a:gd name="T26" fmla="*/ 16 w 31"/>
                  <a:gd name="T27" fmla="*/ 11 h 27"/>
                  <a:gd name="T28" fmla="*/ 24 w 31"/>
                  <a:gd name="T29" fmla="*/ 16 h 27"/>
                  <a:gd name="T30" fmla="*/ 22 w 31"/>
                  <a:gd name="T31" fmla="*/ 24 h 27"/>
                  <a:gd name="T32" fmla="*/ 13 w 31"/>
                  <a:gd name="T33" fmla="*/ 23 h 27"/>
                  <a:gd name="T34" fmla="*/ 2 w 31"/>
                  <a:gd name="T35" fmla="*/ 2 h 27"/>
                  <a:gd name="T36" fmla="*/ 15 w 31"/>
                  <a:gd name="T37" fmla="*/ 13 h 27"/>
                  <a:gd name="T38" fmla="*/ 20 w 31"/>
                  <a:gd name="T39" fmla="*/ 18 h 27"/>
                  <a:gd name="T40" fmla="*/ 17 w 31"/>
                  <a:gd name="T41" fmla="*/ 20 h 27"/>
                  <a:gd name="T42" fmla="*/ 13 w 31"/>
                  <a:gd name="T43" fmla="*/ 23 h 27"/>
                  <a:gd name="T44" fmla="*/ 24 w 31"/>
                  <a:gd name="T45" fmla="*/ 15 h 27"/>
                  <a:gd name="T46" fmla="*/ 16 w 31"/>
                  <a:gd name="T47" fmla="*/ 10 h 27"/>
                  <a:gd name="T48" fmla="*/ 9 w 31"/>
                  <a:gd name="T49" fmla="*/ 5 h 27"/>
                  <a:gd name="T50" fmla="*/ 3 w 31"/>
                  <a:gd name="T51" fmla="*/ 2 h 27"/>
                  <a:gd name="T52" fmla="*/ 8 w 31"/>
                  <a:gd name="T53" fmla="*/ 3 h 27"/>
                  <a:gd name="T54" fmla="*/ 10 w 31"/>
                  <a:gd name="T55" fmla="*/ 4 h 27"/>
                  <a:gd name="T56" fmla="*/ 30 w 31"/>
                  <a:gd name="T57" fmla="*/ 12 h 27"/>
                  <a:gd name="T58" fmla="*/ 24 w 31"/>
                  <a:gd name="T59" fmla="*/ 15 h 27"/>
                  <a:gd name="T60" fmla="*/ 1 w 31"/>
                  <a:gd name="T61" fmla="*/ 0 h 27"/>
                  <a:gd name="T62" fmla="*/ 1 w 31"/>
                  <a:gd name="T63" fmla="*/ 1 h 27"/>
                  <a:gd name="T64" fmla="*/ 1 w 31"/>
                  <a:gd name="T65" fmla="*/ 1 h 27"/>
                  <a:gd name="T66" fmla="*/ 1 w 31"/>
                  <a:gd name="T67" fmla="*/ 1 h 27"/>
                  <a:gd name="T68" fmla="*/ 5 w 31"/>
                  <a:gd name="T69" fmla="*/ 11 h 27"/>
                  <a:gd name="T70" fmla="*/ 12 w 31"/>
                  <a:gd name="T71" fmla="*/ 24 h 27"/>
                  <a:gd name="T72" fmla="*/ 12 w 31"/>
                  <a:gd name="T73" fmla="*/ 24 h 27"/>
                  <a:gd name="T74" fmla="*/ 17 w 31"/>
                  <a:gd name="T75" fmla="*/ 21 h 27"/>
                  <a:gd name="T76" fmla="*/ 19 w 31"/>
                  <a:gd name="T77" fmla="*/ 24 h 27"/>
                  <a:gd name="T78" fmla="*/ 22 w 31"/>
                  <a:gd name="T79" fmla="*/ 27 h 27"/>
                  <a:gd name="T80" fmla="*/ 22 w 31"/>
                  <a:gd name="T81" fmla="*/ 27 h 27"/>
                  <a:gd name="T82" fmla="*/ 22 w 31"/>
                  <a:gd name="T83" fmla="*/ 27 h 27"/>
                  <a:gd name="T84" fmla="*/ 22 w 31"/>
                  <a:gd name="T85" fmla="*/ 27 h 27"/>
                  <a:gd name="T86" fmla="*/ 23 w 31"/>
                  <a:gd name="T87" fmla="*/ 27 h 27"/>
                  <a:gd name="T88" fmla="*/ 23 w 31"/>
                  <a:gd name="T89" fmla="*/ 26 h 27"/>
                  <a:gd name="T90" fmla="*/ 24 w 31"/>
                  <a:gd name="T91" fmla="*/ 16 h 27"/>
                  <a:gd name="T92" fmla="*/ 30 w 31"/>
                  <a:gd name="T93" fmla="*/ 13 h 27"/>
                  <a:gd name="T94" fmla="*/ 31 w 31"/>
                  <a:gd name="T95" fmla="*/ 13 h 27"/>
                  <a:gd name="T96" fmla="*/ 31 w 31"/>
                  <a:gd name="T97" fmla="*/ 12 h 27"/>
                  <a:gd name="T98" fmla="*/ 31 w 31"/>
                  <a:gd name="T99" fmla="*/ 12 h 27"/>
                  <a:gd name="T100" fmla="*/ 11 w 31"/>
                  <a:gd name="T101" fmla="*/ 4 h 27"/>
                  <a:gd name="T102" fmla="*/ 8 w 31"/>
                  <a:gd name="T103" fmla="*/ 3 h 27"/>
                  <a:gd name="T104" fmla="*/ 1 w 31"/>
                  <a:gd name="T10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1" h="27">
                    <a:moveTo>
                      <a:pt x="22" y="26"/>
                    </a:moveTo>
                    <a:cubicBezTo>
                      <a:pt x="21" y="25"/>
                      <a:pt x="20" y="24"/>
                      <a:pt x="20" y="23"/>
                    </a:cubicBezTo>
                    <a:cubicBezTo>
                      <a:pt x="19" y="22"/>
                      <a:pt x="18" y="22"/>
                      <a:pt x="17" y="21"/>
                    </a:cubicBezTo>
                    <a:cubicBezTo>
                      <a:pt x="18" y="20"/>
                      <a:pt x="19" y="19"/>
                      <a:pt x="21" y="18"/>
                    </a:cubicBezTo>
                    <a:cubicBezTo>
                      <a:pt x="21" y="20"/>
                      <a:pt x="21" y="22"/>
                      <a:pt x="22" y="25"/>
                    </a:cubicBezTo>
                    <a:cubicBezTo>
                      <a:pt x="22" y="26"/>
                      <a:pt x="22" y="26"/>
                      <a:pt x="22" y="26"/>
                    </a:cubicBezTo>
                    <a:moveTo>
                      <a:pt x="22" y="24"/>
                    </a:moveTo>
                    <a:cubicBezTo>
                      <a:pt x="22" y="21"/>
                      <a:pt x="22" y="20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19" y="15"/>
                      <a:pt x="17" y="14"/>
                      <a:pt x="15" y="12"/>
                    </a:cubicBezTo>
                    <a:cubicBezTo>
                      <a:pt x="12" y="9"/>
                      <a:pt x="9" y="7"/>
                      <a:pt x="6" y="4"/>
                    </a:cubicBezTo>
                    <a:cubicBezTo>
                      <a:pt x="7" y="5"/>
                      <a:pt x="8" y="5"/>
                      <a:pt x="8" y="6"/>
                    </a:cubicBezTo>
                    <a:cubicBezTo>
                      <a:pt x="11" y="7"/>
                      <a:pt x="13" y="9"/>
                      <a:pt x="16" y="11"/>
                    </a:cubicBezTo>
                    <a:cubicBezTo>
                      <a:pt x="19" y="13"/>
                      <a:pt x="22" y="15"/>
                      <a:pt x="24" y="16"/>
                    </a:cubicBezTo>
                    <a:cubicBezTo>
                      <a:pt x="22" y="24"/>
                      <a:pt x="22" y="24"/>
                      <a:pt x="22" y="24"/>
                    </a:cubicBezTo>
                    <a:moveTo>
                      <a:pt x="13" y="23"/>
                    </a:moveTo>
                    <a:cubicBezTo>
                      <a:pt x="10" y="19"/>
                      <a:pt x="3" y="5"/>
                      <a:pt x="2" y="2"/>
                    </a:cubicBezTo>
                    <a:cubicBezTo>
                      <a:pt x="7" y="6"/>
                      <a:pt x="10" y="9"/>
                      <a:pt x="15" y="13"/>
                    </a:cubicBezTo>
                    <a:cubicBezTo>
                      <a:pt x="16" y="14"/>
                      <a:pt x="18" y="16"/>
                      <a:pt x="20" y="18"/>
                    </a:cubicBezTo>
                    <a:cubicBezTo>
                      <a:pt x="19" y="18"/>
                      <a:pt x="18" y="19"/>
                      <a:pt x="17" y="20"/>
                    </a:cubicBezTo>
                    <a:cubicBezTo>
                      <a:pt x="15" y="22"/>
                      <a:pt x="14" y="23"/>
                      <a:pt x="13" y="23"/>
                    </a:cubicBezTo>
                    <a:moveTo>
                      <a:pt x="24" y="15"/>
                    </a:moveTo>
                    <a:cubicBezTo>
                      <a:pt x="22" y="14"/>
                      <a:pt x="20" y="12"/>
                      <a:pt x="16" y="10"/>
                    </a:cubicBezTo>
                    <a:cubicBezTo>
                      <a:pt x="13" y="8"/>
                      <a:pt x="11" y="7"/>
                      <a:pt x="9" y="5"/>
                    </a:cubicBezTo>
                    <a:cubicBezTo>
                      <a:pt x="7" y="4"/>
                      <a:pt x="5" y="3"/>
                      <a:pt x="3" y="2"/>
                    </a:cubicBezTo>
                    <a:cubicBezTo>
                      <a:pt x="5" y="2"/>
                      <a:pt x="6" y="3"/>
                      <a:pt x="8" y="3"/>
                    </a:cubicBezTo>
                    <a:cubicBezTo>
                      <a:pt x="9" y="4"/>
                      <a:pt x="9" y="4"/>
                      <a:pt x="10" y="4"/>
                    </a:cubicBezTo>
                    <a:cubicBezTo>
                      <a:pt x="16" y="7"/>
                      <a:pt x="23" y="9"/>
                      <a:pt x="30" y="12"/>
                    </a:cubicBezTo>
                    <a:cubicBezTo>
                      <a:pt x="28" y="13"/>
                      <a:pt x="26" y="14"/>
                      <a:pt x="24" y="15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5" y="11"/>
                    </a:cubicBezTo>
                    <a:cubicBezTo>
                      <a:pt x="7" y="15"/>
                      <a:pt x="11" y="21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4" y="24"/>
                      <a:pt x="15" y="23"/>
                      <a:pt x="17" y="21"/>
                    </a:cubicBezTo>
                    <a:cubicBezTo>
                      <a:pt x="17" y="22"/>
                      <a:pt x="18" y="23"/>
                      <a:pt x="19" y="24"/>
                    </a:cubicBezTo>
                    <a:cubicBezTo>
                      <a:pt x="20" y="25"/>
                      <a:pt x="21" y="25"/>
                      <a:pt x="22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3" y="26"/>
                      <a:pt x="23" y="26"/>
                      <a:pt x="23" y="26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6" y="15"/>
                      <a:pt x="28" y="14"/>
                      <a:pt x="30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24" y="9"/>
                      <a:pt x="17" y="6"/>
                      <a:pt x="11" y="4"/>
                    </a:cubicBezTo>
                    <a:cubicBezTo>
                      <a:pt x="10" y="3"/>
                      <a:pt x="9" y="3"/>
                      <a:pt x="8" y="3"/>
                    </a:cubicBezTo>
                    <a:cubicBezTo>
                      <a:pt x="6" y="2"/>
                      <a:pt x="5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Freeform 70"/>
              <p:cNvSpPr>
                <a:spLocks noEditPoints="1"/>
              </p:cNvSpPr>
              <p:nvPr/>
            </p:nvSpPr>
            <p:spPr bwMode="auto">
              <a:xfrm>
                <a:off x="3453" y="1742"/>
                <a:ext cx="74" cy="64"/>
              </a:xfrm>
              <a:custGeom>
                <a:avLst/>
                <a:gdLst>
                  <a:gd name="T0" fmla="*/ 22 w 31"/>
                  <a:gd name="T1" fmla="*/ 25 h 27"/>
                  <a:gd name="T2" fmla="*/ 20 w 31"/>
                  <a:gd name="T3" fmla="*/ 23 h 27"/>
                  <a:gd name="T4" fmla="*/ 17 w 31"/>
                  <a:gd name="T5" fmla="*/ 21 h 27"/>
                  <a:gd name="T6" fmla="*/ 21 w 31"/>
                  <a:gd name="T7" fmla="*/ 18 h 27"/>
                  <a:gd name="T8" fmla="*/ 22 w 31"/>
                  <a:gd name="T9" fmla="*/ 25 h 27"/>
                  <a:gd name="T10" fmla="*/ 22 w 31"/>
                  <a:gd name="T11" fmla="*/ 25 h 27"/>
                  <a:gd name="T12" fmla="*/ 23 w 31"/>
                  <a:gd name="T13" fmla="*/ 23 h 27"/>
                  <a:gd name="T14" fmla="*/ 21 w 31"/>
                  <a:gd name="T15" fmla="*/ 18 h 27"/>
                  <a:gd name="T16" fmla="*/ 22 w 31"/>
                  <a:gd name="T17" fmla="*/ 18 h 27"/>
                  <a:gd name="T18" fmla="*/ 21 w 31"/>
                  <a:gd name="T19" fmla="*/ 17 h 27"/>
                  <a:gd name="T20" fmla="*/ 15 w 31"/>
                  <a:gd name="T21" fmla="*/ 12 h 27"/>
                  <a:gd name="T22" fmla="*/ 9 w 31"/>
                  <a:gd name="T23" fmla="*/ 6 h 27"/>
                  <a:gd name="T24" fmla="*/ 16 w 31"/>
                  <a:gd name="T25" fmla="*/ 11 h 27"/>
                  <a:gd name="T26" fmla="*/ 24 w 31"/>
                  <a:gd name="T27" fmla="*/ 16 h 27"/>
                  <a:gd name="T28" fmla="*/ 23 w 31"/>
                  <a:gd name="T29" fmla="*/ 23 h 27"/>
                  <a:gd name="T30" fmla="*/ 13 w 31"/>
                  <a:gd name="T31" fmla="*/ 23 h 27"/>
                  <a:gd name="T32" fmla="*/ 2 w 31"/>
                  <a:gd name="T33" fmla="*/ 2 h 27"/>
                  <a:gd name="T34" fmla="*/ 15 w 31"/>
                  <a:gd name="T35" fmla="*/ 13 h 27"/>
                  <a:gd name="T36" fmla="*/ 20 w 31"/>
                  <a:gd name="T37" fmla="*/ 17 h 27"/>
                  <a:gd name="T38" fmla="*/ 17 w 31"/>
                  <a:gd name="T39" fmla="*/ 20 h 27"/>
                  <a:gd name="T40" fmla="*/ 13 w 31"/>
                  <a:gd name="T41" fmla="*/ 23 h 27"/>
                  <a:gd name="T42" fmla="*/ 24 w 31"/>
                  <a:gd name="T43" fmla="*/ 15 h 27"/>
                  <a:gd name="T44" fmla="*/ 16 w 31"/>
                  <a:gd name="T45" fmla="*/ 10 h 27"/>
                  <a:gd name="T46" fmla="*/ 9 w 31"/>
                  <a:gd name="T47" fmla="*/ 5 h 27"/>
                  <a:gd name="T48" fmla="*/ 4 w 31"/>
                  <a:gd name="T49" fmla="*/ 2 h 27"/>
                  <a:gd name="T50" fmla="*/ 8 w 31"/>
                  <a:gd name="T51" fmla="*/ 4 h 27"/>
                  <a:gd name="T52" fmla="*/ 10 w 31"/>
                  <a:gd name="T53" fmla="*/ 4 h 27"/>
                  <a:gd name="T54" fmla="*/ 29 w 31"/>
                  <a:gd name="T55" fmla="*/ 12 h 27"/>
                  <a:gd name="T56" fmla="*/ 24 w 31"/>
                  <a:gd name="T57" fmla="*/ 15 h 27"/>
                  <a:gd name="T58" fmla="*/ 1 w 31"/>
                  <a:gd name="T59" fmla="*/ 0 h 27"/>
                  <a:gd name="T60" fmla="*/ 1 w 31"/>
                  <a:gd name="T61" fmla="*/ 1 h 27"/>
                  <a:gd name="T62" fmla="*/ 1 w 31"/>
                  <a:gd name="T63" fmla="*/ 1 h 27"/>
                  <a:gd name="T64" fmla="*/ 1 w 31"/>
                  <a:gd name="T65" fmla="*/ 1 h 27"/>
                  <a:gd name="T66" fmla="*/ 5 w 31"/>
                  <a:gd name="T67" fmla="*/ 11 h 27"/>
                  <a:gd name="T68" fmla="*/ 12 w 31"/>
                  <a:gd name="T69" fmla="*/ 24 h 27"/>
                  <a:gd name="T70" fmla="*/ 12 w 31"/>
                  <a:gd name="T71" fmla="*/ 24 h 27"/>
                  <a:gd name="T72" fmla="*/ 17 w 31"/>
                  <a:gd name="T73" fmla="*/ 22 h 27"/>
                  <a:gd name="T74" fmla="*/ 19 w 31"/>
                  <a:gd name="T75" fmla="*/ 24 h 27"/>
                  <a:gd name="T76" fmla="*/ 22 w 31"/>
                  <a:gd name="T77" fmla="*/ 27 h 27"/>
                  <a:gd name="T78" fmla="*/ 22 w 31"/>
                  <a:gd name="T79" fmla="*/ 27 h 27"/>
                  <a:gd name="T80" fmla="*/ 22 w 31"/>
                  <a:gd name="T81" fmla="*/ 27 h 27"/>
                  <a:gd name="T82" fmla="*/ 22 w 31"/>
                  <a:gd name="T83" fmla="*/ 27 h 27"/>
                  <a:gd name="T84" fmla="*/ 23 w 31"/>
                  <a:gd name="T85" fmla="*/ 27 h 27"/>
                  <a:gd name="T86" fmla="*/ 23 w 31"/>
                  <a:gd name="T87" fmla="*/ 26 h 27"/>
                  <a:gd name="T88" fmla="*/ 25 w 31"/>
                  <a:gd name="T89" fmla="*/ 16 h 27"/>
                  <a:gd name="T90" fmla="*/ 30 w 31"/>
                  <a:gd name="T91" fmla="*/ 13 h 27"/>
                  <a:gd name="T92" fmla="*/ 31 w 31"/>
                  <a:gd name="T93" fmla="*/ 13 h 27"/>
                  <a:gd name="T94" fmla="*/ 31 w 31"/>
                  <a:gd name="T95" fmla="*/ 12 h 27"/>
                  <a:gd name="T96" fmla="*/ 31 w 31"/>
                  <a:gd name="T97" fmla="*/ 12 h 27"/>
                  <a:gd name="T98" fmla="*/ 11 w 31"/>
                  <a:gd name="T99" fmla="*/ 3 h 27"/>
                  <a:gd name="T100" fmla="*/ 9 w 31"/>
                  <a:gd name="T101" fmla="*/ 3 h 27"/>
                  <a:gd name="T102" fmla="*/ 1 w 31"/>
                  <a:gd name="T10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1" h="27">
                    <a:moveTo>
                      <a:pt x="22" y="25"/>
                    </a:moveTo>
                    <a:cubicBezTo>
                      <a:pt x="21" y="24"/>
                      <a:pt x="20" y="24"/>
                      <a:pt x="20" y="23"/>
                    </a:cubicBezTo>
                    <a:cubicBezTo>
                      <a:pt x="19" y="22"/>
                      <a:pt x="18" y="22"/>
                      <a:pt x="17" y="21"/>
                    </a:cubicBezTo>
                    <a:cubicBezTo>
                      <a:pt x="18" y="20"/>
                      <a:pt x="19" y="19"/>
                      <a:pt x="21" y="18"/>
                    </a:cubicBezTo>
                    <a:cubicBezTo>
                      <a:pt x="21" y="20"/>
                      <a:pt x="21" y="22"/>
                      <a:pt x="22" y="25"/>
                    </a:cubicBezTo>
                    <a:cubicBezTo>
                      <a:pt x="22" y="25"/>
                      <a:pt x="22" y="25"/>
                      <a:pt x="22" y="25"/>
                    </a:cubicBezTo>
                    <a:moveTo>
                      <a:pt x="23" y="23"/>
                    </a:moveTo>
                    <a:cubicBezTo>
                      <a:pt x="22" y="21"/>
                      <a:pt x="22" y="19"/>
                      <a:pt x="21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19" y="15"/>
                      <a:pt x="17" y="14"/>
                      <a:pt x="15" y="12"/>
                    </a:cubicBezTo>
                    <a:cubicBezTo>
                      <a:pt x="13" y="10"/>
                      <a:pt x="11" y="8"/>
                      <a:pt x="9" y="6"/>
                    </a:cubicBezTo>
                    <a:cubicBezTo>
                      <a:pt x="11" y="8"/>
                      <a:pt x="13" y="9"/>
                      <a:pt x="16" y="11"/>
                    </a:cubicBezTo>
                    <a:cubicBezTo>
                      <a:pt x="19" y="13"/>
                      <a:pt x="22" y="15"/>
                      <a:pt x="24" y="16"/>
                    </a:cubicBezTo>
                    <a:cubicBezTo>
                      <a:pt x="23" y="23"/>
                      <a:pt x="23" y="23"/>
                      <a:pt x="23" y="23"/>
                    </a:cubicBezTo>
                    <a:moveTo>
                      <a:pt x="13" y="23"/>
                    </a:moveTo>
                    <a:cubicBezTo>
                      <a:pt x="10" y="19"/>
                      <a:pt x="4" y="6"/>
                      <a:pt x="2" y="2"/>
                    </a:cubicBezTo>
                    <a:cubicBezTo>
                      <a:pt x="7" y="6"/>
                      <a:pt x="10" y="9"/>
                      <a:pt x="15" y="13"/>
                    </a:cubicBezTo>
                    <a:cubicBezTo>
                      <a:pt x="16" y="14"/>
                      <a:pt x="18" y="16"/>
                      <a:pt x="20" y="17"/>
                    </a:cubicBezTo>
                    <a:cubicBezTo>
                      <a:pt x="19" y="18"/>
                      <a:pt x="18" y="19"/>
                      <a:pt x="17" y="20"/>
                    </a:cubicBezTo>
                    <a:cubicBezTo>
                      <a:pt x="15" y="22"/>
                      <a:pt x="14" y="23"/>
                      <a:pt x="13" y="23"/>
                    </a:cubicBezTo>
                    <a:moveTo>
                      <a:pt x="24" y="15"/>
                    </a:moveTo>
                    <a:cubicBezTo>
                      <a:pt x="22" y="14"/>
                      <a:pt x="20" y="12"/>
                      <a:pt x="16" y="10"/>
                    </a:cubicBezTo>
                    <a:cubicBezTo>
                      <a:pt x="13" y="8"/>
                      <a:pt x="11" y="7"/>
                      <a:pt x="9" y="5"/>
                    </a:cubicBezTo>
                    <a:cubicBezTo>
                      <a:pt x="7" y="4"/>
                      <a:pt x="6" y="3"/>
                      <a:pt x="4" y="2"/>
                    </a:cubicBezTo>
                    <a:cubicBezTo>
                      <a:pt x="6" y="3"/>
                      <a:pt x="7" y="3"/>
                      <a:pt x="8" y="4"/>
                    </a:cubicBezTo>
                    <a:cubicBezTo>
                      <a:pt x="9" y="4"/>
                      <a:pt x="9" y="4"/>
                      <a:pt x="10" y="4"/>
                    </a:cubicBezTo>
                    <a:cubicBezTo>
                      <a:pt x="16" y="7"/>
                      <a:pt x="23" y="10"/>
                      <a:pt x="29" y="12"/>
                    </a:cubicBezTo>
                    <a:cubicBezTo>
                      <a:pt x="28" y="13"/>
                      <a:pt x="26" y="14"/>
                      <a:pt x="24" y="15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5" y="11"/>
                    </a:cubicBezTo>
                    <a:cubicBezTo>
                      <a:pt x="7" y="15"/>
                      <a:pt x="10" y="22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4" y="24"/>
                      <a:pt x="15" y="23"/>
                      <a:pt x="17" y="22"/>
                    </a:cubicBezTo>
                    <a:cubicBezTo>
                      <a:pt x="17" y="22"/>
                      <a:pt x="18" y="23"/>
                      <a:pt x="19" y="24"/>
                    </a:cubicBezTo>
                    <a:cubicBezTo>
                      <a:pt x="20" y="25"/>
                      <a:pt x="21" y="26"/>
                      <a:pt x="22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3" y="26"/>
                      <a:pt x="23" y="26"/>
                      <a:pt x="23" y="2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7" y="15"/>
                      <a:pt x="28" y="14"/>
                      <a:pt x="30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24" y="9"/>
                      <a:pt x="17" y="6"/>
                      <a:pt x="11" y="3"/>
                    </a:cubicBezTo>
                    <a:cubicBezTo>
                      <a:pt x="10" y="3"/>
                      <a:pt x="9" y="3"/>
                      <a:pt x="9" y="3"/>
                    </a:cubicBezTo>
                    <a:cubicBezTo>
                      <a:pt x="6" y="2"/>
                      <a:pt x="5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Freeform 71"/>
              <p:cNvSpPr>
                <a:spLocks noEditPoints="1"/>
              </p:cNvSpPr>
              <p:nvPr/>
            </p:nvSpPr>
            <p:spPr bwMode="auto">
              <a:xfrm>
                <a:off x="3539" y="2108"/>
                <a:ext cx="119" cy="112"/>
              </a:xfrm>
              <a:custGeom>
                <a:avLst/>
                <a:gdLst>
                  <a:gd name="T0" fmla="*/ 14 w 50"/>
                  <a:gd name="T1" fmla="*/ 46 h 47"/>
                  <a:gd name="T2" fmla="*/ 16 w 50"/>
                  <a:gd name="T3" fmla="*/ 46 h 47"/>
                  <a:gd name="T4" fmla="*/ 19 w 50"/>
                  <a:gd name="T5" fmla="*/ 46 h 47"/>
                  <a:gd name="T6" fmla="*/ 20 w 50"/>
                  <a:gd name="T7" fmla="*/ 46 h 47"/>
                  <a:gd name="T8" fmla="*/ 22 w 50"/>
                  <a:gd name="T9" fmla="*/ 46 h 47"/>
                  <a:gd name="T10" fmla="*/ 24 w 50"/>
                  <a:gd name="T11" fmla="*/ 46 h 47"/>
                  <a:gd name="T12" fmla="*/ 27 w 50"/>
                  <a:gd name="T13" fmla="*/ 46 h 47"/>
                  <a:gd name="T14" fmla="*/ 28 w 50"/>
                  <a:gd name="T15" fmla="*/ 46 h 47"/>
                  <a:gd name="T16" fmla="*/ 33 w 50"/>
                  <a:gd name="T17" fmla="*/ 46 h 47"/>
                  <a:gd name="T18" fmla="*/ 34 w 50"/>
                  <a:gd name="T19" fmla="*/ 46 h 47"/>
                  <a:gd name="T20" fmla="*/ 37 w 50"/>
                  <a:gd name="T21" fmla="*/ 45 h 47"/>
                  <a:gd name="T22" fmla="*/ 38 w 50"/>
                  <a:gd name="T23" fmla="*/ 45 h 47"/>
                  <a:gd name="T24" fmla="*/ 13 w 50"/>
                  <a:gd name="T25" fmla="*/ 45 h 47"/>
                  <a:gd name="T26" fmla="*/ 19 w 50"/>
                  <a:gd name="T27" fmla="*/ 42 h 47"/>
                  <a:gd name="T28" fmla="*/ 31 w 50"/>
                  <a:gd name="T29" fmla="*/ 40 h 47"/>
                  <a:gd name="T30" fmla="*/ 38 w 50"/>
                  <a:gd name="T31" fmla="*/ 44 h 47"/>
                  <a:gd name="T32" fmla="*/ 13 w 50"/>
                  <a:gd name="T33" fmla="*/ 43 h 47"/>
                  <a:gd name="T34" fmla="*/ 6 w 50"/>
                  <a:gd name="T35" fmla="*/ 37 h 47"/>
                  <a:gd name="T36" fmla="*/ 4 w 50"/>
                  <a:gd name="T37" fmla="*/ 37 h 47"/>
                  <a:gd name="T38" fmla="*/ 42 w 50"/>
                  <a:gd name="T39" fmla="*/ 36 h 47"/>
                  <a:gd name="T40" fmla="*/ 8 w 50"/>
                  <a:gd name="T41" fmla="*/ 37 h 47"/>
                  <a:gd name="T42" fmla="*/ 39 w 50"/>
                  <a:gd name="T43" fmla="*/ 36 h 47"/>
                  <a:gd name="T44" fmla="*/ 36 w 50"/>
                  <a:gd name="T45" fmla="*/ 37 h 47"/>
                  <a:gd name="T46" fmla="*/ 43 w 50"/>
                  <a:gd name="T47" fmla="*/ 36 h 47"/>
                  <a:gd name="T48" fmla="*/ 35 w 50"/>
                  <a:gd name="T49" fmla="*/ 35 h 47"/>
                  <a:gd name="T50" fmla="*/ 34 w 50"/>
                  <a:gd name="T51" fmla="*/ 35 h 47"/>
                  <a:gd name="T52" fmla="*/ 31 w 50"/>
                  <a:gd name="T53" fmla="*/ 35 h 47"/>
                  <a:gd name="T54" fmla="*/ 30 w 50"/>
                  <a:gd name="T55" fmla="*/ 35 h 47"/>
                  <a:gd name="T56" fmla="*/ 28 w 50"/>
                  <a:gd name="T57" fmla="*/ 35 h 47"/>
                  <a:gd name="T58" fmla="*/ 26 w 50"/>
                  <a:gd name="T59" fmla="*/ 35 h 47"/>
                  <a:gd name="T60" fmla="*/ 25 w 50"/>
                  <a:gd name="T61" fmla="*/ 35 h 47"/>
                  <a:gd name="T62" fmla="*/ 24 w 50"/>
                  <a:gd name="T63" fmla="*/ 35 h 47"/>
                  <a:gd name="T64" fmla="*/ 11 w 50"/>
                  <a:gd name="T65" fmla="*/ 35 h 47"/>
                  <a:gd name="T66" fmla="*/ 20 w 50"/>
                  <a:gd name="T67" fmla="*/ 35 h 47"/>
                  <a:gd name="T68" fmla="*/ 18 w 50"/>
                  <a:gd name="T69" fmla="*/ 35 h 47"/>
                  <a:gd name="T70" fmla="*/ 17 w 50"/>
                  <a:gd name="T71" fmla="*/ 35 h 47"/>
                  <a:gd name="T72" fmla="*/ 15 w 50"/>
                  <a:gd name="T73" fmla="*/ 35 h 47"/>
                  <a:gd name="T74" fmla="*/ 47 w 50"/>
                  <a:gd name="T75" fmla="*/ 35 h 47"/>
                  <a:gd name="T76" fmla="*/ 4 w 50"/>
                  <a:gd name="T77" fmla="*/ 35 h 47"/>
                  <a:gd name="T78" fmla="*/ 47 w 50"/>
                  <a:gd name="T79" fmla="*/ 36 h 47"/>
                  <a:gd name="T80" fmla="*/ 2 w 50"/>
                  <a:gd name="T81" fmla="*/ 31 h 47"/>
                  <a:gd name="T82" fmla="*/ 7 w 50"/>
                  <a:gd name="T83" fmla="*/ 1 h 47"/>
                  <a:gd name="T84" fmla="*/ 49 w 50"/>
                  <a:gd name="T85" fmla="*/ 9 h 47"/>
                  <a:gd name="T86" fmla="*/ 41 w 50"/>
                  <a:gd name="T87" fmla="*/ 35 h 47"/>
                  <a:gd name="T88" fmla="*/ 7 w 50"/>
                  <a:gd name="T89" fmla="*/ 0 h 47"/>
                  <a:gd name="T90" fmla="*/ 1 w 50"/>
                  <a:gd name="T91" fmla="*/ 32 h 47"/>
                  <a:gd name="T92" fmla="*/ 18 w 50"/>
                  <a:gd name="T93" fmla="*/ 41 h 47"/>
                  <a:gd name="T94" fmla="*/ 12 w 50"/>
                  <a:gd name="T95" fmla="*/ 42 h 47"/>
                  <a:gd name="T96" fmla="*/ 14 w 50"/>
                  <a:gd name="T97" fmla="*/ 47 h 47"/>
                  <a:gd name="T98" fmla="*/ 39 w 50"/>
                  <a:gd name="T99" fmla="*/ 46 h 47"/>
                  <a:gd name="T100" fmla="*/ 32 w 50"/>
                  <a:gd name="T101" fmla="*/ 42 h 47"/>
                  <a:gd name="T102" fmla="*/ 49 w 50"/>
                  <a:gd name="T103" fmla="*/ 37 h 47"/>
                  <a:gd name="T104" fmla="*/ 50 w 50"/>
                  <a:gd name="T105" fmla="*/ 9 h 47"/>
                  <a:gd name="T106" fmla="*/ 7 w 50"/>
                  <a:gd name="T10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0" h="47">
                    <a:moveTo>
                      <a:pt x="14" y="46"/>
                    </a:moveTo>
                    <a:cubicBezTo>
                      <a:pt x="13" y="46"/>
                      <a:pt x="13" y="46"/>
                      <a:pt x="13" y="46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15" y="45"/>
                      <a:pt x="15" y="45"/>
                      <a:pt x="15" y="45"/>
                    </a:cubicBezTo>
                    <a:cubicBezTo>
                      <a:pt x="14" y="46"/>
                      <a:pt x="14" y="46"/>
                      <a:pt x="14" y="46"/>
                    </a:cubicBezTo>
                    <a:cubicBezTo>
                      <a:pt x="14" y="46"/>
                      <a:pt x="14" y="46"/>
                      <a:pt x="14" y="46"/>
                    </a:cubicBezTo>
                    <a:moveTo>
                      <a:pt x="15" y="46"/>
                    </a:moveTo>
                    <a:cubicBezTo>
                      <a:pt x="16" y="45"/>
                      <a:pt x="16" y="45"/>
                      <a:pt x="16" y="45"/>
                    </a:cubicBezTo>
                    <a:cubicBezTo>
                      <a:pt x="17" y="45"/>
                      <a:pt x="17" y="45"/>
                      <a:pt x="17" y="45"/>
                    </a:cubicBezTo>
                    <a:cubicBezTo>
                      <a:pt x="16" y="46"/>
                      <a:pt x="16" y="46"/>
                      <a:pt x="16" y="46"/>
                    </a:cubicBezTo>
                    <a:cubicBezTo>
                      <a:pt x="16" y="46"/>
                      <a:pt x="16" y="46"/>
                      <a:pt x="16" y="46"/>
                    </a:cubicBezTo>
                    <a:cubicBezTo>
                      <a:pt x="16" y="46"/>
                      <a:pt x="16" y="46"/>
                      <a:pt x="16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moveTo>
                      <a:pt x="17" y="46"/>
                    </a:moveTo>
                    <a:cubicBezTo>
                      <a:pt x="18" y="45"/>
                      <a:pt x="18" y="45"/>
                      <a:pt x="18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8" y="46"/>
                      <a:pt x="18" y="46"/>
                      <a:pt x="17" y="46"/>
                    </a:cubicBezTo>
                    <a:moveTo>
                      <a:pt x="19" y="46"/>
                    </a:moveTo>
                    <a:cubicBezTo>
                      <a:pt x="20" y="45"/>
                      <a:pt x="20" y="45"/>
                      <a:pt x="20" y="45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19" y="46"/>
                      <a:pt x="19" y="46"/>
                      <a:pt x="19" y="46"/>
                    </a:cubicBezTo>
                    <a:moveTo>
                      <a:pt x="21" y="46"/>
                    </a:moveTo>
                    <a:cubicBezTo>
                      <a:pt x="21" y="45"/>
                      <a:pt x="21" y="45"/>
                      <a:pt x="21" y="45"/>
                    </a:cubicBezTo>
                    <a:cubicBezTo>
                      <a:pt x="23" y="45"/>
                      <a:pt x="23" y="45"/>
                      <a:pt x="23" y="45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1" y="46"/>
                      <a:pt x="21" y="46"/>
                      <a:pt x="21" y="46"/>
                    </a:cubicBezTo>
                    <a:moveTo>
                      <a:pt x="23" y="46"/>
                    </a:moveTo>
                    <a:cubicBezTo>
                      <a:pt x="24" y="45"/>
                      <a:pt x="24" y="45"/>
                      <a:pt x="24" y="45"/>
                    </a:cubicBezTo>
                    <a:cubicBezTo>
                      <a:pt x="24" y="45"/>
                      <a:pt x="24" y="45"/>
                      <a:pt x="24" y="45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23" y="46"/>
                      <a:pt x="23" y="46"/>
                      <a:pt x="23" y="46"/>
                    </a:cubicBezTo>
                    <a:moveTo>
                      <a:pt x="25" y="46"/>
                    </a:moveTo>
                    <a:cubicBezTo>
                      <a:pt x="26" y="45"/>
                      <a:pt x="26" y="45"/>
                      <a:pt x="26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6"/>
                      <a:pt x="27" y="46"/>
                      <a:pt x="27" y="46"/>
                    </a:cubicBezTo>
                    <a:cubicBezTo>
                      <a:pt x="27" y="46"/>
                      <a:pt x="27" y="46"/>
                      <a:pt x="27" y="46"/>
                    </a:cubicBezTo>
                    <a:cubicBezTo>
                      <a:pt x="26" y="46"/>
                      <a:pt x="25" y="46"/>
                      <a:pt x="25" y="46"/>
                    </a:cubicBezTo>
                    <a:moveTo>
                      <a:pt x="28" y="46"/>
                    </a:moveTo>
                    <a:cubicBezTo>
                      <a:pt x="28" y="45"/>
                      <a:pt x="28" y="45"/>
                      <a:pt x="28" y="45"/>
                    </a:cubicBezTo>
                    <a:cubicBezTo>
                      <a:pt x="29" y="45"/>
                      <a:pt x="29" y="45"/>
                      <a:pt x="29" y="45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28" y="46"/>
                      <a:pt x="28" y="46"/>
                      <a:pt x="28" y="46"/>
                    </a:cubicBezTo>
                    <a:moveTo>
                      <a:pt x="31" y="46"/>
                    </a:moveTo>
                    <a:cubicBezTo>
                      <a:pt x="31" y="46"/>
                      <a:pt x="30" y="46"/>
                      <a:pt x="30" y="46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1" y="46"/>
                      <a:pt x="31" y="46"/>
                      <a:pt x="31" y="46"/>
                    </a:cubicBezTo>
                    <a:moveTo>
                      <a:pt x="33" y="46"/>
                    </a:moveTo>
                    <a:cubicBezTo>
                      <a:pt x="33" y="46"/>
                      <a:pt x="32" y="46"/>
                      <a:pt x="32" y="46"/>
                    </a:cubicBezTo>
                    <a:cubicBezTo>
                      <a:pt x="33" y="45"/>
                      <a:pt x="33" y="45"/>
                      <a:pt x="33" y="45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33" y="46"/>
                      <a:pt x="33" y="46"/>
                      <a:pt x="33" y="46"/>
                    </a:cubicBezTo>
                    <a:moveTo>
                      <a:pt x="35" y="46"/>
                    </a:moveTo>
                    <a:cubicBezTo>
                      <a:pt x="34" y="46"/>
                      <a:pt x="34" y="46"/>
                      <a:pt x="34" y="46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36" y="45"/>
                      <a:pt x="36" y="45"/>
                      <a:pt x="36" y="45"/>
                    </a:cubicBezTo>
                    <a:cubicBezTo>
                      <a:pt x="35" y="46"/>
                      <a:pt x="35" y="46"/>
                      <a:pt x="35" y="46"/>
                    </a:cubicBezTo>
                    <a:moveTo>
                      <a:pt x="36" y="46"/>
                    </a:moveTo>
                    <a:cubicBezTo>
                      <a:pt x="36" y="45"/>
                      <a:pt x="36" y="45"/>
                      <a:pt x="36" y="45"/>
                    </a:cubicBezTo>
                    <a:cubicBezTo>
                      <a:pt x="37" y="45"/>
                      <a:pt x="37" y="45"/>
                      <a:pt x="37" y="45"/>
                    </a:cubicBezTo>
                    <a:cubicBezTo>
                      <a:pt x="36" y="46"/>
                      <a:pt x="36" y="46"/>
                      <a:pt x="36" y="46"/>
                    </a:cubicBezTo>
                    <a:cubicBezTo>
                      <a:pt x="36" y="46"/>
                      <a:pt x="36" y="46"/>
                      <a:pt x="36" y="46"/>
                    </a:cubicBezTo>
                    <a:moveTo>
                      <a:pt x="37" y="46"/>
                    </a:moveTo>
                    <a:cubicBezTo>
                      <a:pt x="38" y="45"/>
                      <a:pt x="38" y="45"/>
                      <a:pt x="38" y="45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37" y="46"/>
                      <a:pt x="37" y="46"/>
                      <a:pt x="37" y="46"/>
                    </a:cubicBezTo>
                    <a:moveTo>
                      <a:pt x="13" y="46"/>
                    </a:moveTo>
                    <a:cubicBezTo>
                      <a:pt x="13" y="45"/>
                      <a:pt x="13" y="45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3" y="46"/>
                      <a:pt x="13" y="46"/>
                      <a:pt x="13" y="46"/>
                    </a:cubicBezTo>
                    <a:moveTo>
                      <a:pt x="15" y="43"/>
                    </a:moveTo>
                    <a:cubicBezTo>
                      <a:pt x="15" y="43"/>
                      <a:pt x="15" y="43"/>
                      <a:pt x="15" y="43"/>
                    </a:cubicBezTo>
                    <a:cubicBezTo>
                      <a:pt x="16" y="43"/>
                      <a:pt x="16" y="43"/>
                      <a:pt x="17" y="43"/>
                    </a:cubicBezTo>
                    <a:cubicBezTo>
                      <a:pt x="18" y="43"/>
                      <a:pt x="18" y="43"/>
                      <a:pt x="19" y="42"/>
                    </a:cubicBezTo>
                    <a:cubicBezTo>
                      <a:pt x="19" y="42"/>
                      <a:pt x="19" y="42"/>
                      <a:pt x="19" y="41"/>
                    </a:cubicBezTo>
                    <a:cubicBezTo>
                      <a:pt x="19" y="40"/>
                      <a:pt x="19" y="39"/>
                      <a:pt x="19" y="39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23" y="38"/>
                      <a:pt x="27" y="38"/>
                      <a:pt x="31" y="38"/>
                    </a:cubicBezTo>
                    <a:cubicBezTo>
                      <a:pt x="31" y="38"/>
                      <a:pt x="31" y="39"/>
                      <a:pt x="31" y="39"/>
                    </a:cubicBezTo>
                    <a:cubicBezTo>
                      <a:pt x="31" y="40"/>
                      <a:pt x="31" y="40"/>
                      <a:pt x="31" y="40"/>
                    </a:cubicBezTo>
                    <a:cubicBezTo>
                      <a:pt x="31" y="40"/>
                      <a:pt x="31" y="40"/>
                      <a:pt x="31" y="40"/>
                    </a:cubicBezTo>
                    <a:cubicBezTo>
                      <a:pt x="31" y="41"/>
                      <a:pt x="31" y="42"/>
                      <a:pt x="31" y="42"/>
                    </a:cubicBezTo>
                    <a:cubicBezTo>
                      <a:pt x="31" y="43"/>
                      <a:pt x="32" y="43"/>
                      <a:pt x="32" y="43"/>
                    </a:cubicBezTo>
                    <a:cubicBezTo>
                      <a:pt x="37" y="43"/>
                      <a:pt x="37" y="43"/>
                      <a:pt x="37" y="43"/>
                    </a:cubicBezTo>
                    <a:cubicBezTo>
                      <a:pt x="37" y="43"/>
                      <a:pt x="37" y="43"/>
                      <a:pt x="38" y="43"/>
                    </a:cubicBezTo>
                    <a:cubicBezTo>
                      <a:pt x="38" y="44"/>
                      <a:pt x="38" y="44"/>
                      <a:pt x="38" y="44"/>
                    </a:cubicBezTo>
                    <a:cubicBezTo>
                      <a:pt x="26" y="44"/>
                      <a:pt x="26" y="44"/>
                      <a:pt x="26" y="44"/>
                    </a:cubicBezTo>
                    <a:cubicBezTo>
                      <a:pt x="26" y="44"/>
                      <a:pt x="26" y="44"/>
                      <a:pt x="26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5" y="43"/>
                      <a:pt x="15" y="43"/>
                    </a:cubicBezTo>
                    <a:moveTo>
                      <a:pt x="7" y="37"/>
                    </a:moveTo>
                    <a:cubicBezTo>
                      <a:pt x="7" y="37"/>
                      <a:pt x="7" y="37"/>
                      <a:pt x="7" y="37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6" y="36"/>
                      <a:pt x="7" y="36"/>
                      <a:pt x="7" y="36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8" y="36"/>
                      <a:pt x="7" y="36"/>
                      <a:pt x="7" y="37"/>
                    </a:cubicBezTo>
                    <a:moveTo>
                      <a:pt x="5" y="37"/>
                    </a:moveTo>
                    <a:cubicBezTo>
                      <a:pt x="5" y="37"/>
                      <a:pt x="5" y="37"/>
                      <a:pt x="4" y="37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5" y="37"/>
                      <a:pt x="5" y="37"/>
                      <a:pt x="5" y="37"/>
                    </a:cubicBezTo>
                    <a:moveTo>
                      <a:pt x="41" y="36"/>
                    </a:moveTo>
                    <a:cubicBezTo>
                      <a:pt x="42" y="36"/>
                      <a:pt x="42" y="36"/>
                      <a:pt x="42" y="36"/>
                    </a:cubicBezTo>
                    <a:cubicBezTo>
                      <a:pt x="43" y="36"/>
                      <a:pt x="43" y="36"/>
                      <a:pt x="43" y="36"/>
                    </a:cubicBezTo>
                    <a:cubicBezTo>
                      <a:pt x="42" y="36"/>
                      <a:pt x="42" y="36"/>
                      <a:pt x="42" y="36"/>
                    </a:cubicBezTo>
                    <a:cubicBezTo>
                      <a:pt x="42" y="36"/>
                      <a:pt x="42" y="36"/>
                      <a:pt x="42" y="36"/>
                    </a:cubicBezTo>
                    <a:cubicBezTo>
                      <a:pt x="42" y="36"/>
                      <a:pt x="41" y="36"/>
                      <a:pt x="41" y="36"/>
                    </a:cubicBezTo>
                    <a:moveTo>
                      <a:pt x="9" y="37"/>
                    </a:moveTo>
                    <a:cubicBezTo>
                      <a:pt x="8" y="37"/>
                      <a:pt x="8" y="37"/>
                      <a:pt x="8" y="37"/>
                    </a:cubicBezTo>
                    <a:cubicBezTo>
                      <a:pt x="8" y="36"/>
                      <a:pt x="9" y="36"/>
                      <a:pt x="9" y="36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10" y="36"/>
                      <a:pt x="9" y="36"/>
                      <a:pt x="9" y="37"/>
                    </a:cubicBezTo>
                    <a:cubicBezTo>
                      <a:pt x="9" y="37"/>
                      <a:pt x="9" y="37"/>
                      <a:pt x="9" y="37"/>
                    </a:cubicBezTo>
                    <a:moveTo>
                      <a:pt x="39" y="37"/>
                    </a:moveTo>
                    <a:cubicBezTo>
                      <a:pt x="39" y="36"/>
                      <a:pt x="39" y="36"/>
                      <a:pt x="39" y="36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0" y="37"/>
                      <a:pt x="39" y="37"/>
                      <a:pt x="39" y="37"/>
                    </a:cubicBezTo>
                    <a:moveTo>
                      <a:pt x="36" y="37"/>
                    </a:moveTo>
                    <a:cubicBezTo>
                      <a:pt x="37" y="36"/>
                      <a:pt x="37" y="36"/>
                      <a:pt x="37" y="36"/>
                    </a:cubicBezTo>
                    <a:cubicBezTo>
                      <a:pt x="38" y="36"/>
                      <a:pt x="38" y="36"/>
                      <a:pt x="39" y="36"/>
                    </a:cubicBezTo>
                    <a:cubicBezTo>
                      <a:pt x="38" y="36"/>
                      <a:pt x="38" y="36"/>
                      <a:pt x="38" y="36"/>
                    </a:cubicBezTo>
                    <a:cubicBezTo>
                      <a:pt x="38" y="37"/>
                      <a:pt x="38" y="37"/>
                      <a:pt x="38" y="37"/>
                    </a:cubicBezTo>
                    <a:cubicBezTo>
                      <a:pt x="37" y="37"/>
                      <a:pt x="37" y="37"/>
                      <a:pt x="36" y="37"/>
                    </a:cubicBezTo>
                    <a:moveTo>
                      <a:pt x="43" y="36"/>
                    </a:moveTo>
                    <a:cubicBezTo>
                      <a:pt x="44" y="36"/>
                      <a:pt x="44" y="36"/>
                      <a:pt x="44" y="36"/>
                    </a:cubicBezTo>
                    <a:cubicBezTo>
                      <a:pt x="44" y="36"/>
                      <a:pt x="44" y="36"/>
                      <a:pt x="45" y="35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44" y="36"/>
                      <a:pt x="43" y="36"/>
                      <a:pt x="43" y="36"/>
                    </a:cubicBezTo>
                    <a:moveTo>
                      <a:pt x="35" y="37"/>
                    </a:moveTo>
                    <a:cubicBezTo>
                      <a:pt x="35" y="35"/>
                      <a:pt x="35" y="35"/>
                      <a:pt x="35" y="35"/>
                    </a:cubicBezTo>
                    <a:cubicBezTo>
                      <a:pt x="36" y="35"/>
                      <a:pt x="36" y="35"/>
                      <a:pt x="36" y="35"/>
                    </a:cubicBezTo>
                    <a:cubicBezTo>
                      <a:pt x="36" y="36"/>
                      <a:pt x="36" y="36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moveTo>
                      <a:pt x="32" y="37"/>
                    </a:moveTo>
                    <a:cubicBezTo>
                      <a:pt x="32" y="36"/>
                      <a:pt x="32" y="36"/>
                      <a:pt x="33" y="35"/>
                    </a:cubicBezTo>
                    <a:cubicBezTo>
                      <a:pt x="33" y="35"/>
                      <a:pt x="34" y="35"/>
                      <a:pt x="34" y="35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33" y="37"/>
                      <a:pt x="32" y="37"/>
                      <a:pt x="32" y="37"/>
                    </a:cubicBezTo>
                    <a:moveTo>
                      <a:pt x="30" y="37"/>
                    </a:moveTo>
                    <a:cubicBezTo>
                      <a:pt x="31" y="36"/>
                      <a:pt x="31" y="36"/>
                      <a:pt x="31" y="36"/>
                    </a:cubicBezTo>
                    <a:cubicBezTo>
                      <a:pt x="31" y="35"/>
                      <a:pt x="31" y="35"/>
                      <a:pt x="31" y="35"/>
                    </a:cubicBezTo>
                    <a:cubicBezTo>
                      <a:pt x="32" y="35"/>
                      <a:pt x="32" y="35"/>
                      <a:pt x="32" y="35"/>
                    </a:cubicBezTo>
                    <a:cubicBezTo>
                      <a:pt x="31" y="36"/>
                      <a:pt x="31" y="36"/>
                      <a:pt x="31" y="37"/>
                    </a:cubicBezTo>
                    <a:cubicBezTo>
                      <a:pt x="30" y="37"/>
                      <a:pt x="30" y="37"/>
                      <a:pt x="30" y="37"/>
                    </a:cubicBezTo>
                    <a:moveTo>
                      <a:pt x="29" y="37"/>
                    </a:moveTo>
                    <a:cubicBezTo>
                      <a:pt x="29" y="35"/>
                      <a:pt x="29" y="35"/>
                      <a:pt x="29" y="35"/>
                    </a:cubicBezTo>
                    <a:cubicBezTo>
                      <a:pt x="30" y="35"/>
                      <a:pt x="30" y="35"/>
                      <a:pt x="30" y="35"/>
                    </a:cubicBezTo>
                    <a:cubicBezTo>
                      <a:pt x="30" y="35"/>
                      <a:pt x="30" y="35"/>
                      <a:pt x="30" y="35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29" y="37"/>
                      <a:pt x="29" y="37"/>
                      <a:pt x="29" y="37"/>
                    </a:cubicBezTo>
                    <a:moveTo>
                      <a:pt x="27" y="37"/>
                    </a:moveTo>
                    <a:cubicBezTo>
                      <a:pt x="27" y="36"/>
                      <a:pt x="28" y="36"/>
                      <a:pt x="28" y="35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28" y="37"/>
                      <a:pt x="28" y="37"/>
                      <a:pt x="28" y="37"/>
                    </a:cubicBezTo>
                    <a:cubicBezTo>
                      <a:pt x="27" y="37"/>
                      <a:pt x="27" y="37"/>
                      <a:pt x="27" y="37"/>
                    </a:cubicBezTo>
                    <a:moveTo>
                      <a:pt x="26" y="37"/>
                    </a:moveTo>
                    <a:cubicBezTo>
                      <a:pt x="26" y="36"/>
                      <a:pt x="26" y="36"/>
                      <a:pt x="26" y="36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7" y="35"/>
                      <a:pt x="27" y="35"/>
                      <a:pt x="27" y="35"/>
                    </a:cubicBezTo>
                    <a:cubicBezTo>
                      <a:pt x="27" y="35"/>
                      <a:pt x="27" y="35"/>
                      <a:pt x="27" y="35"/>
                    </a:cubicBezTo>
                    <a:cubicBezTo>
                      <a:pt x="27" y="36"/>
                      <a:pt x="26" y="36"/>
                      <a:pt x="26" y="37"/>
                    </a:cubicBezTo>
                    <a:cubicBezTo>
                      <a:pt x="26" y="37"/>
                      <a:pt x="26" y="37"/>
                      <a:pt x="26" y="37"/>
                    </a:cubicBezTo>
                    <a:moveTo>
                      <a:pt x="24" y="37"/>
                    </a:moveTo>
                    <a:cubicBezTo>
                      <a:pt x="24" y="36"/>
                      <a:pt x="25" y="36"/>
                      <a:pt x="25" y="35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5" y="36"/>
                      <a:pt x="25" y="36"/>
                      <a:pt x="25" y="37"/>
                    </a:cubicBezTo>
                    <a:cubicBezTo>
                      <a:pt x="24" y="37"/>
                      <a:pt x="24" y="37"/>
                      <a:pt x="24" y="37"/>
                    </a:cubicBezTo>
                    <a:moveTo>
                      <a:pt x="22" y="37"/>
                    </a:moveTo>
                    <a:cubicBezTo>
                      <a:pt x="22" y="36"/>
                      <a:pt x="23" y="36"/>
                      <a:pt x="23" y="35"/>
                    </a:cubicBezTo>
                    <a:cubicBezTo>
                      <a:pt x="23" y="35"/>
                      <a:pt x="24" y="35"/>
                      <a:pt x="24" y="35"/>
                    </a:cubicBezTo>
                    <a:cubicBezTo>
                      <a:pt x="24" y="36"/>
                      <a:pt x="24" y="36"/>
                      <a:pt x="23" y="37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3" y="37"/>
                      <a:pt x="22" y="37"/>
                      <a:pt x="22" y="37"/>
                    </a:cubicBezTo>
                    <a:moveTo>
                      <a:pt x="11" y="37"/>
                    </a:moveTo>
                    <a:cubicBezTo>
                      <a:pt x="11" y="37"/>
                      <a:pt x="10" y="37"/>
                      <a:pt x="10" y="37"/>
                    </a:cubicBezTo>
                    <a:cubicBezTo>
                      <a:pt x="10" y="36"/>
                      <a:pt x="10" y="36"/>
                      <a:pt x="11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1" y="37"/>
                      <a:pt x="11" y="37"/>
                      <a:pt x="11" y="37"/>
                    </a:cubicBezTo>
                    <a:moveTo>
                      <a:pt x="19" y="37"/>
                    </a:moveTo>
                    <a:cubicBezTo>
                      <a:pt x="20" y="36"/>
                      <a:pt x="20" y="36"/>
                      <a:pt x="20" y="36"/>
                    </a:cubicBezTo>
                    <a:cubicBezTo>
                      <a:pt x="20" y="35"/>
                      <a:pt x="20" y="35"/>
                      <a:pt x="20" y="35"/>
                    </a:cubicBezTo>
                    <a:cubicBezTo>
                      <a:pt x="21" y="35"/>
                      <a:pt x="21" y="35"/>
                      <a:pt x="22" y="35"/>
                    </a:cubicBezTo>
                    <a:cubicBezTo>
                      <a:pt x="22" y="36"/>
                      <a:pt x="22" y="36"/>
                      <a:pt x="21" y="37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0" y="37"/>
                      <a:pt x="20" y="37"/>
                      <a:pt x="19" y="37"/>
                    </a:cubicBezTo>
                    <a:moveTo>
                      <a:pt x="17" y="37"/>
                    </a:moveTo>
                    <a:cubicBezTo>
                      <a:pt x="17" y="36"/>
                      <a:pt x="17" y="36"/>
                      <a:pt x="18" y="35"/>
                    </a:cubicBezTo>
                    <a:cubicBezTo>
                      <a:pt x="18" y="35"/>
                      <a:pt x="19" y="35"/>
                      <a:pt x="19" y="35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17" y="37"/>
                      <a:pt x="17" y="37"/>
                      <a:pt x="17" y="37"/>
                    </a:cubicBezTo>
                    <a:moveTo>
                      <a:pt x="15" y="37"/>
                    </a:moveTo>
                    <a:cubicBezTo>
                      <a:pt x="15" y="35"/>
                      <a:pt x="15" y="35"/>
                      <a:pt x="15" y="35"/>
                    </a:cubicBezTo>
                    <a:cubicBezTo>
                      <a:pt x="16" y="35"/>
                      <a:pt x="16" y="35"/>
                      <a:pt x="17" y="35"/>
                    </a:cubicBezTo>
                    <a:cubicBezTo>
                      <a:pt x="17" y="36"/>
                      <a:pt x="16" y="36"/>
                      <a:pt x="16" y="37"/>
                    </a:cubicBezTo>
                    <a:cubicBezTo>
                      <a:pt x="16" y="37"/>
                      <a:pt x="15" y="37"/>
                      <a:pt x="15" y="37"/>
                    </a:cubicBezTo>
                    <a:moveTo>
                      <a:pt x="12" y="37"/>
                    </a:moveTo>
                    <a:cubicBezTo>
                      <a:pt x="13" y="35"/>
                      <a:pt x="13" y="35"/>
                      <a:pt x="13" y="35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3" y="37"/>
                      <a:pt x="13" y="37"/>
                      <a:pt x="12" y="37"/>
                    </a:cubicBezTo>
                    <a:moveTo>
                      <a:pt x="45" y="36"/>
                    </a:moveTo>
                    <a:cubicBezTo>
                      <a:pt x="46" y="35"/>
                      <a:pt x="46" y="35"/>
                      <a:pt x="46" y="35"/>
                    </a:cubicBezTo>
                    <a:cubicBezTo>
                      <a:pt x="46" y="35"/>
                      <a:pt x="47" y="35"/>
                      <a:pt x="47" y="35"/>
                    </a:cubicBezTo>
                    <a:cubicBezTo>
                      <a:pt x="47" y="36"/>
                      <a:pt x="46" y="36"/>
                      <a:pt x="46" y="36"/>
                    </a:cubicBezTo>
                    <a:cubicBezTo>
                      <a:pt x="46" y="36"/>
                      <a:pt x="46" y="36"/>
                      <a:pt x="45" y="36"/>
                    </a:cubicBezTo>
                    <a:moveTo>
                      <a:pt x="4" y="36"/>
                    </a:moveTo>
                    <a:cubicBezTo>
                      <a:pt x="3" y="36"/>
                      <a:pt x="3" y="36"/>
                      <a:pt x="3" y="36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6"/>
                      <a:pt x="4" y="36"/>
                      <a:pt x="4" y="36"/>
                    </a:cubicBezTo>
                    <a:moveTo>
                      <a:pt x="47" y="36"/>
                    </a:moveTo>
                    <a:cubicBezTo>
                      <a:pt x="47" y="36"/>
                      <a:pt x="48" y="35"/>
                      <a:pt x="48" y="35"/>
                    </a:cubicBezTo>
                    <a:cubicBezTo>
                      <a:pt x="48" y="35"/>
                      <a:pt x="49" y="35"/>
                      <a:pt x="49" y="34"/>
                    </a:cubicBezTo>
                    <a:cubicBezTo>
                      <a:pt x="49" y="35"/>
                      <a:pt x="49" y="35"/>
                      <a:pt x="48" y="36"/>
                    </a:cubicBezTo>
                    <a:cubicBezTo>
                      <a:pt x="47" y="36"/>
                      <a:pt x="47" y="36"/>
                      <a:pt x="47" y="36"/>
                    </a:cubicBezTo>
                    <a:moveTo>
                      <a:pt x="2" y="36"/>
                    </a:moveTo>
                    <a:cubicBezTo>
                      <a:pt x="2" y="35"/>
                      <a:pt x="2" y="35"/>
                      <a:pt x="2" y="34"/>
                    </a:cubicBezTo>
                    <a:cubicBezTo>
                      <a:pt x="2" y="34"/>
                      <a:pt x="2" y="35"/>
                      <a:pt x="3" y="35"/>
                    </a:cubicBezTo>
                    <a:cubicBezTo>
                      <a:pt x="2" y="36"/>
                      <a:pt x="2" y="36"/>
                      <a:pt x="2" y="36"/>
                    </a:cubicBezTo>
                    <a:moveTo>
                      <a:pt x="7" y="35"/>
                    </a:moveTo>
                    <a:cubicBezTo>
                      <a:pt x="3" y="35"/>
                      <a:pt x="2" y="34"/>
                      <a:pt x="2" y="31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1" y="9"/>
                      <a:pt x="1" y="4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6" y="1"/>
                      <a:pt x="7" y="1"/>
                    </a:cubicBezTo>
                    <a:cubicBezTo>
                      <a:pt x="8" y="1"/>
                      <a:pt x="10" y="1"/>
                      <a:pt x="11" y="1"/>
                    </a:cubicBezTo>
                    <a:cubicBezTo>
                      <a:pt x="12" y="1"/>
                      <a:pt x="14" y="1"/>
                      <a:pt x="15" y="1"/>
                    </a:cubicBezTo>
                    <a:cubicBezTo>
                      <a:pt x="47" y="1"/>
                      <a:pt x="47" y="1"/>
                      <a:pt x="47" y="1"/>
                    </a:cubicBezTo>
                    <a:cubicBezTo>
                      <a:pt x="47" y="1"/>
                      <a:pt x="48" y="2"/>
                      <a:pt x="48" y="2"/>
                    </a:cubicBezTo>
                    <a:cubicBezTo>
                      <a:pt x="49" y="3"/>
                      <a:pt x="49" y="6"/>
                      <a:pt x="49" y="7"/>
                    </a:cubicBezTo>
                    <a:cubicBezTo>
                      <a:pt x="49" y="8"/>
                      <a:pt x="49" y="8"/>
                      <a:pt x="49" y="9"/>
                    </a:cubicBezTo>
                    <a:cubicBezTo>
                      <a:pt x="49" y="23"/>
                      <a:pt x="49" y="23"/>
                      <a:pt x="49" y="23"/>
                    </a:cubicBezTo>
                    <a:cubicBezTo>
                      <a:pt x="49" y="24"/>
                      <a:pt x="49" y="25"/>
                      <a:pt x="49" y="26"/>
                    </a:cubicBezTo>
                    <a:cubicBezTo>
                      <a:pt x="49" y="28"/>
                      <a:pt x="49" y="30"/>
                      <a:pt x="49" y="32"/>
                    </a:cubicBezTo>
                    <a:cubicBezTo>
                      <a:pt x="49" y="33"/>
                      <a:pt x="49" y="33"/>
                      <a:pt x="48" y="33"/>
                    </a:cubicBezTo>
                    <a:cubicBezTo>
                      <a:pt x="47" y="34"/>
                      <a:pt x="45" y="35"/>
                      <a:pt x="43" y="35"/>
                    </a:cubicBezTo>
                    <a:cubicBezTo>
                      <a:pt x="42" y="35"/>
                      <a:pt x="42" y="35"/>
                      <a:pt x="41" y="35"/>
                    </a:cubicBezTo>
                    <a:cubicBezTo>
                      <a:pt x="41" y="35"/>
                      <a:pt x="40" y="35"/>
                      <a:pt x="40" y="35"/>
                    </a:cubicBezTo>
                    <a:cubicBezTo>
                      <a:pt x="36" y="35"/>
                      <a:pt x="31" y="34"/>
                      <a:pt x="27" y="34"/>
                    </a:cubicBezTo>
                    <a:cubicBezTo>
                      <a:pt x="22" y="34"/>
                      <a:pt x="18" y="34"/>
                      <a:pt x="14" y="34"/>
                    </a:cubicBezTo>
                    <a:cubicBezTo>
                      <a:pt x="13" y="34"/>
                      <a:pt x="12" y="34"/>
                      <a:pt x="11" y="34"/>
                    </a:cubicBezTo>
                    <a:cubicBezTo>
                      <a:pt x="10" y="35"/>
                      <a:pt x="9" y="35"/>
                      <a:pt x="7" y="35"/>
                    </a:cubicBezTo>
                    <a:moveTo>
                      <a:pt x="7" y="0"/>
                    </a:moveTo>
                    <a:cubicBezTo>
                      <a:pt x="6" y="0"/>
                      <a:pt x="4" y="0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0" y="3"/>
                      <a:pt x="0" y="8"/>
                      <a:pt x="0" y="12"/>
                    </a:cubicBezTo>
                    <a:cubicBezTo>
                      <a:pt x="0" y="13"/>
                      <a:pt x="1" y="14"/>
                      <a:pt x="1" y="14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32"/>
                      <a:pt x="1" y="32"/>
                      <a:pt x="1" y="32"/>
                    </a:cubicBezTo>
                    <a:cubicBezTo>
                      <a:pt x="1" y="34"/>
                      <a:pt x="1" y="35"/>
                      <a:pt x="2" y="36"/>
                    </a:cubicBezTo>
                    <a:cubicBezTo>
                      <a:pt x="3" y="38"/>
                      <a:pt x="4" y="38"/>
                      <a:pt x="6" y="38"/>
                    </a:cubicBezTo>
                    <a:cubicBezTo>
                      <a:pt x="9" y="38"/>
                      <a:pt x="13" y="38"/>
                      <a:pt x="17" y="38"/>
                    </a:cubicBezTo>
                    <a:cubicBezTo>
                      <a:pt x="17" y="38"/>
                      <a:pt x="18" y="38"/>
                      <a:pt x="18" y="38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8" y="39"/>
                      <a:pt x="18" y="40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18" y="42"/>
                      <a:pt x="17" y="42"/>
                      <a:pt x="17" y="42"/>
                    </a:cubicBezTo>
                    <a:cubicBezTo>
                      <a:pt x="16" y="42"/>
                      <a:pt x="16" y="42"/>
                      <a:pt x="15" y="42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14" y="42"/>
                      <a:pt x="14" y="42"/>
                      <a:pt x="13" y="42"/>
                    </a:cubicBezTo>
                    <a:cubicBezTo>
                      <a:pt x="13" y="42"/>
                      <a:pt x="12" y="42"/>
                      <a:pt x="12" y="42"/>
                    </a:cubicBezTo>
                    <a:cubicBezTo>
                      <a:pt x="12" y="43"/>
                      <a:pt x="12" y="43"/>
                      <a:pt x="12" y="44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2" y="44"/>
                      <a:pt x="12" y="46"/>
                      <a:pt x="12" y="46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3" y="47"/>
                      <a:pt x="13" y="47"/>
                      <a:pt x="14" y="47"/>
                    </a:cubicBezTo>
                    <a:cubicBezTo>
                      <a:pt x="15" y="47"/>
                      <a:pt x="15" y="47"/>
                      <a:pt x="15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8" y="47"/>
                      <a:pt x="21" y="47"/>
                      <a:pt x="23" y="47"/>
                    </a:cubicBezTo>
                    <a:cubicBezTo>
                      <a:pt x="25" y="47"/>
                      <a:pt x="27" y="47"/>
                      <a:pt x="29" y="47"/>
                    </a:cubicBezTo>
                    <a:cubicBezTo>
                      <a:pt x="31" y="47"/>
                      <a:pt x="33" y="47"/>
                      <a:pt x="35" y="47"/>
                    </a:cubicBezTo>
                    <a:cubicBezTo>
                      <a:pt x="35" y="47"/>
                      <a:pt x="39" y="47"/>
                      <a:pt x="39" y="46"/>
                    </a:cubicBezTo>
                    <a:cubicBezTo>
                      <a:pt x="39" y="44"/>
                      <a:pt x="39" y="44"/>
                      <a:pt x="39" y="44"/>
                    </a:cubicBezTo>
                    <a:cubicBezTo>
                      <a:pt x="39" y="44"/>
                      <a:pt x="39" y="44"/>
                      <a:pt x="39" y="44"/>
                    </a:cubicBezTo>
                    <a:cubicBezTo>
                      <a:pt x="39" y="44"/>
                      <a:pt x="39" y="44"/>
                      <a:pt x="39" y="44"/>
                    </a:cubicBezTo>
                    <a:cubicBezTo>
                      <a:pt x="39" y="43"/>
                      <a:pt x="38" y="42"/>
                      <a:pt x="37" y="4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32" y="42"/>
                      <a:pt x="32" y="41"/>
                      <a:pt x="32" y="41"/>
                    </a:cubicBezTo>
                    <a:cubicBezTo>
                      <a:pt x="32" y="40"/>
                      <a:pt x="32" y="40"/>
                      <a:pt x="32" y="40"/>
                    </a:cubicBezTo>
                    <a:cubicBezTo>
                      <a:pt x="32" y="39"/>
                      <a:pt x="32" y="39"/>
                      <a:pt x="32" y="39"/>
                    </a:cubicBezTo>
                    <a:cubicBezTo>
                      <a:pt x="32" y="39"/>
                      <a:pt x="32" y="38"/>
                      <a:pt x="32" y="38"/>
                    </a:cubicBezTo>
                    <a:cubicBezTo>
                      <a:pt x="39" y="38"/>
                      <a:pt x="45" y="37"/>
                      <a:pt x="47" y="37"/>
                    </a:cubicBezTo>
                    <a:cubicBezTo>
                      <a:pt x="47" y="37"/>
                      <a:pt x="48" y="37"/>
                      <a:pt x="49" y="37"/>
                    </a:cubicBezTo>
                    <a:cubicBezTo>
                      <a:pt x="50" y="36"/>
                      <a:pt x="50" y="34"/>
                      <a:pt x="50" y="33"/>
                    </a:cubicBezTo>
                    <a:cubicBezTo>
                      <a:pt x="50" y="32"/>
                      <a:pt x="50" y="32"/>
                      <a:pt x="50" y="32"/>
                    </a:cubicBezTo>
                    <a:cubicBezTo>
                      <a:pt x="50" y="32"/>
                      <a:pt x="50" y="32"/>
                      <a:pt x="50" y="32"/>
                    </a:cubicBezTo>
                    <a:cubicBezTo>
                      <a:pt x="50" y="30"/>
                      <a:pt x="50" y="28"/>
                      <a:pt x="50" y="26"/>
                    </a:cubicBezTo>
                    <a:cubicBezTo>
                      <a:pt x="50" y="25"/>
                      <a:pt x="50" y="24"/>
                      <a:pt x="50" y="23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6"/>
                      <a:pt x="50" y="3"/>
                      <a:pt x="49" y="1"/>
                    </a:cubicBezTo>
                    <a:cubicBezTo>
                      <a:pt x="48" y="1"/>
                      <a:pt x="48" y="0"/>
                      <a:pt x="47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4" y="0"/>
                      <a:pt x="12" y="0"/>
                      <a:pt x="11" y="0"/>
                    </a:cubicBezTo>
                    <a:cubicBezTo>
                      <a:pt x="10" y="0"/>
                      <a:pt x="8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Freeform 72"/>
              <p:cNvSpPr>
                <a:spLocks noEditPoints="1"/>
              </p:cNvSpPr>
              <p:nvPr/>
            </p:nvSpPr>
            <p:spPr bwMode="auto">
              <a:xfrm>
                <a:off x="3672" y="2213"/>
                <a:ext cx="60" cy="49"/>
              </a:xfrm>
              <a:custGeom>
                <a:avLst/>
                <a:gdLst>
                  <a:gd name="T0" fmla="*/ 15 w 25"/>
                  <a:gd name="T1" fmla="*/ 18 h 21"/>
                  <a:gd name="T2" fmla="*/ 8 w 25"/>
                  <a:gd name="T3" fmla="*/ 13 h 21"/>
                  <a:gd name="T4" fmla="*/ 2 w 25"/>
                  <a:gd name="T5" fmla="*/ 8 h 21"/>
                  <a:gd name="T6" fmla="*/ 4 w 25"/>
                  <a:gd name="T7" fmla="*/ 9 h 21"/>
                  <a:gd name="T8" fmla="*/ 12 w 25"/>
                  <a:gd name="T9" fmla="*/ 15 h 21"/>
                  <a:gd name="T10" fmla="*/ 19 w 25"/>
                  <a:gd name="T11" fmla="*/ 19 h 21"/>
                  <a:gd name="T12" fmla="*/ 22 w 25"/>
                  <a:gd name="T13" fmla="*/ 18 h 21"/>
                  <a:gd name="T14" fmla="*/ 19 w 25"/>
                  <a:gd name="T15" fmla="*/ 18 h 21"/>
                  <a:gd name="T16" fmla="*/ 13 w 25"/>
                  <a:gd name="T17" fmla="*/ 15 h 21"/>
                  <a:gd name="T18" fmla="*/ 7 w 25"/>
                  <a:gd name="T19" fmla="*/ 10 h 21"/>
                  <a:gd name="T20" fmla="*/ 8 w 25"/>
                  <a:gd name="T21" fmla="*/ 7 h 21"/>
                  <a:gd name="T22" fmla="*/ 13 w 25"/>
                  <a:gd name="T23" fmla="*/ 5 h 21"/>
                  <a:gd name="T24" fmla="*/ 18 w 25"/>
                  <a:gd name="T25" fmla="*/ 3 h 21"/>
                  <a:gd name="T26" fmla="*/ 24 w 25"/>
                  <a:gd name="T27" fmla="*/ 14 h 21"/>
                  <a:gd name="T28" fmla="*/ 24 w 25"/>
                  <a:gd name="T29" fmla="*/ 16 h 21"/>
                  <a:gd name="T30" fmla="*/ 6 w 25"/>
                  <a:gd name="T31" fmla="*/ 9 h 21"/>
                  <a:gd name="T32" fmla="*/ 4 w 25"/>
                  <a:gd name="T33" fmla="*/ 8 h 21"/>
                  <a:gd name="T34" fmla="*/ 2 w 25"/>
                  <a:gd name="T35" fmla="*/ 6 h 21"/>
                  <a:gd name="T36" fmla="*/ 11 w 25"/>
                  <a:gd name="T37" fmla="*/ 5 h 21"/>
                  <a:gd name="T38" fmla="*/ 11 w 25"/>
                  <a:gd name="T39" fmla="*/ 5 h 21"/>
                  <a:gd name="T40" fmla="*/ 6 w 25"/>
                  <a:gd name="T41" fmla="*/ 9 h 21"/>
                  <a:gd name="T42" fmla="*/ 11 w 25"/>
                  <a:gd name="T43" fmla="*/ 4 h 21"/>
                  <a:gd name="T44" fmla="*/ 7 w 25"/>
                  <a:gd name="T45" fmla="*/ 1 h 21"/>
                  <a:gd name="T46" fmla="*/ 16 w 25"/>
                  <a:gd name="T47" fmla="*/ 2 h 21"/>
                  <a:gd name="T48" fmla="*/ 12 w 25"/>
                  <a:gd name="T49" fmla="*/ 4 h 21"/>
                  <a:gd name="T50" fmla="*/ 7 w 25"/>
                  <a:gd name="T51" fmla="*/ 0 h 21"/>
                  <a:gd name="T52" fmla="*/ 5 w 25"/>
                  <a:gd name="T53" fmla="*/ 1 h 21"/>
                  <a:gd name="T54" fmla="*/ 1 w 25"/>
                  <a:gd name="T55" fmla="*/ 4 h 21"/>
                  <a:gd name="T56" fmla="*/ 1 w 25"/>
                  <a:gd name="T57" fmla="*/ 8 h 21"/>
                  <a:gd name="T58" fmla="*/ 8 w 25"/>
                  <a:gd name="T59" fmla="*/ 14 h 21"/>
                  <a:gd name="T60" fmla="*/ 14 w 25"/>
                  <a:gd name="T61" fmla="*/ 19 h 21"/>
                  <a:gd name="T62" fmla="*/ 23 w 25"/>
                  <a:gd name="T63" fmla="*/ 19 h 21"/>
                  <a:gd name="T64" fmla="*/ 19 w 25"/>
                  <a:gd name="T65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5" h="21">
                    <a:moveTo>
                      <a:pt x="19" y="20"/>
                    </a:moveTo>
                    <a:cubicBezTo>
                      <a:pt x="18" y="20"/>
                      <a:pt x="16" y="19"/>
                      <a:pt x="15" y="18"/>
                    </a:cubicBezTo>
                    <a:cubicBezTo>
                      <a:pt x="14" y="18"/>
                      <a:pt x="12" y="17"/>
                      <a:pt x="11" y="16"/>
                    </a:cubicBezTo>
                    <a:cubicBezTo>
                      <a:pt x="10" y="15"/>
                      <a:pt x="9" y="14"/>
                      <a:pt x="8" y="13"/>
                    </a:cubicBezTo>
                    <a:cubicBezTo>
                      <a:pt x="8" y="13"/>
                      <a:pt x="7" y="13"/>
                      <a:pt x="6" y="12"/>
                    </a:cubicBezTo>
                    <a:cubicBezTo>
                      <a:pt x="4" y="11"/>
                      <a:pt x="2" y="10"/>
                      <a:pt x="2" y="8"/>
                    </a:cubicBezTo>
                    <a:cubicBezTo>
                      <a:pt x="2" y="8"/>
                      <a:pt x="3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7" y="11"/>
                      <a:pt x="10" y="13"/>
                      <a:pt x="12" y="1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3" y="16"/>
                      <a:pt x="14" y="17"/>
                      <a:pt x="15" y="18"/>
                    </a:cubicBezTo>
                    <a:cubicBezTo>
                      <a:pt x="16" y="19"/>
                      <a:pt x="18" y="19"/>
                      <a:pt x="19" y="19"/>
                    </a:cubicBezTo>
                    <a:cubicBezTo>
                      <a:pt x="20" y="19"/>
                      <a:pt x="22" y="18"/>
                      <a:pt x="23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1" y="19"/>
                      <a:pt x="20" y="20"/>
                      <a:pt x="19" y="20"/>
                    </a:cubicBezTo>
                    <a:moveTo>
                      <a:pt x="19" y="18"/>
                    </a:moveTo>
                    <a:cubicBezTo>
                      <a:pt x="18" y="18"/>
                      <a:pt x="17" y="18"/>
                      <a:pt x="16" y="17"/>
                    </a:cubicBezTo>
                    <a:cubicBezTo>
                      <a:pt x="15" y="16"/>
                      <a:pt x="14" y="16"/>
                      <a:pt x="13" y="15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1" y="12"/>
                      <a:pt x="9" y="11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8" y="8"/>
                      <a:pt x="8" y="7"/>
                    </a:cubicBezTo>
                    <a:cubicBezTo>
                      <a:pt x="9" y="7"/>
                      <a:pt x="10" y="6"/>
                      <a:pt x="11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4"/>
                      <a:pt x="16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22" y="6"/>
                      <a:pt x="24" y="10"/>
                      <a:pt x="24" y="14"/>
                    </a:cubicBezTo>
                    <a:cubicBezTo>
                      <a:pt x="24" y="14"/>
                      <a:pt x="24" y="15"/>
                      <a:pt x="24" y="16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2" y="17"/>
                      <a:pt x="21" y="18"/>
                      <a:pt x="19" y="18"/>
                    </a:cubicBezTo>
                    <a:moveTo>
                      <a:pt x="6" y="9"/>
                    </a:moveTo>
                    <a:cubicBezTo>
                      <a:pt x="6" y="9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3" y="8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3" y="3"/>
                      <a:pt x="5" y="2"/>
                    </a:cubicBezTo>
                    <a:cubicBezTo>
                      <a:pt x="7" y="3"/>
                      <a:pt x="9" y="4"/>
                      <a:pt x="11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9" y="6"/>
                      <a:pt x="8" y="7"/>
                    </a:cubicBezTo>
                    <a:cubicBezTo>
                      <a:pt x="7" y="8"/>
                      <a:pt x="6" y="8"/>
                      <a:pt x="6" y="9"/>
                    </a:cubicBezTo>
                    <a:moveTo>
                      <a:pt x="12" y="4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10" y="3"/>
                      <a:pt x="8" y="2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9" y="1"/>
                      <a:pt x="10" y="1"/>
                    </a:cubicBezTo>
                    <a:cubicBezTo>
                      <a:pt x="12" y="1"/>
                      <a:pt x="15" y="1"/>
                      <a:pt x="16" y="2"/>
                    </a:cubicBezTo>
                    <a:cubicBezTo>
                      <a:pt x="15" y="3"/>
                      <a:pt x="14" y="3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moveTo>
                      <a:pt x="10" y="0"/>
                    </a:moveTo>
                    <a:cubicBezTo>
                      <a:pt x="9" y="0"/>
                      <a:pt x="8" y="0"/>
                      <a:pt x="7" y="0"/>
                    </a:cubicBezTo>
                    <a:cubicBezTo>
                      <a:pt x="6" y="0"/>
                      <a:pt x="6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" y="2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5"/>
                      <a:pt x="0" y="6"/>
                      <a:pt x="1" y="6"/>
                    </a:cubicBezTo>
                    <a:cubicBezTo>
                      <a:pt x="0" y="7"/>
                      <a:pt x="0" y="7"/>
                      <a:pt x="1" y="8"/>
                    </a:cubicBezTo>
                    <a:cubicBezTo>
                      <a:pt x="1" y="10"/>
                      <a:pt x="4" y="12"/>
                      <a:pt x="6" y="13"/>
                    </a:cubicBezTo>
                    <a:cubicBezTo>
                      <a:pt x="6" y="13"/>
                      <a:pt x="7" y="14"/>
                      <a:pt x="8" y="14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2" y="17"/>
                      <a:pt x="13" y="18"/>
                      <a:pt x="14" y="19"/>
                    </a:cubicBezTo>
                    <a:cubicBezTo>
                      <a:pt x="16" y="20"/>
                      <a:pt x="17" y="21"/>
                      <a:pt x="19" y="21"/>
                    </a:cubicBezTo>
                    <a:cubicBezTo>
                      <a:pt x="21" y="21"/>
                      <a:pt x="22" y="20"/>
                      <a:pt x="23" y="19"/>
                    </a:cubicBezTo>
                    <a:cubicBezTo>
                      <a:pt x="24" y="18"/>
                      <a:pt x="25" y="16"/>
                      <a:pt x="25" y="14"/>
                    </a:cubicBezTo>
                    <a:cubicBezTo>
                      <a:pt x="25" y="9"/>
                      <a:pt x="22" y="5"/>
                      <a:pt x="19" y="3"/>
                    </a:cubicBezTo>
                    <a:cubicBezTo>
                      <a:pt x="17" y="1"/>
                      <a:pt x="13" y="0"/>
                      <a:pt x="1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Freeform 73"/>
              <p:cNvSpPr>
                <a:spLocks noEditPoints="1"/>
              </p:cNvSpPr>
              <p:nvPr/>
            </p:nvSpPr>
            <p:spPr bwMode="auto">
              <a:xfrm>
                <a:off x="3530" y="2224"/>
                <a:ext cx="133" cy="34"/>
              </a:xfrm>
              <a:custGeom>
                <a:avLst/>
                <a:gdLst>
                  <a:gd name="T0" fmla="*/ 10 w 56"/>
                  <a:gd name="T1" fmla="*/ 12 h 14"/>
                  <a:gd name="T2" fmla="*/ 8 w 56"/>
                  <a:gd name="T3" fmla="*/ 12 h 14"/>
                  <a:gd name="T4" fmla="*/ 11 w 56"/>
                  <a:gd name="T5" fmla="*/ 12 h 14"/>
                  <a:gd name="T6" fmla="*/ 11 w 56"/>
                  <a:gd name="T7" fmla="*/ 12 h 14"/>
                  <a:gd name="T8" fmla="*/ 16 w 56"/>
                  <a:gd name="T9" fmla="*/ 12 h 14"/>
                  <a:gd name="T10" fmla="*/ 17 w 56"/>
                  <a:gd name="T11" fmla="*/ 12 h 14"/>
                  <a:gd name="T12" fmla="*/ 19 w 56"/>
                  <a:gd name="T13" fmla="*/ 12 h 14"/>
                  <a:gd name="T14" fmla="*/ 6 w 56"/>
                  <a:gd name="T15" fmla="*/ 12 h 14"/>
                  <a:gd name="T16" fmla="*/ 7 w 56"/>
                  <a:gd name="T17" fmla="*/ 12 h 14"/>
                  <a:gd name="T18" fmla="*/ 20 w 56"/>
                  <a:gd name="T19" fmla="*/ 12 h 14"/>
                  <a:gd name="T20" fmla="*/ 23 w 56"/>
                  <a:gd name="T21" fmla="*/ 12 h 14"/>
                  <a:gd name="T22" fmla="*/ 24 w 56"/>
                  <a:gd name="T23" fmla="*/ 12 h 14"/>
                  <a:gd name="T24" fmla="*/ 24 w 56"/>
                  <a:gd name="T25" fmla="*/ 12 h 14"/>
                  <a:gd name="T26" fmla="*/ 29 w 56"/>
                  <a:gd name="T27" fmla="*/ 11 h 14"/>
                  <a:gd name="T28" fmla="*/ 29 w 56"/>
                  <a:gd name="T29" fmla="*/ 12 h 14"/>
                  <a:gd name="T30" fmla="*/ 29 w 56"/>
                  <a:gd name="T31" fmla="*/ 11 h 14"/>
                  <a:gd name="T32" fmla="*/ 29 w 56"/>
                  <a:gd name="T33" fmla="*/ 12 h 14"/>
                  <a:gd name="T34" fmla="*/ 33 w 56"/>
                  <a:gd name="T35" fmla="*/ 11 h 14"/>
                  <a:gd name="T36" fmla="*/ 34 w 56"/>
                  <a:gd name="T37" fmla="*/ 12 h 14"/>
                  <a:gd name="T38" fmla="*/ 35 w 56"/>
                  <a:gd name="T39" fmla="*/ 12 h 14"/>
                  <a:gd name="T40" fmla="*/ 37 w 56"/>
                  <a:gd name="T41" fmla="*/ 12 h 14"/>
                  <a:gd name="T42" fmla="*/ 38 w 56"/>
                  <a:gd name="T43" fmla="*/ 12 h 14"/>
                  <a:gd name="T44" fmla="*/ 39 w 56"/>
                  <a:gd name="T45" fmla="*/ 12 h 14"/>
                  <a:gd name="T46" fmla="*/ 41 w 56"/>
                  <a:gd name="T47" fmla="*/ 12 h 14"/>
                  <a:gd name="T48" fmla="*/ 42 w 56"/>
                  <a:gd name="T49" fmla="*/ 11 h 14"/>
                  <a:gd name="T50" fmla="*/ 42 w 56"/>
                  <a:gd name="T51" fmla="*/ 12 h 14"/>
                  <a:gd name="T52" fmla="*/ 46 w 56"/>
                  <a:gd name="T53" fmla="*/ 11 h 14"/>
                  <a:gd name="T54" fmla="*/ 46 w 56"/>
                  <a:gd name="T55" fmla="*/ 12 h 14"/>
                  <a:gd name="T56" fmla="*/ 48 w 56"/>
                  <a:gd name="T57" fmla="*/ 12 h 14"/>
                  <a:gd name="T58" fmla="*/ 49 w 56"/>
                  <a:gd name="T59" fmla="*/ 12 h 14"/>
                  <a:gd name="T60" fmla="*/ 50 w 56"/>
                  <a:gd name="T61" fmla="*/ 12 h 14"/>
                  <a:gd name="T62" fmla="*/ 4 w 56"/>
                  <a:gd name="T63" fmla="*/ 11 h 14"/>
                  <a:gd name="T64" fmla="*/ 3 w 56"/>
                  <a:gd name="T65" fmla="*/ 12 h 14"/>
                  <a:gd name="T66" fmla="*/ 53 w 56"/>
                  <a:gd name="T67" fmla="*/ 11 h 14"/>
                  <a:gd name="T68" fmla="*/ 53 w 56"/>
                  <a:gd name="T69" fmla="*/ 12 h 14"/>
                  <a:gd name="T70" fmla="*/ 55 w 56"/>
                  <a:gd name="T71" fmla="*/ 12 h 14"/>
                  <a:gd name="T72" fmla="*/ 1 w 56"/>
                  <a:gd name="T73" fmla="*/ 11 h 14"/>
                  <a:gd name="T74" fmla="*/ 2 w 56"/>
                  <a:gd name="T75" fmla="*/ 12 h 14"/>
                  <a:gd name="T76" fmla="*/ 9 w 56"/>
                  <a:gd name="T77" fmla="*/ 2 h 14"/>
                  <a:gd name="T78" fmla="*/ 51 w 56"/>
                  <a:gd name="T79" fmla="*/ 1 h 14"/>
                  <a:gd name="T80" fmla="*/ 10 w 56"/>
                  <a:gd name="T81" fmla="*/ 11 h 14"/>
                  <a:gd name="T82" fmla="*/ 8 w 56"/>
                  <a:gd name="T83" fmla="*/ 1 h 14"/>
                  <a:gd name="T84" fmla="*/ 1 w 56"/>
                  <a:gd name="T85" fmla="*/ 10 h 14"/>
                  <a:gd name="T86" fmla="*/ 0 w 56"/>
                  <a:gd name="T87" fmla="*/ 13 h 14"/>
                  <a:gd name="T88" fmla="*/ 1 w 56"/>
                  <a:gd name="T89" fmla="*/ 14 h 14"/>
                  <a:gd name="T90" fmla="*/ 13 w 56"/>
                  <a:gd name="T91" fmla="*/ 13 h 14"/>
                  <a:gd name="T92" fmla="*/ 13 w 56"/>
                  <a:gd name="T93" fmla="*/ 13 h 14"/>
                  <a:gd name="T94" fmla="*/ 16 w 56"/>
                  <a:gd name="T95" fmla="*/ 13 h 14"/>
                  <a:gd name="T96" fmla="*/ 19 w 56"/>
                  <a:gd name="T97" fmla="*/ 13 h 14"/>
                  <a:gd name="T98" fmla="*/ 20 w 56"/>
                  <a:gd name="T99" fmla="*/ 13 h 14"/>
                  <a:gd name="T100" fmla="*/ 23 w 56"/>
                  <a:gd name="T101" fmla="*/ 13 h 14"/>
                  <a:gd name="T102" fmla="*/ 28 w 56"/>
                  <a:gd name="T103" fmla="*/ 13 h 14"/>
                  <a:gd name="T104" fmla="*/ 33 w 56"/>
                  <a:gd name="T105" fmla="*/ 13 h 14"/>
                  <a:gd name="T106" fmla="*/ 33 w 56"/>
                  <a:gd name="T107" fmla="*/ 13 h 14"/>
                  <a:gd name="T108" fmla="*/ 55 w 56"/>
                  <a:gd name="T109" fmla="*/ 13 h 14"/>
                  <a:gd name="T110" fmla="*/ 56 w 56"/>
                  <a:gd name="T111" fmla="*/ 13 h 14"/>
                  <a:gd name="T112" fmla="*/ 56 w 56"/>
                  <a:gd name="T113" fmla="*/ 11 h 14"/>
                  <a:gd name="T114" fmla="*/ 50 w 56"/>
                  <a:gd name="T11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6" h="14">
                    <a:moveTo>
                      <a:pt x="9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2"/>
                      <a:pt x="9" y="12"/>
                      <a:pt x="9" y="12"/>
                    </a:cubicBezTo>
                    <a:moveTo>
                      <a:pt x="11" y="12"/>
                    </a:moveTo>
                    <a:cubicBezTo>
                      <a:pt x="11" y="12"/>
                      <a:pt x="11" y="12"/>
                      <a:pt x="11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1" y="12"/>
                      <a:pt x="11" y="12"/>
                      <a:pt x="11" y="12"/>
                    </a:cubicBezTo>
                    <a:moveTo>
                      <a:pt x="14" y="12"/>
                    </a:moveTo>
                    <a:cubicBezTo>
                      <a:pt x="14" y="12"/>
                      <a:pt x="14" y="12"/>
                      <a:pt x="14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4" y="12"/>
                      <a:pt x="14" y="12"/>
                      <a:pt x="14" y="12"/>
                    </a:cubicBezTo>
                    <a:moveTo>
                      <a:pt x="17" y="12"/>
                    </a:moveTo>
                    <a:cubicBezTo>
                      <a:pt x="17" y="12"/>
                      <a:pt x="17" y="12"/>
                      <a:pt x="17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7" y="12"/>
                      <a:pt x="17" y="12"/>
                      <a:pt x="17" y="12"/>
                    </a:cubicBezTo>
                    <a:moveTo>
                      <a:pt x="6" y="12"/>
                    </a:move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2"/>
                      <a:pt x="6" y="12"/>
                      <a:pt x="6" y="12"/>
                    </a:cubicBezTo>
                    <a:moveTo>
                      <a:pt x="20" y="12"/>
                    </a:moveTo>
                    <a:cubicBezTo>
                      <a:pt x="20" y="12"/>
                      <a:pt x="20" y="12"/>
                      <a:pt x="20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0" y="12"/>
                      <a:pt x="20" y="12"/>
                      <a:pt x="20" y="12"/>
                    </a:cubicBezTo>
                    <a:moveTo>
                      <a:pt x="24" y="12"/>
                    </a:moveTo>
                    <a:cubicBezTo>
                      <a:pt x="24" y="12"/>
                      <a:pt x="24" y="12"/>
                      <a:pt x="24" y="12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4" y="12"/>
                      <a:pt x="24" y="12"/>
                      <a:pt x="24" y="12"/>
                    </a:cubicBezTo>
                    <a:moveTo>
                      <a:pt x="27" y="12"/>
                    </a:moveTo>
                    <a:cubicBezTo>
                      <a:pt x="28" y="11"/>
                      <a:pt x="28" y="11"/>
                      <a:pt x="28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7" y="12"/>
                      <a:pt x="27" y="12"/>
                      <a:pt x="27" y="12"/>
                    </a:cubicBezTo>
                    <a:moveTo>
                      <a:pt x="29" y="12"/>
                    </a:move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31" y="11"/>
                      <a:pt x="31" y="11"/>
                      <a:pt x="31" y="11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29" y="12"/>
                      <a:pt x="29" y="12"/>
                      <a:pt x="29" y="12"/>
                    </a:cubicBezTo>
                    <a:moveTo>
                      <a:pt x="32" y="12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3" y="12"/>
                      <a:pt x="33" y="12"/>
                      <a:pt x="33" y="12"/>
                    </a:cubicBezTo>
                    <a:cubicBezTo>
                      <a:pt x="32" y="12"/>
                      <a:pt x="32" y="12"/>
                      <a:pt x="32" y="12"/>
                    </a:cubicBezTo>
                    <a:moveTo>
                      <a:pt x="34" y="12"/>
                    </a:moveTo>
                    <a:cubicBezTo>
                      <a:pt x="34" y="11"/>
                      <a:pt x="34" y="11"/>
                      <a:pt x="34" y="11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4" y="12"/>
                      <a:pt x="34" y="12"/>
                      <a:pt x="34" y="12"/>
                    </a:cubicBezTo>
                    <a:moveTo>
                      <a:pt x="36" y="12"/>
                    </a:move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6" y="12"/>
                      <a:pt x="36" y="12"/>
                      <a:pt x="36" y="12"/>
                    </a:cubicBezTo>
                    <a:moveTo>
                      <a:pt x="39" y="12"/>
                    </a:moveTo>
                    <a:cubicBezTo>
                      <a:pt x="39" y="12"/>
                      <a:pt x="39" y="12"/>
                      <a:pt x="39" y="12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1" y="12"/>
                      <a:pt x="41" y="12"/>
                      <a:pt x="41" y="12"/>
                    </a:cubicBezTo>
                    <a:cubicBezTo>
                      <a:pt x="39" y="12"/>
                      <a:pt x="39" y="12"/>
                      <a:pt x="39" y="12"/>
                    </a:cubicBezTo>
                    <a:moveTo>
                      <a:pt x="42" y="12"/>
                    </a:moveTo>
                    <a:cubicBezTo>
                      <a:pt x="42" y="11"/>
                      <a:pt x="42" y="11"/>
                      <a:pt x="42" y="11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3" y="12"/>
                      <a:pt x="43" y="12"/>
                      <a:pt x="43" y="12"/>
                    </a:cubicBezTo>
                    <a:cubicBezTo>
                      <a:pt x="42" y="12"/>
                      <a:pt x="42" y="12"/>
                      <a:pt x="42" y="12"/>
                    </a:cubicBezTo>
                    <a:moveTo>
                      <a:pt x="44" y="12"/>
                    </a:moveTo>
                    <a:cubicBezTo>
                      <a:pt x="45" y="11"/>
                      <a:pt x="45" y="11"/>
                      <a:pt x="45" y="11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5" y="12"/>
                      <a:pt x="45" y="12"/>
                      <a:pt x="45" y="12"/>
                    </a:cubicBezTo>
                    <a:cubicBezTo>
                      <a:pt x="44" y="12"/>
                      <a:pt x="44" y="12"/>
                      <a:pt x="44" y="12"/>
                    </a:cubicBezTo>
                    <a:moveTo>
                      <a:pt x="46" y="12"/>
                    </a:moveTo>
                    <a:cubicBezTo>
                      <a:pt x="47" y="11"/>
                      <a:pt x="47" y="11"/>
                      <a:pt x="47" y="11"/>
                    </a:cubicBezTo>
                    <a:cubicBezTo>
                      <a:pt x="48" y="11"/>
                      <a:pt x="48" y="11"/>
                      <a:pt x="48" y="11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6" y="12"/>
                      <a:pt x="46" y="12"/>
                      <a:pt x="46" y="12"/>
                    </a:cubicBezTo>
                    <a:moveTo>
                      <a:pt x="49" y="12"/>
                    </a:moveTo>
                    <a:cubicBezTo>
                      <a:pt x="49" y="12"/>
                      <a:pt x="49" y="12"/>
                      <a:pt x="49" y="12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50" y="11"/>
                      <a:pt x="50" y="11"/>
                      <a:pt x="50" y="11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49" y="12"/>
                      <a:pt x="49" y="12"/>
                      <a:pt x="49" y="12"/>
                    </a:cubicBezTo>
                    <a:moveTo>
                      <a:pt x="3" y="12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5" y="11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3" y="12"/>
                      <a:pt x="3" y="12"/>
                      <a:pt x="3" y="12"/>
                    </a:cubicBezTo>
                    <a:moveTo>
                      <a:pt x="51" y="12"/>
                    </a:moveTo>
                    <a:cubicBezTo>
                      <a:pt x="51" y="11"/>
                      <a:pt x="51" y="11"/>
                      <a:pt x="51" y="11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2" y="12"/>
                      <a:pt x="52" y="12"/>
                      <a:pt x="52" y="12"/>
                    </a:cubicBezTo>
                    <a:cubicBezTo>
                      <a:pt x="51" y="12"/>
                      <a:pt x="51" y="12"/>
                      <a:pt x="51" y="12"/>
                    </a:cubicBezTo>
                    <a:moveTo>
                      <a:pt x="53" y="12"/>
                    </a:moveTo>
                    <a:cubicBezTo>
                      <a:pt x="54" y="11"/>
                      <a:pt x="54" y="11"/>
                      <a:pt x="54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5" y="12"/>
                      <a:pt x="55" y="12"/>
                      <a:pt x="55" y="12"/>
                    </a:cubicBezTo>
                    <a:cubicBezTo>
                      <a:pt x="53" y="12"/>
                      <a:pt x="53" y="12"/>
                      <a:pt x="53" y="12"/>
                    </a:cubicBezTo>
                    <a:moveTo>
                      <a:pt x="2" y="12"/>
                    </a:moveTo>
                    <a:cubicBezTo>
                      <a:pt x="1" y="12"/>
                      <a:pt x="1" y="11"/>
                      <a:pt x="1" y="11"/>
                    </a:cubicBezTo>
                    <a:cubicBezTo>
                      <a:pt x="2" y="11"/>
                      <a:pt x="2" y="11"/>
                      <a:pt x="3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2" y="12"/>
                      <a:pt x="2" y="12"/>
                    </a:cubicBezTo>
                    <a:moveTo>
                      <a:pt x="9" y="11"/>
                    </a:moveTo>
                    <a:cubicBezTo>
                      <a:pt x="6" y="11"/>
                      <a:pt x="4" y="11"/>
                      <a:pt x="2" y="10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7" y="1"/>
                      <a:pt x="26" y="1"/>
                      <a:pt x="34" y="1"/>
                    </a:cubicBezTo>
                    <a:cubicBezTo>
                      <a:pt x="40" y="1"/>
                      <a:pt x="45" y="1"/>
                      <a:pt x="50" y="1"/>
                    </a:cubicBezTo>
                    <a:cubicBezTo>
                      <a:pt x="50" y="1"/>
                      <a:pt x="51" y="1"/>
                      <a:pt x="51" y="1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9" y="11"/>
                      <a:pt x="9" y="11"/>
                      <a:pt x="9" y="11"/>
                    </a:cubicBezTo>
                    <a:moveTo>
                      <a:pt x="34" y="0"/>
                    </a:moveTo>
                    <a:cubicBezTo>
                      <a:pt x="26" y="0"/>
                      <a:pt x="17" y="0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11"/>
                      <a:pt x="0" y="12"/>
                      <a:pt x="1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13"/>
                      <a:pt x="7" y="13"/>
                      <a:pt x="13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4" y="13"/>
                      <a:pt x="15" y="13"/>
                      <a:pt x="15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7" y="13"/>
                      <a:pt x="18" y="13"/>
                      <a:pt x="19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1" y="13"/>
                      <a:pt x="22" y="13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5" y="13"/>
                      <a:pt x="27" y="13"/>
                      <a:pt x="28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30" y="13"/>
                      <a:pt x="31" y="13"/>
                      <a:pt x="32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44" y="13"/>
                      <a:pt x="54" y="13"/>
                      <a:pt x="55" y="13"/>
                    </a:cubicBezTo>
                    <a:cubicBezTo>
                      <a:pt x="55" y="13"/>
                      <a:pt x="55" y="13"/>
                      <a:pt x="55" y="13"/>
                    </a:cubicBezTo>
                    <a:cubicBezTo>
                      <a:pt x="55" y="13"/>
                      <a:pt x="55" y="13"/>
                      <a:pt x="55" y="13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3" y="2"/>
                      <a:pt x="53" y="2"/>
                      <a:pt x="53" y="2"/>
                    </a:cubicBezTo>
                    <a:cubicBezTo>
                      <a:pt x="53" y="2"/>
                      <a:pt x="53" y="1"/>
                      <a:pt x="52" y="1"/>
                    </a:cubicBezTo>
                    <a:cubicBezTo>
                      <a:pt x="51" y="0"/>
                      <a:pt x="51" y="0"/>
                      <a:pt x="50" y="0"/>
                    </a:cubicBezTo>
                    <a:cubicBezTo>
                      <a:pt x="45" y="0"/>
                      <a:pt x="39" y="0"/>
                      <a:pt x="3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Freeform 74"/>
              <p:cNvSpPr>
                <a:spLocks noEditPoints="1"/>
              </p:cNvSpPr>
              <p:nvPr/>
            </p:nvSpPr>
            <p:spPr bwMode="auto">
              <a:xfrm>
                <a:off x="3565" y="2239"/>
                <a:ext cx="55" cy="7"/>
              </a:xfrm>
              <a:custGeom>
                <a:avLst/>
                <a:gdLst>
                  <a:gd name="T0" fmla="*/ 1 w 23"/>
                  <a:gd name="T1" fmla="*/ 2 h 3"/>
                  <a:gd name="T2" fmla="*/ 1 w 23"/>
                  <a:gd name="T3" fmla="*/ 2 h 3"/>
                  <a:gd name="T4" fmla="*/ 1 w 23"/>
                  <a:gd name="T5" fmla="*/ 1 h 3"/>
                  <a:gd name="T6" fmla="*/ 13 w 23"/>
                  <a:gd name="T7" fmla="*/ 1 h 3"/>
                  <a:gd name="T8" fmla="*/ 22 w 23"/>
                  <a:gd name="T9" fmla="*/ 1 h 3"/>
                  <a:gd name="T10" fmla="*/ 22 w 23"/>
                  <a:gd name="T11" fmla="*/ 2 h 3"/>
                  <a:gd name="T12" fmla="*/ 11 w 23"/>
                  <a:gd name="T13" fmla="*/ 2 h 3"/>
                  <a:gd name="T14" fmla="*/ 1 w 23"/>
                  <a:gd name="T15" fmla="*/ 2 h 3"/>
                  <a:gd name="T16" fmla="*/ 13 w 23"/>
                  <a:gd name="T17" fmla="*/ 0 h 3"/>
                  <a:gd name="T18" fmla="*/ 0 w 23"/>
                  <a:gd name="T19" fmla="*/ 0 h 3"/>
                  <a:gd name="T20" fmla="*/ 0 w 23"/>
                  <a:gd name="T21" fmla="*/ 1 h 3"/>
                  <a:gd name="T22" fmla="*/ 0 w 23"/>
                  <a:gd name="T23" fmla="*/ 1 h 3"/>
                  <a:gd name="T24" fmla="*/ 0 w 23"/>
                  <a:gd name="T25" fmla="*/ 2 h 3"/>
                  <a:gd name="T26" fmla="*/ 0 w 23"/>
                  <a:gd name="T27" fmla="*/ 3 h 3"/>
                  <a:gd name="T28" fmla="*/ 0 w 23"/>
                  <a:gd name="T29" fmla="*/ 3 h 3"/>
                  <a:gd name="T30" fmla="*/ 11 w 23"/>
                  <a:gd name="T31" fmla="*/ 3 h 3"/>
                  <a:gd name="T32" fmla="*/ 23 w 23"/>
                  <a:gd name="T33" fmla="*/ 3 h 3"/>
                  <a:gd name="T34" fmla="*/ 23 w 23"/>
                  <a:gd name="T35" fmla="*/ 3 h 3"/>
                  <a:gd name="T36" fmla="*/ 23 w 23"/>
                  <a:gd name="T37" fmla="*/ 3 h 3"/>
                  <a:gd name="T38" fmla="*/ 23 w 23"/>
                  <a:gd name="T39" fmla="*/ 1 h 3"/>
                  <a:gd name="T40" fmla="*/ 23 w 23"/>
                  <a:gd name="T41" fmla="*/ 0 h 3"/>
                  <a:gd name="T42" fmla="*/ 13 w 23"/>
                  <a:gd name="T4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" h="3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5" y="1"/>
                      <a:pt x="9" y="1"/>
                      <a:pt x="13" y="1"/>
                    </a:cubicBezTo>
                    <a:cubicBezTo>
                      <a:pt x="16" y="1"/>
                      <a:pt x="19" y="1"/>
                      <a:pt x="22" y="1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18" y="2"/>
                      <a:pt x="14" y="2"/>
                      <a:pt x="11" y="2"/>
                    </a:cubicBezTo>
                    <a:cubicBezTo>
                      <a:pt x="7" y="2"/>
                      <a:pt x="4" y="2"/>
                      <a:pt x="1" y="2"/>
                    </a:cubicBezTo>
                    <a:moveTo>
                      <a:pt x="13" y="0"/>
                    </a:moveTo>
                    <a:cubicBezTo>
                      <a:pt x="9" y="0"/>
                      <a:pt x="5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3"/>
                      <a:pt x="7" y="3"/>
                      <a:pt x="11" y="3"/>
                    </a:cubicBezTo>
                    <a:cubicBezTo>
                      <a:pt x="15" y="3"/>
                      <a:pt x="19" y="3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9" y="0"/>
                      <a:pt x="16" y="0"/>
                      <a:pt x="1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Freeform 75"/>
              <p:cNvSpPr>
                <a:spLocks noEditPoints="1"/>
              </p:cNvSpPr>
              <p:nvPr/>
            </p:nvSpPr>
            <p:spPr bwMode="auto">
              <a:xfrm>
                <a:off x="3551" y="2229"/>
                <a:ext cx="19" cy="7"/>
              </a:xfrm>
              <a:custGeom>
                <a:avLst/>
                <a:gdLst>
                  <a:gd name="T0" fmla="*/ 1 w 8"/>
                  <a:gd name="T1" fmla="*/ 2 h 3"/>
                  <a:gd name="T2" fmla="*/ 2 w 8"/>
                  <a:gd name="T3" fmla="*/ 1 h 3"/>
                  <a:gd name="T4" fmla="*/ 7 w 8"/>
                  <a:gd name="T5" fmla="*/ 1 h 3"/>
                  <a:gd name="T6" fmla="*/ 6 w 8"/>
                  <a:gd name="T7" fmla="*/ 2 h 3"/>
                  <a:gd name="T8" fmla="*/ 6 w 8"/>
                  <a:gd name="T9" fmla="*/ 2 h 3"/>
                  <a:gd name="T10" fmla="*/ 1 w 8"/>
                  <a:gd name="T11" fmla="*/ 2 h 3"/>
                  <a:gd name="T12" fmla="*/ 7 w 8"/>
                  <a:gd name="T13" fmla="*/ 0 h 3"/>
                  <a:gd name="T14" fmla="*/ 2 w 8"/>
                  <a:gd name="T15" fmla="*/ 0 h 3"/>
                  <a:gd name="T16" fmla="*/ 1 w 8"/>
                  <a:gd name="T17" fmla="*/ 1 h 3"/>
                  <a:gd name="T18" fmla="*/ 1 w 8"/>
                  <a:gd name="T19" fmla="*/ 1 h 3"/>
                  <a:gd name="T20" fmla="*/ 1 w 8"/>
                  <a:gd name="T21" fmla="*/ 1 h 3"/>
                  <a:gd name="T22" fmla="*/ 0 w 8"/>
                  <a:gd name="T23" fmla="*/ 2 h 3"/>
                  <a:gd name="T24" fmla="*/ 0 w 8"/>
                  <a:gd name="T25" fmla="*/ 3 h 3"/>
                  <a:gd name="T26" fmla="*/ 7 w 8"/>
                  <a:gd name="T27" fmla="*/ 3 h 3"/>
                  <a:gd name="T28" fmla="*/ 7 w 8"/>
                  <a:gd name="T29" fmla="*/ 2 h 3"/>
                  <a:gd name="T30" fmla="*/ 7 w 8"/>
                  <a:gd name="T31" fmla="*/ 2 h 3"/>
                  <a:gd name="T32" fmla="*/ 8 w 8"/>
                  <a:gd name="T33" fmla="*/ 1 h 3"/>
                  <a:gd name="T34" fmla="*/ 8 w 8"/>
                  <a:gd name="T35" fmla="*/ 0 h 3"/>
                  <a:gd name="T36" fmla="*/ 7 w 8"/>
                  <a:gd name="T3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" h="3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4" y="1"/>
                      <a:pt x="5" y="1"/>
                      <a:pt x="7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3" y="2"/>
                      <a:pt x="1" y="2"/>
                    </a:cubicBezTo>
                    <a:moveTo>
                      <a:pt x="7" y="0"/>
                    </a:moveTo>
                    <a:cubicBezTo>
                      <a:pt x="5" y="0"/>
                      <a:pt x="4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5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Freeform 76"/>
              <p:cNvSpPr>
                <a:spLocks noEditPoints="1"/>
              </p:cNvSpPr>
              <p:nvPr/>
            </p:nvSpPr>
            <p:spPr bwMode="auto">
              <a:xfrm>
                <a:off x="3544" y="2239"/>
                <a:ext cx="19" cy="7"/>
              </a:xfrm>
              <a:custGeom>
                <a:avLst/>
                <a:gdLst>
                  <a:gd name="T0" fmla="*/ 2 w 8"/>
                  <a:gd name="T1" fmla="*/ 2 h 3"/>
                  <a:gd name="T2" fmla="*/ 2 w 8"/>
                  <a:gd name="T3" fmla="*/ 2 h 3"/>
                  <a:gd name="T4" fmla="*/ 7 w 8"/>
                  <a:gd name="T5" fmla="*/ 1 h 3"/>
                  <a:gd name="T6" fmla="*/ 7 w 8"/>
                  <a:gd name="T7" fmla="*/ 2 h 3"/>
                  <a:gd name="T8" fmla="*/ 6 w 8"/>
                  <a:gd name="T9" fmla="*/ 2 h 3"/>
                  <a:gd name="T10" fmla="*/ 2 w 8"/>
                  <a:gd name="T11" fmla="*/ 2 h 3"/>
                  <a:gd name="T12" fmla="*/ 8 w 8"/>
                  <a:gd name="T13" fmla="*/ 0 h 3"/>
                  <a:gd name="T14" fmla="*/ 2 w 8"/>
                  <a:gd name="T15" fmla="*/ 1 h 3"/>
                  <a:gd name="T16" fmla="*/ 1 w 8"/>
                  <a:gd name="T17" fmla="*/ 1 h 3"/>
                  <a:gd name="T18" fmla="*/ 1 w 8"/>
                  <a:gd name="T19" fmla="*/ 1 h 3"/>
                  <a:gd name="T20" fmla="*/ 1 w 8"/>
                  <a:gd name="T21" fmla="*/ 1 h 3"/>
                  <a:gd name="T22" fmla="*/ 0 w 8"/>
                  <a:gd name="T23" fmla="*/ 3 h 3"/>
                  <a:gd name="T24" fmla="*/ 0 w 8"/>
                  <a:gd name="T25" fmla="*/ 3 h 3"/>
                  <a:gd name="T26" fmla="*/ 7 w 8"/>
                  <a:gd name="T27" fmla="*/ 3 h 3"/>
                  <a:gd name="T28" fmla="*/ 7 w 8"/>
                  <a:gd name="T29" fmla="*/ 2 h 3"/>
                  <a:gd name="T30" fmla="*/ 7 w 8"/>
                  <a:gd name="T31" fmla="*/ 2 h 3"/>
                  <a:gd name="T32" fmla="*/ 8 w 8"/>
                  <a:gd name="T33" fmla="*/ 1 h 3"/>
                  <a:gd name="T34" fmla="*/ 8 w 8"/>
                  <a:gd name="T35" fmla="*/ 1 h 3"/>
                  <a:gd name="T36" fmla="*/ 8 w 8"/>
                  <a:gd name="T3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" h="3">
                    <a:moveTo>
                      <a:pt x="2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4" y="1"/>
                      <a:pt x="5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3" y="2"/>
                      <a:pt x="2" y="2"/>
                    </a:cubicBezTo>
                    <a:moveTo>
                      <a:pt x="8" y="0"/>
                    </a:moveTo>
                    <a:cubicBezTo>
                      <a:pt x="6" y="0"/>
                      <a:pt x="4" y="0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3" y="3"/>
                      <a:pt x="5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Freeform 77"/>
              <p:cNvSpPr>
                <a:spLocks noEditPoints="1"/>
              </p:cNvSpPr>
              <p:nvPr/>
            </p:nvSpPr>
            <p:spPr bwMode="auto">
              <a:xfrm>
                <a:off x="3603" y="2229"/>
                <a:ext cx="12" cy="7"/>
              </a:xfrm>
              <a:custGeom>
                <a:avLst/>
                <a:gdLst>
                  <a:gd name="T0" fmla="*/ 1 w 5"/>
                  <a:gd name="T1" fmla="*/ 2 h 3"/>
                  <a:gd name="T2" fmla="*/ 1 w 5"/>
                  <a:gd name="T3" fmla="*/ 1 h 3"/>
                  <a:gd name="T4" fmla="*/ 4 w 5"/>
                  <a:gd name="T5" fmla="*/ 1 h 3"/>
                  <a:gd name="T6" fmla="*/ 4 w 5"/>
                  <a:gd name="T7" fmla="*/ 2 h 3"/>
                  <a:gd name="T8" fmla="*/ 1 w 5"/>
                  <a:gd name="T9" fmla="*/ 2 h 3"/>
                  <a:gd name="T10" fmla="*/ 1 w 5"/>
                  <a:gd name="T11" fmla="*/ 0 h 3"/>
                  <a:gd name="T12" fmla="*/ 0 w 5"/>
                  <a:gd name="T13" fmla="*/ 0 h 3"/>
                  <a:gd name="T14" fmla="*/ 0 w 5"/>
                  <a:gd name="T15" fmla="*/ 2 h 3"/>
                  <a:gd name="T16" fmla="*/ 0 w 5"/>
                  <a:gd name="T17" fmla="*/ 2 h 3"/>
                  <a:gd name="T18" fmla="*/ 0 w 5"/>
                  <a:gd name="T19" fmla="*/ 3 h 3"/>
                  <a:gd name="T20" fmla="*/ 5 w 5"/>
                  <a:gd name="T21" fmla="*/ 3 h 3"/>
                  <a:gd name="T22" fmla="*/ 5 w 5"/>
                  <a:gd name="T23" fmla="*/ 2 h 3"/>
                  <a:gd name="T24" fmla="*/ 5 w 5"/>
                  <a:gd name="T25" fmla="*/ 2 h 3"/>
                  <a:gd name="T26" fmla="*/ 5 w 5"/>
                  <a:gd name="T27" fmla="*/ 0 h 3"/>
                  <a:gd name="T28" fmla="*/ 5 w 5"/>
                  <a:gd name="T29" fmla="*/ 0 h 3"/>
                  <a:gd name="T30" fmla="*/ 1 w 5"/>
                  <a:gd name="T3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3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3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2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Freeform 78"/>
              <p:cNvSpPr>
                <a:spLocks noEditPoints="1"/>
              </p:cNvSpPr>
              <p:nvPr/>
            </p:nvSpPr>
            <p:spPr bwMode="auto">
              <a:xfrm>
                <a:off x="3634" y="2229"/>
                <a:ext cx="17" cy="5"/>
              </a:xfrm>
              <a:custGeom>
                <a:avLst/>
                <a:gdLst>
                  <a:gd name="T0" fmla="*/ 1 w 7"/>
                  <a:gd name="T1" fmla="*/ 1 h 2"/>
                  <a:gd name="T2" fmla="*/ 1 w 7"/>
                  <a:gd name="T3" fmla="*/ 1 h 2"/>
                  <a:gd name="T4" fmla="*/ 5 w 7"/>
                  <a:gd name="T5" fmla="*/ 1 h 2"/>
                  <a:gd name="T6" fmla="*/ 6 w 7"/>
                  <a:gd name="T7" fmla="*/ 1 h 2"/>
                  <a:gd name="T8" fmla="*/ 6 w 7"/>
                  <a:gd name="T9" fmla="*/ 1 h 2"/>
                  <a:gd name="T10" fmla="*/ 1 w 7"/>
                  <a:gd name="T11" fmla="*/ 1 h 2"/>
                  <a:gd name="T12" fmla="*/ 0 w 7"/>
                  <a:gd name="T13" fmla="*/ 0 h 2"/>
                  <a:gd name="T14" fmla="*/ 0 w 7"/>
                  <a:gd name="T15" fmla="*/ 0 h 2"/>
                  <a:gd name="T16" fmla="*/ 0 w 7"/>
                  <a:gd name="T17" fmla="*/ 1 h 2"/>
                  <a:gd name="T18" fmla="*/ 0 w 7"/>
                  <a:gd name="T19" fmla="*/ 2 h 2"/>
                  <a:gd name="T20" fmla="*/ 1 w 7"/>
                  <a:gd name="T21" fmla="*/ 2 h 2"/>
                  <a:gd name="T22" fmla="*/ 7 w 7"/>
                  <a:gd name="T23" fmla="*/ 2 h 2"/>
                  <a:gd name="T24" fmla="*/ 7 w 7"/>
                  <a:gd name="T25" fmla="*/ 2 h 2"/>
                  <a:gd name="T26" fmla="*/ 7 w 7"/>
                  <a:gd name="T27" fmla="*/ 2 h 2"/>
                  <a:gd name="T28" fmla="*/ 7 w 7"/>
                  <a:gd name="T29" fmla="*/ 1 h 2"/>
                  <a:gd name="T30" fmla="*/ 5 w 7"/>
                  <a:gd name="T31" fmla="*/ 0 h 2"/>
                  <a:gd name="T32" fmla="*/ 0 w 7"/>
                  <a:gd name="T3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" h="2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4" y="1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3" y="1"/>
                      <a:pt x="1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3" y="2"/>
                      <a:pt x="5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5" y="0"/>
                    </a:cubicBezTo>
                    <a:cubicBezTo>
                      <a:pt x="4" y="0"/>
                      <a:pt x="2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79"/>
              <p:cNvSpPr>
                <a:spLocks noEditPoints="1"/>
              </p:cNvSpPr>
              <p:nvPr/>
            </p:nvSpPr>
            <p:spPr bwMode="auto">
              <a:xfrm>
                <a:off x="3637" y="2239"/>
                <a:ext cx="19" cy="7"/>
              </a:xfrm>
              <a:custGeom>
                <a:avLst/>
                <a:gdLst>
                  <a:gd name="T0" fmla="*/ 2 w 8"/>
                  <a:gd name="T1" fmla="*/ 2 h 3"/>
                  <a:gd name="T2" fmla="*/ 2 w 8"/>
                  <a:gd name="T3" fmla="*/ 1 h 3"/>
                  <a:gd name="T4" fmla="*/ 6 w 8"/>
                  <a:gd name="T5" fmla="*/ 1 h 3"/>
                  <a:gd name="T6" fmla="*/ 7 w 8"/>
                  <a:gd name="T7" fmla="*/ 2 h 3"/>
                  <a:gd name="T8" fmla="*/ 7 w 8"/>
                  <a:gd name="T9" fmla="*/ 2 h 3"/>
                  <a:gd name="T10" fmla="*/ 2 w 8"/>
                  <a:gd name="T11" fmla="*/ 2 h 3"/>
                  <a:gd name="T12" fmla="*/ 1 w 8"/>
                  <a:gd name="T13" fmla="*/ 0 h 3"/>
                  <a:gd name="T14" fmla="*/ 0 w 8"/>
                  <a:gd name="T15" fmla="*/ 1 h 3"/>
                  <a:gd name="T16" fmla="*/ 0 w 8"/>
                  <a:gd name="T17" fmla="*/ 1 h 3"/>
                  <a:gd name="T18" fmla="*/ 1 w 8"/>
                  <a:gd name="T19" fmla="*/ 3 h 3"/>
                  <a:gd name="T20" fmla="*/ 1 w 8"/>
                  <a:gd name="T21" fmla="*/ 3 h 3"/>
                  <a:gd name="T22" fmla="*/ 7 w 8"/>
                  <a:gd name="T23" fmla="*/ 3 h 3"/>
                  <a:gd name="T24" fmla="*/ 8 w 8"/>
                  <a:gd name="T25" fmla="*/ 2 h 3"/>
                  <a:gd name="T26" fmla="*/ 8 w 8"/>
                  <a:gd name="T27" fmla="*/ 2 h 3"/>
                  <a:gd name="T28" fmla="*/ 8 w 8"/>
                  <a:gd name="T29" fmla="*/ 1 h 3"/>
                  <a:gd name="T30" fmla="*/ 6 w 8"/>
                  <a:gd name="T31" fmla="*/ 0 h 3"/>
                  <a:gd name="T32" fmla="*/ 1 w 8"/>
                  <a:gd name="T3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" h="3">
                    <a:moveTo>
                      <a:pt x="2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4" y="1"/>
                      <a:pt x="6" y="1"/>
                    </a:cubicBezTo>
                    <a:cubicBezTo>
                      <a:pt x="6" y="1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2"/>
                      <a:pt x="3" y="2"/>
                      <a:pt x="2" y="2"/>
                    </a:cubicBezTo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5" y="3"/>
                      <a:pt x="7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0"/>
                      <a:pt x="6" y="0"/>
                    </a:cubicBezTo>
                    <a:cubicBezTo>
                      <a:pt x="4" y="0"/>
                      <a:pt x="2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80"/>
              <p:cNvSpPr>
                <a:spLocks noEditPoints="1"/>
              </p:cNvSpPr>
              <p:nvPr/>
            </p:nvSpPr>
            <p:spPr bwMode="auto">
              <a:xfrm>
                <a:off x="3618" y="2229"/>
                <a:ext cx="14" cy="7"/>
              </a:xfrm>
              <a:custGeom>
                <a:avLst/>
                <a:gdLst>
                  <a:gd name="T0" fmla="*/ 1 w 6"/>
                  <a:gd name="T1" fmla="*/ 2 h 3"/>
                  <a:gd name="T2" fmla="*/ 1 w 6"/>
                  <a:gd name="T3" fmla="*/ 1 h 3"/>
                  <a:gd name="T4" fmla="*/ 5 w 6"/>
                  <a:gd name="T5" fmla="*/ 1 h 3"/>
                  <a:gd name="T6" fmla="*/ 5 w 6"/>
                  <a:gd name="T7" fmla="*/ 1 h 3"/>
                  <a:gd name="T8" fmla="*/ 5 w 6"/>
                  <a:gd name="T9" fmla="*/ 1 h 3"/>
                  <a:gd name="T10" fmla="*/ 5 w 6"/>
                  <a:gd name="T11" fmla="*/ 2 h 3"/>
                  <a:gd name="T12" fmla="*/ 1 w 6"/>
                  <a:gd name="T13" fmla="*/ 2 h 3"/>
                  <a:gd name="T14" fmla="*/ 1 w 6"/>
                  <a:gd name="T15" fmla="*/ 0 h 3"/>
                  <a:gd name="T16" fmla="*/ 0 w 6"/>
                  <a:gd name="T17" fmla="*/ 0 h 3"/>
                  <a:gd name="T18" fmla="*/ 0 w 6"/>
                  <a:gd name="T19" fmla="*/ 1 h 3"/>
                  <a:gd name="T20" fmla="*/ 0 w 6"/>
                  <a:gd name="T21" fmla="*/ 2 h 3"/>
                  <a:gd name="T22" fmla="*/ 1 w 6"/>
                  <a:gd name="T23" fmla="*/ 3 h 3"/>
                  <a:gd name="T24" fmla="*/ 6 w 6"/>
                  <a:gd name="T25" fmla="*/ 3 h 3"/>
                  <a:gd name="T26" fmla="*/ 6 w 6"/>
                  <a:gd name="T27" fmla="*/ 2 h 3"/>
                  <a:gd name="T28" fmla="*/ 6 w 6"/>
                  <a:gd name="T29" fmla="*/ 2 h 3"/>
                  <a:gd name="T30" fmla="*/ 6 w 6"/>
                  <a:gd name="T31" fmla="*/ 1 h 3"/>
                  <a:gd name="T32" fmla="*/ 6 w 6"/>
                  <a:gd name="T33" fmla="*/ 1 h 3"/>
                  <a:gd name="T34" fmla="*/ 6 w 6"/>
                  <a:gd name="T35" fmla="*/ 0 h 3"/>
                  <a:gd name="T36" fmla="*/ 5 w 6"/>
                  <a:gd name="T37" fmla="*/ 0 h 3"/>
                  <a:gd name="T38" fmla="*/ 1 w 6"/>
                  <a:gd name="T3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" h="3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81"/>
              <p:cNvSpPr>
                <a:spLocks noEditPoints="1"/>
              </p:cNvSpPr>
              <p:nvPr/>
            </p:nvSpPr>
            <p:spPr bwMode="auto">
              <a:xfrm>
                <a:off x="3622" y="2239"/>
                <a:ext cx="15" cy="7"/>
              </a:xfrm>
              <a:custGeom>
                <a:avLst/>
                <a:gdLst>
                  <a:gd name="T0" fmla="*/ 1 w 6"/>
                  <a:gd name="T1" fmla="*/ 2 h 3"/>
                  <a:gd name="T2" fmla="*/ 1 w 6"/>
                  <a:gd name="T3" fmla="*/ 1 h 3"/>
                  <a:gd name="T4" fmla="*/ 4 w 6"/>
                  <a:gd name="T5" fmla="*/ 1 h 3"/>
                  <a:gd name="T6" fmla="*/ 4 w 6"/>
                  <a:gd name="T7" fmla="*/ 2 h 3"/>
                  <a:gd name="T8" fmla="*/ 5 w 6"/>
                  <a:gd name="T9" fmla="*/ 2 h 3"/>
                  <a:gd name="T10" fmla="*/ 5 w 6"/>
                  <a:gd name="T11" fmla="*/ 2 h 3"/>
                  <a:gd name="T12" fmla="*/ 1 w 6"/>
                  <a:gd name="T13" fmla="*/ 2 h 3"/>
                  <a:gd name="T14" fmla="*/ 0 w 6"/>
                  <a:gd name="T15" fmla="*/ 0 h 3"/>
                  <a:gd name="T16" fmla="*/ 0 w 6"/>
                  <a:gd name="T17" fmla="*/ 0 h 3"/>
                  <a:gd name="T18" fmla="*/ 0 w 6"/>
                  <a:gd name="T19" fmla="*/ 1 h 3"/>
                  <a:gd name="T20" fmla="*/ 0 w 6"/>
                  <a:gd name="T21" fmla="*/ 2 h 3"/>
                  <a:gd name="T22" fmla="*/ 0 w 6"/>
                  <a:gd name="T23" fmla="*/ 3 h 3"/>
                  <a:gd name="T24" fmla="*/ 5 w 6"/>
                  <a:gd name="T25" fmla="*/ 3 h 3"/>
                  <a:gd name="T26" fmla="*/ 6 w 6"/>
                  <a:gd name="T27" fmla="*/ 2 h 3"/>
                  <a:gd name="T28" fmla="*/ 6 w 6"/>
                  <a:gd name="T29" fmla="*/ 2 h 3"/>
                  <a:gd name="T30" fmla="*/ 5 w 6"/>
                  <a:gd name="T31" fmla="*/ 1 h 3"/>
                  <a:gd name="T32" fmla="*/ 5 w 6"/>
                  <a:gd name="T33" fmla="*/ 1 h 3"/>
                  <a:gd name="T34" fmla="*/ 5 w 6"/>
                  <a:gd name="T35" fmla="*/ 1 h 3"/>
                  <a:gd name="T36" fmla="*/ 5 w 6"/>
                  <a:gd name="T37" fmla="*/ 0 h 3"/>
                  <a:gd name="T38" fmla="*/ 0 w 6"/>
                  <a:gd name="T3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" h="3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82"/>
              <p:cNvSpPr>
                <a:spLocks noEditPoints="1"/>
              </p:cNvSpPr>
              <p:nvPr/>
            </p:nvSpPr>
            <p:spPr bwMode="auto">
              <a:xfrm>
                <a:off x="3587" y="2229"/>
                <a:ext cx="14" cy="7"/>
              </a:xfrm>
              <a:custGeom>
                <a:avLst/>
                <a:gdLst>
                  <a:gd name="T0" fmla="*/ 1 w 6"/>
                  <a:gd name="T1" fmla="*/ 2 h 3"/>
                  <a:gd name="T2" fmla="*/ 2 w 6"/>
                  <a:gd name="T3" fmla="*/ 1 h 3"/>
                  <a:gd name="T4" fmla="*/ 5 w 6"/>
                  <a:gd name="T5" fmla="*/ 1 h 3"/>
                  <a:gd name="T6" fmla="*/ 5 w 6"/>
                  <a:gd name="T7" fmla="*/ 2 h 3"/>
                  <a:gd name="T8" fmla="*/ 1 w 6"/>
                  <a:gd name="T9" fmla="*/ 2 h 3"/>
                  <a:gd name="T10" fmla="*/ 6 w 6"/>
                  <a:gd name="T11" fmla="*/ 0 h 3"/>
                  <a:gd name="T12" fmla="*/ 1 w 6"/>
                  <a:gd name="T13" fmla="*/ 0 h 3"/>
                  <a:gd name="T14" fmla="*/ 1 w 6"/>
                  <a:gd name="T15" fmla="*/ 0 h 3"/>
                  <a:gd name="T16" fmla="*/ 0 w 6"/>
                  <a:gd name="T17" fmla="*/ 2 h 3"/>
                  <a:gd name="T18" fmla="*/ 0 w 6"/>
                  <a:gd name="T19" fmla="*/ 2 h 3"/>
                  <a:gd name="T20" fmla="*/ 1 w 6"/>
                  <a:gd name="T21" fmla="*/ 3 h 3"/>
                  <a:gd name="T22" fmla="*/ 5 w 6"/>
                  <a:gd name="T23" fmla="*/ 3 h 3"/>
                  <a:gd name="T24" fmla="*/ 6 w 6"/>
                  <a:gd name="T25" fmla="*/ 2 h 3"/>
                  <a:gd name="T26" fmla="*/ 6 w 6"/>
                  <a:gd name="T27" fmla="*/ 2 h 3"/>
                  <a:gd name="T28" fmla="*/ 6 w 6"/>
                  <a:gd name="T29" fmla="*/ 2 h 3"/>
                  <a:gd name="T30" fmla="*/ 6 w 6"/>
                  <a:gd name="T31" fmla="*/ 1 h 3"/>
                  <a:gd name="T32" fmla="*/ 6 w 6"/>
                  <a:gd name="T33" fmla="*/ 0 h 3"/>
                  <a:gd name="T34" fmla="*/ 6 w 6"/>
                  <a:gd name="T3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3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6" y="0"/>
                    </a:move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83"/>
              <p:cNvSpPr>
                <a:spLocks noEditPoints="1"/>
              </p:cNvSpPr>
              <p:nvPr/>
            </p:nvSpPr>
            <p:spPr bwMode="auto">
              <a:xfrm>
                <a:off x="3570" y="2229"/>
                <a:ext cx="17" cy="7"/>
              </a:xfrm>
              <a:custGeom>
                <a:avLst/>
                <a:gdLst>
                  <a:gd name="T0" fmla="*/ 2 w 7"/>
                  <a:gd name="T1" fmla="*/ 2 h 3"/>
                  <a:gd name="T2" fmla="*/ 2 w 7"/>
                  <a:gd name="T3" fmla="*/ 1 h 3"/>
                  <a:gd name="T4" fmla="*/ 5 w 7"/>
                  <a:gd name="T5" fmla="*/ 1 h 3"/>
                  <a:gd name="T6" fmla="*/ 5 w 7"/>
                  <a:gd name="T7" fmla="*/ 1 h 3"/>
                  <a:gd name="T8" fmla="*/ 5 w 7"/>
                  <a:gd name="T9" fmla="*/ 2 h 3"/>
                  <a:gd name="T10" fmla="*/ 2 w 7"/>
                  <a:gd name="T11" fmla="*/ 2 h 3"/>
                  <a:gd name="T12" fmla="*/ 6 w 7"/>
                  <a:gd name="T13" fmla="*/ 0 h 3"/>
                  <a:gd name="T14" fmla="*/ 1 w 7"/>
                  <a:gd name="T15" fmla="*/ 0 h 3"/>
                  <a:gd name="T16" fmla="*/ 1 w 7"/>
                  <a:gd name="T17" fmla="*/ 0 h 3"/>
                  <a:gd name="T18" fmla="*/ 0 w 7"/>
                  <a:gd name="T19" fmla="*/ 2 h 3"/>
                  <a:gd name="T20" fmla="*/ 0 w 7"/>
                  <a:gd name="T21" fmla="*/ 3 h 3"/>
                  <a:gd name="T22" fmla="*/ 1 w 7"/>
                  <a:gd name="T23" fmla="*/ 3 h 3"/>
                  <a:gd name="T24" fmla="*/ 6 w 7"/>
                  <a:gd name="T25" fmla="*/ 3 h 3"/>
                  <a:gd name="T26" fmla="*/ 6 w 7"/>
                  <a:gd name="T27" fmla="*/ 2 h 3"/>
                  <a:gd name="T28" fmla="*/ 6 w 7"/>
                  <a:gd name="T29" fmla="*/ 2 h 3"/>
                  <a:gd name="T30" fmla="*/ 6 w 7"/>
                  <a:gd name="T31" fmla="*/ 2 h 3"/>
                  <a:gd name="T32" fmla="*/ 7 w 7"/>
                  <a:gd name="T33" fmla="*/ 1 h 3"/>
                  <a:gd name="T34" fmla="*/ 7 w 7"/>
                  <a:gd name="T35" fmla="*/ 0 h 3"/>
                  <a:gd name="T36" fmla="*/ 6 w 7"/>
                  <a:gd name="T3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" h="3">
                    <a:moveTo>
                      <a:pt x="2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2"/>
                      <a:pt x="2" y="2"/>
                      <a:pt x="2" y="2"/>
                    </a:cubicBezTo>
                    <a:moveTo>
                      <a:pt x="6" y="0"/>
                    </a:moveTo>
                    <a:cubicBezTo>
                      <a:pt x="5" y="0"/>
                      <a:pt x="3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84"/>
              <p:cNvSpPr>
                <a:spLocks/>
              </p:cNvSpPr>
              <p:nvPr/>
            </p:nvSpPr>
            <p:spPr bwMode="auto">
              <a:xfrm>
                <a:off x="3558" y="2298"/>
                <a:ext cx="10" cy="12"/>
              </a:xfrm>
              <a:custGeom>
                <a:avLst/>
                <a:gdLst>
                  <a:gd name="T0" fmla="*/ 10 w 10"/>
                  <a:gd name="T1" fmla="*/ 0 h 12"/>
                  <a:gd name="T2" fmla="*/ 7 w 10"/>
                  <a:gd name="T3" fmla="*/ 0 h 12"/>
                  <a:gd name="T4" fmla="*/ 0 w 10"/>
                  <a:gd name="T5" fmla="*/ 12 h 12"/>
                  <a:gd name="T6" fmla="*/ 0 w 10"/>
                  <a:gd name="T7" fmla="*/ 12 h 12"/>
                  <a:gd name="T8" fmla="*/ 0 w 10"/>
                  <a:gd name="T9" fmla="*/ 12 h 12"/>
                  <a:gd name="T10" fmla="*/ 0 w 10"/>
                  <a:gd name="T11" fmla="*/ 12 h 12"/>
                  <a:gd name="T12" fmla="*/ 10 w 10"/>
                  <a:gd name="T13" fmla="*/ 0 h 12"/>
                  <a:gd name="T14" fmla="*/ 10 w 10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12">
                    <a:moveTo>
                      <a:pt x="10" y="0"/>
                    </a:moveTo>
                    <a:lnTo>
                      <a:pt x="7" y="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10" y="0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85"/>
              <p:cNvSpPr>
                <a:spLocks/>
              </p:cNvSpPr>
              <p:nvPr/>
            </p:nvSpPr>
            <p:spPr bwMode="auto">
              <a:xfrm>
                <a:off x="3558" y="2298"/>
                <a:ext cx="10" cy="12"/>
              </a:xfrm>
              <a:custGeom>
                <a:avLst/>
                <a:gdLst>
                  <a:gd name="T0" fmla="*/ 10 w 10"/>
                  <a:gd name="T1" fmla="*/ 0 h 12"/>
                  <a:gd name="T2" fmla="*/ 7 w 10"/>
                  <a:gd name="T3" fmla="*/ 0 h 12"/>
                  <a:gd name="T4" fmla="*/ 0 w 10"/>
                  <a:gd name="T5" fmla="*/ 12 h 12"/>
                  <a:gd name="T6" fmla="*/ 0 w 10"/>
                  <a:gd name="T7" fmla="*/ 12 h 12"/>
                  <a:gd name="T8" fmla="*/ 0 w 10"/>
                  <a:gd name="T9" fmla="*/ 12 h 12"/>
                  <a:gd name="T10" fmla="*/ 0 w 10"/>
                  <a:gd name="T11" fmla="*/ 12 h 12"/>
                  <a:gd name="T12" fmla="*/ 10 w 10"/>
                  <a:gd name="T13" fmla="*/ 0 h 12"/>
                  <a:gd name="T14" fmla="*/ 10 w 10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12">
                    <a:moveTo>
                      <a:pt x="10" y="0"/>
                    </a:moveTo>
                    <a:lnTo>
                      <a:pt x="7" y="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10" y="0"/>
                    </a:lnTo>
                    <a:lnTo>
                      <a:pt x="1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86"/>
              <p:cNvSpPr>
                <a:spLocks/>
              </p:cNvSpPr>
              <p:nvPr/>
            </p:nvSpPr>
            <p:spPr bwMode="auto">
              <a:xfrm>
                <a:off x="3558" y="2327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7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0 w 7"/>
                  <a:gd name="T9" fmla="*/ 9 h 9"/>
                  <a:gd name="T10" fmla="*/ 0 w 7"/>
                  <a:gd name="T11" fmla="*/ 9 h 9"/>
                  <a:gd name="T12" fmla="*/ 7 w 7"/>
                  <a:gd name="T13" fmla="*/ 0 h 9"/>
                  <a:gd name="T14" fmla="*/ 7 w 7"/>
                  <a:gd name="T1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9">
                    <a:moveTo>
                      <a:pt x="7" y="0"/>
                    </a:moveTo>
                    <a:lnTo>
                      <a:pt x="7" y="0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87"/>
              <p:cNvSpPr>
                <a:spLocks/>
              </p:cNvSpPr>
              <p:nvPr/>
            </p:nvSpPr>
            <p:spPr bwMode="auto">
              <a:xfrm>
                <a:off x="3558" y="2327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7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0 w 7"/>
                  <a:gd name="T9" fmla="*/ 9 h 9"/>
                  <a:gd name="T10" fmla="*/ 0 w 7"/>
                  <a:gd name="T11" fmla="*/ 9 h 9"/>
                  <a:gd name="T12" fmla="*/ 7 w 7"/>
                  <a:gd name="T13" fmla="*/ 0 h 9"/>
                  <a:gd name="T14" fmla="*/ 7 w 7"/>
                  <a:gd name="T1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9">
                    <a:moveTo>
                      <a:pt x="7" y="0"/>
                    </a:moveTo>
                    <a:lnTo>
                      <a:pt x="7" y="0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7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88"/>
              <p:cNvSpPr>
                <a:spLocks/>
              </p:cNvSpPr>
              <p:nvPr/>
            </p:nvSpPr>
            <p:spPr bwMode="auto">
              <a:xfrm>
                <a:off x="3556" y="2334"/>
                <a:ext cx="9" cy="12"/>
              </a:xfrm>
              <a:custGeom>
                <a:avLst/>
                <a:gdLst>
                  <a:gd name="T0" fmla="*/ 9 w 9"/>
                  <a:gd name="T1" fmla="*/ 0 h 12"/>
                  <a:gd name="T2" fmla="*/ 9 w 9"/>
                  <a:gd name="T3" fmla="*/ 0 h 12"/>
                  <a:gd name="T4" fmla="*/ 0 w 9"/>
                  <a:gd name="T5" fmla="*/ 12 h 12"/>
                  <a:gd name="T6" fmla="*/ 0 w 9"/>
                  <a:gd name="T7" fmla="*/ 12 h 12"/>
                  <a:gd name="T8" fmla="*/ 0 w 9"/>
                  <a:gd name="T9" fmla="*/ 12 h 12"/>
                  <a:gd name="T10" fmla="*/ 0 w 9"/>
                  <a:gd name="T11" fmla="*/ 12 h 12"/>
                  <a:gd name="T12" fmla="*/ 9 w 9"/>
                  <a:gd name="T13" fmla="*/ 2 h 12"/>
                  <a:gd name="T14" fmla="*/ 9 w 9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12">
                    <a:moveTo>
                      <a:pt x="9" y="0"/>
                    </a:moveTo>
                    <a:lnTo>
                      <a:pt x="9" y="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9" y="2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89"/>
              <p:cNvSpPr>
                <a:spLocks/>
              </p:cNvSpPr>
              <p:nvPr/>
            </p:nvSpPr>
            <p:spPr bwMode="auto">
              <a:xfrm>
                <a:off x="3556" y="2334"/>
                <a:ext cx="9" cy="12"/>
              </a:xfrm>
              <a:custGeom>
                <a:avLst/>
                <a:gdLst>
                  <a:gd name="T0" fmla="*/ 9 w 9"/>
                  <a:gd name="T1" fmla="*/ 0 h 12"/>
                  <a:gd name="T2" fmla="*/ 9 w 9"/>
                  <a:gd name="T3" fmla="*/ 0 h 12"/>
                  <a:gd name="T4" fmla="*/ 0 w 9"/>
                  <a:gd name="T5" fmla="*/ 12 h 12"/>
                  <a:gd name="T6" fmla="*/ 0 w 9"/>
                  <a:gd name="T7" fmla="*/ 12 h 12"/>
                  <a:gd name="T8" fmla="*/ 0 w 9"/>
                  <a:gd name="T9" fmla="*/ 12 h 12"/>
                  <a:gd name="T10" fmla="*/ 0 w 9"/>
                  <a:gd name="T11" fmla="*/ 12 h 12"/>
                  <a:gd name="T12" fmla="*/ 9 w 9"/>
                  <a:gd name="T13" fmla="*/ 2 h 12"/>
                  <a:gd name="T14" fmla="*/ 9 w 9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12">
                    <a:moveTo>
                      <a:pt x="9" y="0"/>
                    </a:moveTo>
                    <a:lnTo>
                      <a:pt x="9" y="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9" y="2"/>
                    </a:lnTo>
                    <a:lnTo>
                      <a:pt x="9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90"/>
              <p:cNvSpPr>
                <a:spLocks noEditPoints="1"/>
              </p:cNvSpPr>
              <p:nvPr/>
            </p:nvSpPr>
            <p:spPr bwMode="auto">
              <a:xfrm>
                <a:off x="3660" y="2477"/>
                <a:ext cx="17" cy="9"/>
              </a:xfrm>
              <a:custGeom>
                <a:avLst/>
                <a:gdLst>
                  <a:gd name="T0" fmla="*/ 3 w 7"/>
                  <a:gd name="T1" fmla="*/ 3 h 4"/>
                  <a:gd name="T2" fmla="*/ 2 w 7"/>
                  <a:gd name="T3" fmla="*/ 3 h 4"/>
                  <a:gd name="T4" fmla="*/ 2 w 7"/>
                  <a:gd name="T5" fmla="*/ 3 h 4"/>
                  <a:gd name="T6" fmla="*/ 2 w 7"/>
                  <a:gd name="T7" fmla="*/ 2 h 4"/>
                  <a:gd name="T8" fmla="*/ 2 w 7"/>
                  <a:gd name="T9" fmla="*/ 1 h 4"/>
                  <a:gd name="T10" fmla="*/ 2 w 7"/>
                  <a:gd name="T11" fmla="*/ 1 h 4"/>
                  <a:gd name="T12" fmla="*/ 2 w 7"/>
                  <a:gd name="T13" fmla="*/ 3 h 4"/>
                  <a:gd name="T14" fmla="*/ 2 w 7"/>
                  <a:gd name="T15" fmla="*/ 3 h 4"/>
                  <a:gd name="T16" fmla="*/ 2 w 7"/>
                  <a:gd name="T17" fmla="*/ 3 h 4"/>
                  <a:gd name="T18" fmla="*/ 5 w 7"/>
                  <a:gd name="T19" fmla="*/ 3 h 4"/>
                  <a:gd name="T20" fmla="*/ 5 w 7"/>
                  <a:gd name="T21" fmla="*/ 2 h 4"/>
                  <a:gd name="T22" fmla="*/ 5 w 7"/>
                  <a:gd name="T23" fmla="*/ 3 h 4"/>
                  <a:gd name="T24" fmla="*/ 3 w 7"/>
                  <a:gd name="T25" fmla="*/ 3 h 4"/>
                  <a:gd name="T26" fmla="*/ 2 w 7"/>
                  <a:gd name="T27" fmla="*/ 2 h 4"/>
                  <a:gd name="T28" fmla="*/ 2 w 7"/>
                  <a:gd name="T29" fmla="*/ 1 h 4"/>
                  <a:gd name="T30" fmla="*/ 2 w 7"/>
                  <a:gd name="T31" fmla="*/ 1 h 4"/>
                  <a:gd name="T32" fmla="*/ 3 w 7"/>
                  <a:gd name="T33" fmla="*/ 1 h 4"/>
                  <a:gd name="T34" fmla="*/ 5 w 7"/>
                  <a:gd name="T35" fmla="*/ 1 h 4"/>
                  <a:gd name="T36" fmla="*/ 5 w 7"/>
                  <a:gd name="T37" fmla="*/ 1 h 4"/>
                  <a:gd name="T38" fmla="*/ 5 w 7"/>
                  <a:gd name="T39" fmla="*/ 2 h 4"/>
                  <a:gd name="T40" fmla="*/ 5 w 7"/>
                  <a:gd name="T41" fmla="*/ 2 h 4"/>
                  <a:gd name="T42" fmla="*/ 5 w 7"/>
                  <a:gd name="T43" fmla="*/ 2 h 4"/>
                  <a:gd name="T44" fmla="*/ 2 w 7"/>
                  <a:gd name="T45" fmla="*/ 2 h 4"/>
                  <a:gd name="T46" fmla="*/ 3 w 7"/>
                  <a:gd name="T47" fmla="*/ 0 h 4"/>
                  <a:gd name="T48" fmla="*/ 1 w 7"/>
                  <a:gd name="T49" fmla="*/ 1 h 4"/>
                  <a:gd name="T50" fmla="*/ 1 w 7"/>
                  <a:gd name="T51" fmla="*/ 2 h 4"/>
                  <a:gd name="T52" fmla="*/ 1 w 7"/>
                  <a:gd name="T53" fmla="*/ 4 h 4"/>
                  <a:gd name="T54" fmla="*/ 2 w 7"/>
                  <a:gd name="T55" fmla="*/ 4 h 4"/>
                  <a:gd name="T56" fmla="*/ 3 w 7"/>
                  <a:gd name="T57" fmla="*/ 4 h 4"/>
                  <a:gd name="T58" fmla="*/ 6 w 7"/>
                  <a:gd name="T59" fmla="*/ 4 h 4"/>
                  <a:gd name="T60" fmla="*/ 6 w 7"/>
                  <a:gd name="T61" fmla="*/ 4 h 4"/>
                  <a:gd name="T62" fmla="*/ 6 w 7"/>
                  <a:gd name="T63" fmla="*/ 0 h 4"/>
                  <a:gd name="T64" fmla="*/ 5 w 7"/>
                  <a:gd name="T65" fmla="*/ 0 h 4"/>
                  <a:gd name="T66" fmla="*/ 5 w 7"/>
                  <a:gd name="T67" fmla="*/ 0 h 4"/>
                  <a:gd name="T68" fmla="*/ 3 w 7"/>
                  <a:gd name="T6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4">
                    <a:moveTo>
                      <a:pt x="3" y="3"/>
                    </a:moveTo>
                    <a:cubicBezTo>
                      <a:pt x="3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3" y="3"/>
                    </a:cubicBezTo>
                    <a:moveTo>
                      <a:pt x="2" y="2"/>
                    </a:move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2"/>
                      <a:pt x="2" y="2"/>
                      <a:pt x="2" y="2"/>
                    </a:cubicBezTo>
                    <a:moveTo>
                      <a:pt x="3" y="0"/>
                    </a:moveTo>
                    <a:cubicBezTo>
                      <a:pt x="2" y="0"/>
                      <a:pt x="1" y="0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4" y="4"/>
                      <a:pt x="5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7" y="1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91"/>
              <p:cNvSpPr>
                <a:spLocks noEditPoints="1"/>
              </p:cNvSpPr>
              <p:nvPr/>
            </p:nvSpPr>
            <p:spPr bwMode="auto">
              <a:xfrm>
                <a:off x="3660" y="2465"/>
                <a:ext cx="17" cy="9"/>
              </a:xfrm>
              <a:custGeom>
                <a:avLst/>
                <a:gdLst>
                  <a:gd name="T0" fmla="*/ 3 w 7"/>
                  <a:gd name="T1" fmla="*/ 2 h 4"/>
                  <a:gd name="T2" fmla="*/ 2 w 7"/>
                  <a:gd name="T3" fmla="*/ 2 h 4"/>
                  <a:gd name="T4" fmla="*/ 2 w 7"/>
                  <a:gd name="T5" fmla="*/ 1 h 4"/>
                  <a:gd name="T6" fmla="*/ 3 w 7"/>
                  <a:gd name="T7" fmla="*/ 1 h 4"/>
                  <a:gd name="T8" fmla="*/ 5 w 7"/>
                  <a:gd name="T9" fmla="*/ 1 h 4"/>
                  <a:gd name="T10" fmla="*/ 5 w 7"/>
                  <a:gd name="T11" fmla="*/ 1 h 4"/>
                  <a:gd name="T12" fmla="*/ 5 w 7"/>
                  <a:gd name="T13" fmla="*/ 3 h 4"/>
                  <a:gd name="T14" fmla="*/ 3 w 7"/>
                  <a:gd name="T15" fmla="*/ 3 h 4"/>
                  <a:gd name="T16" fmla="*/ 2 w 7"/>
                  <a:gd name="T17" fmla="*/ 3 h 4"/>
                  <a:gd name="T18" fmla="*/ 2 w 7"/>
                  <a:gd name="T19" fmla="*/ 3 h 4"/>
                  <a:gd name="T20" fmla="*/ 2 w 7"/>
                  <a:gd name="T21" fmla="*/ 1 h 4"/>
                  <a:gd name="T22" fmla="*/ 2 w 7"/>
                  <a:gd name="T23" fmla="*/ 1 h 4"/>
                  <a:gd name="T24" fmla="*/ 2 w 7"/>
                  <a:gd name="T25" fmla="*/ 1 h 4"/>
                  <a:gd name="T26" fmla="*/ 2 w 7"/>
                  <a:gd name="T27" fmla="*/ 2 h 4"/>
                  <a:gd name="T28" fmla="*/ 2 w 7"/>
                  <a:gd name="T29" fmla="*/ 3 h 4"/>
                  <a:gd name="T30" fmla="*/ 3 w 7"/>
                  <a:gd name="T31" fmla="*/ 3 h 4"/>
                  <a:gd name="T32" fmla="*/ 5 w 7"/>
                  <a:gd name="T33" fmla="*/ 2 h 4"/>
                  <a:gd name="T34" fmla="*/ 5 w 7"/>
                  <a:gd name="T35" fmla="*/ 2 h 4"/>
                  <a:gd name="T36" fmla="*/ 5 w 7"/>
                  <a:gd name="T37" fmla="*/ 2 h 4"/>
                  <a:gd name="T38" fmla="*/ 3 w 7"/>
                  <a:gd name="T39" fmla="*/ 2 h 4"/>
                  <a:gd name="T40" fmla="*/ 3 w 7"/>
                  <a:gd name="T41" fmla="*/ 0 h 4"/>
                  <a:gd name="T42" fmla="*/ 1 w 7"/>
                  <a:gd name="T43" fmla="*/ 1 h 4"/>
                  <a:gd name="T44" fmla="*/ 1 w 7"/>
                  <a:gd name="T45" fmla="*/ 1 h 4"/>
                  <a:gd name="T46" fmla="*/ 1 w 7"/>
                  <a:gd name="T47" fmla="*/ 4 h 4"/>
                  <a:gd name="T48" fmla="*/ 2 w 7"/>
                  <a:gd name="T49" fmla="*/ 4 h 4"/>
                  <a:gd name="T50" fmla="*/ 3 w 7"/>
                  <a:gd name="T51" fmla="*/ 4 h 4"/>
                  <a:gd name="T52" fmla="*/ 6 w 7"/>
                  <a:gd name="T53" fmla="*/ 4 h 4"/>
                  <a:gd name="T54" fmla="*/ 6 w 7"/>
                  <a:gd name="T55" fmla="*/ 4 h 4"/>
                  <a:gd name="T56" fmla="*/ 6 w 7"/>
                  <a:gd name="T57" fmla="*/ 0 h 4"/>
                  <a:gd name="T58" fmla="*/ 5 w 7"/>
                  <a:gd name="T59" fmla="*/ 0 h 4"/>
                  <a:gd name="T60" fmla="*/ 5 w 7"/>
                  <a:gd name="T61" fmla="*/ 0 h 4"/>
                  <a:gd name="T62" fmla="*/ 3 w 7"/>
                  <a:gd name="T6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" h="4">
                    <a:moveTo>
                      <a:pt x="3" y="2"/>
                    </a:moveTo>
                    <a:cubicBezTo>
                      <a:pt x="3" y="2"/>
                      <a:pt x="3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2"/>
                      <a:pt x="5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3" y="2"/>
                    </a:cubicBezTo>
                    <a:moveTo>
                      <a:pt x="3" y="0"/>
                    </a:moveTo>
                    <a:cubicBezTo>
                      <a:pt x="2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4" y="4"/>
                      <a:pt x="5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7" y="1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92"/>
              <p:cNvSpPr>
                <a:spLocks noEditPoints="1"/>
              </p:cNvSpPr>
              <p:nvPr/>
            </p:nvSpPr>
            <p:spPr bwMode="auto">
              <a:xfrm>
                <a:off x="3660" y="2503"/>
                <a:ext cx="38" cy="12"/>
              </a:xfrm>
              <a:custGeom>
                <a:avLst/>
                <a:gdLst>
                  <a:gd name="T0" fmla="*/ 9 w 16"/>
                  <a:gd name="T1" fmla="*/ 4 h 5"/>
                  <a:gd name="T2" fmla="*/ 2 w 16"/>
                  <a:gd name="T3" fmla="*/ 4 h 5"/>
                  <a:gd name="T4" fmla="*/ 1 w 16"/>
                  <a:gd name="T5" fmla="*/ 4 h 5"/>
                  <a:gd name="T6" fmla="*/ 1 w 16"/>
                  <a:gd name="T7" fmla="*/ 1 h 5"/>
                  <a:gd name="T8" fmla="*/ 2 w 16"/>
                  <a:gd name="T9" fmla="*/ 1 h 5"/>
                  <a:gd name="T10" fmla="*/ 2 w 16"/>
                  <a:gd name="T11" fmla="*/ 3 h 5"/>
                  <a:gd name="T12" fmla="*/ 3 w 16"/>
                  <a:gd name="T13" fmla="*/ 4 h 5"/>
                  <a:gd name="T14" fmla="*/ 4 w 16"/>
                  <a:gd name="T15" fmla="*/ 4 h 5"/>
                  <a:gd name="T16" fmla="*/ 7 w 16"/>
                  <a:gd name="T17" fmla="*/ 3 h 5"/>
                  <a:gd name="T18" fmla="*/ 14 w 16"/>
                  <a:gd name="T19" fmla="*/ 3 h 5"/>
                  <a:gd name="T20" fmla="*/ 14 w 16"/>
                  <a:gd name="T21" fmla="*/ 3 h 5"/>
                  <a:gd name="T22" fmla="*/ 14 w 16"/>
                  <a:gd name="T23" fmla="*/ 4 h 5"/>
                  <a:gd name="T24" fmla="*/ 9 w 16"/>
                  <a:gd name="T25" fmla="*/ 4 h 5"/>
                  <a:gd name="T26" fmla="*/ 3 w 16"/>
                  <a:gd name="T27" fmla="*/ 3 h 5"/>
                  <a:gd name="T28" fmla="*/ 2 w 16"/>
                  <a:gd name="T29" fmla="*/ 3 h 5"/>
                  <a:gd name="T30" fmla="*/ 2 w 16"/>
                  <a:gd name="T31" fmla="*/ 1 h 5"/>
                  <a:gd name="T32" fmla="*/ 2 w 16"/>
                  <a:gd name="T33" fmla="*/ 1 h 5"/>
                  <a:gd name="T34" fmla="*/ 8 w 16"/>
                  <a:gd name="T35" fmla="*/ 1 h 5"/>
                  <a:gd name="T36" fmla="*/ 14 w 16"/>
                  <a:gd name="T37" fmla="*/ 1 h 5"/>
                  <a:gd name="T38" fmla="*/ 14 w 16"/>
                  <a:gd name="T39" fmla="*/ 1 h 5"/>
                  <a:gd name="T40" fmla="*/ 14 w 16"/>
                  <a:gd name="T41" fmla="*/ 3 h 5"/>
                  <a:gd name="T42" fmla="*/ 14 w 16"/>
                  <a:gd name="T43" fmla="*/ 3 h 5"/>
                  <a:gd name="T44" fmla="*/ 7 w 16"/>
                  <a:gd name="T45" fmla="*/ 3 h 5"/>
                  <a:gd name="T46" fmla="*/ 4 w 16"/>
                  <a:gd name="T47" fmla="*/ 3 h 5"/>
                  <a:gd name="T48" fmla="*/ 3 w 16"/>
                  <a:gd name="T49" fmla="*/ 3 h 5"/>
                  <a:gd name="T50" fmla="*/ 8 w 16"/>
                  <a:gd name="T51" fmla="*/ 0 h 5"/>
                  <a:gd name="T52" fmla="*/ 0 w 16"/>
                  <a:gd name="T53" fmla="*/ 1 h 5"/>
                  <a:gd name="T54" fmla="*/ 1 w 16"/>
                  <a:gd name="T55" fmla="*/ 4 h 5"/>
                  <a:gd name="T56" fmla="*/ 1 w 16"/>
                  <a:gd name="T57" fmla="*/ 5 h 5"/>
                  <a:gd name="T58" fmla="*/ 9 w 16"/>
                  <a:gd name="T59" fmla="*/ 5 h 5"/>
                  <a:gd name="T60" fmla="*/ 15 w 16"/>
                  <a:gd name="T61" fmla="*/ 4 h 5"/>
                  <a:gd name="T62" fmla="*/ 15 w 16"/>
                  <a:gd name="T63" fmla="*/ 0 h 5"/>
                  <a:gd name="T64" fmla="*/ 14 w 16"/>
                  <a:gd name="T65" fmla="*/ 0 h 5"/>
                  <a:gd name="T66" fmla="*/ 8 w 16"/>
                  <a:gd name="T6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6" h="5">
                    <a:moveTo>
                      <a:pt x="9" y="4"/>
                    </a:moveTo>
                    <a:cubicBezTo>
                      <a:pt x="5" y="4"/>
                      <a:pt x="2" y="4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1" y="3"/>
                      <a:pt x="2" y="3"/>
                    </a:cubicBezTo>
                    <a:cubicBezTo>
                      <a:pt x="2" y="3"/>
                      <a:pt x="3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9" y="3"/>
                      <a:pt x="12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4"/>
                      <a:pt x="14" y="4"/>
                    </a:cubicBezTo>
                    <a:cubicBezTo>
                      <a:pt x="14" y="4"/>
                      <a:pt x="13" y="4"/>
                      <a:pt x="9" y="4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5" y="1"/>
                      <a:pt x="8" y="1"/>
                    </a:cubicBezTo>
                    <a:cubicBezTo>
                      <a:pt x="11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2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2" y="3"/>
                      <a:pt x="9" y="3"/>
                      <a:pt x="7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8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0" y="2"/>
                      <a:pt x="0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6" y="5"/>
                      <a:pt x="9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4"/>
                      <a:pt x="16" y="1"/>
                      <a:pt x="15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0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Freeform 93"/>
              <p:cNvSpPr>
                <a:spLocks noEditPoints="1"/>
              </p:cNvSpPr>
              <p:nvPr/>
            </p:nvSpPr>
            <p:spPr bwMode="auto">
              <a:xfrm>
                <a:off x="3660" y="2488"/>
                <a:ext cx="17" cy="12"/>
              </a:xfrm>
              <a:custGeom>
                <a:avLst/>
                <a:gdLst>
                  <a:gd name="T0" fmla="*/ 3 w 7"/>
                  <a:gd name="T1" fmla="*/ 4 h 5"/>
                  <a:gd name="T2" fmla="*/ 2 w 7"/>
                  <a:gd name="T3" fmla="*/ 4 h 5"/>
                  <a:gd name="T4" fmla="*/ 2 w 7"/>
                  <a:gd name="T5" fmla="*/ 4 h 5"/>
                  <a:gd name="T6" fmla="*/ 2 w 7"/>
                  <a:gd name="T7" fmla="*/ 2 h 5"/>
                  <a:gd name="T8" fmla="*/ 2 w 7"/>
                  <a:gd name="T9" fmla="*/ 2 h 5"/>
                  <a:gd name="T10" fmla="*/ 2 w 7"/>
                  <a:gd name="T11" fmla="*/ 1 h 5"/>
                  <a:gd name="T12" fmla="*/ 2 w 7"/>
                  <a:gd name="T13" fmla="*/ 3 h 5"/>
                  <a:gd name="T14" fmla="*/ 2 w 7"/>
                  <a:gd name="T15" fmla="*/ 3 h 5"/>
                  <a:gd name="T16" fmla="*/ 3 w 7"/>
                  <a:gd name="T17" fmla="*/ 3 h 5"/>
                  <a:gd name="T18" fmla="*/ 5 w 7"/>
                  <a:gd name="T19" fmla="*/ 3 h 5"/>
                  <a:gd name="T20" fmla="*/ 5 w 7"/>
                  <a:gd name="T21" fmla="*/ 4 h 5"/>
                  <a:gd name="T22" fmla="*/ 3 w 7"/>
                  <a:gd name="T23" fmla="*/ 4 h 5"/>
                  <a:gd name="T24" fmla="*/ 3 w 7"/>
                  <a:gd name="T25" fmla="*/ 3 h 5"/>
                  <a:gd name="T26" fmla="*/ 3 w 7"/>
                  <a:gd name="T27" fmla="*/ 1 h 5"/>
                  <a:gd name="T28" fmla="*/ 3 w 7"/>
                  <a:gd name="T29" fmla="*/ 1 h 5"/>
                  <a:gd name="T30" fmla="*/ 5 w 7"/>
                  <a:gd name="T31" fmla="*/ 1 h 5"/>
                  <a:gd name="T32" fmla="*/ 5 w 7"/>
                  <a:gd name="T33" fmla="*/ 1 h 5"/>
                  <a:gd name="T34" fmla="*/ 5 w 7"/>
                  <a:gd name="T35" fmla="*/ 3 h 5"/>
                  <a:gd name="T36" fmla="*/ 3 w 7"/>
                  <a:gd name="T37" fmla="*/ 3 h 5"/>
                  <a:gd name="T38" fmla="*/ 3 w 7"/>
                  <a:gd name="T39" fmla="*/ 0 h 5"/>
                  <a:gd name="T40" fmla="*/ 1 w 7"/>
                  <a:gd name="T41" fmla="*/ 2 h 5"/>
                  <a:gd name="T42" fmla="*/ 1 w 7"/>
                  <a:gd name="T43" fmla="*/ 2 h 5"/>
                  <a:gd name="T44" fmla="*/ 1 w 7"/>
                  <a:gd name="T45" fmla="*/ 4 h 5"/>
                  <a:gd name="T46" fmla="*/ 2 w 7"/>
                  <a:gd name="T47" fmla="*/ 5 h 5"/>
                  <a:gd name="T48" fmla="*/ 3 w 7"/>
                  <a:gd name="T49" fmla="*/ 5 h 5"/>
                  <a:gd name="T50" fmla="*/ 6 w 7"/>
                  <a:gd name="T51" fmla="*/ 4 h 5"/>
                  <a:gd name="T52" fmla="*/ 6 w 7"/>
                  <a:gd name="T53" fmla="*/ 4 h 5"/>
                  <a:gd name="T54" fmla="*/ 6 w 7"/>
                  <a:gd name="T55" fmla="*/ 1 h 5"/>
                  <a:gd name="T56" fmla="*/ 5 w 7"/>
                  <a:gd name="T57" fmla="*/ 1 h 5"/>
                  <a:gd name="T58" fmla="*/ 5 w 7"/>
                  <a:gd name="T59" fmla="*/ 0 h 5"/>
                  <a:gd name="T60" fmla="*/ 3 w 7"/>
                  <a:gd name="T6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" h="5">
                    <a:moveTo>
                      <a:pt x="3" y="4"/>
                    </a:moveTo>
                    <a:cubicBezTo>
                      <a:pt x="3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moveTo>
                      <a:pt x="3" y="3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3" y="0"/>
                    </a:moveTo>
                    <a:cubicBezTo>
                      <a:pt x="2" y="0"/>
                      <a:pt x="1" y="0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0" y="4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4" y="5"/>
                      <a:pt x="5" y="5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2"/>
                      <a:pt x="6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Freeform 94"/>
              <p:cNvSpPr>
                <a:spLocks noEditPoints="1"/>
              </p:cNvSpPr>
              <p:nvPr/>
            </p:nvSpPr>
            <p:spPr bwMode="auto">
              <a:xfrm>
                <a:off x="3701" y="2465"/>
                <a:ext cx="14" cy="9"/>
              </a:xfrm>
              <a:custGeom>
                <a:avLst/>
                <a:gdLst>
                  <a:gd name="T0" fmla="*/ 3 w 6"/>
                  <a:gd name="T1" fmla="*/ 3 h 4"/>
                  <a:gd name="T2" fmla="*/ 1 w 6"/>
                  <a:gd name="T3" fmla="*/ 3 h 4"/>
                  <a:gd name="T4" fmla="*/ 1 w 6"/>
                  <a:gd name="T5" fmla="*/ 3 h 4"/>
                  <a:gd name="T6" fmla="*/ 1 w 6"/>
                  <a:gd name="T7" fmla="*/ 1 h 4"/>
                  <a:gd name="T8" fmla="*/ 1 w 6"/>
                  <a:gd name="T9" fmla="*/ 1 h 4"/>
                  <a:gd name="T10" fmla="*/ 1 w 6"/>
                  <a:gd name="T11" fmla="*/ 1 h 4"/>
                  <a:gd name="T12" fmla="*/ 1 w 6"/>
                  <a:gd name="T13" fmla="*/ 2 h 4"/>
                  <a:gd name="T14" fmla="*/ 1 w 6"/>
                  <a:gd name="T15" fmla="*/ 3 h 4"/>
                  <a:gd name="T16" fmla="*/ 1 w 6"/>
                  <a:gd name="T17" fmla="*/ 3 h 4"/>
                  <a:gd name="T18" fmla="*/ 4 w 6"/>
                  <a:gd name="T19" fmla="*/ 3 h 4"/>
                  <a:gd name="T20" fmla="*/ 4 w 6"/>
                  <a:gd name="T21" fmla="*/ 3 h 4"/>
                  <a:gd name="T22" fmla="*/ 3 w 6"/>
                  <a:gd name="T23" fmla="*/ 3 h 4"/>
                  <a:gd name="T24" fmla="*/ 1 w 6"/>
                  <a:gd name="T25" fmla="*/ 2 h 4"/>
                  <a:gd name="T26" fmla="*/ 1 w 6"/>
                  <a:gd name="T27" fmla="*/ 1 h 4"/>
                  <a:gd name="T28" fmla="*/ 1 w 6"/>
                  <a:gd name="T29" fmla="*/ 1 h 4"/>
                  <a:gd name="T30" fmla="*/ 2 w 6"/>
                  <a:gd name="T31" fmla="*/ 1 h 4"/>
                  <a:gd name="T32" fmla="*/ 4 w 6"/>
                  <a:gd name="T33" fmla="*/ 1 h 4"/>
                  <a:gd name="T34" fmla="*/ 4 w 6"/>
                  <a:gd name="T35" fmla="*/ 1 h 4"/>
                  <a:gd name="T36" fmla="*/ 4 w 6"/>
                  <a:gd name="T37" fmla="*/ 2 h 4"/>
                  <a:gd name="T38" fmla="*/ 4 w 6"/>
                  <a:gd name="T39" fmla="*/ 2 h 4"/>
                  <a:gd name="T40" fmla="*/ 1 w 6"/>
                  <a:gd name="T41" fmla="*/ 2 h 4"/>
                  <a:gd name="T42" fmla="*/ 2 w 6"/>
                  <a:gd name="T43" fmla="*/ 0 h 4"/>
                  <a:gd name="T44" fmla="*/ 0 w 6"/>
                  <a:gd name="T45" fmla="*/ 1 h 4"/>
                  <a:gd name="T46" fmla="*/ 0 w 6"/>
                  <a:gd name="T47" fmla="*/ 1 h 4"/>
                  <a:gd name="T48" fmla="*/ 0 w 6"/>
                  <a:gd name="T49" fmla="*/ 4 h 4"/>
                  <a:gd name="T50" fmla="*/ 1 w 6"/>
                  <a:gd name="T51" fmla="*/ 4 h 4"/>
                  <a:gd name="T52" fmla="*/ 3 w 6"/>
                  <a:gd name="T53" fmla="*/ 4 h 4"/>
                  <a:gd name="T54" fmla="*/ 5 w 6"/>
                  <a:gd name="T55" fmla="*/ 4 h 4"/>
                  <a:gd name="T56" fmla="*/ 5 w 6"/>
                  <a:gd name="T57" fmla="*/ 4 h 4"/>
                  <a:gd name="T58" fmla="*/ 5 w 6"/>
                  <a:gd name="T59" fmla="*/ 0 h 4"/>
                  <a:gd name="T60" fmla="*/ 4 w 6"/>
                  <a:gd name="T61" fmla="*/ 0 h 4"/>
                  <a:gd name="T62" fmla="*/ 4 w 6"/>
                  <a:gd name="T63" fmla="*/ 0 h 4"/>
                  <a:gd name="T64" fmla="*/ 2 w 6"/>
                  <a:gd name="T6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" h="4">
                    <a:moveTo>
                      <a:pt x="3" y="3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2" y="0"/>
                    </a:moveTo>
                    <a:cubicBezTo>
                      <a:pt x="2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3" y="4"/>
                    </a:cubicBezTo>
                    <a:cubicBezTo>
                      <a:pt x="3" y="4"/>
                      <a:pt x="4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6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Freeform 95"/>
              <p:cNvSpPr>
                <a:spLocks noEditPoints="1"/>
              </p:cNvSpPr>
              <p:nvPr/>
            </p:nvSpPr>
            <p:spPr bwMode="auto">
              <a:xfrm>
                <a:off x="3701" y="2491"/>
                <a:ext cx="12" cy="24"/>
              </a:xfrm>
              <a:custGeom>
                <a:avLst/>
                <a:gdLst>
                  <a:gd name="T0" fmla="*/ 3 w 5"/>
                  <a:gd name="T1" fmla="*/ 9 h 10"/>
                  <a:gd name="T2" fmla="*/ 1 w 5"/>
                  <a:gd name="T3" fmla="*/ 8 h 10"/>
                  <a:gd name="T4" fmla="*/ 1 w 5"/>
                  <a:gd name="T5" fmla="*/ 6 h 10"/>
                  <a:gd name="T6" fmla="*/ 1 w 5"/>
                  <a:gd name="T7" fmla="*/ 1 h 10"/>
                  <a:gd name="T8" fmla="*/ 1 w 5"/>
                  <a:gd name="T9" fmla="*/ 1 h 10"/>
                  <a:gd name="T10" fmla="*/ 1 w 5"/>
                  <a:gd name="T11" fmla="*/ 7 h 10"/>
                  <a:gd name="T12" fmla="*/ 1 w 5"/>
                  <a:gd name="T13" fmla="*/ 8 h 10"/>
                  <a:gd name="T14" fmla="*/ 3 w 5"/>
                  <a:gd name="T15" fmla="*/ 8 h 10"/>
                  <a:gd name="T16" fmla="*/ 3 w 5"/>
                  <a:gd name="T17" fmla="*/ 8 h 10"/>
                  <a:gd name="T18" fmla="*/ 4 w 5"/>
                  <a:gd name="T19" fmla="*/ 8 h 10"/>
                  <a:gd name="T20" fmla="*/ 4 w 5"/>
                  <a:gd name="T21" fmla="*/ 9 h 10"/>
                  <a:gd name="T22" fmla="*/ 3 w 5"/>
                  <a:gd name="T23" fmla="*/ 9 h 10"/>
                  <a:gd name="T24" fmla="*/ 3 w 5"/>
                  <a:gd name="T25" fmla="*/ 8 h 10"/>
                  <a:gd name="T26" fmla="*/ 2 w 5"/>
                  <a:gd name="T27" fmla="*/ 7 h 10"/>
                  <a:gd name="T28" fmla="*/ 2 w 5"/>
                  <a:gd name="T29" fmla="*/ 7 h 10"/>
                  <a:gd name="T30" fmla="*/ 2 w 5"/>
                  <a:gd name="T31" fmla="*/ 1 h 10"/>
                  <a:gd name="T32" fmla="*/ 2 w 5"/>
                  <a:gd name="T33" fmla="*/ 1 h 10"/>
                  <a:gd name="T34" fmla="*/ 2 w 5"/>
                  <a:gd name="T35" fmla="*/ 1 h 10"/>
                  <a:gd name="T36" fmla="*/ 4 w 5"/>
                  <a:gd name="T37" fmla="*/ 1 h 10"/>
                  <a:gd name="T38" fmla="*/ 4 w 5"/>
                  <a:gd name="T39" fmla="*/ 1 h 10"/>
                  <a:gd name="T40" fmla="*/ 4 w 5"/>
                  <a:gd name="T41" fmla="*/ 6 h 10"/>
                  <a:gd name="T42" fmla="*/ 4 w 5"/>
                  <a:gd name="T43" fmla="*/ 8 h 10"/>
                  <a:gd name="T44" fmla="*/ 3 w 5"/>
                  <a:gd name="T45" fmla="*/ 8 h 10"/>
                  <a:gd name="T46" fmla="*/ 3 w 5"/>
                  <a:gd name="T47" fmla="*/ 8 h 10"/>
                  <a:gd name="T48" fmla="*/ 2 w 5"/>
                  <a:gd name="T49" fmla="*/ 0 h 10"/>
                  <a:gd name="T50" fmla="*/ 0 w 5"/>
                  <a:gd name="T51" fmla="*/ 1 h 10"/>
                  <a:gd name="T52" fmla="*/ 0 w 5"/>
                  <a:gd name="T53" fmla="*/ 6 h 10"/>
                  <a:gd name="T54" fmla="*/ 0 w 5"/>
                  <a:gd name="T55" fmla="*/ 8 h 10"/>
                  <a:gd name="T56" fmla="*/ 3 w 5"/>
                  <a:gd name="T57" fmla="*/ 10 h 10"/>
                  <a:gd name="T58" fmla="*/ 5 w 5"/>
                  <a:gd name="T59" fmla="*/ 9 h 10"/>
                  <a:gd name="T60" fmla="*/ 5 w 5"/>
                  <a:gd name="T61" fmla="*/ 6 h 10"/>
                  <a:gd name="T62" fmla="*/ 5 w 5"/>
                  <a:gd name="T63" fmla="*/ 1 h 10"/>
                  <a:gd name="T64" fmla="*/ 5 w 5"/>
                  <a:gd name="T65" fmla="*/ 1 h 10"/>
                  <a:gd name="T66" fmla="*/ 2 w 5"/>
                  <a:gd name="T6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" h="10">
                    <a:moveTo>
                      <a:pt x="3" y="9"/>
                    </a:moveTo>
                    <a:cubicBezTo>
                      <a:pt x="2" y="9"/>
                      <a:pt x="1" y="9"/>
                      <a:pt x="1" y="8"/>
                    </a:cubicBezTo>
                    <a:cubicBezTo>
                      <a:pt x="1" y="7"/>
                      <a:pt x="1" y="7"/>
                      <a:pt x="1" y="6"/>
                    </a:cubicBezTo>
                    <a:cubicBezTo>
                      <a:pt x="1" y="4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3"/>
                      <a:pt x="1" y="4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8"/>
                      <a:pt x="2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3" y="9"/>
                    </a:cubicBezTo>
                    <a:moveTo>
                      <a:pt x="3" y="8"/>
                    </a:moveTo>
                    <a:cubicBezTo>
                      <a:pt x="2" y="8"/>
                      <a:pt x="2" y="8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4"/>
                      <a:pt x="1" y="3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3"/>
                      <a:pt x="4" y="5"/>
                      <a:pt x="4" y="6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4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moveTo>
                      <a:pt x="2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0" y="4"/>
                      <a:pt x="0" y="6"/>
                    </a:cubicBezTo>
                    <a:cubicBezTo>
                      <a:pt x="0" y="7"/>
                      <a:pt x="0" y="7"/>
                      <a:pt x="0" y="8"/>
                    </a:cubicBezTo>
                    <a:cubicBezTo>
                      <a:pt x="0" y="9"/>
                      <a:pt x="1" y="10"/>
                      <a:pt x="3" y="10"/>
                    </a:cubicBezTo>
                    <a:cubicBezTo>
                      <a:pt x="4" y="10"/>
                      <a:pt x="5" y="9"/>
                      <a:pt x="5" y="9"/>
                    </a:cubicBezTo>
                    <a:cubicBezTo>
                      <a:pt x="5" y="8"/>
                      <a:pt x="5" y="7"/>
                      <a:pt x="5" y="6"/>
                    </a:cubicBezTo>
                    <a:cubicBezTo>
                      <a:pt x="5" y="5"/>
                      <a:pt x="5" y="3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3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Freeform 96"/>
              <p:cNvSpPr>
                <a:spLocks noEditPoints="1"/>
              </p:cNvSpPr>
              <p:nvPr/>
            </p:nvSpPr>
            <p:spPr bwMode="auto">
              <a:xfrm>
                <a:off x="3660" y="2439"/>
                <a:ext cx="55" cy="23"/>
              </a:xfrm>
              <a:custGeom>
                <a:avLst/>
                <a:gdLst>
                  <a:gd name="T0" fmla="*/ 22 w 23"/>
                  <a:gd name="T1" fmla="*/ 5 h 10"/>
                  <a:gd name="T2" fmla="*/ 19 w 23"/>
                  <a:gd name="T3" fmla="*/ 8 h 10"/>
                  <a:gd name="T4" fmla="*/ 13 w 23"/>
                  <a:gd name="T5" fmla="*/ 9 h 10"/>
                  <a:gd name="T6" fmla="*/ 20 w 23"/>
                  <a:gd name="T7" fmla="*/ 2 h 10"/>
                  <a:gd name="T8" fmla="*/ 22 w 23"/>
                  <a:gd name="T9" fmla="*/ 3 h 10"/>
                  <a:gd name="T10" fmla="*/ 18 w 23"/>
                  <a:gd name="T11" fmla="*/ 8 h 10"/>
                  <a:gd name="T12" fmla="*/ 15 w 23"/>
                  <a:gd name="T13" fmla="*/ 9 h 10"/>
                  <a:gd name="T14" fmla="*/ 8 w 23"/>
                  <a:gd name="T15" fmla="*/ 8 h 10"/>
                  <a:gd name="T16" fmla="*/ 16 w 23"/>
                  <a:gd name="T17" fmla="*/ 2 h 10"/>
                  <a:gd name="T18" fmla="*/ 1 w 23"/>
                  <a:gd name="T19" fmla="*/ 4 h 10"/>
                  <a:gd name="T20" fmla="*/ 2 w 23"/>
                  <a:gd name="T21" fmla="*/ 4 h 10"/>
                  <a:gd name="T22" fmla="*/ 4 w 23"/>
                  <a:gd name="T23" fmla="*/ 2 h 10"/>
                  <a:gd name="T24" fmla="*/ 12 w 23"/>
                  <a:gd name="T25" fmla="*/ 2 h 10"/>
                  <a:gd name="T26" fmla="*/ 7 w 23"/>
                  <a:gd name="T27" fmla="*/ 8 h 10"/>
                  <a:gd name="T28" fmla="*/ 5 w 23"/>
                  <a:gd name="T29" fmla="*/ 8 h 10"/>
                  <a:gd name="T30" fmla="*/ 3 w 23"/>
                  <a:gd name="T31" fmla="*/ 8 h 10"/>
                  <a:gd name="T32" fmla="*/ 1 w 23"/>
                  <a:gd name="T33" fmla="*/ 7 h 10"/>
                  <a:gd name="T34" fmla="*/ 1 w 23"/>
                  <a:gd name="T35" fmla="*/ 4 h 10"/>
                  <a:gd name="T36" fmla="*/ 22 w 23"/>
                  <a:gd name="T37" fmla="*/ 2 h 10"/>
                  <a:gd name="T38" fmla="*/ 20 w 23"/>
                  <a:gd name="T39" fmla="*/ 2 h 10"/>
                  <a:gd name="T40" fmla="*/ 18 w 23"/>
                  <a:gd name="T41" fmla="*/ 1 h 10"/>
                  <a:gd name="T42" fmla="*/ 20 w 23"/>
                  <a:gd name="T43" fmla="*/ 1 h 10"/>
                  <a:gd name="T44" fmla="*/ 17 w 23"/>
                  <a:gd name="T45" fmla="*/ 2 h 10"/>
                  <a:gd name="T46" fmla="*/ 14 w 23"/>
                  <a:gd name="T47" fmla="*/ 1 h 10"/>
                  <a:gd name="T48" fmla="*/ 17 w 23"/>
                  <a:gd name="T49" fmla="*/ 1 h 10"/>
                  <a:gd name="T50" fmla="*/ 1 w 23"/>
                  <a:gd name="T51" fmla="*/ 3 h 10"/>
                  <a:gd name="T52" fmla="*/ 1 w 23"/>
                  <a:gd name="T53" fmla="*/ 2 h 10"/>
                  <a:gd name="T54" fmla="*/ 10 w 23"/>
                  <a:gd name="T55" fmla="*/ 1 h 10"/>
                  <a:gd name="T56" fmla="*/ 13 w 23"/>
                  <a:gd name="T57" fmla="*/ 2 h 10"/>
                  <a:gd name="T58" fmla="*/ 4 w 23"/>
                  <a:gd name="T59" fmla="*/ 2 h 10"/>
                  <a:gd name="T60" fmla="*/ 1 w 23"/>
                  <a:gd name="T61" fmla="*/ 3 h 10"/>
                  <a:gd name="T62" fmla="*/ 1 w 23"/>
                  <a:gd name="T63" fmla="*/ 1 h 10"/>
                  <a:gd name="T64" fmla="*/ 0 w 23"/>
                  <a:gd name="T65" fmla="*/ 2 h 10"/>
                  <a:gd name="T66" fmla="*/ 0 w 23"/>
                  <a:gd name="T67" fmla="*/ 2 h 10"/>
                  <a:gd name="T68" fmla="*/ 0 w 23"/>
                  <a:gd name="T69" fmla="*/ 7 h 10"/>
                  <a:gd name="T70" fmla="*/ 3 w 23"/>
                  <a:gd name="T71" fmla="*/ 9 h 10"/>
                  <a:gd name="T72" fmla="*/ 5 w 23"/>
                  <a:gd name="T73" fmla="*/ 9 h 10"/>
                  <a:gd name="T74" fmla="*/ 15 w 23"/>
                  <a:gd name="T75" fmla="*/ 10 h 10"/>
                  <a:gd name="T76" fmla="*/ 23 w 23"/>
                  <a:gd name="T77" fmla="*/ 3 h 10"/>
                  <a:gd name="T78" fmla="*/ 19 w 23"/>
                  <a:gd name="T79" fmla="*/ 0 h 10"/>
                  <a:gd name="T80" fmla="*/ 18 w 23"/>
                  <a:gd name="T8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10">
                    <a:moveTo>
                      <a:pt x="19" y="8"/>
                    </a:moveTo>
                    <a:cubicBezTo>
                      <a:pt x="20" y="7"/>
                      <a:pt x="21" y="6"/>
                      <a:pt x="22" y="5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8"/>
                      <a:pt x="21" y="8"/>
                      <a:pt x="19" y="8"/>
                    </a:cubicBezTo>
                    <a:moveTo>
                      <a:pt x="15" y="9"/>
                    </a:moveTo>
                    <a:cubicBezTo>
                      <a:pt x="14" y="9"/>
                      <a:pt x="14" y="9"/>
                      <a:pt x="13" y="9"/>
                    </a:cubicBezTo>
                    <a:cubicBezTo>
                      <a:pt x="14" y="6"/>
                      <a:pt x="16" y="4"/>
                      <a:pt x="18" y="2"/>
                    </a:cubicBezTo>
                    <a:cubicBezTo>
                      <a:pt x="18" y="2"/>
                      <a:pt x="19" y="2"/>
                      <a:pt x="20" y="2"/>
                    </a:cubicBezTo>
                    <a:cubicBezTo>
                      <a:pt x="20" y="2"/>
                      <a:pt x="21" y="2"/>
                      <a:pt x="21" y="2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0" y="5"/>
                      <a:pt x="19" y="7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9"/>
                      <a:pt x="16" y="9"/>
                      <a:pt x="15" y="9"/>
                    </a:cubicBezTo>
                    <a:moveTo>
                      <a:pt x="12" y="9"/>
                    </a:moveTo>
                    <a:cubicBezTo>
                      <a:pt x="11" y="9"/>
                      <a:pt x="9" y="8"/>
                      <a:pt x="8" y="8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2"/>
                      <a:pt x="16" y="2"/>
                      <a:pt x="16" y="2"/>
                    </a:cubicBezTo>
                    <a:cubicBezTo>
                      <a:pt x="15" y="4"/>
                      <a:pt x="13" y="6"/>
                      <a:pt x="12" y="9"/>
                    </a:cubicBezTo>
                    <a:moveTo>
                      <a:pt x="1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6" y="2"/>
                      <a:pt x="9" y="2"/>
                      <a:pt x="11" y="2"/>
                    </a:cubicBezTo>
                    <a:cubicBezTo>
                      <a:pt x="11" y="2"/>
                      <a:pt x="12" y="2"/>
                      <a:pt x="12" y="2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8"/>
                      <a:pt x="5" y="8"/>
                      <a:pt x="5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1" y="8"/>
                      <a:pt x="1" y="7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22" y="2"/>
                    </a:moveTo>
                    <a:cubicBezTo>
                      <a:pt x="21" y="2"/>
                      <a:pt x="21" y="2"/>
                      <a:pt x="21" y="2"/>
                    </a:cubicBezTo>
                    <a:cubicBezTo>
                      <a:pt x="21" y="2"/>
                      <a:pt x="21" y="2"/>
                      <a:pt x="20" y="2"/>
                    </a:cubicBezTo>
                    <a:cubicBezTo>
                      <a:pt x="19" y="2"/>
                      <a:pt x="19" y="2"/>
                      <a:pt x="18" y="2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1" y="1"/>
                      <a:pt x="22" y="2"/>
                      <a:pt x="22" y="2"/>
                    </a:cubicBezTo>
                    <a:moveTo>
                      <a:pt x="17" y="2"/>
                    </a:moveTo>
                    <a:cubicBezTo>
                      <a:pt x="16" y="2"/>
                      <a:pt x="15" y="2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5" y="1"/>
                      <a:pt x="16" y="1"/>
                      <a:pt x="17" y="1"/>
                    </a:cubicBezTo>
                    <a:cubicBezTo>
                      <a:pt x="17" y="2"/>
                      <a:pt x="17" y="2"/>
                      <a:pt x="17" y="2"/>
                    </a:cubicBezTo>
                    <a:moveTo>
                      <a:pt x="1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3" y="1"/>
                      <a:pt x="10" y="1"/>
                    </a:cubicBezTo>
                    <a:cubicBezTo>
                      <a:pt x="11" y="1"/>
                      <a:pt x="12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2"/>
                      <a:pt x="11" y="2"/>
                      <a:pt x="11" y="2"/>
                    </a:cubicBezTo>
                    <a:cubicBezTo>
                      <a:pt x="8" y="2"/>
                      <a:pt x="6" y="2"/>
                      <a:pt x="4" y="2"/>
                    </a:cubicBezTo>
                    <a:cubicBezTo>
                      <a:pt x="4" y="2"/>
                      <a:pt x="3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moveTo>
                      <a:pt x="10" y="0"/>
                    </a:moveTo>
                    <a:cubicBezTo>
                      <a:pt x="4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5"/>
                      <a:pt x="0" y="6"/>
                      <a:pt x="0" y="7"/>
                    </a:cubicBezTo>
                    <a:cubicBezTo>
                      <a:pt x="0" y="8"/>
                      <a:pt x="1" y="9"/>
                      <a:pt x="1" y="9"/>
                    </a:cubicBezTo>
                    <a:cubicBezTo>
                      <a:pt x="2" y="9"/>
                      <a:pt x="2" y="9"/>
                      <a:pt x="3" y="9"/>
                    </a:cubicBezTo>
                    <a:cubicBezTo>
                      <a:pt x="3" y="9"/>
                      <a:pt x="4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6" y="9"/>
                      <a:pt x="7" y="9"/>
                    </a:cubicBezTo>
                    <a:cubicBezTo>
                      <a:pt x="9" y="9"/>
                      <a:pt x="12" y="10"/>
                      <a:pt x="15" y="10"/>
                    </a:cubicBezTo>
                    <a:cubicBezTo>
                      <a:pt x="22" y="10"/>
                      <a:pt x="23" y="9"/>
                      <a:pt x="23" y="8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3" y="1"/>
                      <a:pt x="21" y="0"/>
                      <a:pt x="2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7" y="0"/>
                      <a:pt x="14" y="0"/>
                      <a:pt x="1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97"/>
              <p:cNvSpPr>
                <a:spLocks noEditPoints="1"/>
              </p:cNvSpPr>
              <p:nvPr/>
            </p:nvSpPr>
            <p:spPr bwMode="auto">
              <a:xfrm>
                <a:off x="3651" y="2431"/>
                <a:ext cx="74" cy="96"/>
              </a:xfrm>
              <a:custGeom>
                <a:avLst/>
                <a:gdLst>
                  <a:gd name="T0" fmla="*/ 12 w 31"/>
                  <a:gd name="T1" fmla="*/ 39 h 40"/>
                  <a:gd name="T2" fmla="*/ 10 w 31"/>
                  <a:gd name="T3" fmla="*/ 38 h 40"/>
                  <a:gd name="T4" fmla="*/ 12 w 31"/>
                  <a:gd name="T5" fmla="*/ 38 h 40"/>
                  <a:gd name="T6" fmla="*/ 13 w 31"/>
                  <a:gd name="T7" fmla="*/ 39 h 40"/>
                  <a:gd name="T8" fmla="*/ 14 w 31"/>
                  <a:gd name="T9" fmla="*/ 39 h 40"/>
                  <a:gd name="T10" fmla="*/ 16 w 31"/>
                  <a:gd name="T11" fmla="*/ 38 h 40"/>
                  <a:gd name="T12" fmla="*/ 9 w 31"/>
                  <a:gd name="T13" fmla="*/ 39 h 40"/>
                  <a:gd name="T14" fmla="*/ 8 w 31"/>
                  <a:gd name="T15" fmla="*/ 38 h 40"/>
                  <a:gd name="T16" fmla="*/ 9 w 31"/>
                  <a:gd name="T17" fmla="*/ 39 h 40"/>
                  <a:gd name="T18" fmla="*/ 16 w 31"/>
                  <a:gd name="T19" fmla="*/ 39 h 40"/>
                  <a:gd name="T20" fmla="*/ 19 w 31"/>
                  <a:gd name="T21" fmla="*/ 38 h 40"/>
                  <a:gd name="T22" fmla="*/ 18 w 31"/>
                  <a:gd name="T23" fmla="*/ 39 h 40"/>
                  <a:gd name="T24" fmla="*/ 6 w 31"/>
                  <a:gd name="T25" fmla="*/ 39 h 40"/>
                  <a:gd name="T26" fmla="*/ 8 w 31"/>
                  <a:gd name="T27" fmla="*/ 38 h 40"/>
                  <a:gd name="T28" fmla="*/ 19 w 31"/>
                  <a:gd name="T29" fmla="*/ 39 h 40"/>
                  <a:gd name="T30" fmla="*/ 21 w 31"/>
                  <a:gd name="T31" fmla="*/ 38 h 40"/>
                  <a:gd name="T32" fmla="*/ 20 w 31"/>
                  <a:gd name="T33" fmla="*/ 39 h 40"/>
                  <a:gd name="T34" fmla="*/ 19 w 31"/>
                  <a:gd name="T35" fmla="*/ 39 h 40"/>
                  <a:gd name="T36" fmla="*/ 21 w 31"/>
                  <a:gd name="T37" fmla="*/ 39 h 40"/>
                  <a:gd name="T38" fmla="*/ 23 w 31"/>
                  <a:gd name="T39" fmla="*/ 38 h 40"/>
                  <a:gd name="T40" fmla="*/ 23 w 31"/>
                  <a:gd name="T41" fmla="*/ 39 h 40"/>
                  <a:gd name="T42" fmla="*/ 24 w 31"/>
                  <a:gd name="T43" fmla="*/ 39 h 40"/>
                  <a:gd name="T44" fmla="*/ 26 w 31"/>
                  <a:gd name="T45" fmla="*/ 38 h 40"/>
                  <a:gd name="T46" fmla="*/ 25 w 31"/>
                  <a:gd name="T47" fmla="*/ 39 h 40"/>
                  <a:gd name="T48" fmla="*/ 26 w 31"/>
                  <a:gd name="T49" fmla="*/ 39 h 40"/>
                  <a:gd name="T50" fmla="*/ 27 w 31"/>
                  <a:gd name="T51" fmla="*/ 38 h 40"/>
                  <a:gd name="T52" fmla="*/ 27 w 31"/>
                  <a:gd name="T53" fmla="*/ 39 h 40"/>
                  <a:gd name="T54" fmla="*/ 6 w 31"/>
                  <a:gd name="T55" fmla="*/ 39 h 40"/>
                  <a:gd name="T56" fmla="*/ 4 w 31"/>
                  <a:gd name="T57" fmla="*/ 38 h 40"/>
                  <a:gd name="T58" fmla="*/ 6 w 31"/>
                  <a:gd name="T59" fmla="*/ 39 h 40"/>
                  <a:gd name="T60" fmla="*/ 28 w 31"/>
                  <a:gd name="T61" fmla="*/ 38 h 40"/>
                  <a:gd name="T62" fmla="*/ 29 w 31"/>
                  <a:gd name="T63" fmla="*/ 37 h 40"/>
                  <a:gd name="T64" fmla="*/ 28 w 31"/>
                  <a:gd name="T65" fmla="*/ 39 h 40"/>
                  <a:gd name="T66" fmla="*/ 3 w 31"/>
                  <a:gd name="T67" fmla="*/ 39 h 40"/>
                  <a:gd name="T68" fmla="*/ 1 w 31"/>
                  <a:gd name="T69" fmla="*/ 37 h 40"/>
                  <a:gd name="T70" fmla="*/ 3 w 31"/>
                  <a:gd name="T71" fmla="*/ 39 h 40"/>
                  <a:gd name="T72" fmla="*/ 2 w 31"/>
                  <a:gd name="T73" fmla="*/ 36 h 40"/>
                  <a:gd name="T74" fmla="*/ 2 w 31"/>
                  <a:gd name="T75" fmla="*/ 31 h 40"/>
                  <a:gd name="T76" fmla="*/ 2 w 31"/>
                  <a:gd name="T77" fmla="*/ 4 h 40"/>
                  <a:gd name="T78" fmla="*/ 14 w 31"/>
                  <a:gd name="T79" fmla="*/ 1 h 40"/>
                  <a:gd name="T80" fmla="*/ 28 w 31"/>
                  <a:gd name="T81" fmla="*/ 1 h 40"/>
                  <a:gd name="T82" fmla="*/ 29 w 31"/>
                  <a:gd name="T83" fmla="*/ 19 h 40"/>
                  <a:gd name="T84" fmla="*/ 29 w 31"/>
                  <a:gd name="T85" fmla="*/ 35 h 40"/>
                  <a:gd name="T86" fmla="*/ 26 w 31"/>
                  <a:gd name="T87" fmla="*/ 37 h 40"/>
                  <a:gd name="T88" fmla="*/ 23 w 31"/>
                  <a:gd name="T89" fmla="*/ 37 h 40"/>
                  <a:gd name="T90" fmla="*/ 24 w 31"/>
                  <a:gd name="T91" fmla="*/ 0 h 40"/>
                  <a:gd name="T92" fmla="*/ 4 w 31"/>
                  <a:gd name="T93" fmla="*/ 0 h 40"/>
                  <a:gd name="T94" fmla="*/ 1 w 31"/>
                  <a:gd name="T95" fmla="*/ 29 h 40"/>
                  <a:gd name="T96" fmla="*/ 1 w 31"/>
                  <a:gd name="T97" fmla="*/ 35 h 40"/>
                  <a:gd name="T98" fmla="*/ 0 w 31"/>
                  <a:gd name="T99" fmla="*/ 36 h 40"/>
                  <a:gd name="T100" fmla="*/ 9 w 31"/>
                  <a:gd name="T101" fmla="*/ 40 h 40"/>
                  <a:gd name="T102" fmla="*/ 18 w 31"/>
                  <a:gd name="T103" fmla="*/ 40 h 40"/>
                  <a:gd name="T104" fmla="*/ 30 w 31"/>
                  <a:gd name="T105" fmla="*/ 39 h 40"/>
                  <a:gd name="T106" fmla="*/ 30 w 31"/>
                  <a:gd name="T107" fmla="*/ 21 h 40"/>
                  <a:gd name="T108" fmla="*/ 29 w 31"/>
                  <a:gd name="T109" fmla="*/ 1 h 40"/>
                  <a:gd name="T110" fmla="*/ 24 w 31"/>
                  <a:gd name="T111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1" h="40">
                    <a:moveTo>
                      <a:pt x="13" y="39"/>
                    </a:moveTo>
                    <a:cubicBezTo>
                      <a:pt x="12" y="39"/>
                      <a:pt x="12" y="39"/>
                      <a:pt x="12" y="39"/>
                    </a:cubicBezTo>
                    <a:cubicBezTo>
                      <a:pt x="12" y="39"/>
                      <a:pt x="10" y="39"/>
                      <a:pt x="9" y="39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10" y="38"/>
                      <a:pt x="11" y="38"/>
                      <a:pt x="12" y="38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39"/>
                      <a:pt x="13" y="39"/>
                      <a:pt x="13" y="39"/>
                    </a:cubicBezTo>
                    <a:moveTo>
                      <a:pt x="15" y="39"/>
                    </a:moveTo>
                    <a:cubicBezTo>
                      <a:pt x="15" y="39"/>
                      <a:pt x="14" y="39"/>
                      <a:pt x="14" y="39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5" y="38"/>
                      <a:pt x="15" y="38"/>
                      <a:pt x="16" y="38"/>
                    </a:cubicBezTo>
                    <a:cubicBezTo>
                      <a:pt x="15" y="39"/>
                      <a:pt x="15" y="39"/>
                      <a:pt x="15" y="39"/>
                    </a:cubicBezTo>
                    <a:moveTo>
                      <a:pt x="9" y="39"/>
                    </a:moveTo>
                    <a:cubicBezTo>
                      <a:pt x="8" y="39"/>
                      <a:pt x="8" y="39"/>
                      <a:pt x="8" y="39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8" y="38"/>
                      <a:pt x="9" y="38"/>
                      <a:pt x="9" y="38"/>
                    </a:cubicBezTo>
                    <a:cubicBezTo>
                      <a:pt x="9" y="39"/>
                      <a:pt x="9" y="39"/>
                      <a:pt x="9" y="39"/>
                    </a:cubicBezTo>
                    <a:moveTo>
                      <a:pt x="18" y="39"/>
                    </a:moveTo>
                    <a:cubicBezTo>
                      <a:pt x="17" y="39"/>
                      <a:pt x="17" y="39"/>
                      <a:pt x="16" y="39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7" y="38"/>
                      <a:pt x="18" y="38"/>
                      <a:pt x="19" y="38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8" y="39"/>
                      <a:pt x="18" y="39"/>
                      <a:pt x="18" y="39"/>
                    </a:cubicBezTo>
                    <a:moveTo>
                      <a:pt x="7" y="39"/>
                    </a:moveTo>
                    <a:cubicBezTo>
                      <a:pt x="6" y="39"/>
                      <a:pt x="6" y="39"/>
                      <a:pt x="6" y="39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7" y="39"/>
                      <a:pt x="7" y="39"/>
                      <a:pt x="7" y="39"/>
                    </a:cubicBezTo>
                    <a:moveTo>
                      <a:pt x="19" y="39"/>
                    </a:moveTo>
                    <a:cubicBezTo>
                      <a:pt x="19" y="38"/>
                      <a:pt x="19" y="38"/>
                      <a:pt x="19" y="38"/>
                    </a:cubicBezTo>
                    <a:cubicBezTo>
                      <a:pt x="20" y="38"/>
                      <a:pt x="20" y="38"/>
                      <a:pt x="21" y="38"/>
                    </a:cubicBezTo>
                    <a:cubicBezTo>
                      <a:pt x="21" y="38"/>
                      <a:pt x="21" y="39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19" y="39"/>
                      <a:pt x="19" y="39"/>
                      <a:pt x="19" y="39"/>
                    </a:cubicBezTo>
                    <a:moveTo>
                      <a:pt x="21" y="39"/>
                    </a:moveTo>
                    <a:cubicBezTo>
                      <a:pt x="21" y="39"/>
                      <a:pt x="21" y="38"/>
                      <a:pt x="22" y="38"/>
                    </a:cubicBezTo>
                    <a:cubicBezTo>
                      <a:pt x="22" y="38"/>
                      <a:pt x="23" y="38"/>
                      <a:pt x="23" y="38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4" y="38"/>
                      <a:pt x="23" y="39"/>
                      <a:pt x="23" y="39"/>
                    </a:cubicBezTo>
                    <a:cubicBezTo>
                      <a:pt x="22" y="39"/>
                      <a:pt x="22" y="39"/>
                      <a:pt x="21" y="39"/>
                    </a:cubicBezTo>
                    <a:moveTo>
                      <a:pt x="24" y="39"/>
                    </a:moveTo>
                    <a:cubicBezTo>
                      <a:pt x="24" y="39"/>
                      <a:pt x="24" y="38"/>
                      <a:pt x="24" y="38"/>
                    </a:cubicBezTo>
                    <a:cubicBezTo>
                      <a:pt x="25" y="38"/>
                      <a:pt x="25" y="38"/>
                      <a:pt x="26" y="38"/>
                    </a:cubicBezTo>
                    <a:cubicBezTo>
                      <a:pt x="26" y="38"/>
                      <a:pt x="26" y="38"/>
                      <a:pt x="26" y="38"/>
                    </a:cubicBezTo>
                    <a:cubicBezTo>
                      <a:pt x="26" y="38"/>
                      <a:pt x="25" y="39"/>
                      <a:pt x="25" y="39"/>
                    </a:cubicBezTo>
                    <a:cubicBezTo>
                      <a:pt x="25" y="39"/>
                      <a:pt x="24" y="39"/>
                      <a:pt x="24" y="39"/>
                    </a:cubicBezTo>
                    <a:moveTo>
                      <a:pt x="26" y="39"/>
                    </a:moveTo>
                    <a:cubicBezTo>
                      <a:pt x="27" y="38"/>
                      <a:pt x="27" y="38"/>
                      <a:pt x="27" y="38"/>
                    </a:cubicBezTo>
                    <a:cubicBezTo>
                      <a:pt x="27" y="38"/>
                      <a:pt x="27" y="38"/>
                      <a:pt x="27" y="38"/>
                    </a:cubicBezTo>
                    <a:cubicBezTo>
                      <a:pt x="27" y="38"/>
                      <a:pt x="27" y="38"/>
                      <a:pt x="27" y="38"/>
                    </a:cubicBezTo>
                    <a:cubicBezTo>
                      <a:pt x="27" y="39"/>
                      <a:pt x="27" y="39"/>
                      <a:pt x="27" y="39"/>
                    </a:cubicBezTo>
                    <a:cubicBezTo>
                      <a:pt x="26" y="39"/>
                      <a:pt x="26" y="39"/>
                      <a:pt x="26" y="39"/>
                    </a:cubicBezTo>
                    <a:moveTo>
                      <a:pt x="6" y="39"/>
                    </a:moveTo>
                    <a:cubicBezTo>
                      <a:pt x="5" y="39"/>
                      <a:pt x="4" y="39"/>
                      <a:pt x="3" y="39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4" y="38"/>
                      <a:pt x="5" y="38"/>
                      <a:pt x="6" y="38"/>
                    </a:cubicBezTo>
                    <a:cubicBezTo>
                      <a:pt x="6" y="39"/>
                      <a:pt x="6" y="39"/>
                      <a:pt x="6" y="39"/>
                    </a:cubicBezTo>
                    <a:moveTo>
                      <a:pt x="27" y="39"/>
                    </a:moveTo>
                    <a:cubicBezTo>
                      <a:pt x="28" y="38"/>
                      <a:pt x="28" y="38"/>
                      <a:pt x="28" y="38"/>
                    </a:cubicBezTo>
                    <a:cubicBezTo>
                      <a:pt x="28" y="38"/>
                      <a:pt x="29" y="38"/>
                      <a:pt x="29" y="38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9" y="39"/>
                      <a:pt x="28" y="39"/>
                      <a:pt x="28" y="39"/>
                    </a:cubicBezTo>
                    <a:cubicBezTo>
                      <a:pt x="27" y="39"/>
                      <a:pt x="27" y="39"/>
                      <a:pt x="27" y="39"/>
                    </a:cubicBezTo>
                    <a:moveTo>
                      <a:pt x="3" y="39"/>
                    </a:moveTo>
                    <a:cubicBezTo>
                      <a:pt x="2" y="39"/>
                      <a:pt x="2" y="38"/>
                      <a:pt x="1" y="38"/>
                    </a:cubicBezTo>
                    <a:cubicBezTo>
                      <a:pt x="1" y="38"/>
                      <a:pt x="1" y="38"/>
                      <a:pt x="1" y="37"/>
                    </a:cubicBezTo>
                    <a:cubicBezTo>
                      <a:pt x="2" y="37"/>
                      <a:pt x="2" y="38"/>
                      <a:pt x="3" y="38"/>
                    </a:cubicBezTo>
                    <a:cubicBezTo>
                      <a:pt x="3" y="39"/>
                      <a:pt x="3" y="39"/>
                      <a:pt x="3" y="39"/>
                    </a:cubicBezTo>
                    <a:moveTo>
                      <a:pt x="12" y="37"/>
                    </a:moveTo>
                    <a:cubicBezTo>
                      <a:pt x="3" y="37"/>
                      <a:pt x="2" y="36"/>
                      <a:pt x="2" y="36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2" y="35"/>
                      <a:pt x="2" y="33"/>
                      <a:pt x="2" y="31"/>
                    </a:cubicBezTo>
                    <a:cubicBezTo>
                      <a:pt x="2" y="30"/>
                      <a:pt x="2" y="30"/>
                      <a:pt x="2" y="29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2"/>
                      <a:pt x="2" y="1"/>
                      <a:pt x="4" y="1"/>
                    </a:cubicBezTo>
                    <a:cubicBezTo>
                      <a:pt x="7" y="1"/>
                      <a:pt x="10" y="1"/>
                      <a:pt x="14" y="1"/>
                    </a:cubicBezTo>
                    <a:cubicBezTo>
                      <a:pt x="17" y="1"/>
                      <a:pt x="21" y="1"/>
                      <a:pt x="24" y="1"/>
                    </a:cubicBezTo>
                    <a:cubicBezTo>
                      <a:pt x="27" y="1"/>
                      <a:pt x="28" y="1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9" y="2"/>
                      <a:pt x="30" y="5"/>
                      <a:pt x="29" y="19"/>
                    </a:cubicBezTo>
                    <a:cubicBezTo>
                      <a:pt x="29" y="20"/>
                      <a:pt x="29" y="21"/>
                      <a:pt x="29" y="21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29" y="36"/>
                      <a:pt x="29" y="37"/>
                      <a:pt x="28" y="37"/>
                    </a:cubicBezTo>
                    <a:cubicBezTo>
                      <a:pt x="28" y="37"/>
                      <a:pt x="27" y="37"/>
                      <a:pt x="26" y="37"/>
                    </a:cubicBezTo>
                    <a:cubicBezTo>
                      <a:pt x="26" y="37"/>
                      <a:pt x="26" y="37"/>
                      <a:pt x="26" y="37"/>
                    </a:cubicBezTo>
                    <a:cubicBezTo>
                      <a:pt x="25" y="37"/>
                      <a:pt x="24" y="37"/>
                      <a:pt x="23" y="37"/>
                    </a:cubicBezTo>
                    <a:cubicBezTo>
                      <a:pt x="20" y="37"/>
                      <a:pt x="16" y="37"/>
                      <a:pt x="12" y="37"/>
                    </a:cubicBezTo>
                    <a:moveTo>
                      <a:pt x="24" y="0"/>
                    </a:moveTo>
                    <a:cubicBezTo>
                      <a:pt x="21" y="0"/>
                      <a:pt x="17" y="0"/>
                      <a:pt x="14" y="0"/>
                    </a:cubicBezTo>
                    <a:cubicBezTo>
                      <a:pt x="10" y="0"/>
                      <a:pt x="7" y="0"/>
                      <a:pt x="4" y="0"/>
                    </a:cubicBezTo>
                    <a:cubicBezTo>
                      <a:pt x="1" y="0"/>
                      <a:pt x="1" y="2"/>
                      <a:pt x="1" y="4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" y="29"/>
                      <a:pt x="1" y="30"/>
                      <a:pt x="1" y="31"/>
                    </a:cubicBezTo>
                    <a:cubicBezTo>
                      <a:pt x="1" y="32"/>
                      <a:pt x="1" y="34"/>
                      <a:pt x="1" y="35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1" y="35"/>
                      <a:pt x="1" y="36"/>
                      <a:pt x="0" y="36"/>
                    </a:cubicBezTo>
                    <a:cubicBezTo>
                      <a:pt x="0" y="38"/>
                      <a:pt x="0" y="38"/>
                      <a:pt x="1" y="39"/>
                    </a:cubicBezTo>
                    <a:cubicBezTo>
                      <a:pt x="1" y="40"/>
                      <a:pt x="4" y="40"/>
                      <a:pt x="9" y="40"/>
                    </a:cubicBezTo>
                    <a:cubicBezTo>
                      <a:pt x="10" y="40"/>
                      <a:pt x="11" y="40"/>
                      <a:pt x="12" y="40"/>
                    </a:cubicBezTo>
                    <a:cubicBezTo>
                      <a:pt x="14" y="40"/>
                      <a:pt x="16" y="40"/>
                      <a:pt x="18" y="40"/>
                    </a:cubicBezTo>
                    <a:cubicBezTo>
                      <a:pt x="22" y="40"/>
                      <a:pt x="25" y="40"/>
                      <a:pt x="28" y="40"/>
                    </a:cubicBezTo>
                    <a:cubicBezTo>
                      <a:pt x="28" y="40"/>
                      <a:pt x="30" y="40"/>
                      <a:pt x="30" y="39"/>
                    </a:cubicBezTo>
                    <a:cubicBezTo>
                      <a:pt x="30" y="38"/>
                      <a:pt x="30" y="36"/>
                      <a:pt x="30" y="35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30" y="21"/>
                      <a:pt x="30" y="20"/>
                      <a:pt x="30" y="19"/>
                    </a:cubicBezTo>
                    <a:cubicBezTo>
                      <a:pt x="31" y="9"/>
                      <a:pt x="31" y="2"/>
                      <a:pt x="29" y="1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8" y="0"/>
                      <a:pt x="28" y="0"/>
                      <a:pt x="2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98"/>
              <p:cNvSpPr>
                <a:spLocks noEditPoints="1"/>
              </p:cNvSpPr>
              <p:nvPr/>
            </p:nvSpPr>
            <p:spPr bwMode="auto">
              <a:xfrm>
                <a:off x="3679" y="2477"/>
                <a:ext cx="17" cy="9"/>
              </a:xfrm>
              <a:custGeom>
                <a:avLst/>
                <a:gdLst>
                  <a:gd name="T0" fmla="*/ 3 w 7"/>
                  <a:gd name="T1" fmla="*/ 3 h 4"/>
                  <a:gd name="T2" fmla="*/ 2 w 7"/>
                  <a:gd name="T3" fmla="*/ 3 h 4"/>
                  <a:gd name="T4" fmla="*/ 2 w 7"/>
                  <a:gd name="T5" fmla="*/ 3 h 4"/>
                  <a:gd name="T6" fmla="*/ 2 w 7"/>
                  <a:gd name="T7" fmla="*/ 2 h 4"/>
                  <a:gd name="T8" fmla="*/ 2 w 7"/>
                  <a:gd name="T9" fmla="*/ 1 h 4"/>
                  <a:gd name="T10" fmla="*/ 2 w 7"/>
                  <a:gd name="T11" fmla="*/ 1 h 4"/>
                  <a:gd name="T12" fmla="*/ 2 w 7"/>
                  <a:gd name="T13" fmla="*/ 2 h 4"/>
                  <a:gd name="T14" fmla="*/ 2 w 7"/>
                  <a:gd name="T15" fmla="*/ 3 h 4"/>
                  <a:gd name="T16" fmla="*/ 5 w 7"/>
                  <a:gd name="T17" fmla="*/ 3 h 4"/>
                  <a:gd name="T18" fmla="*/ 5 w 7"/>
                  <a:gd name="T19" fmla="*/ 3 h 4"/>
                  <a:gd name="T20" fmla="*/ 5 w 7"/>
                  <a:gd name="T21" fmla="*/ 3 h 4"/>
                  <a:gd name="T22" fmla="*/ 3 w 7"/>
                  <a:gd name="T23" fmla="*/ 3 h 4"/>
                  <a:gd name="T24" fmla="*/ 5 w 7"/>
                  <a:gd name="T25" fmla="*/ 2 h 4"/>
                  <a:gd name="T26" fmla="*/ 2 w 7"/>
                  <a:gd name="T27" fmla="*/ 2 h 4"/>
                  <a:gd name="T28" fmla="*/ 2 w 7"/>
                  <a:gd name="T29" fmla="*/ 1 h 4"/>
                  <a:gd name="T30" fmla="*/ 3 w 7"/>
                  <a:gd name="T31" fmla="*/ 1 h 4"/>
                  <a:gd name="T32" fmla="*/ 5 w 7"/>
                  <a:gd name="T33" fmla="*/ 1 h 4"/>
                  <a:gd name="T34" fmla="*/ 5 w 7"/>
                  <a:gd name="T35" fmla="*/ 1 h 4"/>
                  <a:gd name="T36" fmla="*/ 5 w 7"/>
                  <a:gd name="T37" fmla="*/ 2 h 4"/>
                  <a:gd name="T38" fmla="*/ 5 w 7"/>
                  <a:gd name="T39" fmla="*/ 2 h 4"/>
                  <a:gd name="T40" fmla="*/ 3 w 7"/>
                  <a:gd name="T41" fmla="*/ 0 h 4"/>
                  <a:gd name="T42" fmla="*/ 1 w 7"/>
                  <a:gd name="T43" fmla="*/ 1 h 4"/>
                  <a:gd name="T44" fmla="*/ 1 w 7"/>
                  <a:gd name="T45" fmla="*/ 2 h 4"/>
                  <a:gd name="T46" fmla="*/ 1 w 7"/>
                  <a:gd name="T47" fmla="*/ 4 h 4"/>
                  <a:gd name="T48" fmla="*/ 1 w 7"/>
                  <a:gd name="T49" fmla="*/ 4 h 4"/>
                  <a:gd name="T50" fmla="*/ 3 w 7"/>
                  <a:gd name="T51" fmla="*/ 4 h 4"/>
                  <a:gd name="T52" fmla="*/ 6 w 7"/>
                  <a:gd name="T53" fmla="*/ 4 h 4"/>
                  <a:gd name="T54" fmla="*/ 6 w 7"/>
                  <a:gd name="T55" fmla="*/ 4 h 4"/>
                  <a:gd name="T56" fmla="*/ 6 w 7"/>
                  <a:gd name="T57" fmla="*/ 0 h 4"/>
                  <a:gd name="T58" fmla="*/ 5 w 7"/>
                  <a:gd name="T59" fmla="*/ 0 h 4"/>
                  <a:gd name="T60" fmla="*/ 5 w 7"/>
                  <a:gd name="T61" fmla="*/ 0 h 4"/>
                  <a:gd name="T62" fmla="*/ 3 w 7"/>
                  <a:gd name="T6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" h="4">
                    <a:moveTo>
                      <a:pt x="3" y="3"/>
                    </a:moveTo>
                    <a:cubicBezTo>
                      <a:pt x="3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4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3" y="3"/>
                    </a:cubicBezTo>
                    <a:moveTo>
                      <a:pt x="5" y="2"/>
                    </a:moveTo>
                    <a:cubicBezTo>
                      <a:pt x="4" y="2"/>
                      <a:pt x="3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moveTo>
                      <a:pt x="3" y="0"/>
                    </a:moveTo>
                    <a:cubicBezTo>
                      <a:pt x="2" y="0"/>
                      <a:pt x="1" y="0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4" y="4"/>
                      <a:pt x="5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7" y="1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99"/>
              <p:cNvSpPr>
                <a:spLocks noEditPoints="1"/>
              </p:cNvSpPr>
              <p:nvPr/>
            </p:nvSpPr>
            <p:spPr bwMode="auto">
              <a:xfrm>
                <a:off x="3679" y="2465"/>
                <a:ext cx="17" cy="9"/>
              </a:xfrm>
              <a:custGeom>
                <a:avLst/>
                <a:gdLst>
                  <a:gd name="T0" fmla="*/ 3 w 7"/>
                  <a:gd name="T1" fmla="*/ 3 h 4"/>
                  <a:gd name="T2" fmla="*/ 2 w 7"/>
                  <a:gd name="T3" fmla="*/ 3 h 4"/>
                  <a:gd name="T4" fmla="*/ 2 w 7"/>
                  <a:gd name="T5" fmla="*/ 3 h 4"/>
                  <a:gd name="T6" fmla="*/ 2 w 7"/>
                  <a:gd name="T7" fmla="*/ 1 h 4"/>
                  <a:gd name="T8" fmla="*/ 2 w 7"/>
                  <a:gd name="T9" fmla="*/ 1 h 4"/>
                  <a:gd name="T10" fmla="*/ 2 w 7"/>
                  <a:gd name="T11" fmla="*/ 1 h 4"/>
                  <a:gd name="T12" fmla="*/ 2 w 7"/>
                  <a:gd name="T13" fmla="*/ 2 h 4"/>
                  <a:gd name="T14" fmla="*/ 2 w 7"/>
                  <a:gd name="T15" fmla="*/ 2 h 4"/>
                  <a:gd name="T16" fmla="*/ 4 w 7"/>
                  <a:gd name="T17" fmla="*/ 3 h 4"/>
                  <a:gd name="T18" fmla="*/ 5 w 7"/>
                  <a:gd name="T19" fmla="*/ 3 h 4"/>
                  <a:gd name="T20" fmla="*/ 5 w 7"/>
                  <a:gd name="T21" fmla="*/ 2 h 4"/>
                  <a:gd name="T22" fmla="*/ 5 w 7"/>
                  <a:gd name="T23" fmla="*/ 3 h 4"/>
                  <a:gd name="T24" fmla="*/ 3 w 7"/>
                  <a:gd name="T25" fmla="*/ 3 h 4"/>
                  <a:gd name="T26" fmla="*/ 4 w 7"/>
                  <a:gd name="T27" fmla="*/ 2 h 4"/>
                  <a:gd name="T28" fmla="*/ 2 w 7"/>
                  <a:gd name="T29" fmla="*/ 2 h 4"/>
                  <a:gd name="T30" fmla="*/ 2 w 7"/>
                  <a:gd name="T31" fmla="*/ 1 h 4"/>
                  <a:gd name="T32" fmla="*/ 2 w 7"/>
                  <a:gd name="T33" fmla="*/ 1 h 4"/>
                  <a:gd name="T34" fmla="*/ 3 w 7"/>
                  <a:gd name="T35" fmla="*/ 1 h 4"/>
                  <a:gd name="T36" fmla="*/ 5 w 7"/>
                  <a:gd name="T37" fmla="*/ 1 h 4"/>
                  <a:gd name="T38" fmla="*/ 5 w 7"/>
                  <a:gd name="T39" fmla="*/ 1 h 4"/>
                  <a:gd name="T40" fmla="*/ 5 w 7"/>
                  <a:gd name="T41" fmla="*/ 2 h 4"/>
                  <a:gd name="T42" fmla="*/ 5 w 7"/>
                  <a:gd name="T43" fmla="*/ 2 h 4"/>
                  <a:gd name="T44" fmla="*/ 4 w 7"/>
                  <a:gd name="T45" fmla="*/ 2 h 4"/>
                  <a:gd name="T46" fmla="*/ 3 w 7"/>
                  <a:gd name="T47" fmla="*/ 0 h 4"/>
                  <a:gd name="T48" fmla="*/ 1 w 7"/>
                  <a:gd name="T49" fmla="*/ 1 h 4"/>
                  <a:gd name="T50" fmla="*/ 1 w 7"/>
                  <a:gd name="T51" fmla="*/ 1 h 4"/>
                  <a:gd name="T52" fmla="*/ 1 w 7"/>
                  <a:gd name="T53" fmla="*/ 4 h 4"/>
                  <a:gd name="T54" fmla="*/ 1 w 7"/>
                  <a:gd name="T55" fmla="*/ 4 h 4"/>
                  <a:gd name="T56" fmla="*/ 3 w 7"/>
                  <a:gd name="T57" fmla="*/ 4 h 4"/>
                  <a:gd name="T58" fmla="*/ 6 w 7"/>
                  <a:gd name="T59" fmla="*/ 4 h 4"/>
                  <a:gd name="T60" fmla="*/ 6 w 7"/>
                  <a:gd name="T61" fmla="*/ 4 h 4"/>
                  <a:gd name="T62" fmla="*/ 6 w 7"/>
                  <a:gd name="T63" fmla="*/ 0 h 4"/>
                  <a:gd name="T64" fmla="*/ 5 w 7"/>
                  <a:gd name="T65" fmla="*/ 0 h 4"/>
                  <a:gd name="T66" fmla="*/ 5 w 7"/>
                  <a:gd name="T67" fmla="*/ 0 h 4"/>
                  <a:gd name="T68" fmla="*/ 3 w 7"/>
                  <a:gd name="T6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4">
                    <a:moveTo>
                      <a:pt x="3" y="3"/>
                    </a:moveTo>
                    <a:cubicBezTo>
                      <a:pt x="3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3" y="3"/>
                    </a:cubicBezTo>
                    <a:moveTo>
                      <a:pt x="4" y="2"/>
                    </a:moveTo>
                    <a:cubicBezTo>
                      <a:pt x="3" y="2"/>
                      <a:pt x="3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4" y="2"/>
                    </a:cubicBezTo>
                    <a:moveTo>
                      <a:pt x="3" y="0"/>
                    </a:moveTo>
                    <a:cubicBezTo>
                      <a:pt x="2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4" y="4"/>
                      <a:pt x="5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7" y="1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100"/>
              <p:cNvSpPr>
                <a:spLocks noEditPoints="1"/>
              </p:cNvSpPr>
              <p:nvPr/>
            </p:nvSpPr>
            <p:spPr bwMode="auto">
              <a:xfrm>
                <a:off x="3679" y="2488"/>
                <a:ext cx="17" cy="12"/>
              </a:xfrm>
              <a:custGeom>
                <a:avLst/>
                <a:gdLst>
                  <a:gd name="T0" fmla="*/ 3 w 7"/>
                  <a:gd name="T1" fmla="*/ 4 h 5"/>
                  <a:gd name="T2" fmla="*/ 2 w 7"/>
                  <a:gd name="T3" fmla="*/ 4 h 5"/>
                  <a:gd name="T4" fmla="*/ 2 w 7"/>
                  <a:gd name="T5" fmla="*/ 4 h 5"/>
                  <a:gd name="T6" fmla="*/ 2 w 7"/>
                  <a:gd name="T7" fmla="*/ 2 h 5"/>
                  <a:gd name="T8" fmla="*/ 2 w 7"/>
                  <a:gd name="T9" fmla="*/ 2 h 5"/>
                  <a:gd name="T10" fmla="*/ 2 w 7"/>
                  <a:gd name="T11" fmla="*/ 2 h 5"/>
                  <a:gd name="T12" fmla="*/ 2 w 7"/>
                  <a:gd name="T13" fmla="*/ 3 h 5"/>
                  <a:gd name="T14" fmla="*/ 2 w 7"/>
                  <a:gd name="T15" fmla="*/ 3 h 5"/>
                  <a:gd name="T16" fmla="*/ 3 w 7"/>
                  <a:gd name="T17" fmla="*/ 3 h 5"/>
                  <a:gd name="T18" fmla="*/ 5 w 7"/>
                  <a:gd name="T19" fmla="*/ 3 h 5"/>
                  <a:gd name="T20" fmla="*/ 5 w 7"/>
                  <a:gd name="T21" fmla="*/ 3 h 5"/>
                  <a:gd name="T22" fmla="*/ 5 w 7"/>
                  <a:gd name="T23" fmla="*/ 4 h 5"/>
                  <a:gd name="T24" fmla="*/ 3 w 7"/>
                  <a:gd name="T25" fmla="*/ 4 h 5"/>
                  <a:gd name="T26" fmla="*/ 3 w 7"/>
                  <a:gd name="T27" fmla="*/ 3 h 5"/>
                  <a:gd name="T28" fmla="*/ 2 w 7"/>
                  <a:gd name="T29" fmla="*/ 3 h 5"/>
                  <a:gd name="T30" fmla="*/ 2 w 7"/>
                  <a:gd name="T31" fmla="*/ 1 h 5"/>
                  <a:gd name="T32" fmla="*/ 2 w 7"/>
                  <a:gd name="T33" fmla="*/ 1 h 5"/>
                  <a:gd name="T34" fmla="*/ 3 w 7"/>
                  <a:gd name="T35" fmla="*/ 1 h 5"/>
                  <a:gd name="T36" fmla="*/ 5 w 7"/>
                  <a:gd name="T37" fmla="*/ 1 h 5"/>
                  <a:gd name="T38" fmla="*/ 5 w 7"/>
                  <a:gd name="T39" fmla="*/ 1 h 5"/>
                  <a:gd name="T40" fmla="*/ 5 w 7"/>
                  <a:gd name="T41" fmla="*/ 2 h 5"/>
                  <a:gd name="T42" fmla="*/ 5 w 7"/>
                  <a:gd name="T43" fmla="*/ 2 h 5"/>
                  <a:gd name="T44" fmla="*/ 5 w 7"/>
                  <a:gd name="T45" fmla="*/ 3 h 5"/>
                  <a:gd name="T46" fmla="*/ 3 w 7"/>
                  <a:gd name="T47" fmla="*/ 3 h 5"/>
                  <a:gd name="T48" fmla="*/ 3 w 7"/>
                  <a:gd name="T49" fmla="*/ 0 h 5"/>
                  <a:gd name="T50" fmla="*/ 1 w 7"/>
                  <a:gd name="T51" fmla="*/ 2 h 5"/>
                  <a:gd name="T52" fmla="*/ 1 w 7"/>
                  <a:gd name="T53" fmla="*/ 2 h 5"/>
                  <a:gd name="T54" fmla="*/ 1 w 7"/>
                  <a:gd name="T55" fmla="*/ 4 h 5"/>
                  <a:gd name="T56" fmla="*/ 1 w 7"/>
                  <a:gd name="T57" fmla="*/ 5 h 5"/>
                  <a:gd name="T58" fmla="*/ 3 w 7"/>
                  <a:gd name="T59" fmla="*/ 5 h 5"/>
                  <a:gd name="T60" fmla="*/ 6 w 7"/>
                  <a:gd name="T61" fmla="*/ 4 h 5"/>
                  <a:gd name="T62" fmla="*/ 6 w 7"/>
                  <a:gd name="T63" fmla="*/ 4 h 5"/>
                  <a:gd name="T64" fmla="*/ 6 w 7"/>
                  <a:gd name="T65" fmla="*/ 1 h 5"/>
                  <a:gd name="T66" fmla="*/ 5 w 7"/>
                  <a:gd name="T67" fmla="*/ 1 h 5"/>
                  <a:gd name="T68" fmla="*/ 5 w 7"/>
                  <a:gd name="T69" fmla="*/ 0 h 5"/>
                  <a:gd name="T70" fmla="*/ 3 w 7"/>
                  <a:gd name="T7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" h="5">
                    <a:moveTo>
                      <a:pt x="3" y="4"/>
                    </a:moveTo>
                    <a:cubicBezTo>
                      <a:pt x="3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moveTo>
                      <a:pt x="3" y="3"/>
                    </a:moveTo>
                    <a:cubicBezTo>
                      <a:pt x="3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3" y="3"/>
                    </a:cubicBezTo>
                    <a:moveTo>
                      <a:pt x="3" y="0"/>
                    </a:moveTo>
                    <a:cubicBezTo>
                      <a:pt x="2" y="0"/>
                      <a:pt x="1" y="0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4" y="5"/>
                      <a:pt x="5" y="5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2"/>
                      <a:pt x="6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101"/>
              <p:cNvSpPr>
                <a:spLocks noEditPoints="1"/>
              </p:cNvSpPr>
              <p:nvPr/>
            </p:nvSpPr>
            <p:spPr bwMode="auto">
              <a:xfrm>
                <a:off x="3701" y="2477"/>
                <a:ext cx="14" cy="9"/>
              </a:xfrm>
              <a:custGeom>
                <a:avLst/>
                <a:gdLst>
                  <a:gd name="T0" fmla="*/ 3 w 6"/>
                  <a:gd name="T1" fmla="*/ 3 h 4"/>
                  <a:gd name="T2" fmla="*/ 1 w 6"/>
                  <a:gd name="T3" fmla="*/ 3 h 4"/>
                  <a:gd name="T4" fmla="*/ 1 w 6"/>
                  <a:gd name="T5" fmla="*/ 3 h 4"/>
                  <a:gd name="T6" fmla="*/ 1 w 6"/>
                  <a:gd name="T7" fmla="*/ 2 h 4"/>
                  <a:gd name="T8" fmla="*/ 1 w 6"/>
                  <a:gd name="T9" fmla="*/ 1 h 4"/>
                  <a:gd name="T10" fmla="*/ 1 w 6"/>
                  <a:gd name="T11" fmla="*/ 1 h 4"/>
                  <a:gd name="T12" fmla="*/ 1 w 6"/>
                  <a:gd name="T13" fmla="*/ 2 h 4"/>
                  <a:gd name="T14" fmla="*/ 1 w 6"/>
                  <a:gd name="T15" fmla="*/ 2 h 4"/>
                  <a:gd name="T16" fmla="*/ 3 w 6"/>
                  <a:gd name="T17" fmla="*/ 3 h 4"/>
                  <a:gd name="T18" fmla="*/ 4 w 6"/>
                  <a:gd name="T19" fmla="*/ 2 h 4"/>
                  <a:gd name="T20" fmla="*/ 4 w 6"/>
                  <a:gd name="T21" fmla="*/ 3 h 4"/>
                  <a:gd name="T22" fmla="*/ 3 w 6"/>
                  <a:gd name="T23" fmla="*/ 3 h 4"/>
                  <a:gd name="T24" fmla="*/ 3 w 6"/>
                  <a:gd name="T25" fmla="*/ 2 h 4"/>
                  <a:gd name="T26" fmla="*/ 1 w 6"/>
                  <a:gd name="T27" fmla="*/ 2 h 4"/>
                  <a:gd name="T28" fmla="*/ 2 w 6"/>
                  <a:gd name="T29" fmla="*/ 1 h 4"/>
                  <a:gd name="T30" fmla="*/ 2 w 6"/>
                  <a:gd name="T31" fmla="*/ 1 h 4"/>
                  <a:gd name="T32" fmla="*/ 4 w 6"/>
                  <a:gd name="T33" fmla="*/ 1 h 4"/>
                  <a:gd name="T34" fmla="*/ 4 w 6"/>
                  <a:gd name="T35" fmla="*/ 1 h 4"/>
                  <a:gd name="T36" fmla="*/ 4 w 6"/>
                  <a:gd name="T37" fmla="*/ 2 h 4"/>
                  <a:gd name="T38" fmla="*/ 3 w 6"/>
                  <a:gd name="T39" fmla="*/ 2 h 4"/>
                  <a:gd name="T40" fmla="*/ 2 w 6"/>
                  <a:gd name="T41" fmla="*/ 0 h 4"/>
                  <a:gd name="T42" fmla="*/ 0 w 6"/>
                  <a:gd name="T43" fmla="*/ 1 h 4"/>
                  <a:gd name="T44" fmla="*/ 0 w 6"/>
                  <a:gd name="T45" fmla="*/ 2 h 4"/>
                  <a:gd name="T46" fmla="*/ 0 w 6"/>
                  <a:gd name="T47" fmla="*/ 4 h 4"/>
                  <a:gd name="T48" fmla="*/ 1 w 6"/>
                  <a:gd name="T49" fmla="*/ 4 h 4"/>
                  <a:gd name="T50" fmla="*/ 3 w 6"/>
                  <a:gd name="T51" fmla="*/ 4 h 4"/>
                  <a:gd name="T52" fmla="*/ 5 w 6"/>
                  <a:gd name="T53" fmla="*/ 4 h 4"/>
                  <a:gd name="T54" fmla="*/ 5 w 6"/>
                  <a:gd name="T55" fmla="*/ 4 h 4"/>
                  <a:gd name="T56" fmla="*/ 5 w 6"/>
                  <a:gd name="T57" fmla="*/ 2 h 4"/>
                  <a:gd name="T58" fmla="*/ 6 w 6"/>
                  <a:gd name="T59" fmla="*/ 2 h 4"/>
                  <a:gd name="T60" fmla="*/ 5 w 6"/>
                  <a:gd name="T61" fmla="*/ 2 h 4"/>
                  <a:gd name="T62" fmla="*/ 5 w 6"/>
                  <a:gd name="T63" fmla="*/ 0 h 4"/>
                  <a:gd name="T64" fmla="*/ 4 w 6"/>
                  <a:gd name="T65" fmla="*/ 0 h 4"/>
                  <a:gd name="T66" fmla="*/ 4 w 6"/>
                  <a:gd name="T67" fmla="*/ 0 h 4"/>
                  <a:gd name="T68" fmla="*/ 2 w 6"/>
                  <a:gd name="T6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" h="4">
                    <a:moveTo>
                      <a:pt x="3" y="3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3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moveTo>
                      <a:pt x="3" y="2"/>
                    </a:moveTo>
                    <a:cubicBezTo>
                      <a:pt x="2" y="2"/>
                      <a:pt x="2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2"/>
                      <a:pt x="3" y="2"/>
                      <a:pt x="3" y="2"/>
                    </a:cubicBezTo>
                    <a:moveTo>
                      <a:pt x="2" y="0"/>
                    </a:moveTo>
                    <a:cubicBezTo>
                      <a:pt x="2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3" y="4"/>
                    </a:cubicBezTo>
                    <a:cubicBezTo>
                      <a:pt x="3" y="4"/>
                      <a:pt x="4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102"/>
              <p:cNvSpPr>
                <a:spLocks noEditPoints="1"/>
              </p:cNvSpPr>
              <p:nvPr/>
            </p:nvSpPr>
            <p:spPr bwMode="auto">
              <a:xfrm>
                <a:off x="3922" y="1720"/>
                <a:ext cx="76" cy="228"/>
              </a:xfrm>
              <a:custGeom>
                <a:avLst/>
                <a:gdLst>
                  <a:gd name="T0" fmla="*/ 29 w 32"/>
                  <a:gd name="T1" fmla="*/ 83 h 96"/>
                  <a:gd name="T2" fmla="*/ 21 w 32"/>
                  <a:gd name="T3" fmla="*/ 84 h 96"/>
                  <a:gd name="T4" fmla="*/ 15 w 32"/>
                  <a:gd name="T5" fmla="*/ 58 h 96"/>
                  <a:gd name="T6" fmla="*/ 16 w 32"/>
                  <a:gd name="T7" fmla="*/ 58 h 96"/>
                  <a:gd name="T8" fmla="*/ 19 w 32"/>
                  <a:gd name="T9" fmla="*/ 57 h 96"/>
                  <a:gd name="T10" fmla="*/ 12 w 32"/>
                  <a:gd name="T11" fmla="*/ 55 h 96"/>
                  <a:gd name="T12" fmla="*/ 14 w 32"/>
                  <a:gd name="T13" fmla="*/ 56 h 96"/>
                  <a:gd name="T14" fmla="*/ 17 w 32"/>
                  <a:gd name="T15" fmla="*/ 52 h 96"/>
                  <a:gd name="T16" fmla="*/ 14 w 32"/>
                  <a:gd name="T17" fmla="*/ 42 h 96"/>
                  <a:gd name="T18" fmla="*/ 11 w 32"/>
                  <a:gd name="T19" fmla="*/ 40 h 96"/>
                  <a:gd name="T20" fmla="*/ 18 w 32"/>
                  <a:gd name="T21" fmla="*/ 48 h 96"/>
                  <a:gd name="T22" fmla="*/ 9 w 32"/>
                  <a:gd name="T23" fmla="*/ 53 h 96"/>
                  <a:gd name="T24" fmla="*/ 13 w 32"/>
                  <a:gd name="T25" fmla="*/ 46 h 96"/>
                  <a:gd name="T26" fmla="*/ 9 w 32"/>
                  <a:gd name="T27" fmla="*/ 50 h 96"/>
                  <a:gd name="T28" fmla="*/ 22 w 32"/>
                  <a:gd name="T29" fmla="*/ 39 h 96"/>
                  <a:gd name="T30" fmla="*/ 12 w 32"/>
                  <a:gd name="T31" fmla="*/ 39 h 96"/>
                  <a:gd name="T32" fmla="*/ 2 w 32"/>
                  <a:gd name="T33" fmla="*/ 49 h 96"/>
                  <a:gd name="T34" fmla="*/ 7 w 32"/>
                  <a:gd name="T35" fmla="*/ 49 h 96"/>
                  <a:gd name="T36" fmla="*/ 15 w 32"/>
                  <a:gd name="T37" fmla="*/ 59 h 96"/>
                  <a:gd name="T38" fmla="*/ 24 w 32"/>
                  <a:gd name="T39" fmla="*/ 44 h 96"/>
                  <a:gd name="T40" fmla="*/ 26 w 32"/>
                  <a:gd name="T41" fmla="*/ 78 h 96"/>
                  <a:gd name="T42" fmla="*/ 21 w 32"/>
                  <a:gd name="T43" fmla="*/ 83 h 96"/>
                  <a:gd name="T44" fmla="*/ 12 w 32"/>
                  <a:gd name="T45" fmla="*/ 78 h 96"/>
                  <a:gd name="T46" fmla="*/ 6 w 32"/>
                  <a:gd name="T47" fmla="*/ 64 h 96"/>
                  <a:gd name="T48" fmla="*/ 4 w 32"/>
                  <a:gd name="T49" fmla="*/ 59 h 96"/>
                  <a:gd name="T50" fmla="*/ 18 w 32"/>
                  <a:gd name="T51" fmla="*/ 37 h 96"/>
                  <a:gd name="T52" fmla="*/ 14 w 32"/>
                  <a:gd name="T53" fmla="*/ 34 h 96"/>
                  <a:gd name="T54" fmla="*/ 12 w 32"/>
                  <a:gd name="T55" fmla="*/ 35 h 96"/>
                  <a:gd name="T56" fmla="*/ 14 w 32"/>
                  <a:gd name="T57" fmla="*/ 33 h 96"/>
                  <a:gd name="T58" fmla="*/ 15 w 32"/>
                  <a:gd name="T59" fmla="*/ 31 h 96"/>
                  <a:gd name="T60" fmla="*/ 20 w 32"/>
                  <a:gd name="T61" fmla="*/ 31 h 96"/>
                  <a:gd name="T62" fmla="*/ 17 w 32"/>
                  <a:gd name="T63" fmla="*/ 31 h 96"/>
                  <a:gd name="T64" fmla="*/ 16 w 32"/>
                  <a:gd name="T65" fmla="*/ 21 h 96"/>
                  <a:gd name="T66" fmla="*/ 22 w 32"/>
                  <a:gd name="T67" fmla="*/ 13 h 96"/>
                  <a:gd name="T68" fmla="*/ 14 w 32"/>
                  <a:gd name="T69" fmla="*/ 19 h 96"/>
                  <a:gd name="T70" fmla="*/ 18 w 32"/>
                  <a:gd name="T71" fmla="*/ 17 h 96"/>
                  <a:gd name="T72" fmla="*/ 11 w 32"/>
                  <a:gd name="T73" fmla="*/ 31 h 96"/>
                  <a:gd name="T74" fmla="*/ 8 w 32"/>
                  <a:gd name="T75" fmla="*/ 6 h 96"/>
                  <a:gd name="T76" fmla="*/ 24 w 32"/>
                  <a:gd name="T77" fmla="*/ 29 h 96"/>
                  <a:gd name="T78" fmla="*/ 24 w 32"/>
                  <a:gd name="T79" fmla="*/ 11 h 96"/>
                  <a:gd name="T80" fmla="*/ 20 w 32"/>
                  <a:gd name="T81" fmla="*/ 13 h 96"/>
                  <a:gd name="T82" fmla="*/ 16 w 32"/>
                  <a:gd name="T83" fmla="*/ 20 h 96"/>
                  <a:gd name="T84" fmla="*/ 15 w 32"/>
                  <a:gd name="T85" fmla="*/ 21 h 96"/>
                  <a:gd name="T86" fmla="*/ 7 w 32"/>
                  <a:gd name="T87" fmla="*/ 23 h 96"/>
                  <a:gd name="T88" fmla="*/ 11 w 32"/>
                  <a:gd name="T89" fmla="*/ 34 h 96"/>
                  <a:gd name="T90" fmla="*/ 6 w 32"/>
                  <a:gd name="T91" fmla="*/ 38 h 96"/>
                  <a:gd name="T92" fmla="*/ 4 w 32"/>
                  <a:gd name="T93" fmla="*/ 61 h 96"/>
                  <a:gd name="T94" fmla="*/ 9 w 32"/>
                  <a:gd name="T95" fmla="*/ 80 h 96"/>
                  <a:gd name="T96" fmla="*/ 8 w 32"/>
                  <a:gd name="T97" fmla="*/ 93 h 96"/>
                  <a:gd name="T98" fmla="*/ 21 w 32"/>
                  <a:gd name="T99" fmla="*/ 87 h 96"/>
                  <a:gd name="T100" fmla="*/ 24 w 32"/>
                  <a:gd name="T101" fmla="*/ 86 h 96"/>
                  <a:gd name="T102" fmla="*/ 29 w 32"/>
                  <a:gd name="T103" fmla="*/ 84 h 96"/>
                  <a:gd name="T104" fmla="*/ 24 w 32"/>
                  <a:gd name="T105" fmla="*/ 91 h 96"/>
                  <a:gd name="T106" fmla="*/ 29 w 32"/>
                  <a:gd name="T107" fmla="*/ 94 h 96"/>
                  <a:gd name="T108" fmla="*/ 29 w 32"/>
                  <a:gd name="T109" fmla="*/ 80 h 96"/>
                  <a:gd name="T110" fmla="*/ 26 w 32"/>
                  <a:gd name="T111" fmla="*/ 54 h 96"/>
                  <a:gd name="T112" fmla="*/ 23 w 32"/>
                  <a:gd name="T113" fmla="*/ 38 h 96"/>
                  <a:gd name="T114" fmla="*/ 23 w 32"/>
                  <a:gd name="T115" fmla="*/ 36 h 96"/>
                  <a:gd name="T116" fmla="*/ 25 w 32"/>
                  <a:gd name="T117" fmla="*/ 2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2" h="96">
                    <a:moveTo>
                      <a:pt x="9" y="84"/>
                    </a:moveTo>
                    <a:cubicBezTo>
                      <a:pt x="9" y="84"/>
                      <a:pt x="9" y="84"/>
                      <a:pt x="9" y="84"/>
                    </a:cubicBezTo>
                    <a:cubicBezTo>
                      <a:pt x="8" y="84"/>
                      <a:pt x="8" y="84"/>
                      <a:pt x="8" y="84"/>
                    </a:cubicBezTo>
                    <a:cubicBezTo>
                      <a:pt x="9" y="83"/>
                      <a:pt x="9" y="83"/>
                      <a:pt x="9" y="83"/>
                    </a:cubicBezTo>
                    <a:cubicBezTo>
                      <a:pt x="9" y="83"/>
                      <a:pt x="9" y="83"/>
                      <a:pt x="9" y="83"/>
                    </a:cubicBezTo>
                    <a:cubicBezTo>
                      <a:pt x="9" y="84"/>
                      <a:pt x="9" y="84"/>
                      <a:pt x="9" y="84"/>
                    </a:cubicBezTo>
                    <a:moveTo>
                      <a:pt x="29" y="83"/>
                    </a:moveTo>
                    <a:cubicBezTo>
                      <a:pt x="29" y="83"/>
                      <a:pt x="29" y="83"/>
                      <a:pt x="29" y="83"/>
                    </a:cubicBezTo>
                    <a:cubicBezTo>
                      <a:pt x="29" y="83"/>
                      <a:pt x="29" y="83"/>
                      <a:pt x="29" y="83"/>
                    </a:cubicBezTo>
                    <a:cubicBezTo>
                      <a:pt x="29" y="83"/>
                      <a:pt x="29" y="83"/>
                      <a:pt x="29" y="83"/>
                    </a:cubicBezTo>
                    <a:cubicBezTo>
                      <a:pt x="29" y="83"/>
                      <a:pt x="29" y="83"/>
                      <a:pt x="29" y="83"/>
                    </a:cubicBezTo>
                    <a:moveTo>
                      <a:pt x="17" y="86"/>
                    </a:moveTo>
                    <a:cubicBezTo>
                      <a:pt x="15" y="86"/>
                      <a:pt x="12" y="85"/>
                      <a:pt x="10" y="85"/>
                    </a:cubicBezTo>
                    <a:cubicBezTo>
                      <a:pt x="10" y="81"/>
                      <a:pt x="10" y="81"/>
                      <a:pt x="10" y="81"/>
                    </a:cubicBezTo>
                    <a:cubicBezTo>
                      <a:pt x="11" y="82"/>
                      <a:pt x="13" y="83"/>
                      <a:pt x="17" y="83"/>
                    </a:cubicBezTo>
                    <a:cubicBezTo>
                      <a:pt x="18" y="83"/>
                      <a:pt x="20" y="84"/>
                      <a:pt x="21" y="84"/>
                    </a:cubicBezTo>
                    <a:cubicBezTo>
                      <a:pt x="22" y="84"/>
                      <a:pt x="22" y="83"/>
                      <a:pt x="23" y="83"/>
                    </a:cubicBezTo>
                    <a:cubicBezTo>
                      <a:pt x="23" y="83"/>
                      <a:pt x="26" y="83"/>
                      <a:pt x="28" y="82"/>
                    </a:cubicBezTo>
                    <a:cubicBezTo>
                      <a:pt x="28" y="82"/>
                      <a:pt x="28" y="83"/>
                      <a:pt x="28" y="84"/>
                    </a:cubicBezTo>
                    <a:cubicBezTo>
                      <a:pt x="26" y="85"/>
                      <a:pt x="23" y="85"/>
                      <a:pt x="21" y="86"/>
                    </a:cubicBezTo>
                    <a:cubicBezTo>
                      <a:pt x="19" y="86"/>
                      <a:pt x="18" y="86"/>
                      <a:pt x="17" y="86"/>
                    </a:cubicBezTo>
                    <a:moveTo>
                      <a:pt x="14" y="58"/>
                    </a:moveTo>
                    <a:cubicBezTo>
                      <a:pt x="15" y="58"/>
                      <a:pt x="15" y="58"/>
                      <a:pt x="15" y="58"/>
                    </a:cubicBezTo>
                    <a:cubicBezTo>
                      <a:pt x="15" y="58"/>
                      <a:pt x="15" y="58"/>
                      <a:pt x="15" y="58"/>
                    </a:cubicBezTo>
                    <a:cubicBezTo>
                      <a:pt x="14" y="58"/>
                      <a:pt x="14" y="58"/>
                      <a:pt x="14" y="58"/>
                    </a:cubicBezTo>
                    <a:moveTo>
                      <a:pt x="14" y="58"/>
                    </a:moveTo>
                    <a:cubicBezTo>
                      <a:pt x="14" y="57"/>
                      <a:pt x="14" y="57"/>
                      <a:pt x="14" y="57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14" y="58"/>
                      <a:pt x="14" y="58"/>
                      <a:pt x="14" y="58"/>
                    </a:cubicBezTo>
                    <a:moveTo>
                      <a:pt x="16" y="58"/>
                    </a:move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58"/>
                      <a:pt x="16" y="57"/>
                      <a:pt x="15" y="57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5" y="54"/>
                      <a:pt x="17" y="53"/>
                      <a:pt x="18" y="52"/>
                    </a:cubicBezTo>
                    <a:cubicBezTo>
                      <a:pt x="19" y="53"/>
                      <a:pt x="19" y="53"/>
                      <a:pt x="19" y="54"/>
                    </a:cubicBezTo>
                    <a:cubicBezTo>
                      <a:pt x="19" y="55"/>
                      <a:pt x="19" y="55"/>
                      <a:pt x="19" y="55"/>
                    </a:cubicBezTo>
                    <a:cubicBezTo>
                      <a:pt x="19" y="56"/>
                      <a:pt x="19" y="57"/>
                      <a:pt x="19" y="57"/>
                    </a:cubicBezTo>
                    <a:cubicBezTo>
                      <a:pt x="18" y="58"/>
                      <a:pt x="18" y="58"/>
                      <a:pt x="18" y="58"/>
                    </a:cubicBezTo>
                    <a:cubicBezTo>
                      <a:pt x="17" y="58"/>
                      <a:pt x="17" y="58"/>
                      <a:pt x="16" y="58"/>
                    </a:cubicBezTo>
                    <a:moveTo>
                      <a:pt x="17" y="52"/>
                    </a:moveTo>
                    <a:cubicBezTo>
                      <a:pt x="18" y="51"/>
                      <a:pt x="18" y="50"/>
                      <a:pt x="18" y="50"/>
                    </a:cubicBezTo>
                    <a:cubicBezTo>
                      <a:pt x="18" y="50"/>
                      <a:pt x="18" y="51"/>
                      <a:pt x="18" y="51"/>
                    </a:cubicBezTo>
                    <a:cubicBezTo>
                      <a:pt x="17" y="52"/>
                      <a:pt x="17" y="52"/>
                      <a:pt x="17" y="52"/>
                    </a:cubicBezTo>
                    <a:moveTo>
                      <a:pt x="13" y="57"/>
                    </a:moveTo>
                    <a:cubicBezTo>
                      <a:pt x="13" y="56"/>
                      <a:pt x="12" y="55"/>
                      <a:pt x="12" y="55"/>
                    </a:cubicBezTo>
                    <a:cubicBezTo>
                      <a:pt x="12" y="54"/>
                      <a:pt x="12" y="52"/>
                      <a:pt x="13" y="51"/>
                    </a:cubicBezTo>
                    <a:cubicBezTo>
                      <a:pt x="13" y="51"/>
                      <a:pt x="14" y="50"/>
                      <a:pt x="14" y="50"/>
                    </a:cubicBezTo>
                    <a:cubicBezTo>
                      <a:pt x="17" y="49"/>
                      <a:pt x="17" y="49"/>
                      <a:pt x="17" y="49"/>
                    </a:cubicBezTo>
                    <a:cubicBezTo>
                      <a:pt x="16" y="50"/>
                      <a:pt x="16" y="52"/>
                      <a:pt x="15" y="53"/>
                    </a:cubicBezTo>
                    <a:cubicBezTo>
                      <a:pt x="16" y="53"/>
                      <a:pt x="16" y="53"/>
                      <a:pt x="16" y="53"/>
                    </a:cubicBezTo>
                    <a:cubicBezTo>
                      <a:pt x="15" y="54"/>
                      <a:pt x="14" y="55"/>
                      <a:pt x="14" y="56"/>
                    </a:cubicBezTo>
                    <a:cubicBezTo>
                      <a:pt x="14" y="56"/>
                      <a:pt x="14" y="56"/>
                      <a:pt x="14" y="56"/>
                    </a:cubicBezTo>
                    <a:cubicBezTo>
                      <a:pt x="14" y="56"/>
                      <a:pt x="14" y="56"/>
                      <a:pt x="14" y="56"/>
                    </a:cubicBezTo>
                    <a:cubicBezTo>
                      <a:pt x="13" y="57"/>
                      <a:pt x="13" y="57"/>
                      <a:pt x="13" y="57"/>
                    </a:cubicBezTo>
                    <a:moveTo>
                      <a:pt x="16" y="52"/>
                    </a:moveTo>
                    <a:cubicBezTo>
                      <a:pt x="16" y="51"/>
                      <a:pt x="17" y="50"/>
                      <a:pt x="17" y="49"/>
                    </a:cubicBezTo>
                    <a:cubicBezTo>
                      <a:pt x="18" y="49"/>
                      <a:pt x="18" y="49"/>
                      <a:pt x="18" y="49"/>
                    </a:cubicBezTo>
                    <a:cubicBezTo>
                      <a:pt x="18" y="49"/>
                      <a:pt x="18" y="49"/>
                      <a:pt x="18" y="49"/>
                    </a:cubicBezTo>
                    <a:cubicBezTo>
                      <a:pt x="18" y="49"/>
                      <a:pt x="18" y="49"/>
                      <a:pt x="18" y="49"/>
                    </a:cubicBezTo>
                    <a:cubicBezTo>
                      <a:pt x="18" y="50"/>
                      <a:pt x="17" y="51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6" y="52"/>
                      <a:pt x="16" y="52"/>
                      <a:pt x="16" y="52"/>
                    </a:cubicBezTo>
                    <a:moveTo>
                      <a:pt x="18" y="41"/>
                    </a:moveTo>
                    <a:cubicBezTo>
                      <a:pt x="19" y="41"/>
                      <a:pt x="21" y="41"/>
                      <a:pt x="22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1" y="41"/>
                      <a:pt x="21" y="42"/>
                      <a:pt x="20" y="42"/>
                    </a:cubicBezTo>
                    <a:cubicBezTo>
                      <a:pt x="19" y="43"/>
                      <a:pt x="18" y="43"/>
                      <a:pt x="18" y="43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16" y="43"/>
                      <a:pt x="15" y="43"/>
                      <a:pt x="14" y="42"/>
                    </a:cubicBezTo>
                    <a:cubicBezTo>
                      <a:pt x="14" y="41"/>
                      <a:pt x="13" y="41"/>
                      <a:pt x="13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5" y="41"/>
                      <a:pt x="16" y="41"/>
                      <a:pt x="18" y="41"/>
                    </a:cubicBezTo>
                    <a:moveTo>
                      <a:pt x="9" y="50"/>
                    </a:moveTo>
                    <a:cubicBezTo>
                      <a:pt x="8" y="49"/>
                      <a:pt x="8" y="49"/>
                      <a:pt x="8" y="49"/>
                    </a:cubicBezTo>
                    <a:cubicBezTo>
                      <a:pt x="10" y="47"/>
                      <a:pt x="11" y="42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2" y="41"/>
                      <a:pt x="12" y="42"/>
                      <a:pt x="14" y="43"/>
                    </a:cubicBezTo>
                    <a:cubicBezTo>
                      <a:pt x="15" y="43"/>
                      <a:pt x="16" y="44"/>
                      <a:pt x="17" y="44"/>
                    </a:cubicBezTo>
                    <a:cubicBezTo>
                      <a:pt x="17" y="44"/>
                      <a:pt x="17" y="44"/>
                      <a:pt x="17" y="44"/>
                    </a:cubicBezTo>
                    <a:cubicBezTo>
                      <a:pt x="18" y="44"/>
                      <a:pt x="19" y="44"/>
                      <a:pt x="20" y="44"/>
                    </a:cubicBezTo>
                    <a:cubicBezTo>
                      <a:pt x="19" y="44"/>
                      <a:pt x="19" y="45"/>
                      <a:pt x="18" y="46"/>
                    </a:cubicBezTo>
                    <a:cubicBezTo>
                      <a:pt x="18" y="47"/>
                      <a:pt x="18" y="47"/>
                      <a:pt x="18" y="48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2" y="50"/>
                      <a:pt x="12" y="50"/>
                      <a:pt x="12" y="50"/>
                    </a:cubicBezTo>
                    <a:cubicBezTo>
                      <a:pt x="12" y="50"/>
                      <a:pt x="12" y="50"/>
                      <a:pt x="12" y="50"/>
                    </a:cubicBezTo>
                    <a:cubicBezTo>
                      <a:pt x="11" y="51"/>
                      <a:pt x="11" y="53"/>
                      <a:pt x="11" y="55"/>
                    </a:cubicBezTo>
                    <a:cubicBezTo>
                      <a:pt x="10" y="55"/>
                      <a:pt x="10" y="55"/>
                      <a:pt x="10" y="55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9" y="53"/>
                      <a:pt x="9" y="53"/>
                      <a:pt x="9" y="53"/>
                    </a:cubicBezTo>
                    <a:cubicBezTo>
                      <a:pt x="9" y="53"/>
                      <a:pt x="9" y="53"/>
                      <a:pt x="9" y="52"/>
                    </a:cubicBezTo>
                    <a:cubicBezTo>
                      <a:pt x="9" y="52"/>
                      <a:pt x="9" y="51"/>
                      <a:pt x="9" y="51"/>
                    </a:cubicBezTo>
                    <a:cubicBezTo>
                      <a:pt x="9" y="51"/>
                      <a:pt x="9" y="51"/>
                      <a:pt x="9" y="51"/>
                    </a:cubicBezTo>
                    <a:cubicBezTo>
                      <a:pt x="9" y="51"/>
                      <a:pt x="9" y="50"/>
                      <a:pt x="10" y="49"/>
                    </a:cubicBezTo>
                    <a:cubicBezTo>
                      <a:pt x="10" y="49"/>
                      <a:pt x="10" y="48"/>
                      <a:pt x="10" y="48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12" y="47"/>
                      <a:pt x="12" y="46"/>
                      <a:pt x="13" y="46"/>
                    </a:cubicBezTo>
                    <a:cubicBezTo>
                      <a:pt x="14" y="46"/>
                      <a:pt x="15" y="45"/>
                      <a:pt x="16" y="44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4" y="44"/>
                      <a:pt x="13" y="45"/>
                      <a:pt x="13" y="45"/>
                    </a:cubicBezTo>
                    <a:cubicBezTo>
                      <a:pt x="12" y="46"/>
                      <a:pt x="11" y="46"/>
                      <a:pt x="10" y="46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9" y="48"/>
                      <a:pt x="9" y="48"/>
                      <a:pt x="9" y="49"/>
                    </a:cubicBezTo>
                    <a:cubicBezTo>
                      <a:pt x="9" y="50"/>
                      <a:pt x="9" y="50"/>
                      <a:pt x="9" y="50"/>
                    </a:cubicBezTo>
                    <a:moveTo>
                      <a:pt x="18" y="40"/>
                    </a:moveTo>
                    <a:cubicBezTo>
                      <a:pt x="17" y="40"/>
                      <a:pt x="17" y="40"/>
                      <a:pt x="17" y="40"/>
                    </a:cubicBezTo>
                    <a:cubicBezTo>
                      <a:pt x="19" y="40"/>
                      <a:pt x="20" y="39"/>
                      <a:pt x="22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0" y="40"/>
                      <a:pt x="19" y="40"/>
                      <a:pt x="18" y="40"/>
                    </a:cubicBezTo>
                    <a:moveTo>
                      <a:pt x="15" y="38"/>
                    </a:moveTo>
                    <a:cubicBezTo>
                      <a:pt x="16" y="38"/>
                      <a:pt x="17" y="38"/>
                      <a:pt x="18" y="38"/>
                    </a:cubicBezTo>
                    <a:cubicBezTo>
                      <a:pt x="20" y="38"/>
                      <a:pt x="21" y="38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0" y="38"/>
                      <a:pt x="17" y="39"/>
                      <a:pt x="15" y="39"/>
                    </a:cubicBezTo>
                    <a:cubicBezTo>
                      <a:pt x="14" y="39"/>
                      <a:pt x="13" y="39"/>
                      <a:pt x="12" y="39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3" y="38"/>
                      <a:pt x="14" y="38"/>
                      <a:pt x="15" y="38"/>
                    </a:cubicBezTo>
                    <a:moveTo>
                      <a:pt x="4" y="59"/>
                    </a:moveTo>
                    <a:cubicBezTo>
                      <a:pt x="3" y="56"/>
                      <a:pt x="3" y="56"/>
                      <a:pt x="3" y="56"/>
                    </a:cubicBezTo>
                    <a:cubicBezTo>
                      <a:pt x="2" y="55"/>
                      <a:pt x="2" y="53"/>
                      <a:pt x="2" y="52"/>
                    </a:cubicBezTo>
                    <a:cubicBezTo>
                      <a:pt x="1" y="52"/>
                      <a:pt x="1" y="51"/>
                      <a:pt x="1" y="50"/>
                    </a:cubicBezTo>
                    <a:cubicBezTo>
                      <a:pt x="1" y="50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3" y="47"/>
                      <a:pt x="4" y="45"/>
                      <a:pt x="5" y="43"/>
                    </a:cubicBezTo>
                    <a:cubicBezTo>
                      <a:pt x="5" y="42"/>
                      <a:pt x="6" y="40"/>
                      <a:pt x="7" y="38"/>
                    </a:cubicBezTo>
                    <a:cubicBezTo>
                      <a:pt x="7" y="37"/>
                      <a:pt x="8" y="37"/>
                      <a:pt x="9" y="37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10" y="37"/>
                      <a:pt x="10" y="38"/>
                      <a:pt x="11" y="39"/>
                    </a:cubicBezTo>
                    <a:cubicBezTo>
                      <a:pt x="11" y="40"/>
                      <a:pt x="9" y="47"/>
                      <a:pt x="7" y="49"/>
                    </a:cubicBezTo>
                    <a:cubicBezTo>
                      <a:pt x="7" y="49"/>
                      <a:pt x="7" y="49"/>
                      <a:pt x="7" y="49"/>
                    </a:cubicBezTo>
                    <a:cubicBezTo>
                      <a:pt x="7" y="49"/>
                      <a:pt x="7" y="49"/>
                      <a:pt x="7" y="49"/>
                    </a:cubicBezTo>
                    <a:cubicBezTo>
                      <a:pt x="8" y="50"/>
                      <a:pt x="8" y="51"/>
                      <a:pt x="8" y="52"/>
                    </a:cubicBezTo>
                    <a:cubicBezTo>
                      <a:pt x="8" y="53"/>
                      <a:pt x="8" y="53"/>
                      <a:pt x="9" y="54"/>
                    </a:cubicBezTo>
                    <a:cubicBezTo>
                      <a:pt x="9" y="54"/>
                      <a:pt x="9" y="55"/>
                      <a:pt x="9" y="55"/>
                    </a:cubicBezTo>
                    <a:cubicBezTo>
                      <a:pt x="9" y="55"/>
                      <a:pt x="10" y="55"/>
                      <a:pt x="10" y="56"/>
                    </a:cubicBezTo>
                    <a:cubicBezTo>
                      <a:pt x="12" y="56"/>
                      <a:pt x="13" y="57"/>
                      <a:pt x="13" y="59"/>
                    </a:cubicBezTo>
                    <a:cubicBezTo>
                      <a:pt x="13" y="59"/>
                      <a:pt x="13" y="59"/>
                      <a:pt x="13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4" y="59"/>
                      <a:pt x="15" y="59"/>
                      <a:pt x="15" y="59"/>
                    </a:cubicBezTo>
                    <a:cubicBezTo>
                      <a:pt x="16" y="59"/>
                      <a:pt x="17" y="59"/>
                      <a:pt x="18" y="59"/>
                    </a:cubicBezTo>
                    <a:cubicBezTo>
                      <a:pt x="19" y="59"/>
                      <a:pt x="19" y="59"/>
                      <a:pt x="20" y="58"/>
                    </a:cubicBezTo>
                    <a:cubicBezTo>
                      <a:pt x="21" y="57"/>
                      <a:pt x="20" y="55"/>
                      <a:pt x="20" y="55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19" y="51"/>
                      <a:pt x="19" y="49"/>
                      <a:pt x="19" y="47"/>
                    </a:cubicBezTo>
                    <a:cubicBezTo>
                      <a:pt x="20" y="44"/>
                      <a:pt x="21" y="43"/>
                      <a:pt x="22" y="43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3" y="44"/>
                      <a:pt x="24" y="44"/>
                      <a:pt x="24" y="44"/>
                    </a:cubicBezTo>
                    <a:cubicBezTo>
                      <a:pt x="23" y="48"/>
                      <a:pt x="24" y="51"/>
                      <a:pt x="25" y="54"/>
                    </a:cubicBezTo>
                    <a:cubicBezTo>
                      <a:pt x="25" y="56"/>
                      <a:pt x="26" y="57"/>
                      <a:pt x="26" y="58"/>
                    </a:cubicBezTo>
                    <a:cubicBezTo>
                      <a:pt x="27" y="60"/>
                      <a:pt x="28" y="62"/>
                      <a:pt x="28" y="65"/>
                    </a:cubicBezTo>
                    <a:cubicBezTo>
                      <a:pt x="29" y="69"/>
                      <a:pt x="28" y="70"/>
                      <a:pt x="27" y="72"/>
                    </a:cubicBezTo>
                    <a:cubicBezTo>
                      <a:pt x="27" y="73"/>
                      <a:pt x="26" y="74"/>
                      <a:pt x="26" y="75"/>
                    </a:cubicBezTo>
                    <a:cubicBezTo>
                      <a:pt x="26" y="75"/>
                      <a:pt x="26" y="75"/>
                      <a:pt x="26" y="75"/>
                    </a:cubicBezTo>
                    <a:cubicBezTo>
                      <a:pt x="26" y="76"/>
                      <a:pt x="26" y="77"/>
                      <a:pt x="26" y="78"/>
                    </a:cubicBezTo>
                    <a:cubicBezTo>
                      <a:pt x="26" y="78"/>
                      <a:pt x="26" y="78"/>
                      <a:pt x="26" y="78"/>
                    </a:cubicBezTo>
                    <a:cubicBezTo>
                      <a:pt x="26" y="78"/>
                      <a:pt x="26" y="78"/>
                      <a:pt x="26" y="78"/>
                    </a:cubicBezTo>
                    <a:cubicBezTo>
                      <a:pt x="26" y="79"/>
                      <a:pt x="26" y="80"/>
                      <a:pt x="25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7" y="80"/>
                      <a:pt x="27" y="79"/>
                      <a:pt x="27" y="78"/>
                    </a:cubicBezTo>
                    <a:cubicBezTo>
                      <a:pt x="27" y="78"/>
                      <a:pt x="27" y="79"/>
                      <a:pt x="28" y="79"/>
                    </a:cubicBezTo>
                    <a:cubicBezTo>
                      <a:pt x="28" y="80"/>
                      <a:pt x="28" y="80"/>
                      <a:pt x="28" y="80"/>
                    </a:cubicBezTo>
                    <a:cubicBezTo>
                      <a:pt x="27" y="81"/>
                      <a:pt x="25" y="82"/>
                      <a:pt x="23" y="82"/>
                    </a:cubicBezTo>
                    <a:cubicBezTo>
                      <a:pt x="22" y="82"/>
                      <a:pt x="22" y="83"/>
                      <a:pt x="21" y="83"/>
                    </a:cubicBezTo>
                    <a:cubicBezTo>
                      <a:pt x="20" y="83"/>
                      <a:pt x="18" y="82"/>
                      <a:pt x="17" y="82"/>
                    </a:cubicBezTo>
                    <a:cubicBezTo>
                      <a:pt x="12" y="82"/>
                      <a:pt x="10" y="81"/>
                      <a:pt x="10" y="80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10" y="79"/>
                      <a:pt x="11" y="79"/>
                      <a:pt x="11" y="79"/>
                    </a:cubicBezTo>
                    <a:cubicBezTo>
                      <a:pt x="11" y="79"/>
                      <a:pt x="11" y="80"/>
                      <a:pt x="11" y="80"/>
                    </a:cubicBezTo>
                    <a:cubicBezTo>
                      <a:pt x="12" y="80"/>
                      <a:pt x="12" y="80"/>
                      <a:pt x="12" y="80"/>
                    </a:cubicBezTo>
                    <a:cubicBezTo>
                      <a:pt x="12" y="80"/>
                      <a:pt x="12" y="79"/>
                      <a:pt x="12" y="78"/>
                    </a:cubicBezTo>
                    <a:cubicBezTo>
                      <a:pt x="12" y="78"/>
                      <a:pt x="12" y="78"/>
                      <a:pt x="12" y="78"/>
                    </a:cubicBezTo>
                    <a:cubicBezTo>
                      <a:pt x="12" y="78"/>
                      <a:pt x="12" y="78"/>
                      <a:pt x="12" y="78"/>
                    </a:cubicBezTo>
                    <a:cubicBezTo>
                      <a:pt x="12" y="77"/>
                      <a:pt x="12" y="76"/>
                      <a:pt x="12" y="75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0" y="72"/>
                      <a:pt x="9" y="69"/>
                      <a:pt x="8" y="68"/>
                    </a:cubicBezTo>
                    <a:cubicBezTo>
                      <a:pt x="7" y="67"/>
                      <a:pt x="7" y="66"/>
                      <a:pt x="6" y="66"/>
                    </a:cubicBezTo>
                    <a:cubicBezTo>
                      <a:pt x="6" y="65"/>
                      <a:pt x="6" y="65"/>
                      <a:pt x="6" y="64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6" y="65"/>
                      <a:pt x="6" y="65"/>
                      <a:pt x="7" y="65"/>
                    </a:cubicBezTo>
                    <a:cubicBezTo>
                      <a:pt x="7" y="65"/>
                      <a:pt x="7" y="65"/>
                      <a:pt x="7" y="65"/>
                    </a:cubicBezTo>
                    <a:cubicBezTo>
                      <a:pt x="7" y="65"/>
                      <a:pt x="7" y="65"/>
                      <a:pt x="7" y="65"/>
                    </a:cubicBezTo>
                    <a:cubicBezTo>
                      <a:pt x="7" y="65"/>
                      <a:pt x="7" y="65"/>
                      <a:pt x="7" y="65"/>
                    </a:cubicBezTo>
                    <a:cubicBezTo>
                      <a:pt x="7" y="64"/>
                      <a:pt x="7" y="64"/>
                      <a:pt x="7" y="64"/>
                    </a:cubicBezTo>
                    <a:cubicBezTo>
                      <a:pt x="7" y="64"/>
                      <a:pt x="7" y="64"/>
                      <a:pt x="7" y="64"/>
                    </a:cubicBezTo>
                    <a:cubicBezTo>
                      <a:pt x="4" y="59"/>
                      <a:pt x="4" y="59"/>
                      <a:pt x="4" y="59"/>
                    </a:cubicBezTo>
                    <a:cubicBezTo>
                      <a:pt x="4" y="59"/>
                      <a:pt x="4" y="59"/>
                      <a:pt x="4" y="59"/>
                    </a:cubicBezTo>
                    <a:cubicBezTo>
                      <a:pt x="4" y="59"/>
                      <a:pt x="4" y="59"/>
                      <a:pt x="4" y="59"/>
                    </a:cubicBezTo>
                    <a:moveTo>
                      <a:pt x="12" y="37"/>
                    </a:moveTo>
                    <a:cubicBezTo>
                      <a:pt x="13" y="37"/>
                      <a:pt x="13" y="37"/>
                      <a:pt x="13" y="37"/>
                    </a:cubicBezTo>
                    <a:cubicBezTo>
                      <a:pt x="16" y="36"/>
                      <a:pt x="19" y="36"/>
                      <a:pt x="22" y="35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1" y="37"/>
                      <a:pt x="20" y="37"/>
                      <a:pt x="18" y="37"/>
                    </a:cubicBezTo>
                    <a:cubicBezTo>
                      <a:pt x="17" y="37"/>
                      <a:pt x="16" y="37"/>
                      <a:pt x="15" y="37"/>
                    </a:cubicBezTo>
                    <a:cubicBezTo>
                      <a:pt x="14" y="37"/>
                      <a:pt x="13" y="37"/>
                      <a:pt x="12" y="37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37"/>
                      <a:pt x="12" y="37"/>
                      <a:pt x="12" y="37"/>
                    </a:cubicBezTo>
                    <a:moveTo>
                      <a:pt x="13" y="34"/>
                    </a:moveTo>
                    <a:cubicBezTo>
                      <a:pt x="14" y="34"/>
                      <a:pt x="14" y="34"/>
                      <a:pt x="14" y="34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19" y="35"/>
                      <a:pt x="16" y="35"/>
                      <a:pt x="13" y="36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2" y="34"/>
                      <a:pt x="13" y="34"/>
                      <a:pt x="13" y="34"/>
                    </a:cubicBezTo>
                    <a:moveTo>
                      <a:pt x="18" y="33"/>
                    </a:moveTo>
                    <a:cubicBezTo>
                      <a:pt x="18" y="33"/>
                      <a:pt x="19" y="32"/>
                      <a:pt x="20" y="32"/>
                    </a:cubicBezTo>
                    <a:cubicBezTo>
                      <a:pt x="21" y="32"/>
                      <a:pt x="22" y="32"/>
                      <a:pt x="22" y="32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3" y="33"/>
                      <a:pt x="12" y="33"/>
                      <a:pt x="12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4" y="32"/>
                      <a:pt x="16" y="33"/>
                      <a:pt x="18" y="33"/>
                    </a:cubicBezTo>
                    <a:moveTo>
                      <a:pt x="15" y="31"/>
                    </a:moveTo>
                    <a:cubicBezTo>
                      <a:pt x="15" y="31"/>
                      <a:pt x="15" y="31"/>
                      <a:pt x="14" y="31"/>
                    </a:cubicBezTo>
                    <a:cubicBezTo>
                      <a:pt x="15" y="31"/>
                      <a:pt x="15" y="31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moveTo>
                      <a:pt x="20" y="31"/>
                    </a:move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1"/>
                      <a:pt x="21" y="31"/>
                      <a:pt x="21" y="31"/>
                    </a:cubicBezTo>
                    <a:cubicBezTo>
                      <a:pt x="21" y="31"/>
                      <a:pt x="21" y="31"/>
                      <a:pt x="20" y="31"/>
                    </a:cubicBezTo>
                    <a:moveTo>
                      <a:pt x="18" y="31"/>
                    </a:moveTo>
                    <a:cubicBezTo>
                      <a:pt x="18" y="31"/>
                      <a:pt x="17" y="31"/>
                      <a:pt x="17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1"/>
                      <a:pt x="18" y="31"/>
                      <a:pt x="18" y="31"/>
                    </a:cubicBezTo>
                    <a:cubicBezTo>
                      <a:pt x="18" y="31"/>
                      <a:pt x="19" y="31"/>
                      <a:pt x="19" y="31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9" y="31"/>
                      <a:pt x="18" y="31"/>
                      <a:pt x="18" y="31"/>
                    </a:cubicBezTo>
                    <a:moveTo>
                      <a:pt x="17" y="30"/>
                    </a:moveTo>
                    <a:cubicBezTo>
                      <a:pt x="17" y="27"/>
                      <a:pt x="17" y="24"/>
                      <a:pt x="16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7" y="21"/>
                      <a:pt x="18" y="20"/>
                      <a:pt x="18" y="20"/>
                    </a:cubicBezTo>
                    <a:cubicBezTo>
                      <a:pt x="18" y="20"/>
                      <a:pt x="19" y="20"/>
                      <a:pt x="19" y="20"/>
                    </a:cubicBezTo>
                    <a:cubicBezTo>
                      <a:pt x="19" y="24"/>
                      <a:pt x="19" y="27"/>
                      <a:pt x="19" y="30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17" y="30"/>
                      <a:pt x="17" y="30"/>
                      <a:pt x="17" y="30"/>
                    </a:cubicBezTo>
                    <a:moveTo>
                      <a:pt x="21" y="19"/>
                    </a:moveTo>
                    <a:cubicBezTo>
                      <a:pt x="21" y="17"/>
                      <a:pt x="22" y="15"/>
                      <a:pt x="22" y="13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4"/>
                      <a:pt x="23" y="16"/>
                      <a:pt x="22" y="18"/>
                    </a:cubicBezTo>
                    <a:cubicBezTo>
                      <a:pt x="21" y="18"/>
                      <a:pt x="21" y="19"/>
                      <a:pt x="21" y="19"/>
                    </a:cubicBezTo>
                    <a:moveTo>
                      <a:pt x="15" y="19"/>
                    </a:moveTo>
                    <a:cubicBezTo>
                      <a:pt x="14" y="19"/>
                      <a:pt x="14" y="19"/>
                      <a:pt x="14" y="19"/>
                    </a:cubicBezTo>
                    <a:cubicBezTo>
                      <a:pt x="13" y="18"/>
                      <a:pt x="12" y="16"/>
                      <a:pt x="11" y="14"/>
                    </a:cubicBezTo>
                    <a:cubicBezTo>
                      <a:pt x="11" y="14"/>
                      <a:pt x="10" y="13"/>
                      <a:pt x="10" y="13"/>
                    </a:cubicBezTo>
                    <a:cubicBezTo>
                      <a:pt x="10" y="12"/>
                      <a:pt x="11" y="12"/>
                      <a:pt x="11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2"/>
                      <a:pt x="13" y="13"/>
                    </a:cubicBezTo>
                    <a:cubicBezTo>
                      <a:pt x="14" y="15"/>
                      <a:pt x="15" y="17"/>
                      <a:pt x="15" y="19"/>
                    </a:cubicBezTo>
                    <a:moveTo>
                      <a:pt x="18" y="17"/>
                    </a:moveTo>
                    <a:cubicBezTo>
                      <a:pt x="18" y="15"/>
                      <a:pt x="18" y="13"/>
                      <a:pt x="18" y="12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14"/>
                      <a:pt x="19" y="16"/>
                      <a:pt x="18" y="17"/>
                    </a:cubicBezTo>
                    <a:moveTo>
                      <a:pt x="12" y="31"/>
                    </a:move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0"/>
                      <a:pt x="10" y="29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0" y="26"/>
                      <a:pt x="9" y="24"/>
                      <a:pt x="9" y="23"/>
                    </a:cubicBezTo>
                    <a:cubicBezTo>
                      <a:pt x="8" y="23"/>
                      <a:pt x="8" y="23"/>
                      <a:pt x="8" y="22"/>
                    </a:cubicBezTo>
                    <a:cubicBezTo>
                      <a:pt x="7" y="21"/>
                      <a:pt x="7" y="21"/>
                      <a:pt x="7" y="20"/>
                    </a:cubicBezTo>
                    <a:cubicBezTo>
                      <a:pt x="4" y="15"/>
                      <a:pt x="5" y="10"/>
                      <a:pt x="8" y="6"/>
                    </a:cubicBezTo>
                    <a:cubicBezTo>
                      <a:pt x="10" y="2"/>
                      <a:pt x="13" y="1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23" y="1"/>
                      <a:pt x="26" y="3"/>
                      <a:pt x="28" y="7"/>
                    </a:cubicBezTo>
                    <a:cubicBezTo>
                      <a:pt x="31" y="12"/>
                      <a:pt x="29" y="18"/>
                      <a:pt x="27" y="21"/>
                    </a:cubicBezTo>
                    <a:cubicBezTo>
                      <a:pt x="26" y="23"/>
                      <a:pt x="25" y="24"/>
                      <a:pt x="25" y="26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4" y="27"/>
                      <a:pt x="24" y="27"/>
                      <a:pt x="24" y="28"/>
                    </a:cubicBezTo>
                    <a:cubicBezTo>
                      <a:pt x="24" y="28"/>
                      <a:pt x="24" y="29"/>
                      <a:pt x="24" y="29"/>
                    </a:cubicBezTo>
                    <a:cubicBezTo>
                      <a:pt x="24" y="30"/>
                      <a:pt x="23" y="30"/>
                      <a:pt x="23" y="31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22" y="30"/>
                      <a:pt x="21" y="30"/>
                      <a:pt x="20" y="30"/>
                    </a:cubicBezTo>
                    <a:cubicBezTo>
                      <a:pt x="20" y="27"/>
                      <a:pt x="20" y="23"/>
                      <a:pt x="20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2" y="19"/>
                      <a:pt x="22" y="19"/>
                      <a:pt x="23" y="18"/>
                    </a:cubicBezTo>
                    <a:cubicBezTo>
                      <a:pt x="24" y="16"/>
                      <a:pt x="24" y="14"/>
                      <a:pt x="24" y="12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11"/>
                      <a:pt x="22" y="11"/>
                      <a:pt x="22" y="11"/>
                    </a:cubicBezTo>
                    <a:cubicBezTo>
                      <a:pt x="22" y="11"/>
                      <a:pt x="22" y="12"/>
                      <a:pt x="21" y="12"/>
                    </a:cubicBezTo>
                    <a:cubicBezTo>
                      <a:pt x="21" y="15"/>
                      <a:pt x="20" y="17"/>
                      <a:pt x="20" y="19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17"/>
                      <a:pt x="20" y="15"/>
                      <a:pt x="20" y="13"/>
                    </a:cubicBezTo>
                    <a:cubicBezTo>
                      <a:pt x="20" y="12"/>
                      <a:pt x="20" y="11"/>
                      <a:pt x="20" y="11"/>
                    </a:cubicBezTo>
                    <a:cubicBezTo>
                      <a:pt x="20" y="10"/>
                      <a:pt x="19" y="10"/>
                      <a:pt x="19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10"/>
                      <a:pt x="17" y="11"/>
                      <a:pt x="17" y="11"/>
                    </a:cubicBezTo>
                    <a:cubicBezTo>
                      <a:pt x="17" y="14"/>
                      <a:pt x="17" y="16"/>
                      <a:pt x="17" y="18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20"/>
                      <a:pt x="16" y="20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6" y="18"/>
                      <a:pt x="15" y="15"/>
                      <a:pt x="14" y="13"/>
                    </a:cubicBezTo>
                    <a:cubicBezTo>
                      <a:pt x="14" y="12"/>
                      <a:pt x="14" y="11"/>
                      <a:pt x="13" y="11"/>
                    </a:cubicBezTo>
                    <a:cubicBezTo>
                      <a:pt x="13" y="10"/>
                      <a:pt x="12" y="10"/>
                      <a:pt x="12" y="10"/>
                    </a:cubicBezTo>
                    <a:cubicBezTo>
                      <a:pt x="11" y="10"/>
                      <a:pt x="11" y="10"/>
                      <a:pt x="10" y="11"/>
                    </a:cubicBezTo>
                    <a:cubicBezTo>
                      <a:pt x="10" y="11"/>
                      <a:pt x="9" y="12"/>
                      <a:pt x="9" y="13"/>
                    </a:cubicBezTo>
                    <a:cubicBezTo>
                      <a:pt x="9" y="14"/>
                      <a:pt x="10" y="14"/>
                      <a:pt x="10" y="15"/>
                    </a:cubicBezTo>
                    <a:cubicBezTo>
                      <a:pt x="11" y="17"/>
                      <a:pt x="12" y="18"/>
                      <a:pt x="14" y="20"/>
                    </a:cubicBezTo>
                    <a:cubicBezTo>
                      <a:pt x="14" y="20"/>
                      <a:pt x="15" y="21"/>
                      <a:pt x="15" y="21"/>
                    </a:cubicBezTo>
                    <a:cubicBezTo>
                      <a:pt x="16" y="24"/>
                      <a:pt x="16" y="27"/>
                      <a:pt x="16" y="30"/>
                    </a:cubicBezTo>
                    <a:cubicBezTo>
                      <a:pt x="14" y="30"/>
                      <a:pt x="13" y="31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moveTo>
                      <a:pt x="17" y="0"/>
                    </a:moveTo>
                    <a:cubicBezTo>
                      <a:pt x="13" y="0"/>
                      <a:pt x="9" y="2"/>
                      <a:pt x="7" y="5"/>
                    </a:cubicBezTo>
                    <a:cubicBezTo>
                      <a:pt x="4" y="10"/>
                      <a:pt x="3" y="16"/>
                      <a:pt x="6" y="20"/>
                    </a:cubicBezTo>
                    <a:cubicBezTo>
                      <a:pt x="6" y="21"/>
                      <a:pt x="7" y="22"/>
                      <a:pt x="7" y="23"/>
                    </a:cubicBezTo>
                    <a:cubicBezTo>
                      <a:pt x="7" y="23"/>
                      <a:pt x="8" y="23"/>
                      <a:pt x="8" y="24"/>
                    </a:cubicBezTo>
                    <a:cubicBezTo>
                      <a:pt x="8" y="25"/>
                      <a:pt x="9" y="26"/>
                      <a:pt x="9" y="27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30"/>
                      <a:pt x="10" y="30"/>
                      <a:pt x="10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2"/>
                      <a:pt x="11" y="32"/>
                      <a:pt x="11" y="33"/>
                    </a:cubicBezTo>
                    <a:cubicBezTo>
                      <a:pt x="11" y="33"/>
                      <a:pt x="11" y="34"/>
                      <a:pt x="11" y="34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11" y="36"/>
                      <a:pt x="11" y="37"/>
                      <a:pt x="11" y="37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1" y="37"/>
                      <a:pt x="10" y="36"/>
                      <a:pt x="10" y="36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8" y="36"/>
                      <a:pt x="7" y="37"/>
                      <a:pt x="6" y="38"/>
                    </a:cubicBezTo>
                    <a:cubicBezTo>
                      <a:pt x="5" y="39"/>
                      <a:pt x="4" y="41"/>
                      <a:pt x="4" y="43"/>
                    </a:cubicBezTo>
                    <a:cubicBezTo>
                      <a:pt x="3" y="45"/>
                      <a:pt x="2" y="46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49"/>
                      <a:pt x="0" y="50"/>
                      <a:pt x="0" y="50"/>
                    </a:cubicBezTo>
                    <a:cubicBezTo>
                      <a:pt x="0" y="51"/>
                      <a:pt x="0" y="52"/>
                      <a:pt x="1" y="53"/>
                    </a:cubicBezTo>
                    <a:cubicBezTo>
                      <a:pt x="1" y="54"/>
                      <a:pt x="2" y="55"/>
                      <a:pt x="2" y="56"/>
                    </a:cubicBezTo>
                    <a:cubicBezTo>
                      <a:pt x="4" y="59"/>
                      <a:pt x="4" y="59"/>
                      <a:pt x="4" y="59"/>
                    </a:cubicBezTo>
                    <a:cubicBezTo>
                      <a:pt x="4" y="60"/>
                      <a:pt x="4" y="61"/>
                      <a:pt x="4" y="61"/>
                    </a:cubicBezTo>
                    <a:cubicBezTo>
                      <a:pt x="4" y="62"/>
                      <a:pt x="5" y="63"/>
                      <a:pt x="5" y="63"/>
                    </a:cubicBezTo>
                    <a:cubicBezTo>
                      <a:pt x="5" y="64"/>
                      <a:pt x="5" y="66"/>
                      <a:pt x="6" y="67"/>
                    </a:cubicBezTo>
                    <a:cubicBezTo>
                      <a:pt x="6" y="67"/>
                      <a:pt x="6" y="67"/>
                      <a:pt x="7" y="68"/>
                    </a:cubicBezTo>
                    <a:cubicBezTo>
                      <a:pt x="8" y="70"/>
                      <a:pt x="9" y="73"/>
                      <a:pt x="11" y="75"/>
                    </a:cubicBezTo>
                    <a:cubicBezTo>
                      <a:pt x="11" y="76"/>
                      <a:pt x="11" y="77"/>
                      <a:pt x="11" y="78"/>
                    </a:cubicBezTo>
                    <a:cubicBezTo>
                      <a:pt x="10" y="78"/>
                      <a:pt x="9" y="79"/>
                      <a:pt x="9" y="79"/>
                    </a:cubicBezTo>
                    <a:cubicBezTo>
                      <a:pt x="9" y="79"/>
                      <a:pt x="9" y="80"/>
                      <a:pt x="9" y="80"/>
                    </a:cubicBezTo>
                    <a:cubicBezTo>
                      <a:pt x="9" y="80"/>
                      <a:pt x="9" y="80"/>
                      <a:pt x="9" y="80"/>
                    </a:cubicBezTo>
                    <a:cubicBezTo>
                      <a:pt x="9" y="82"/>
                      <a:pt x="9" y="82"/>
                      <a:pt x="9" y="82"/>
                    </a:cubicBezTo>
                    <a:cubicBezTo>
                      <a:pt x="9" y="82"/>
                      <a:pt x="8" y="82"/>
                      <a:pt x="8" y="83"/>
                    </a:cubicBezTo>
                    <a:cubicBezTo>
                      <a:pt x="7" y="83"/>
                      <a:pt x="7" y="84"/>
                      <a:pt x="7" y="84"/>
                    </a:cubicBezTo>
                    <a:cubicBezTo>
                      <a:pt x="7" y="84"/>
                      <a:pt x="7" y="84"/>
                      <a:pt x="7" y="84"/>
                    </a:cubicBezTo>
                    <a:cubicBezTo>
                      <a:pt x="7" y="85"/>
                      <a:pt x="7" y="86"/>
                      <a:pt x="7" y="87"/>
                    </a:cubicBezTo>
                    <a:cubicBezTo>
                      <a:pt x="7" y="89"/>
                      <a:pt x="7" y="91"/>
                      <a:pt x="7" y="93"/>
                    </a:cubicBezTo>
                    <a:cubicBezTo>
                      <a:pt x="7" y="94"/>
                      <a:pt x="7" y="94"/>
                      <a:pt x="7" y="94"/>
                    </a:cubicBezTo>
                    <a:cubicBezTo>
                      <a:pt x="8" y="93"/>
                      <a:pt x="8" y="93"/>
                      <a:pt x="8" y="93"/>
                    </a:cubicBezTo>
                    <a:cubicBezTo>
                      <a:pt x="8" y="91"/>
                      <a:pt x="8" y="89"/>
                      <a:pt x="8" y="87"/>
                    </a:cubicBezTo>
                    <a:cubicBezTo>
                      <a:pt x="8" y="86"/>
                      <a:pt x="8" y="86"/>
                      <a:pt x="8" y="85"/>
                    </a:cubicBezTo>
                    <a:cubicBezTo>
                      <a:pt x="9" y="85"/>
                      <a:pt x="9" y="85"/>
                      <a:pt x="9" y="85"/>
                    </a:cubicBezTo>
                    <a:cubicBezTo>
                      <a:pt x="9" y="86"/>
                      <a:pt x="9" y="86"/>
                      <a:pt x="9" y="86"/>
                    </a:cubicBezTo>
                    <a:cubicBezTo>
                      <a:pt x="10" y="86"/>
                      <a:pt x="10" y="86"/>
                      <a:pt x="10" y="86"/>
                    </a:cubicBezTo>
                    <a:cubicBezTo>
                      <a:pt x="10" y="86"/>
                      <a:pt x="10" y="86"/>
                      <a:pt x="10" y="86"/>
                    </a:cubicBezTo>
                    <a:cubicBezTo>
                      <a:pt x="12" y="86"/>
                      <a:pt x="15" y="87"/>
                      <a:pt x="17" y="87"/>
                    </a:cubicBezTo>
                    <a:cubicBezTo>
                      <a:pt x="18" y="87"/>
                      <a:pt x="19" y="87"/>
                      <a:pt x="21" y="87"/>
                    </a:cubicBezTo>
                    <a:cubicBezTo>
                      <a:pt x="22" y="86"/>
                      <a:pt x="22" y="86"/>
                      <a:pt x="22" y="86"/>
                    </a:cubicBezTo>
                    <a:cubicBezTo>
                      <a:pt x="21" y="87"/>
                      <a:pt x="21" y="87"/>
                      <a:pt x="21" y="87"/>
                    </a:cubicBezTo>
                    <a:cubicBezTo>
                      <a:pt x="21" y="88"/>
                      <a:pt x="21" y="88"/>
                      <a:pt x="21" y="88"/>
                    </a:cubicBezTo>
                    <a:cubicBezTo>
                      <a:pt x="22" y="86"/>
                      <a:pt x="22" y="86"/>
                      <a:pt x="22" y="86"/>
                    </a:cubicBezTo>
                    <a:cubicBezTo>
                      <a:pt x="23" y="86"/>
                      <a:pt x="23" y="86"/>
                      <a:pt x="24" y="86"/>
                    </a:cubicBezTo>
                    <a:cubicBezTo>
                      <a:pt x="23" y="87"/>
                      <a:pt x="23" y="87"/>
                      <a:pt x="22" y="88"/>
                    </a:cubicBezTo>
                    <a:cubicBezTo>
                      <a:pt x="23" y="88"/>
                      <a:pt x="23" y="88"/>
                      <a:pt x="23" y="88"/>
                    </a:cubicBezTo>
                    <a:cubicBezTo>
                      <a:pt x="23" y="88"/>
                      <a:pt x="24" y="87"/>
                      <a:pt x="24" y="86"/>
                    </a:cubicBezTo>
                    <a:cubicBezTo>
                      <a:pt x="25" y="86"/>
                      <a:pt x="26" y="86"/>
                      <a:pt x="27" y="86"/>
                    </a:cubicBezTo>
                    <a:cubicBezTo>
                      <a:pt x="25" y="87"/>
                      <a:pt x="24" y="89"/>
                      <a:pt x="23" y="90"/>
                    </a:cubicBezTo>
                    <a:cubicBezTo>
                      <a:pt x="23" y="91"/>
                      <a:pt x="23" y="91"/>
                      <a:pt x="23" y="91"/>
                    </a:cubicBezTo>
                    <a:cubicBezTo>
                      <a:pt x="25" y="89"/>
                      <a:pt x="26" y="87"/>
                      <a:pt x="28" y="85"/>
                    </a:cubicBezTo>
                    <a:cubicBezTo>
                      <a:pt x="28" y="85"/>
                      <a:pt x="28" y="85"/>
                      <a:pt x="28" y="85"/>
                    </a:cubicBezTo>
                    <a:cubicBezTo>
                      <a:pt x="28" y="85"/>
                      <a:pt x="28" y="85"/>
                      <a:pt x="28" y="85"/>
                    </a:cubicBezTo>
                    <a:cubicBezTo>
                      <a:pt x="29" y="85"/>
                      <a:pt x="29" y="85"/>
                      <a:pt x="29" y="85"/>
                    </a:cubicBezTo>
                    <a:cubicBezTo>
                      <a:pt x="29" y="84"/>
                      <a:pt x="29" y="84"/>
                      <a:pt x="29" y="84"/>
                    </a:cubicBezTo>
                    <a:cubicBezTo>
                      <a:pt x="29" y="85"/>
                      <a:pt x="29" y="85"/>
                      <a:pt x="29" y="85"/>
                    </a:cubicBezTo>
                    <a:cubicBezTo>
                      <a:pt x="29" y="85"/>
                      <a:pt x="29" y="85"/>
                      <a:pt x="29" y="85"/>
                    </a:cubicBezTo>
                    <a:cubicBezTo>
                      <a:pt x="24" y="91"/>
                      <a:pt x="24" y="91"/>
                      <a:pt x="24" y="91"/>
                    </a:cubicBezTo>
                    <a:cubicBezTo>
                      <a:pt x="24" y="91"/>
                      <a:pt x="24" y="91"/>
                      <a:pt x="24" y="91"/>
                    </a:cubicBezTo>
                    <a:cubicBezTo>
                      <a:pt x="24" y="92"/>
                      <a:pt x="24" y="92"/>
                      <a:pt x="24" y="92"/>
                    </a:cubicBezTo>
                    <a:cubicBezTo>
                      <a:pt x="24" y="92"/>
                      <a:pt x="24" y="92"/>
                      <a:pt x="24" y="92"/>
                    </a:cubicBezTo>
                    <a:cubicBezTo>
                      <a:pt x="24" y="91"/>
                      <a:pt x="24" y="91"/>
                      <a:pt x="24" y="91"/>
                    </a:cubicBezTo>
                    <a:cubicBezTo>
                      <a:pt x="24" y="91"/>
                      <a:pt x="24" y="91"/>
                      <a:pt x="24" y="91"/>
                    </a:cubicBezTo>
                    <a:cubicBezTo>
                      <a:pt x="29" y="86"/>
                      <a:pt x="29" y="86"/>
                      <a:pt x="29" y="86"/>
                    </a:cubicBezTo>
                    <a:cubicBezTo>
                      <a:pt x="29" y="87"/>
                      <a:pt x="29" y="88"/>
                      <a:pt x="29" y="89"/>
                    </a:cubicBezTo>
                    <a:cubicBezTo>
                      <a:pt x="29" y="90"/>
                      <a:pt x="29" y="92"/>
                      <a:pt x="29" y="94"/>
                    </a:cubicBezTo>
                    <a:cubicBezTo>
                      <a:pt x="28" y="93"/>
                      <a:pt x="28" y="93"/>
                      <a:pt x="28" y="93"/>
                    </a:cubicBezTo>
                    <a:cubicBezTo>
                      <a:pt x="28" y="94"/>
                      <a:pt x="27" y="95"/>
                      <a:pt x="27" y="96"/>
                    </a:cubicBezTo>
                    <a:cubicBezTo>
                      <a:pt x="27" y="96"/>
                      <a:pt x="27" y="96"/>
                      <a:pt x="27" y="96"/>
                    </a:cubicBezTo>
                    <a:cubicBezTo>
                      <a:pt x="28" y="95"/>
                      <a:pt x="28" y="94"/>
                      <a:pt x="29" y="94"/>
                    </a:cubicBezTo>
                    <a:cubicBezTo>
                      <a:pt x="29" y="94"/>
                      <a:pt x="29" y="94"/>
                      <a:pt x="29" y="94"/>
                    </a:cubicBezTo>
                    <a:cubicBezTo>
                      <a:pt x="29" y="95"/>
                      <a:pt x="29" y="95"/>
                      <a:pt x="29" y="95"/>
                    </a:cubicBezTo>
                    <a:cubicBezTo>
                      <a:pt x="30" y="94"/>
                      <a:pt x="30" y="94"/>
                      <a:pt x="30" y="94"/>
                    </a:cubicBezTo>
                    <a:cubicBezTo>
                      <a:pt x="30" y="93"/>
                      <a:pt x="30" y="91"/>
                      <a:pt x="30" y="89"/>
                    </a:cubicBezTo>
                    <a:cubicBezTo>
                      <a:pt x="30" y="87"/>
                      <a:pt x="30" y="85"/>
                      <a:pt x="30" y="83"/>
                    </a:cubicBezTo>
                    <a:cubicBezTo>
                      <a:pt x="30" y="83"/>
                      <a:pt x="30" y="83"/>
                      <a:pt x="30" y="82"/>
                    </a:cubicBezTo>
                    <a:cubicBezTo>
                      <a:pt x="29" y="82"/>
                      <a:pt x="29" y="82"/>
                      <a:pt x="29" y="82"/>
                    </a:cubicBezTo>
                    <a:cubicBezTo>
                      <a:pt x="29" y="82"/>
                      <a:pt x="29" y="82"/>
                      <a:pt x="29" y="82"/>
                    </a:cubicBezTo>
                    <a:cubicBezTo>
                      <a:pt x="29" y="81"/>
                      <a:pt x="29" y="81"/>
                      <a:pt x="29" y="80"/>
                    </a:cubicBezTo>
                    <a:cubicBezTo>
                      <a:pt x="29" y="80"/>
                      <a:pt x="29" y="80"/>
                      <a:pt x="29" y="80"/>
                    </a:cubicBezTo>
                    <a:cubicBezTo>
                      <a:pt x="29" y="79"/>
                      <a:pt x="29" y="79"/>
                      <a:pt x="28" y="78"/>
                    </a:cubicBezTo>
                    <a:cubicBezTo>
                      <a:pt x="28" y="78"/>
                      <a:pt x="27" y="77"/>
                      <a:pt x="27" y="77"/>
                    </a:cubicBezTo>
                    <a:cubicBezTo>
                      <a:pt x="27" y="77"/>
                      <a:pt x="27" y="76"/>
                      <a:pt x="27" y="75"/>
                    </a:cubicBezTo>
                    <a:cubicBezTo>
                      <a:pt x="27" y="74"/>
                      <a:pt x="27" y="74"/>
                      <a:pt x="28" y="73"/>
                    </a:cubicBezTo>
                    <a:cubicBezTo>
                      <a:pt x="29" y="71"/>
                      <a:pt x="30" y="69"/>
                      <a:pt x="29" y="65"/>
                    </a:cubicBezTo>
                    <a:cubicBezTo>
                      <a:pt x="29" y="62"/>
                      <a:pt x="28" y="60"/>
                      <a:pt x="27" y="58"/>
                    </a:cubicBezTo>
                    <a:cubicBezTo>
                      <a:pt x="27" y="57"/>
                      <a:pt x="26" y="56"/>
                      <a:pt x="26" y="54"/>
                    </a:cubicBezTo>
                    <a:cubicBezTo>
                      <a:pt x="25" y="51"/>
                      <a:pt x="24" y="48"/>
                      <a:pt x="25" y="45"/>
                    </a:cubicBezTo>
                    <a:cubicBezTo>
                      <a:pt x="25" y="44"/>
                      <a:pt x="24" y="43"/>
                      <a:pt x="23" y="42"/>
                    </a:cubicBezTo>
                    <a:cubicBezTo>
                      <a:pt x="23" y="42"/>
                      <a:pt x="22" y="42"/>
                      <a:pt x="22" y="42"/>
                    </a:cubicBezTo>
                    <a:cubicBezTo>
                      <a:pt x="22" y="42"/>
                      <a:pt x="22" y="42"/>
                      <a:pt x="21" y="42"/>
                    </a:cubicBezTo>
                    <a:cubicBezTo>
                      <a:pt x="22" y="42"/>
                      <a:pt x="23" y="40"/>
                      <a:pt x="23" y="40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4" y="31"/>
                      <a:pt x="25" y="30"/>
                      <a:pt x="25" y="29"/>
                    </a:cubicBezTo>
                    <a:cubicBezTo>
                      <a:pt x="25" y="29"/>
                      <a:pt x="25" y="28"/>
                      <a:pt x="25" y="28"/>
                    </a:cubicBezTo>
                    <a:cubicBezTo>
                      <a:pt x="25" y="28"/>
                      <a:pt x="25" y="27"/>
                      <a:pt x="25" y="27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6" y="25"/>
                      <a:pt x="26" y="24"/>
                      <a:pt x="28" y="22"/>
                    </a:cubicBezTo>
                    <a:cubicBezTo>
                      <a:pt x="30" y="19"/>
                      <a:pt x="32" y="12"/>
                      <a:pt x="29" y="6"/>
                    </a:cubicBezTo>
                    <a:cubicBezTo>
                      <a:pt x="28" y="3"/>
                      <a:pt x="25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Freeform 103"/>
              <p:cNvSpPr>
                <a:spLocks/>
              </p:cNvSpPr>
              <p:nvPr/>
            </p:nvSpPr>
            <p:spPr bwMode="auto">
              <a:xfrm>
                <a:off x="3958" y="1687"/>
                <a:ext cx="5" cy="26"/>
              </a:xfrm>
              <a:custGeom>
                <a:avLst/>
                <a:gdLst>
                  <a:gd name="T0" fmla="*/ 1 w 2"/>
                  <a:gd name="T1" fmla="*/ 0 h 11"/>
                  <a:gd name="T2" fmla="*/ 0 w 2"/>
                  <a:gd name="T3" fmla="*/ 0 h 11"/>
                  <a:gd name="T4" fmla="*/ 1 w 2"/>
                  <a:gd name="T5" fmla="*/ 10 h 11"/>
                  <a:gd name="T6" fmla="*/ 2 w 2"/>
                  <a:gd name="T7" fmla="*/ 11 h 11"/>
                  <a:gd name="T8" fmla="*/ 2 w 2"/>
                  <a:gd name="T9" fmla="*/ 11 h 11"/>
                  <a:gd name="T10" fmla="*/ 2 w 2"/>
                  <a:gd name="T11" fmla="*/ 10 h 11"/>
                  <a:gd name="T12" fmla="*/ 1 w 2"/>
                  <a:gd name="T13" fmla="*/ 0 h 11"/>
                  <a:gd name="T14" fmla="*/ 1 w 2"/>
                  <a:gd name="T1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1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7"/>
                      <a:pt x="1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7"/>
                      <a:pt x="1" y="3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104"/>
              <p:cNvSpPr>
                <a:spLocks/>
              </p:cNvSpPr>
              <p:nvPr/>
            </p:nvSpPr>
            <p:spPr bwMode="auto">
              <a:xfrm>
                <a:off x="3991" y="1703"/>
                <a:ext cx="19" cy="15"/>
              </a:xfrm>
              <a:custGeom>
                <a:avLst/>
                <a:gdLst>
                  <a:gd name="T0" fmla="*/ 17 w 19"/>
                  <a:gd name="T1" fmla="*/ 0 h 15"/>
                  <a:gd name="T2" fmla="*/ 2 w 19"/>
                  <a:gd name="T3" fmla="*/ 12 h 15"/>
                  <a:gd name="T4" fmla="*/ 0 w 19"/>
                  <a:gd name="T5" fmla="*/ 15 h 15"/>
                  <a:gd name="T6" fmla="*/ 2 w 19"/>
                  <a:gd name="T7" fmla="*/ 15 h 15"/>
                  <a:gd name="T8" fmla="*/ 2 w 19"/>
                  <a:gd name="T9" fmla="*/ 15 h 15"/>
                  <a:gd name="T10" fmla="*/ 17 w 19"/>
                  <a:gd name="T11" fmla="*/ 3 h 15"/>
                  <a:gd name="T12" fmla="*/ 19 w 19"/>
                  <a:gd name="T13" fmla="*/ 0 h 15"/>
                  <a:gd name="T14" fmla="*/ 17 w 19"/>
                  <a:gd name="T1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15">
                    <a:moveTo>
                      <a:pt x="17" y="0"/>
                    </a:moveTo>
                    <a:lnTo>
                      <a:pt x="2" y="12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17" y="3"/>
                    </a:lnTo>
                    <a:lnTo>
                      <a:pt x="19" y="0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105"/>
              <p:cNvSpPr>
                <a:spLocks/>
              </p:cNvSpPr>
              <p:nvPr/>
            </p:nvSpPr>
            <p:spPr bwMode="auto">
              <a:xfrm>
                <a:off x="3991" y="1703"/>
                <a:ext cx="19" cy="15"/>
              </a:xfrm>
              <a:custGeom>
                <a:avLst/>
                <a:gdLst>
                  <a:gd name="T0" fmla="*/ 17 w 19"/>
                  <a:gd name="T1" fmla="*/ 0 h 15"/>
                  <a:gd name="T2" fmla="*/ 2 w 19"/>
                  <a:gd name="T3" fmla="*/ 12 h 15"/>
                  <a:gd name="T4" fmla="*/ 0 w 19"/>
                  <a:gd name="T5" fmla="*/ 15 h 15"/>
                  <a:gd name="T6" fmla="*/ 2 w 19"/>
                  <a:gd name="T7" fmla="*/ 15 h 15"/>
                  <a:gd name="T8" fmla="*/ 2 w 19"/>
                  <a:gd name="T9" fmla="*/ 15 h 15"/>
                  <a:gd name="T10" fmla="*/ 17 w 19"/>
                  <a:gd name="T11" fmla="*/ 3 h 15"/>
                  <a:gd name="T12" fmla="*/ 19 w 19"/>
                  <a:gd name="T13" fmla="*/ 0 h 15"/>
                  <a:gd name="T14" fmla="*/ 17 w 19"/>
                  <a:gd name="T1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15">
                    <a:moveTo>
                      <a:pt x="17" y="0"/>
                    </a:moveTo>
                    <a:lnTo>
                      <a:pt x="2" y="12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17" y="3"/>
                    </a:lnTo>
                    <a:lnTo>
                      <a:pt x="19" y="0"/>
                    </a:lnTo>
                    <a:lnTo>
                      <a:pt x="17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106"/>
              <p:cNvSpPr>
                <a:spLocks/>
              </p:cNvSpPr>
              <p:nvPr/>
            </p:nvSpPr>
            <p:spPr bwMode="auto">
              <a:xfrm>
                <a:off x="4003" y="1739"/>
                <a:ext cx="19" cy="7"/>
              </a:xfrm>
              <a:custGeom>
                <a:avLst/>
                <a:gdLst>
                  <a:gd name="T0" fmla="*/ 7 w 8"/>
                  <a:gd name="T1" fmla="*/ 0 h 3"/>
                  <a:gd name="T2" fmla="*/ 0 w 8"/>
                  <a:gd name="T3" fmla="*/ 2 h 3"/>
                  <a:gd name="T4" fmla="*/ 0 w 8"/>
                  <a:gd name="T5" fmla="*/ 2 h 3"/>
                  <a:gd name="T6" fmla="*/ 1 w 8"/>
                  <a:gd name="T7" fmla="*/ 3 h 3"/>
                  <a:gd name="T8" fmla="*/ 8 w 8"/>
                  <a:gd name="T9" fmla="*/ 1 h 3"/>
                  <a:gd name="T10" fmla="*/ 8 w 8"/>
                  <a:gd name="T11" fmla="*/ 0 h 3"/>
                  <a:gd name="T12" fmla="*/ 7 w 8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3">
                    <a:moveTo>
                      <a:pt x="7" y="0"/>
                    </a:moveTo>
                    <a:cubicBezTo>
                      <a:pt x="5" y="1"/>
                      <a:pt x="3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5" y="2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107"/>
              <p:cNvSpPr>
                <a:spLocks/>
              </p:cNvSpPr>
              <p:nvPr/>
            </p:nvSpPr>
            <p:spPr bwMode="auto">
              <a:xfrm>
                <a:off x="4001" y="1768"/>
                <a:ext cx="14" cy="14"/>
              </a:xfrm>
              <a:custGeom>
                <a:avLst/>
                <a:gdLst>
                  <a:gd name="T0" fmla="*/ 2 w 14"/>
                  <a:gd name="T1" fmla="*/ 0 h 14"/>
                  <a:gd name="T2" fmla="*/ 0 w 14"/>
                  <a:gd name="T3" fmla="*/ 0 h 14"/>
                  <a:gd name="T4" fmla="*/ 0 w 14"/>
                  <a:gd name="T5" fmla="*/ 2 h 14"/>
                  <a:gd name="T6" fmla="*/ 11 w 14"/>
                  <a:gd name="T7" fmla="*/ 12 h 14"/>
                  <a:gd name="T8" fmla="*/ 14 w 14"/>
                  <a:gd name="T9" fmla="*/ 14 h 14"/>
                  <a:gd name="T10" fmla="*/ 14 w 14"/>
                  <a:gd name="T11" fmla="*/ 12 h 14"/>
                  <a:gd name="T12" fmla="*/ 14 w 14"/>
                  <a:gd name="T13" fmla="*/ 12 h 14"/>
                  <a:gd name="T14" fmla="*/ 2 w 14"/>
                  <a:gd name="T1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14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1" y="12"/>
                    </a:lnTo>
                    <a:lnTo>
                      <a:pt x="14" y="14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108"/>
              <p:cNvSpPr>
                <a:spLocks/>
              </p:cNvSpPr>
              <p:nvPr/>
            </p:nvSpPr>
            <p:spPr bwMode="auto">
              <a:xfrm>
                <a:off x="4001" y="1768"/>
                <a:ext cx="14" cy="14"/>
              </a:xfrm>
              <a:custGeom>
                <a:avLst/>
                <a:gdLst>
                  <a:gd name="T0" fmla="*/ 2 w 14"/>
                  <a:gd name="T1" fmla="*/ 0 h 14"/>
                  <a:gd name="T2" fmla="*/ 0 w 14"/>
                  <a:gd name="T3" fmla="*/ 0 h 14"/>
                  <a:gd name="T4" fmla="*/ 0 w 14"/>
                  <a:gd name="T5" fmla="*/ 2 h 14"/>
                  <a:gd name="T6" fmla="*/ 11 w 14"/>
                  <a:gd name="T7" fmla="*/ 12 h 14"/>
                  <a:gd name="T8" fmla="*/ 14 w 14"/>
                  <a:gd name="T9" fmla="*/ 14 h 14"/>
                  <a:gd name="T10" fmla="*/ 14 w 14"/>
                  <a:gd name="T11" fmla="*/ 12 h 14"/>
                  <a:gd name="T12" fmla="*/ 14 w 14"/>
                  <a:gd name="T13" fmla="*/ 12 h 14"/>
                  <a:gd name="T14" fmla="*/ 2 w 14"/>
                  <a:gd name="T1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14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1" y="12"/>
                    </a:lnTo>
                    <a:lnTo>
                      <a:pt x="14" y="14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2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109"/>
              <p:cNvSpPr>
                <a:spLocks/>
              </p:cNvSpPr>
              <p:nvPr/>
            </p:nvSpPr>
            <p:spPr bwMode="auto">
              <a:xfrm>
                <a:off x="3917" y="1703"/>
                <a:ext cx="15" cy="15"/>
              </a:xfrm>
              <a:custGeom>
                <a:avLst/>
                <a:gdLst>
                  <a:gd name="T0" fmla="*/ 1 w 6"/>
                  <a:gd name="T1" fmla="*/ 0 h 6"/>
                  <a:gd name="T2" fmla="*/ 0 w 6"/>
                  <a:gd name="T3" fmla="*/ 0 h 6"/>
                  <a:gd name="T4" fmla="*/ 1 w 6"/>
                  <a:gd name="T5" fmla="*/ 1 h 6"/>
                  <a:gd name="T6" fmla="*/ 5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5 h 6"/>
                  <a:gd name="T14" fmla="*/ 1 w 6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6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4" y="4"/>
                      <a:pt x="5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3"/>
                      <a:pt x="3" y="2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Freeform 110"/>
              <p:cNvSpPr>
                <a:spLocks/>
              </p:cNvSpPr>
              <p:nvPr/>
            </p:nvSpPr>
            <p:spPr bwMode="auto">
              <a:xfrm>
                <a:off x="3908" y="1739"/>
                <a:ext cx="16" cy="7"/>
              </a:xfrm>
              <a:custGeom>
                <a:avLst/>
                <a:gdLst>
                  <a:gd name="T0" fmla="*/ 0 w 7"/>
                  <a:gd name="T1" fmla="*/ 0 h 3"/>
                  <a:gd name="T2" fmla="*/ 0 w 7"/>
                  <a:gd name="T3" fmla="*/ 1 h 3"/>
                  <a:gd name="T4" fmla="*/ 0 w 7"/>
                  <a:gd name="T5" fmla="*/ 1 h 3"/>
                  <a:gd name="T6" fmla="*/ 6 w 7"/>
                  <a:gd name="T7" fmla="*/ 3 h 3"/>
                  <a:gd name="T8" fmla="*/ 6 w 7"/>
                  <a:gd name="T9" fmla="*/ 3 h 3"/>
                  <a:gd name="T10" fmla="*/ 7 w 7"/>
                  <a:gd name="T11" fmla="*/ 3 h 3"/>
                  <a:gd name="T12" fmla="*/ 7 w 7"/>
                  <a:gd name="T13" fmla="*/ 2 h 3"/>
                  <a:gd name="T14" fmla="*/ 0 w 7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3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4" y="2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1"/>
                      <a:pt x="2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111"/>
              <p:cNvSpPr>
                <a:spLocks/>
              </p:cNvSpPr>
              <p:nvPr/>
            </p:nvSpPr>
            <p:spPr bwMode="auto">
              <a:xfrm>
                <a:off x="3913" y="1772"/>
                <a:ext cx="14" cy="15"/>
              </a:xfrm>
              <a:custGeom>
                <a:avLst/>
                <a:gdLst>
                  <a:gd name="T0" fmla="*/ 6 w 6"/>
                  <a:gd name="T1" fmla="*/ 0 h 6"/>
                  <a:gd name="T2" fmla="*/ 6 w 6"/>
                  <a:gd name="T3" fmla="*/ 0 h 6"/>
                  <a:gd name="T4" fmla="*/ 3 w 6"/>
                  <a:gd name="T5" fmla="*/ 3 h 6"/>
                  <a:gd name="T6" fmla="*/ 0 w 6"/>
                  <a:gd name="T7" fmla="*/ 5 h 6"/>
                  <a:gd name="T8" fmla="*/ 0 w 6"/>
                  <a:gd name="T9" fmla="*/ 6 h 6"/>
                  <a:gd name="T10" fmla="*/ 0 w 6"/>
                  <a:gd name="T11" fmla="*/ 6 h 6"/>
                  <a:gd name="T12" fmla="*/ 1 w 6"/>
                  <a:gd name="T13" fmla="*/ 6 h 6"/>
                  <a:gd name="T14" fmla="*/ 4 w 6"/>
                  <a:gd name="T15" fmla="*/ 4 h 6"/>
                  <a:gd name="T16" fmla="*/ 6 w 6"/>
                  <a:gd name="T17" fmla="*/ 1 h 6"/>
                  <a:gd name="T18" fmla="*/ 6 w 6"/>
                  <a:gd name="T1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2" y="3"/>
                      <a:pt x="1" y="4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3" y="4"/>
                      <a:pt x="4" y="4"/>
                    </a:cubicBezTo>
                    <a:cubicBezTo>
                      <a:pt x="4" y="3"/>
                      <a:pt x="5" y="2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112"/>
              <p:cNvSpPr>
                <a:spLocks noEditPoints="1"/>
              </p:cNvSpPr>
              <p:nvPr/>
            </p:nvSpPr>
            <p:spPr bwMode="auto">
              <a:xfrm>
                <a:off x="4234" y="2227"/>
                <a:ext cx="54" cy="85"/>
              </a:xfrm>
              <a:custGeom>
                <a:avLst/>
                <a:gdLst>
                  <a:gd name="T0" fmla="*/ 14 w 23"/>
                  <a:gd name="T1" fmla="*/ 35 h 36"/>
                  <a:gd name="T2" fmla="*/ 11 w 23"/>
                  <a:gd name="T3" fmla="*/ 33 h 36"/>
                  <a:gd name="T4" fmla="*/ 18 w 23"/>
                  <a:gd name="T5" fmla="*/ 31 h 36"/>
                  <a:gd name="T6" fmla="*/ 13 w 23"/>
                  <a:gd name="T7" fmla="*/ 32 h 36"/>
                  <a:gd name="T8" fmla="*/ 17 w 23"/>
                  <a:gd name="T9" fmla="*/ 30 h 36"/>
                  <a:gd name="T10" fmla="*/ 10 w 23"/>
                  <a:gd name="T11" fmla="*/ 31 h 36"/>
                  <a:gd name="T12" fmla="*/ 17 w 23"/>
                  <a:gd name="T13" fmla="*/ 28 h 36"/>
                  <a:gd name="T14" fmla="*/ 14 w 23"/>
                  <a:gd name="T15" fmla="*/ 30 h 36"/>
                  <a:gd name="T16" fmla="*/ 9 w 23"/>
                  <a:gd name="T17" fmla="*/ 30 h 36"/>
                  <a:gd name="T18" fmla="*/ 17 w 23"/>
                  <a:gd name="T19" fmla="*/ 27 h 36"/>
                  <a:gd name="T20" fmla="*/ 10 w 23"/>
                  <a:gd name="T21" fmla="*/ 29 h 36"/>
                  <a:gd name="T22" fmla="*/ 9 w 23"/>
                  <a:gd name="T23" fmla="*/ 28 h 36"/>
                  <a:gd name="T24" fmla="*/ 17 w 23"/>
                  <a:gd name="T25" fmla="*/ 26 h 36"/>
                  <a:gd name="T26" fmla="*/ 10 w 23"/>
                  <a:gd name="T27" fmla="*/ 27 h 36"/>
                  <a:gd name="T28" fmla="*/ 9 w 23"/>
                  <a:gd name="T29" fmla="*/ 26 h 36"/>
                  <a:gd name="T30" fmla="*/ 12 w 23"/>
                  <a:gd name="T31" fmla="*/ 25 h 36"/>
                  <a:gd name="T32" fmla="*/ 13 w 23"/>
                  <a:gd name="T33" fmla="*/ 26 h 36"/>
                  <a:gd name="T34" fmla="*/ 14 w 23"/>
                  <a:gd name="T35" fmla="*/ 25 h 36"/>
                  <a:gd name="T36" fmla="*/ 15 w 23"/>
                  <a:gd name="T37" fmla="*/ 25 h 36"/>
                  <a:gd name="T38" fmla="*/ 15 w 23"/>
                  <a:gd name="T39" fmla="*/ 25 h 36"/>
                  <a:gd name="T40" fmla="*/ 11 w 23"/>
                  <a:gd name="T41" fmla="*/ 17 h 36"/>
                  <a:gd name="T42" fmla="*/ 14 w 23"/>
                  <a:gd name="T43" fmla="*/ 24 h 36"/>
                  <a:gd name="T44" fmla="*/ 6 w 23"/>
                  <a:gd name="T45" fmla="*/ 12 h 36"/>
                  <a:gd name="T46" fmla="*/ 7 w 23"/>
                  <a:gd name="T47" fmla="*/ 10 h 36"/>
                  <a:gd name="T48" fmla="*/ 16 w 23"/>
                  <a:gd name="T49" fmla="*/ 10 h 36"/>
                  <a:gd name="T50" fmla="*/ 16 w 23"/>
                  <a:gd name="T51" fmla="*/ 9 h 36"/>
                  <a:gd name="T52" fmla="*/ 12 w 23"/>
                  <a:gd name="T53" fmla="*/ 9 h 36"/>
                  <a:gd name="T54" fmla="*/ 13 w 23"/>
                  <a:gd name="T55" fmla="*/ 10 h 36"/>
                  <a:gd name="T56" fmla="*/ 8 w 23"/>
                  <a:gd name="T57" fmla="*/ 25 h 36"/>
                  <a:gd name="T58" fmla="*/ 5 w 23"/>
                  <a:gd name="T59" fmla="*/ 20 h 36"/>
                  <a:gd name="T60" fmla="*/ 11 w 23"/>
                  <a:gd name="T61" fmla="*/ 0 h 36"/>
                  <a:gd name="T62" fmla="*/ 19 w 23"/>
                  <a:gd name="T63" fmla="*/ 20 h 36"/>
                  <a:gd name="T64" fmla="*/ 18 w 23"/>
                  <a:gd name="T65" fmla="*/ 24 h 36"/>
                  <a:gd name="T66" fmla="*/ 15 w 23"/>
                  <a:gd name="T67" fmla="*/ 16 h 36"/>
                  <a:gd name="T68" fmla="*/ 17 w 23"/>
                  <a:gd name="T69" fmla="*/ 9 h 36"/>
                  <a:gd name="T70" fmla="*/ 14 w 23"/>
                  <a:gd name="T71" fmla="*/ 15 h 36"/>
                  <a:gd name="T72" fmla="*/ 14 w 23"/>
                  <a:gd name="T73" fmla="*/ 8 h 36"/>
                  <a:gd name="T74" fmla="*/ 12 w 23"/>
                  <a:gd name="T75" fmla="*/ 15 h 36"/>
                  <a:gd name="T76" fmla="*/ 9 w 23"/>
                  <a:gd name="T77" fmla="*/ 11 h 36"/>
                  <a:gd name="T78" fmla="*/ 5 w 23"/>
                  <a:gd name="T79" fmla="*/ 11 h 36"/>
                  <a:gd name="T80" fmla="*/ 12 w 23"/>
                  <a:gd name="T81" fmla="*/ 25 h 36"/>
                  <a:gd name="T82" fmla="*/ 12 w 23"/>
                  <a:gd name="T83" fmla="*/ 0 h 36"/>
                  <a:gd name="T84" fmla="*/ 4 w 23"/>
                  <a:gd name="T85" fmla="*/ 19 h 36"/>
                  <a:gd name="T86" fmla="*/ 6 w 23"/>
                  <a:gd name="T87" fmla="*/ 24 h 36"/>
                  <a:gd name="T88" fmla="*/ 8 w 23"/>
                  <a:gd name="T89" fmla="*/ 28 h 36"/>
                  <a:gd name="T90" fmla="*/ 9 w 23"/>
                  <a:gd name="T91" fmla="*/ 31 h 36"/>
                  <a:gd name="T92" fmla="*/ 11 w 23"/>
                  <a:gd name="T93" fmla="*/ 35 h 36"/>
                  <a:gd name="T94" fmla="*/ 19 w 23"/>
                  <a:gd name="T95" fmla="*/ 31 h 36"/>
                  <a:gd name="T96" fmla="*/ 18 w 23"/>
                  <a:gd name="T97" fmla="*/ 30 h 36"/>
                  <a:gd name="T98" fmla="*/ 18 w 23"/>
                  <a:gd name="T99" fmla="*/ 29 h 36"/>
                  <a:gd name="T100" fmla="*/ 18 w 23"/>
                  <a:gd name="T101" fmla="*/ 28 h 36"/>
                  <a:gd name="T102" fmla="*/ 18 w 23"/>
                  <a:gd name="T103" fmla="*/ 26 h 36"/>
                  <a:gd name="T104" fmla="*/ 19 w 23"/>
                  <a:gd name="T105" fmla="*/ 21 h 36"/>
                  <a:gd name="T106" fmla="*/ 12 w 23"/>
                  <a:gd name="T10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3" h="36">
                    <a:moveTo>
                      <a:pt x="12" y="33"/>
                    </a:moveTo>
                    <a:cubicBezTo>
                      <a:pt x="14" y="33"/>
                      <a:pt x="16" y="33"/>
                      <a:pt x="18" y="32"/>
                    </a:cubicBezTo>
                    <a:cubicBezTo>
                      <a:pt x="17" y="33"/>
                      <a:pt x="17" y="34"/>
                      <a:pt x="16" y="34"/>
                    </a:cubicBezTo>
                    <a:cubicBezTo>
                      <a:pt x="16" y="35"/>
                      <a:pt x="15" y="35"/>
                      <a:pt x="14" y="35"/>
                    </a:cubicBezTo>
                    <a:cubicBezTo>
                      <a:pt x="13" y="35"/>
                      <a:pt x="12" y="35"/>
                      <a:pt x="11" y="34"/>
                    </a:cubicBezTo>
                    <a:cubicBezTo>
                      <a:pt x="11" y="34"/>
                      <a:pt x="10" y="33"/>
                      <a:pt x="10" y="33"/>
                    </a:cubicBezTo>
                    <a:cubicBezTo>
                      <a:pt x="11" y="33"/>
                      <a:pt x="11" y="33"/>
                      <a:pt x="11" y="33"/>
                    </a:cubicBezTo>
                    <a:cubicBezTo>
                      <a:pt x="11" y="33"/>
                      <a:pt x="11" y="33"/>
                      <a:pt x="11" y="33"/>
                    </a:cubicBezTo>
                    <a:cubicBezTo>
                      <a:pt x="11" y="33"/>
                      <a:pt x="12" y="33"/>
                      <a:pt x="12" y="33"/>
                    </a:cubicBezTo>
                    <a:moveTo>
                      <a:pt x="13" y="32"/>
                    </a:moveTo>
                    <a:cubicBezTo>
                      <a:pt x="15" y="32"/>
                      <a:pt x="16" y="32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6" y="32"/>
                      <a:pt x="15" y="32"/>
                      <a:pt x="13" y="32"/>
                    </a:cubicBezTo>
                    <a:moveTo>
                      <a:pt x="10" y="31"/>
                    </a:moveTo>
                    <a:cubicBezTo>
                      <a:pt x="12" y="31"/>
                      <a:pt x="13" y="31"/>
                      <a:pt x="15" y="31"/>
                    </a:cubicBezTo>
                    <a:cubicBezTo>
                      <a:pt x="16" y="31"/>
                      <a:pt x="17" y="30"/>
                      <a:pt x="18" y="30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5" y="31"/>
                      <a:pt x="13" y="32"/>
                      <a:pt x="10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0" y="31"/>
                      <a:pt x="10" y="31"/>
                      <a:pt x="10" y="31"/>
                    </a:cubicBezTo>
                    <a:moveTo>
                      <a:pt x="9" y="30"/>
                    </a:moveTo>
                    <a:cubicBezTo>
                      <a:pt x="10" y="30"/>
                      <a:pt x="10" y="30"/>
                      <a:pt x="10" y="30"/>
                    </a:cubicBezTo>
                    <a:cubicBezTo>
                      <a:pt x="12" y="30"/>
                      <a:pt x="15" y="29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6" y="30"/>
                      <a:pt x="15" y="30"/>
                      <a:pt x="14" y="30"/>
                    </a:cubicBezTo>
                    <a:cubicBezTo>
                      <a:pt x="13" y="30"/>
                      <a:pt x="12" y="31"/>
                      <a:pt x="10" y="31"/>
                    </a:cubicBezTo>
                    <a:cubicBezTo>
                      <a:pt x="10" y="31"/>
                      <a:pt x="10" y="31"/>
                      <a:pt x="9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30"/>
                      <a:pt x="9" y="30"/>
                      <a:pt x="9" y="30"/>
                    </a:cubicBezTo>
                    <a:moveTo>
                      <a:pt x="10" y="28"/>
                    </a:moveTo>
                    <a:cubicBezTo>
                      <a:pt x="10" y="28"/>
                      <a:pt x="10" y="28"/>
                      <a:pt x="11" y="28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5" y="28"/>
                      <a:pt x="12" y="29"/>
                      <a:pt x="10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10" y="28"/>
                      <a:pt x="10" y="28"/>
                      <a:pt x="10" y="28"/>
                    </a:cubicBezTo>
                    <a:moveTo>
                      <a:pt x="10" y="27"/>
                    </a:moveTo>
                    <a:cubicBezTo>
                      <a:pt x="12" y="27"/>
                      <a:pt x="14" y="26"/>
                      <a:pt x="16" y="26"/>
                    </a:cubicBezTo>
                    <a:cubicBezTo>
                      <a:pt x="16" y="26"/>
                      <a:pt x="17" y="26"/>
                      <a:pt x="17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10" y="27"/>
                      <a:pt x="10" y="27"/>
                      <a:pt x="10" y="27"/>
                    </a:cubicBezTo>
                    <a:moveTo>
                      <a:pt x="11" y="26"/>
                    </a:moveTo>
                    <a:cubicBezTo>
                      <a:pt x="11" y="26"/>
                      <a:pt x="12" y="26"/>
                      <a:pt x="12" y="25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6"/>
                      <a:pt x="11" y="26"/>
                      <a:pt x="11" y="26"/>
                    </a:cubicBezTo>
                    <a:moveTo>
                      <a:pt x="13" y="26"/>
                    </a:move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3" y="25"/>
                      <a:pt x="13" y="26"/>
                    </a:cubicBezTo>
                    <a:moveTo>
                      <a:pt x="15" y="25"/>
                    </a:move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moveTo>
                      <a:pt x="13" y="24"/>
                    </a:moveTo>
                    <a:cubicBezTo>
                      <a:pt x="12" y="22"/>
                      <a:pt x="12" y="19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2" y="17"/>
                      <a:pt x="12" y="16"/>
                      <a:pt x="13" y="16"/>
                    </a:cubicBezTo>
                    <a:cubicBezTo>
                      <a:pt x="13" y="16"/>
                      <a:pt x="13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9"/>
                      <a:pt x="14" y="22"/>
                      <a:pt x="14" y="24"/>
                    </a:cubicBezTo>
                    <a:cubicBezTo>
                      <a:pt x="14" y="24"/>
                      <a:pt x="13" y="24"/>
                      <a:pt x="13" y="24"/>
                    </a:cubicBezTo>
                    <a:moveTo>
                      <a:pt x="10" y="16"/>
                    </a:moveTo>
                    <a:cubicBezTo>
                      <a:pt x="10" y="16"/>
                      <a:pt x="10" y="16"/>
                      <a:pt x="10" y="16"/>
                    </a:cubicBezTo>
                    <a:cubicBezTo>
                      <a:pt x="8" y="15"/>
                      <a:pt x="7" y="14"/>
                      <a:pt x="6" y="12"/>
                    </a:cubicBezTo>
                    <a:cubicBezTo>
                      <a:pt x="6" y="12"/>
                      <a:pt x="6" y="11"/>
                      <a:pt x="6" y="11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0"/>
                      <a:pt x="8" y="10"/>
                      <a:pt x="8" y="11"/>
                    </a:cubicBezTo>
                    <a:cubicBezTo>
                      <a:pt x="9" y="13"/>
                      <a:pt x="10" y="14"/>
                      <a:pt x="10" y="16"/>
                    </a:cubicBezTo>
                    <a:moveTo>
                      <a:pt x="15" y="15"/>
                    </a:moveTo>
                    <a:cubicBezTo>
                      <a:pt x="15" y="13"/>
                      <a:pt x="15" y="12"/>
                      <a:pt x="16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1"/>
                      <a:pt x="16" y="12"/>
                      <a:pt x="16" y="14"/>
                    </a:cubicBezTo>
                    <a:cubicBezTo>
                      <a:pt x="15" y="14"/>
                      <a:pt x="15" y="15"/>
                      <a:pt x="15" y="15"/>
                    </a:cubicBezTo>
                    <a:moveTo>
                      <a:pt x="12" y="14"/>
                    </a:moveTo>
                    <a:cubicBezTo>
                      <a:pt x="12" y="12"/>
                      <a:pt x="12" y="11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1"/>
                      <a:pt x="13" y="13"/>
                      <a:pt x="12" y="14"/>
                    </a:cubicBezTo>
                    <a:moveTo>
                      <a:pt x="8" y="26"/>
                    </a:moveTo>
                    <a:cubicBezTo>
                      <a:pt x="8" y="26"/>
                      <a:pt x="8" y="26"/>
                      <a:pt x="8" y="26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8" y="25"/>
                      <a:pt x="7" y="24"/>
                      <a:pt x="7" y="24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1"/>
                      <a:pt x="6" y="20"/>
                      <a:pt x="5" y="20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4" y="18"/>
                      <a:pt x="4" y="18"/>
                      <a:pt x="3" y="17"/>
                    </a:cubicBezTo>
                    <a:cubicBezTo>
                      <a:pt x="1" y="14"/>
                      <a:pt x="1" y="9"/>
                      <a:pt x="3" y="5"/>
                    </a:cubicBezTo>
                    <a:cubicBezTo>
                      <a:pt x="5" y="2"/>
                      <a:pt x="7" y="1"/>
                      <a:pt x="11" y="0"/>
                    </a:cubicBezTo>
                    <a:cubicBezTo>
                      <a:pt x="11" y="0"/>
                      <a:pt x="11" y="0"/>
                      <a:pt x="12" y="0"/>
                    </a:cubicBezTo>
                    <a:cubicBezTo>
                      <a:pt x="15" y="0"/>
                      <a:pt x="18" y="2"/>
                      <a:pt x="20" y="5"/>
                    </a:cubicBezTo>
                    <a:cubicBezTo>
                      <a:pt x="22" y="8"/>
                      <a:pt x="21" y="14"/>
                      <a:pt x="20" y="16"/>
                    </a:cubicBezTo>
                    <a:cubicBezTo>
                      <a:pt x="19" y="18"/>
                      <a:pt x="19" y="19"/>
                      <a:pt x="19" y="20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1"/>
                      <a:pt x="18" y="22"/>
                      <a:pt x="18" y="22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3"/>
                      <a:pt x="18" y="24"/>
                      <a:pt x="18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6" y="24"/>
                      <a:pt x="16" y="24"/>
                    </a:cubicBezTo>
                    <a:cubicBezTo>
                      <a:pt x="16" y="24"/>
                      <a:pt x="15" y="24"/>
                      <a:pt x="15" y="24"/>
                    </a:cubicBezTo>
                    <a:cubicBezTo>
                      <a:pt x="15" y="22"/>
                      <a:pt x="14" y="19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6" y="15"/>
                      <a:pt x="16" y="15"/>
                      <a:pt x="16" y="14"/>
                    </a:cubicBezTo>
                    <a:cubicBezTo>
                      <a:pt x="17" y="13"/>
                      <a:pt x="17" y="11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5" y="9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4" y="12"/>
                      <a:pt x="14" y="13"/>
                      <a:pt x="14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3"/>
                      <a:pt x="14" y="12"/>
                      <a:pt x="14" y="10"/>
                    </a:cubicBezTo>
                    <a:cubicBezTo>
                      <a:pt x="14" y="10"/>
                      <a:pt x="14" y="9"/>
                      <a:pt x="14" y="8"/>
                    </a:cubicBezTo>
                    <a:cubicBezTo>
                      <a:pt x="13" y="8"/>
                      <a:pt x="13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1" y="11"/>
                      <a:pt x="11" y="13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6"/>
                      <a:pt x="12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4"/>
                      <a:pt x="10" y="12"/>
                      <a:pt x="9" y="11"/>
                    </a:cubicBezTo>
                    <a:cubicBezTo>
                      <a:pt x="9" y="10"/>
                      <a:pt x="9" y="9"/>
                      <a:pt x="8" y="9"/>
                    </a:cubicBezTo>
                    <a:cubicBezTo>
                      <a:pt x="8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5" y="11"/>
                    </a:cubicBezTo>
                    <a:cubicBezTo>
                      <a:pt x="5" y="12"/>
                      <a:pt x="5" y="12"/>
                      <a:pt x="6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9"/>
                      <a:pt x="12" y="22"/>
                      <a:pt x="12" y="25"/>
                    </a:cubicBezTo>
                    <a:cubicBezTo>
                      <a:pt x="11" y="25"/>
                      <a:pt x="10" y="25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8" y="26"/>
                      <a:pt x="8" y="26"/>
                      <a:pt x="8" y="26"/>
                    </a:cubicBezTo>
                    <a:moveTo>
                      <a:pt x="12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7" y="0"/>
                      <a:pt x="4" y="2"/>
                      <a:pt x="2" y="5"/>
                    </a:cubicBezTo>
                    <a:cubicBezTo>
                      <a:pt x="0" y="9"/>
                      <a:pt x="0" y="14"/>
                      <a:pt x="3" y="17"/>
                    </a:cubicBezTo>
                    <a:cubicBezTo>
                      <a:pt x="3" y="18"/>
                      <a:pt x="4" y="19"/>
                      <a:pt x="4" y="19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1"/>
                      <a:pt x="6" y="22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5"/>
                      <a:pt x="7" y="25"/>
                      <a:pt x="7" y="26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8" y="26"/>
                      <a:pt x="8" y="27"/>
                      <a:pt x="8" y="27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8" y="30"/>
                      <a:pt x="8" y="30"/>
                      <a:pt x="9" y="31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9" y="34"/>
                      <a:pt x="10" y="34"/>
                      <a:pt x="11" y="35"/>
                    </a:cubicBezTo>
                    <a:cubicBezTo>
                      <a:pt x="12" y="35"/>
                      <a:pt x="13" y="36"/>
                      <a:pt x="14" y="36"/>
                    </a:cubicBezTo>
                    <a:cubicBezTo>
                      <a:pt x="15" y="36"/>
                      <a:pt x="16" y="35"/>
                      <a:pt x="17" y="35"/>
                    </a:cubicBezTo>
                    <a:cubicBezTo>
                      <a:pt x="17" y="34"/>
                      <a:pt x="19" y="32"/>
                      <a:pt x="18" y="32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25"/>
                      <a:pt x="19" y="24"/>
                      <a:pt x="19" y="23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2"/>
                      <a:pt x="19" y="21"/>
                      <a:pt x="19" y="21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20" y="19"/>
                      <a:pt x="20" y="18"/>
                      <a:pt x="21" y="17"/>
                    </a:cubicBezTo>
                    <a:cubicBezTo>
                      <a:pt x="22" y="14"/>
                      <a:pt x="23" y="8"/>
                      <a:pt x="21" y="4"/>
                    </a:cubicBezTo>
                    <a:cubicBezTo>
                      <a:pt x="19" y="2"/>
                      <a:pt x="17" y="0"/>
                      <a:pt x="1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113"/>
              <p:cNvSpPr>
                <a:spLocks/>
              </p:cNvSpPr>
              <p:nvPr/>
            </p:nvSpPr>
            <p:spPr bwMode="auto">
              <a:xfrm>
                <a:off x="4253" y="2198"/>
                <a:ext cx="5" cy="22"/>
              </a:xfrm>
              <a:custGeom>
                <a:avLst/>
                <a:gdLst>
                  <a:gd name="T0" fmla="*/ 0 w 2"/>
                  <a:gd name="T1" fmla="*/ 0 h 9"/>
                  <a:gd name="T2" fmla="*/ 0 w 2"/>
                  <a:gd name="T3" fmla="*/ 1 h 9"/>
                  <a:gd name="T4" fmla="*/ 1 w 2"/>
                  <a:gd name="T5" fmla="*/ 9 h 9"/>
                  <a:gd name="T6" fmla="*/ 2 w 2"/>
                  <a:gd name="T7" fmla="*/ 9 h 9"/>
                  <a:gd name="T8" fmla="*/ 2 w 2"/>
                  <a:gd name="T9" fmla="*/ 9 h 9"/>
                  <a:gd name="T10" fmla="*/ 2 w 2"/>
                  <a:gd name="T11" fmla="*/ 9 h 9"/>
                  <a:gd name="T12" fmla="*/ 1 w 2"/>
                  <a:gd name="T13" fmla="*/ 1 h 9"/>
                  <a:gd name="T14" fmla="*/ 0 w 2"/>
                  <a:gd name="T1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9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1" y="6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6"/>
                      <a:pt x="1" y="3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114"/>
              <p:cNvSpPr>
                <a:spLocks/>
              </p:cNvSpPr>
              <p:nvPr/>
            </p:nvSpPr>
            <p:spPr bwMode="auto">
              <a:xfrm>
                <a:off x="4281" y="2210"/>
                <a:ext cx="15" cy="12"/>
              </a:xfrm>
              <a:custGeom>
                <a:avLst/>
                <a:gdLst>
                  <a:gd name="T0" fmla="*/ 12 w 15"/>
                  <a:gd name="T1" fmla="*/ 0 h 12"/>
                  <a:gd name="T2" fmla="*/ 0 w 15"/>
                  <a:gd name="T3" fmla="*/ 10 h 12"/>
                  <a:gd name="T4" fmla="*/ 0 w 15"/>
                  <a:gd name="T5" fmla="*/ 12 h 12"/>
                  <a:gd name="T6" fmla="*/ 3 w 15"/>
                  <a:gd name="T7" fmla="*/ 12 h 12"/>
                  <a:gd name="T8" fmla="*/ 3 w 15"/>
                  <a:gd name="T9" fmla="*/ 12 h 12"/>
                  <a:gd name="T10" fmla="*/ 15 w 15"/>
                  <a:gd name="T11" fmla="*/ 3 h 12"/>
                  <a:gd name="T12" fmla="*/ 15 w 15"/>
                  <a:gd name="T13" fmla="*/ 0 h 12"/>
                  <a:gd name="T14" fmla="*/ 12 w 15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2">
                    <a:moveTo>
                      <a:pt x="12" y="0"/>
                    </a:moveTo>
                    <a:lnTo>
                      <a:pt x="0" y="10"/>
                    </a:lnTo>
                    <a:lnTo>
                      <a:pt x="0" y="12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5" y="3"/>
                    </a:lnTo>
                    <a:lnTo>
                      <a:pt x="15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115"/>
              <p:cNvSpPr>
                <a:spLocks/>
              </p:cNvSpPr>
              <p:nvPr/>
            </p:nvSpPr>
            <p:spPr bwMode="auto">
              <a:xfrm>
                <a:off x="4281" y="2210"/>
                <a:ext cx="15" cy="12"/>
              </a:xfrm>
              <a:custGeom>
                <a:avLst/>
                <a:gdLst>
                  <a:gd name="T0" fmla="*/ 12 w 15"/>
                  <a:gd name="T1" fmla="*/ 0 h 12"/>
                  <a:gd name="T2" fmla="*/ 0 w 15"/>
                  <a:gd name="T3" fmla="*/ 10 h 12"/>
                  <a:gd name="T4" fmla="*/ 0 w 15"/>
                  <a:gd name="T5" fmla="*/ 12 h 12"/>
                  <a:gd name="T6" fmla="*/ 3 w 15"/>
                  <a:gd name="T7" fmla="*/ 12 h 12"/>
                  <a:gd name="T8" fmla="*/ 3 w 15"/>
                  <a:gd name="T9" fmla="*/ 12 h 12"/>
                  <a:gd name="T10" fmla="*/ 15 w 15"/>
                  <a:gd name="T11" fmla="*/ 3 h 12"/>
                  <a:gd name="T12" fmla="*/ 15 w 15"/>
                  <a:gd name="T13" fmla="*/ 0 h 12"/>
                  <a:gd name="T14" fmla="*/ 12 w 15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2">
                    <a:moveTo>
                      <a:pt x="12" y="0"/>
                    </a:moveTo>
                    <a:lnTo>
                      <a:pt x="0" y="10"/>
                    </a:lnTo>
                    <a:lnTo>
                      <a:pt x="0" y="12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5" y="3"/>
                    </a:lnTo>
                    <a:lnTo>
                      <a:pt x="15" y="0"/>
                    </a:lnTo>
                    <a:lnTo>
                      <a:pt x="12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116"/>
              <p:cNvSpPr>
                <a:spLocks/>
              </p:cNvSpPr>
              <p:nvPr/>
            </p:nvSpPr>
            <p:spPr bwMode="auto">
              <a:xfrm>
                <a:off x="4293" y="2239"/>
                <a:ext cx="14" cy="4"/>
              </a:xfrm>
              <a:custGeom>
                <a:avLst/>
                <a:gdLst>
                  <a:gd name="T0" fmla="*/ 6 w 6"/>
                  <a:gd name="T1" fmla="*/ 0 h 2"/>
                  <a:gd name="T2" fmla="*/ 0 w 6"/>
                  <a:gd name="T3" fmla="*/ 1 h 2"/>
                  <a:gd name="T4" fmla="*/ 0 w 6"/>
                  <a:gd name="T5" fmla="*/ 2 h 2"/>
                  <a:gd name="T6" fmla="*/ 0 w 6"/>
                  <a:gd name="T7" fmla="*/ 2 h 2"/>
                  <a:gd name="T8" fmla="*/ 6 w 6"/>
                  <a:gd name="T9" fmla="*/ 0 h 2"/>
                  <a:gd name="T10" fmla="*/ 6 w 6"/>
                  <a:gd name="T11" fmla="*/ 0 h 2"/>
                  <a:gd name="T12" fmla="*/ 6 w 6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">
                    <a:moveTo>
                      <a:pt x="6" y="0"/>
                    </a:moveTo>
                    <a:cubicBezTo>
                      <a:pt x="4" y="1"/>
                      <a:pt x="2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117"/>
              <p:cNvSpPr>
                <a:spLocks/>
              </p:cNvSpPr>
              <p:nvPr/>
            </p:nvSpPr>
            <p:spPr bwMode="auto">
              <a:xfrm>
                <a:off x="4293" y="2262"/>
                <a:ext cx="12" cy="10"/>
              </a:xfrm>
              <a:custGeom>
                <a:avLst/>
                <a:gdLst>
                  <a:gd name="T0" fmla="*/ 3 w 12"/>
                  <a:gd name="T1" fmla="*/ 0 h 10"/>
                  <a:gd name="T2" fmla="*/ 0 w 12"/>
                  <a:gd name="T3" fmla="*/ 0 h 10"/>
                  <a:gd name="T4" fmla="*/ 0 w 12"/>
                  <a:gd name="T5" fmla="*/ 3 h 10"/>
                  <a:gd name="T6" fmla="*/ 12 w 12"/>
                  <a:gd name="T7" fmla="*/ 10 h 10"/>
                  <a:gd name="T8" fmla="*/ 12 w 12"/>
                  <a:gd name="T9" fmla="*/ 10 h 10"/>
                  <a:gd name="T10" fmla="*/ 12 w 12"/>
                  <a:gd name="T11" fmla="*/ 10 h 10"/>
                  <a:gd name="T12" fmla="*/ 12 w 12"/>
                  <a:gd name="T13" fmla="*/ 8 h 10"/>
                  <a:gd name="T14" fmla="*/ 3 w 12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0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2" y="8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118"/>
              <p:cNvSpPr>
                <a:spLocks/>
              </p:cNvSpPr>
              <p:nvPr/>
            </p:nvSpPr>
            <p:spPr bwMode="auto">
              <a:xfrm>
                <a:off x="4293" y="2262"/>
                <a:ext cx="12" cy="10"/>
              </a:xfrm>
              <a:custGeom>
                <a:avLst/>
                <a:gdLst>
                  <a:gd name="T0" fmla="*/ 3 w 12"/>
                  <a:gd name="T1" fmla="*/ 0 h 10"/>
                  <a:gd name="T2" fmla="*/ 0 w 12"/>
                  <a:gd name="T3" fmla="*/ 0 h 10"/>
                  <a:gd name="T4" fmla="*/ 0 w 12"/>
                  <a:gd name="T5" fmla="*/ 3 h 10"/>
                  <a:gd name="T6" fmla="*/ 12 w 12"/>
                  <a:gd name="T7" fmla="*/ 10 h 10"/>
                  <a:gd name="T8" fmla="*/ 12 w 12"/>
                  <a:gd name="T9" fmla="*/ 10 h 10"/>
                  <a:gd name="T10" fmla="*/ 12 w 12"/>
                  <a:gd name="T11" fmla="*/ 10 h 10"/>
                  <a:gd name="T12" fmla="*/ 12 w 12"/>
                  <a:gd name="T13" fmla="*/ 8 h 10"/>
                  <a:gd name="T14" fmla="*/ 3 w 12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0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2" y="8"/>
                    </a:lnTo>
                    <a:lnTo>
                      <a:pt x="3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119"/>
              <p:cNvSpPr>
                <a:spLocks/>
              </p:cNvSpPr>
              <p:nvPr/>
            </p:nvSpPr>
            <p:spPr bwMode="auto">
              <a:xfrm>
                <a:off x="4222" y="2217"/>
                <a:ext cx="12" cy="10"/>
              </a:xfrm>
              <a:custGeom>
                <a:avLst/>
                <a:gdLst>
                  <a:gd name="T0" fmla="*/ 0 w 5"/>
                  <a:gd name="T1" fmla="*/ 0 h 4"/>
                  <a:gd name="T2" fmla="*/ 0 w 5"/>
                  <a:gd name="T3" fmla="*/ 0 h 4"/>
                  <a:gd name="T4" fmla="*/ 0 w 5"/>
                  <a:gd name="T5" fmla="*/ 1 h 4"/>
                  <a:gd name="T6" fmla="*/ 4 w 5"/>
                  <a:gd name="T7" fmla="*/ 4 h 4"/>
                  <a:gd name="T8" fmla="*/ 4 w 5"/>
                  <a:gd name="T9" fmla="*/ 4 h 4"/>
                  <a:gd name="T10" fmla="*/ 5 w 5"/>
                  <a:gd name="T11" fmla="*/ 4 h 4"/>
                  <a:gd name="T12" fmla="*/ 5 w 5"/>
                  <a:gd name="T13" fmla="*/ 4 h 4"/>
                  <a:gd name="T14" fmla="*/ 0 w 5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3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3" y="2"/>
                      <a:pt x="2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120"/>
              <p:cNvSpPr>
                <a:spLocks/>
              </p:cNvSpPr>
              <p:nvPr/>
            </p:nvSpPr>
            <p:spPr bwMode="auto">
              <a:xfrm>
                <a:off x="4215" y="2248"/>
                <a:ext cx="14" cy="3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1 h 1"/>
                  <a:gd name="T8" fmla="*/ 6 w 6"/>
                  <a:gd name="T9" fmla="*/ 1 h 1"/>
                  <a:gd name="T10" fmla="*/ 6 w 6"/>
                  <a:gd name="T11" fmla="*/ 1 h 1"/>
                  <a:gd name="T12" fmla="*/ 6 w 6"/>
                  <a:gd name="T13" fmla="*/ 0 h 1"/>
                  <a:gd name="T14" fmla="*/ 0 w 6"/>
                  <a:gd name="T1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4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121"/>
              <p:cNvSpPr>
                <a:spLocks/>
              </p:cNvSpPr>
              <p:nvPr/>
            </p:nvSpPr>
            <p:spPr bwMode="auto">
              <a:xfrm>
                <a:off x="4224" y="2272"/>
                <a:ext cx="10" cy="14"/>
              </a:xfrm>
              <a:custGeom>
                <a:avLst/>
                <a:gdLst>
                  <a:gd name="T0" fmla="*/ 4 w 4"/>
                  <a:gd name="T1" fmla="*/ 0 h 6"/>
                  <a:gd name="T2" fmla="*/ 4 w 4"/>
                  <a:gd name="T3" fmla="*/ 0 h 6"/>
                  <a:gd name="T4" fmla="*/ 2 w 4"/>
                  <a:gd name="T5" fmla="*/ 3 h 6"/>
                  <a:gd name="T6" fmla="*/ 0 w 4"/>
                  <a:gd name="T7" fmla="*/ 5 h 6"/>
                  <a:gd name="T8" fmla="*/ 0 w 4"/>
                  <a:gd name="T9" fmla="*/ 5 h 6"/>
                  <a:gd name="T10" fmla="*/ 0 w 4"/>
                  <a:gd name="T11" fmla="*/ 6 h 6"/>
                  <a:gd name="T12" fmla="*/ 0 w 4"/>
                  <a:gd name="T13" fmla="*/ 5 h 6"/>
                  <a:gd name="T14" fmla="*/ 2 w 4"/>
                  <a:gd name="T15" fmla="*/ 3 h 6"/>
                  <a:gd name="T16" fmla="*/ 4 w 4"/>
                  <a:gd name="T17" fmla="*/ 1 h 6"/>
                  <a:gd name="T18" fmla="*/ 4 w 4"/>
                  <a:gd name="T1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6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4"/>
                      <a:pt x="2" y="4"/>
                      <a:pt x="2" y="3"/>
                    </a:cubicBezTo>
                    <a:cubicBezTo>
                      <a:pt x="3" y="3"/>
                      <a:pt x="4" y="2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122"/>
              <p:cNvSpPr>
                <a:spLocks/>
              </p:cNvSpPr>
              <p:nvPr/>
            </p:nvSpPr>
            <p:spPr bwMode="auto">
              <a:xfrm>
                <a:off x="3825" y="2082"/>
                <a:ext cx="107" cy="85"/>
              </a:xfrm>
              <a:custGeom>
                <a:avLst/>
                <a:gdLst>
                  <a:gd name="T0" fmla="*/ 9 w 107"/>
                  <a:gd name="T1" fmla="*/ 0 h 85"/>
                  <a:gd name="T2" fmla="*/ 7 w 107"/>
                  <a:gd name="T3" fmla="*/ 0 h 85"/>
                  <a:gd name="T4" fmla="*/ 7 w 107"/>
                  <a:gd name="T5" fmla="*/ 9 h 85"/>
                  <a:gd name="T6" fmla="*/ 4 w 107"/>
                  <a:gd name="T7" fmla="*/ 9 h 85"/>
                  <a:gd name="T8" fmla="*/ 4 w 107"/>
                  <a:gd name="T9" fmla="*/ 9 h 85"/>
                  <a:gd name="T10" fmla="*/ 4 w 107"/>
                  <a:gd name="T11" fmla="*/ 12 h 85"/>
                  <a:gd name="T12" fmla="*/ 7 w 107"/>
                  <a:gd name="T13" fmla="*/ 12 h 85"/>
                  <a:gd name="T14" fmla="*/ 7 w 107"/>
                  <a:gd name="T15" fmla="*/ 19 h 85"/>
                  <a:gd name="T16" fmla="*/ 4 w 107"/>
                  <a:gd name="T17" fmla="*/ 19 h 85"/>
                  <a:gd name="T18" fmla="*/ 4 w 107"/>
                  <a:gd name="T19" fmla="*/ 19 h 85"/>
                  <a:gd name="T20" fmla="*/ 4 w 107"/>
                  <a:gd name="T21" fmla="*/ 21 h 85"/>
                  <a:gd name="T22" fmla="*/ 7 w 107"/>
                  <a:gd name="T23" fmla="*/ 21 h 85"/>
                  <a:gd name="T24" fmla="*/ 7 w 107"/>
                  <a:gd name="T25" fmla="*/ 28 h 85"/>
                  <a:gd name="T26" fmla="*/ 4 w 107"/>
                  <a:gd name="T27" fmla="*/ 28 h 85"/>
                  <a:gd name="T28" fmla="*/ 4 w 107"/>
                  <a:gd name="T29" fmla="*/ 31 h 85"/>
                  <a:gd name="T30" fmla="*/ 4 w 107"/>
                  <a:gd name="T31" fmla="*/ 31 h 85"/>
                  <a:gd name="T32" fmla="*/ 7 w 107"/>
                  <a:gd name="T33" fmla="*/ 31 h 85"/>
                  <a:gd name="T34" fmla="*/ 7 w 107"/>
                  <a:gd name="T35" fmla="*/ 40 h 85"/>
                  <a:gd name="T36" fmla="*/ 4 w 107"/>
                  <a:gd name="T37" fmla="*/ 40 h 85"/>
                  <a:gd name="T38" fmla="*/ 4 w 107"/>
                  <a:gd name="T39" fmla="*/ 43 h 85"/>
                  <a:gd name="T40" fmla="*/ 4 w 107"/>
                  <a:gd name="T41" fmla="*/ 43 h 85"/>
                  <a:gd name="T42" fmla="*/ 7 w 107"/>
                  <a:gd name="T43" fmla="*/ 43 h 85"/>
                  <a:gd name="T44" fmla="*/ 7 w 107"/>
                  <a:gd name="T45" fmla="*/ 52 h 85"/>
                  <a:gd name="T46" fmla="*/ 4 w 107"/>
                  <a:gd name="T47" fmla="*/ 52 h 85"/>
                  <a:gd name="T48" fmla="*/ 4 w 107"/>
                  <a:gd name="T49" fmla="*/ 52 h 85"/>
                  <a:gd name="T50" fmla="*/ 4 w 107"/>
                  <a:gd name="T51" fmla="*/ 54 h 85"/>
                  <a:gd name="T52" fmla="*/ 7 w 107"/>
                  <a:gd name="T53" fmla="*/ 54 h 85"/>
                  <a:gd name="T54" fmla="*/ 7 w 107"/>
                  <a:gd name="T55" fmla="*/ 64 h 85"/>
                  <a:gd name="T56" fmla="*/ 4 w 107"/>
                  <a:gd name="T57" fmla="*/ 64 h 85"/>
                  <a:gd name="T58" fmla="*/ 4 w 107"/>
                  <a:gd name="T59" fmla="*/ 64 h 85"/>
                  <a:gd name="T60" fmla="*/ 4 w 107"/>
                  <a:gd name="T61" fmla="*/ 66 h 85"/>
                  <a:gd name="T62" fmla="*/ 7 w 107"/>
                  <a:gd name="T63" fmla="*/ 66 h 85"/>
                  <a:gd name="T64" fmla="*/ 7 w 107"/>
                  <a:gd name="T65" fmla="*/ 73 h 85"/>
                  <a:gd name="T66" fmla="*/ 0 w 107"/>
                  <a:gd name="T67" fmla="*/ 73 h 85"/>
                  <a:gd name="T68" fmla="*/ 0 w 107"/>
                  <a:gd name="T69" fmla="*/ 76 h 85"/>
                  <a:gd name="T70" fmla="*/ 0 w 107"/>
                  <a:gd name="T71" fmla="*/ 76 h 85"/>
                  <a:gd name="T72" fmla="*/ 7 w 107"/>
                  <a:gd name="T73" fmla="*/ 76 h 85"/>
                  <a:gd name="T74" fmla="*/ 7 w 107"/>
                  <a:gd name="T75" fmla="*/ 85 h 85"/>
                  <a:gd name="T76" fmla="*/ 9 w 107"/>
                  <a:gd name="T77" fmla="*/ 85 h 85"/>
                  <a:gd name="T78" fmla="*/ 9 w 107"/>
                  <a:gd name="T79" fmla="*/ 85 h 85"/>
                  <a:gd name="T80" fmla="*/ 9 w 107"/>
                  <a:gd name="T81" fmla="*/ 76 h 85"/>
                  <a:gd name="T82" fmla="*/ 107 w 107"/>
                  <a:gd name="T83" fmla="*/ 76 h 85"/>
                  <a:gd name="T84" fmla="*/ 107 w 107"/>
                  <a:gd name="T85" fmla="*/ 76 h 85"/>
                  <a:gd name="T86" fmla="*/ 107 w 107"/>
                  <a:gd name="T87" fmla="*/ 73 h 85"/>
                  <a:gd name="T88" fmla="*/ 9 w 107"/>
                  <a:gd name="T89" fmla="*/ 73 h 85"/>
                  <a:gd name="T90" fmla="*/ 9 w 107"/>
                  <a:gd name="T91" fmla="*/ 0 h 85"/>
                  <a:gd name="T92" fmla="*/ 9 w 107"/>
                  <a:gd name="T93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7" h="85">
                    <a:moveTo>
                      <a:pt x="9" y="0"/>
                    </a:moveTo>
                    <a:lnTo>
                      <a:pt x="7" y="0"/>
                    </a:lnTo>
                    <a:lnTo>
                      <a:pt x="7" y="9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4" y="12"/>
                    </a:lnTo>
                    <a:lnTo>
                      <a:pt x="7" y="12"/>
                    </a:lnTo>
                    <a:lnTo>
                      <a:pt x="7" y="19"/>
                    </a:lnTo>
                    <a:lnTo>
                      <a:pt x="4" y="19"/>
                    </a:lnTo>
                    <a:lnTo>
                      <a:pt x="4" y="19"/>
                    </a:lnTo>
                    <a:lnTo>
                      <a:pt x="4" y="21"/>
                    </a:lnTo>
                    <a:lnTo>
                      <a:pt x="7" y="21"/>
                    </a:lnTo>
                    <a:lnTo>
                      <a:pt x="7" y="28"/>
                    </a:lnTo>
                    <a:lnTo>
                      <a:pt x="4" y="28"/>
                    </a:lnTo>
                    <a:lnTo>
                      <a:pt x="4" y="31"/>
                    </a:lnTo>
                    <a:lnTo>
                      <a:pt x="4" y="31"/>
                    </a:lnTo>
                    <a:lnTo>
                      <a:pt x="7" y="31"/>
                    </a:lnTo>
                    <a:lnTo>
                      <a:pt x="7" y="40"/>
                    </a:lnTo>
                    <a:lnTo>
                      <a:pt x="4" y="40"/>
                    </a:lnTo>
                    <a:lnTo>
                      <a:pt x="4" y="43"/>
                    </a:lnTo>
                    <a:lnTo>
                      <a:pt x="4" y="43"/>
                    </a:lnTo>
                    <a:lnTo>
                      <a:pt x="7" y="43"/>
                    </a:lnTo>
                    <a:lnTo>
                      <a:pt x="7" y="52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4" y="54"/>
                    </a:lnTo>
                    <a:lnTo>
                      <a:pt x="7" y="54"/>
                    </a:lnTo>
                    <a:lnTo>
                      <a:pt x="7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6"/>
                    </a:lnTo>
                    <a:lnTo>
                      <a:pt x="7" y="66"/>
                    </a:lnTo>
                    <a:lnTo>
                      <a:pt x="7" y="73"/>
                    </a:lnTo>
                    <a:lnTo>
                      <a:pt x="0" y="73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7" y="76"/>
                    </a:lnTo>
                    <a:lnTo>
                      <a:pt x="7" y="85"/>
                    </a:lnTo>
                    <a:lnTo>
                      <a:pt x="9" y="85"/>
                    </a:lnTo>
                    <a:lnTo>
                      <a:pt x="9" y="85"/>
                    </a:lnTo>
                    <a:lnTo>
                      <a:pt x="9" y="76"/>
                    </a:lnTo>
                    <a:lnTo>
                      <a:pt x="107" y="76"/>
                    </a:lnTo>
                    <a:lnTo>
                      <a:pt x="107" y="76"/>
                    </a:lnTo>
                    <a:lnTo>
                      <a:pt x="107" y="73"/>
                    </a:lnTo>
                    <a:lnTo>
                      <a:pt x="9" y="73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123"/>
              <p:cNvSpPr>
                <a:spLocks/>
              </p:cNvSpPr>
              <p:nvPr/>
            </p:nvSpPr>
            <p:spPr bwMode="auto">
              <a:xfrm>
                <a:off x="3825" y="2082"/>
                <a:ext cx="107" cy="85"/>
              </a:xfrm>
              <a:custGeom>
                <a:avLst/>
                <a:gdLst>
                  <a:gd name="T0" fmla="*/ 9 w 107"/>
                  <a:gd name="T1" fmla="*/ 0 h 85"/>
                  <a:gd name="T2" fmla="*/ 7 w 107"/>
                  <a:gd name="T3" fmla="*/ 0 h 85"/>
                  <a:gd name="T4" fmla="*/ 7 w 107"/>
                  <a:gd name="T5" fmla="*/ 9 h 85"/>
                  <a:gd name="T6" fmla="*/ 4 w 107"/>
                  <a:gd name="T7" fmla="*/ 9 h 85"/>
                  <a:gd name="T8" fmla="*/ 4 w 107"/>
                  <a:gd name="T9" fmla="*/ 9 h 85"/>
                  <a:gd name="T10" fmla="*/ 4 w 107"/>
                  <a:gd name="T11" fmla="*/ 12 h 85"/>
                  <a:gd name="T12" fmla="*/ 7 w 107"/>
                  <a:gd name="T13" fmla="*/ 12 h 85"/>
                  <a:gd name="T14" fmla="*/ 7 w 107"/>
                  <a:gd name="T15" fmla="*/ 19 h 85"/>
                  <a:gd name="T16" fmla="*/ 4 w 107"/>
                  <a:gd name="T17" fmla="*/ 19 h 85"/>
                  <a:gd name="T18" fmla="*/ 4 w 107"/>
                  <a:gd name="T19" fmla="*/ 19 h 85"/>
                  <a:gd name="T20" fmla="*/ 4 w 107"/>
                  <a:gd name="T21" fmla="*/ 21 h 85"/>
                  <a:gd name="T22" fmla="*/ 7 w 107"/>
                  <a:gd name="T23" fmla="*/ 21 h 85"/>
                  <a:gd name="T24" fmla="*/ 7 w 107"/>
                  <a:gd name="T25" fmla="*/ 28 h 85"/>
                  <a:gd name="T26" fmla="*/ 4 w 107"/>
                  <a:gd name="T27" fmla="*/ 28 h 85"/>
                  <a:gd name="T28" fmla="*/ 4 w 107"/>
                  <a:gd name="T29" fmla="*/ 31 h 85"/>
                  <a:gd name="T30" fmla="*/ 4 w 107"/>
                  <a:gd name="T31" fmla="*/ 31 h 85"/>
                  <a:gd name="T32" fmla="*/ 7 w 107"/>
                  <a:gd name="T33" fmla="*/ 31 h 85"/>
                  <a:gd name="T34" fmla="*/ 7 w 107"/>
                  <a:gd name="T35" fmla="*/ 40 h 85"/>
                  <a:gd name="T36" fmla="*/ 4 w 107"/>
                  <a:gd name="T37" fmla="*/ 40 h 85"/>
                  <a:gd name="T38" fmla="*/ 4 w 107"/>
                  <a:gd name="T39" fmla="*/ 43 h 85"/>
                  <a:gd name="T40" fmla="*/ 4 w 107"/>
                  <a:gd name="T41" fmla="*/ 43 h 85"/>
                  <a:gd name="T42" fmla="*/ 7 w 107"/>
                  <a:gd name="T43" fmla="*/ 43 h 85"/>
                  <a:gd name="T44" fmla="*/ 7 w 107"/>
                  <a:gd name="T45" fmla="*/ 52 h 85"/>
                  <a:gd name="T46" fmla="*/ 4 w 107"/>
                  <a:gd name="T47" fmla="*/ 52 h 85"/>
                  <a:gd name="T48" fmla="*/ 4 w 107"/>
                  <a:gd name="T49" fmla="*/ 52 h 85"/>
                  <a:gd name="T50" fmla="*/ 4 w 107"/>
                  <a:gd name="T51" fmla="*/ 54 h 85"/>
                  <a:gd name="T52" fmla="*/ 7 w 107"/>
                  <a:gd name="T53" fmla="*/ 54 h 85"/>
                  <a:gd name="T54" fmla="*/ 7 w 107"/>
                  <a:gd name="T55" fmla="*/ 64 h 85"/>
                  <a:gd name="T56" fmla="*/ 4 w 107"/>
                  <a:gd name="T57" fmla="*/ 64 h 85"/>
                  <a:gd name="T58" fmla="*/ 4 w 107"/>
                  <a:gd name="T59" fmla="*/ 64 h 85"/>
                  <a:gd name="T60" fmla="*/ 4 w 107"/>
                  <a:gd name="T61" fmla="*/ 66 h 85"/>
                  <a:gd name="T62" fmla="*/ 7 w 107"/>
                  <a:gd name="T63" fmla="*/ 66 h 85"/>
                  <a:gd name="T64" fmla="*/ 7 w 107"/>
                  <a:gd name="T65" fmla="*/ 73 h 85"/>
                  <a:gd name="T66" fmla="*/ 0 w 107"/>
                  <a:gd name="T67" fmla="*/ 73 h 85"/>
                  <a:gd name="T68" fmla="*/ 0 w 107"/>
                  <a:gd name="T69" fmla="*/ 76 h 85"/>
                  <a:gd name="T70" fmla="*/ 0 w 107"/>
                  <a:gd name="T71" fmla="*/ 76 h 85"/>
                  <a:gd name="T72" fmla="*/ 7 w 107"/>
                  <a:gd name="T73" fmla="*/ 76 h 85"/>
                  <a:gd name="T74" fmla="*/ 7 w 107"/>
                  <a:gd name="T75" fmla="*/ 85 h 85"/>
                  <a:gd name="T76" fmla="*/ 9 w 107"/>
                  <a:gd name="T77" fmla="*/ 85 h 85"/>
                  <a:gd name="T78" fmla="*/ 9 w 107"/>
                  <a:gd name="T79" fmla="*/ 85 h 85"/>
                  <a:gd name="T80" fmla="*/ 9 w 107"/>
                  <a:gd name="T81" fmla="*/ 76 h 85"/>
                  <a:gd name="T82" fmla="*/ 107 w 107"/>
                  <a:gd name="T83" fmla="*/ 76 h 85"/>
                  <a:gd name="T84" fmla="*/ 107 w 107"/>
                  <a:gd name="T85" fmla="*/ 76 h 85"/>
                  <a:gd name="T86" fmla="*/ 107 w 107"/>
                  <a:gd name="T87" fmla="*/ 73 h 85"/>
                  <a:gd name="T88" fmla="*/ 9 w 107"/>
                  <a:gd name="T89" fmla="*/ 73 h 85"/>
                  <a:gd name="T90" fmla="*/ 9 w 107"/>
                  <a:gd name="T91" fmla="*/ 0 h 85"/>
                  <a:gd name="T92" fmla="*/ 9 w 107"/>
                  <a:gd name="T93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7" h="85">
                    <a:moveTo>
                      <a:pt x="9" y="0"/>
                    </a:moveTo>
                    <a:lnTo>
                      <a:pt x="7" y="0"/>
                    </a:lnTo>
                    <a:lnTo>
                      <a:pt x="7" y="9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4" y="12"/>
                    </a:lnTo>
                    <a:lnTo>
                      <a:pt x="7" y="12"/>
                    </a:lnTo>
                    <a:lnTo>
                      <a:pt x="7" y="19"/>
                    </a:lnTo>
                    <a:lnTo>
                      <a:pt x="4" y="19"/>
                    </a:lnTo>
                    <a:lnTo>
                      <a:pt x="4" y="19"/>
                    </a:lnTo>
                    <a:lnTo>
                      <a:pt x="4" y="21"/>
                    </a:lnTo>
                    <a:lnTo>
                      <a:pt x="7" y="21"/>
                    </a:lnTo>
                    <a:lnTo>
                      <a:pt x="7" y="28"/>
                    </a:lnTo>
                    <a:lnTo>
                      <a:pt x="4" y="28"/>
                    </a:lnTo>
                    <a:lnTo>
                      <a:pt x="4" y="31"/>
                    </a:lnTo>
                    <a:lnTo>
                      <a:pt x="4" y="31"/>
                    </a:lnTo>
                    <a:lnTo>
                      <a:pt x="7" y="31"/>
                    </a:lnTo>
                    <a:lnTo>
                      <a:pt x="7" y="40"/>
                    </a:lnTo>
                    <a:lnTo>
                      <a:pt x="4" y="40"/>
                    </a:lnTo>
                    <a:lnTo>
                      <a:pt x="4" y="43"/>
                    </a:lnTo>
                    <a:lnTo>
                      <a:pt x="4" y="43"/>
                    </a:lnTo>
                    <a:lnTo>
                      <a:pt x="7" y="43"/>
                    </a:lnTo>
                    <a:lnTo>
                      <a:pt x="7" y="52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4" y="54"/>
                    </a:lnTo>
                    <a:lnTo>
                      <a:pt x="7" y="54"/>
                    </a:lnTo>
                    <a:lnTo>
                      <a:pt x="7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6"/>
                    </a:lnTo>
                    <a:lnTo>
                      <a:pt x="7" y="66"/>
                    </a:lnTo>
                    <a:lnTo>
                      <a:pt x="7" y="73"/>
                    </a:lnTo>
                    <a:lnTo>
                      <a:pt x="0" y="73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7" y="76"/>
                    </a:lnTo>
                    <a:lnTo>
                      <a:pt x="7" y="85"/>
                    </a:lnTo>
                    <a:lnTo>
                      <a:pt x="9" y="85"/>
                    </a:lnTo>
                    <a:lnTo>
                      <a:pt x="9" y="85"/>
                    </a:lnTo>
                    <a:lnTo>
                      <a:pt x="9" y="76"/>
                    </a:lnTo>
                    <a:lnTo>
                      <a:pt x="107" y="76"/>
                    </a:lnTo>
                    <a:lnTo>
                      <a:pt x="107" y="76"/>
                    </a:lnTo>
                    <a:lnTo>
                      <a:pt x="107" y="73"/>
                    </a:lnTo>
                    <a:lnTo>
                      <a:pt x="9" y="73"/>
                    </a:lnTo>
                    <a:lnTo>
                      <a:pt x="9" y="0"/>
                    </a:lnTo>
                    <a:lnTo>
                      <a:pt x="9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124"/>
              <p:cNvSpPr>
                <a:spLocks noEditPoints="1"/>
              </p:cNvSpPr>
              <p:nvPr/>
            </p:nvSpPr>
            <p:spPr bwMode="auto">
              <a:xfrm>
                <a:off x="3863" y="2089"/>
                <a:ext cx="21" cy="64"/>
              </a:xfrm>
              <a:custGeom>
                <a:avLst/>
                <a:gdLst>
                  <a:gd name="T0" fmla="*/ 8 w 9"/>
                  <a:gd name="T1" fmla="*/ 24 h 27"/>
                  <a:gd name="T2" fmla="*/ 8 w 9"/>
                  <a:gd name="T3" fmla="*/ 24 h 27"/>
                  <a:gd name="T4" fmla="*/ 6 w 9"/>
                  <a:gd name="T5" fmla="*/ 24 h 27"/>
                  <a:gd name="T6" fmla="*/ 8 w 9"/>
                  <a:gd name="T7" fmla="*/ 23 h 27"/>
                  <a:gd name="T8" fmla="*/ 7 w 9"/>
                  <a:gd name="T9" fmla="*/ 25 h 27"/>
                  <a:gd name="T10" fmla="*/ 6 w 9"/>
                  <a:gd name="T11" fmla="*/ 23 h 27"/>
                  <a:gd name="T12" fmla="*/ 6 w 9"/>
                  <a:gd name="T13" fmla="*/ 22 h 27"/>
                  <a:gd name="T14" fmla="*/ 8 w 9"/>
                  <a:gd name="T15" fmla="*/ 21 h 27"/>
                  <a:gd name="T16" fmla="*/ 6 w 9"/>
                  <a:gd name="T17" fmla="*/ 21 h 27"/>
                  <a:gd name="T18" fmla="*/ 8 w 9"/>
                  <a:gd name="T19" fmla="*/ 17 h 27"/>
                  <a:gd name="T20" fmla="*/ 8 w 9"/>
                  <a:gd name="T21" fmla="*/ 19 h 27"/>
                  <a:gd name="T22" fmla="*/ 6 w 9"/>
                  <a:gd name="T23" fmla="*/ 19 h 27"/>
                  <a:gd name="T24" fmla="*/ 6 w 9"/>
                  <a:gd name="T25" fmla="*/ 18 h 27"/>
                  <a:gd name="T26" fmla="*/ 8 w 9"/>
                  <a:gd name="T27" fmla="*/ 16 h 27"/>
                  <a:gd name="T28" fmla="*/ 6 w 9"/>
                  <a:gd name="T29" fmla="*/ 19 h 27"/>
                  <a:gd name="T30" fmla="*/ 6 w 9"/>
                  <a:gd name="T31" fmla="*/ 15 h 27"/>
                  <a:gd name="T32" fmla="*/ 8 w 9"/>
                  <a:gd name="T33" fmla="*/ 14 h 27"/>
                  <a:gd name="T34" fmla="*/ 6 w 9"/>
                  <a:gd name="T35" fmla="*/ 14 h 27"/>
                  <a:gd name="T36" fmla="*/ 8 w 9"/>
                  <a:gd name="T37" fmla="*/ 9 h 27"/>
                  <a:gd name="T38" fmla="*/ 8 w 9"/>
                  <a:gd name="T39" fmla="*/ 11 h 27"/>
                  <a:gd name="T40" fmla="*/ 6 w 9"/>
                  <a:gd name="T41" fmla="*/ 11 h 27"/>
                  <a:gd name="T42" fmla="*/ 6 w 9"/>
                  <a:gd name="T43" fmla="*/ 10 h 27"/>
                  <a:gd name="T44" fmla="*/ 6 w 9"/>
                  <a:gd name="T45" fmla="*/ 10 h 27"/>
                  <a:gd name="T46" fmla="*/ 8 w 9"/>
                  <a:gd name="T47" fmla="*/ 9 h 27"/>
                  <a:gd name="T48" fmla="*/ 6 w 9"/>
                  <a:gd name="T49" fmla="*/ 11 h 27"/>
                  <a:gd name="T50" fmla="*/ 3 w 9"/>
                  <a:gd name="T51" fmla="*/ 25 h 27"/>
                  <a:gd name="T52" fmla="*/ 1 w 9"/>
                  <a:gd name="T53" fmla="*/ 4 h 27"/>
                  <a:gd name="T54" fmla="*/ 5 w 9"/>
                  <a:gd name="T55" fmla="*/ 25 h 27"/>
                  <a:gd name="T56" fmla="*/ 6 w 9"/>
                  <a:gd name="T57" fmla="*/ 7 h 27"/>
                  <a:gd name="T58" fmla="*/ 8 w 9"/>
                  <a:gd name="T59" fmla="*/ 6 h 27"/>
                  <a:gd name="T60" fmla="*/ 6 w 9"/>
                  <a:gd name="T61" fmla="*/ 6 h 27"/>
                  <a:gd name="T62" fmla="*/ 7 w 9"/>
                  <a:gd name="T63" fmla="*/ 2 h 27"/>
                  <a:gd name="T64" fmla="*/ 8 w 9"/>
                  <a:gd name="T65" fmla="*/ 3 h 27"/>
                  <a:gd name="T66" fmla="*/ 6 w 9"/>
                  <a:gd name="T67" fmla="*/ 6 h 27"/>
                  <a:gd name="T68" fmla="*/ 2 w 9"/>
                  <a:gd name="T69" fmla="*/ 3 h 27"/>
                  <a:gd name="T70" fmla="*/ 7 w 9"/>
                  <a:gd name="T71" fmla="*/ 1 h 27"/>
                  <a:gd name="T72" fmla="*/ 7 w 9"/>
                  <a:gd name="T73" fmla="*/ 2 h 27"/>
                  <a:gd name="T74" fmla="*/ 7 w 9"/>
                  <a:gd name="T75" fmla="*/ 0 h 27"/>
                  <a:gd name="T76" fmla="*/ 4 w 9"/>
                  <a:gd name="T77" fmla="*/ 0 h 27"/>
                  <a:gd name="T78" fmla="*/ 1 w 9"/>
                  <a:gd name="T79" fmla="*/ 3 h 27"/>
                  <a:gd name="T80" fmla="*/ 1 w 9"/>
                  <a:gd name="T81" fmla="*/ 3 h 27"/>
                  <a:gd name="T82" fmla="*/ 0 w 9"/>
                  <a:gd name="T83" fmla="*/ 3 h 27"/>
                  <a:gd name="T84" fmla="*/ 1 w 9"/>
                  <a:gd name="T85" fmla="*/ 26 h 27"/>
                  <a:gd name="T86" fmla="*/ 3 w 9"/>
                  <a:gd name="T87" fmla="*/ 26 h 27"/>
                  <a:gd name="T88" fmla="*/ 6 w 9"/>
                  <a:gd name="T89" fmla="*/ 27 h 27"/>
                  <a:gd name="T90" fmla="*/ 9 w 9"/>
                  <a:gd name="T91" fmla="*/ 25 h 27"/>
                  <a:gd name="T92" fmla="*/ 9 w 9"/>
                  <a:gd name="T93" fmla="*/ 24 h 27"/>
                  <a:gd name="T94" fmla="*/ 9 w 9"/>
                  <a:gd name="T95" fmla="*/ 24 h 27"/>
                  <a:gd name="T96" fmla="*/ 9 w 9"/>
                  <a:gd name="T97" fmla="*/ 0 h 27"/>
                  <a:gd name="T98" fmla="*/ 9 w 9"/>
                  <a:gd name="T99" fmla="*/ 0 h 27"/>
                  <a:gd name="T100" fmla="*/ 8 w 9"/>
                  <a:gd name="T101" fmla="*/ 0 h 27"/>
                  <a:gd name="T102" fmla="*/ 7 w 9"/>
                  <a:gd name="T10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" h="27">
                    <a:moveTo>
                      <a:pt x="8" y="24"/>
                    </a:move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moveTo>
                      <a:pt x="6" y="25"/>
                    </a:moveTo>
                    <a:cubicBezTo>
                      <a:pt x="6" y="24"/>
                      <a:pt x="6" y="24"/>
                      <a:pt x="6" y="24"/>
                    </a:cubicBezTo>
                    <a:cubicBezTo>
                      <a:pt x="7" y="23"/>
                      <a:pt x="7" y="23"/>
                      <a:pt x="8" y="22"/>
                    </a:cubicBezTo>
                    <a:cubicBezTo>
                      <a:pt x="8" y="22"/>
                      <a:pt x="8" y="22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4"/>
                      <a:pt x="7" y="24"/>
                      <a:pt x="7" y="25"/>
                    </a:cubicBezTo>
                    <a:cubicBezTo>
                      <a:pt x="6" y="25"/>
                      <a:pt x="6" y="25"/>
                      <a:pt x="6" y="25"/>
                    </a:cubicBezTo>
                    <a:moveTo>
                      <a:pt x="6" y="23"/>
                    </a:moveTo>
                    <a:cubicBezTo>
                      <a:pt x="6" y="23"/>
                      <a:pt x="6" y="23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7" y="21"/>
                      <a:pt x="7" y="20"/>
                      <a:pt x="8" y="20"/>
                    </a:cubicBezTo>
                    <a:cubicBezTo>
                      <a:pt x="8" y="20"/>
                      <a:pt x="8" y="21"/>
                      <a:pt x="8" y="21"/>
                    </a:cubicBezTo>
                    <a:cubicBezTo>
                      <a:pt x="7" y="22"/>
                      <a:pt x="7" y="23"/>
                      <a:pt x="6" y="23"/>
                    </a:cubicBezTo>
                    <a:moveTo>
                      <a:pt x="6" y="21"/>
                    </a:moveTo>
                    <a:cubicBezTo>
                      <a:pt x="6" y="21"/>
                      <a:pt x="6" y="20"/>
                      <a:pt x="6" y="20"/>
                    </a:cubicBezTo>
                    <a:cubicBezTo>
                      <a:pt x="7" y="19"/>
                      <a:pt x="7" y="18"/>
                      <a:pt x="8" y="17"/>
                    </a:cubicBezTo>
                    <a:cubicBezTo>
                      <a:pt x="8" y="18"/>
                      <a:pt x="8" y="18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7" y="20"/>
                      <a:pt x="7" y="21"/>
                      <a:pt x="6" y="21"/>
                    </a:cubicBezTo>
                    <a:moveTo>
                      <a:pt x="6" y="19"/>
                    </a:moveTo>
                    <a:cubicBezTo>
                      <a:pt x="6" y="19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7" y="17"/>
                      <a:pt x="7" y="16"/>
                      <a:pt x="8" y="15"/>
                    </a:cubicBezTo>
                    <a:cubicBezTo>
                      <a:pt x="8" y="15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7"/>
                      <a:pt x="7" y="18"/>
                      <a:pt x="6" y="19"/>
                    </a:cubicBezTo>
                    <a:moveTo>
                      <a:pt x="6" y="17"/>
                    </a:moveTo>
                    <a:cubicBezTo>
                      <a:pt x="6" y="16"/>
                      <a:pt x="6" y="15"/>
                      <a:pt x="6" y="15"/>
                    </a:cubicBezTo>
                    <a:cubicBezTo>
                      <a:pt x="7" y="14"/>
                      <a:pt x="7" y="13"/>
                      <a:pt x="8" y="12"/>
                    </a:cubicBezTo>
                    <a:cubicBezTo>
                      <a:pt x="8" y="12"/>
                      <a:pt x="8" y="13"/>
                      <a:pt x="8" y="14"/>
                    </a:cubicBezTo>
                    <a:cubicBezTo>
                      <a:pt x="7" y="15"/>
                      <a:pt x="7" y="16"/>
                      <a:pt x="6" y="17"/>
                    </a:cubicBezTo>
                    <a:moveTo>
                      <a:pt x="6" y="14"/>
                    </a:moveTo>
                    <a:cubicBezTo>
                      <a:pt x="6" y="13"/>
                      <a:pt x="6" y="12"/>
                      <a:pt x="6" y="12"/>
                    </a:cubicBezTo>
                    <a:cubicBezTo>
                      <a:pt x="7" y="11"/>
                      <a:pt x="7" y="10"/>
                      <a:pt x="8" y="9"/>
                    </a:cubicBezTo>
                    <a:cubicBezTo>
                      <a:pt x="8" y="10"/>
                      <a:pt x="8" y="10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7" y="12"/>
                      <a:pt x="7" y="13"/>
                      <a:pt x="6" y="14"/>
                    </a:cubicBezTo>
                    <a:moveTo>
                      <a:pt x="6" y="11"/>
                    </a:move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8"/>
                      <a:pt x="8" y="8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10"/>
                      <a:pt x="7" y="10"/>
                      <a:pt x="6" y="11"/>
                    </a:cubicBezTo>
                    <a:moveTo>
                      <a:pt x="5" y="25"/>
                    </a:moveTo>
                    <a:cubicBezTo>
                      <a:pt x="4" y="25"/>
                      <a:pt x="4" y="25"/>
                      <a:pt x="3" y="25"/>
                    </a:cubicBezTo>
                    <a:cubicBezTo>
                      <a:pt x="3" y="25"/>
                      <a:pt x="2" y="25"/>
                      <a:pt x="1" y="25"/>
                    </a:cubicBezTo>
                    <a:cubicBezTo>
                      <a:pt x="1" y="20"/>
                      <a:pt x="2" y="8"/>
                      <a:pt x="1" y="4"/>
                    </a:cubicBezTo>
                    <a:cubicBezTo>
                      <a:pt x="3" y="4"/>
                      <a:pt x="4" y="4"/>
                      <a:pt x="5" y="4"/>
                    </a:cubicBezTo>
                    <a:cubicBezTo>
                      <a:pt x="5" y="7"/>
                      <a:pt x="5" y="21"/>
                      <a:pt x="5" y="25"/>
                    </a:cubicBezTo>
                    <a:moveTo>
                      <a:pt x="6" y="9"/>
                    </a:moveTo>
                    <a:cubicBezTo>
                      <a:pt x="6" y="8"/>
                      <a:pt x="6" y="8"/>
                      <a:pt x="6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5"/>
                      <a:pt x="8" y="6"/>
                    </a:cubicBezTo>
                    <a:cubicBezTo>
                      <a:pt x="7" y="7"/>
                      <a:pt x="7" y="8"/>
                      <a:pt x="6" y="9"/>
                    </a:cubicBezTo>
                    <a:moveTo>
                      <a:pt x="6" y="6"/>
                    </a:moveTo>
                    <a:cubicBezTo>
                      <a:pt x="6" y="5"/>
                      <a:pt x="6" y="4"/>
                      <a:pt x="6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6" y="6"/>
                      <a:pt x="6" y="6"/>
                    </a:cubicBezTo>
                    <a:moveTo>
                      <a:pt x="5" y="3"/>
                    </a:moveTo>
                    <a:cubicBezTo>
                      <a:pt x="5" y="3"/>
                      <a:pt x="4" y="3"/>
                      <a:pt x="2" y="3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6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5" y="3"/>
                    </a:cubicBezTo>
                    <a:moveTo>
                      <a:pt x="7" y="0"/>
                    </a:moveTo>
                    <a:cubicBezTo>
                      <a:pt x="5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2" y="1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7"/>
                      <a:pt x="1" y="21"/>
                      <a:pt x="0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2" y="26"/>
                      <a:pt x="3" y="26"/>
                      <a:pt x="3" y="26"/>
                    </a:cubicBezTo>
                    <a:cubicBezTo>
                      <a:pt x="4" y="26"/>
                      <a:pt x="5" y="26"/>
                      <a:pt x="6" y="26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7" y="26"/>
                      <a:pt x="8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9"/>
                      <a:pt x="9" y="1"/>
                      <a:pt x="9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125"/>
              <p:cNvSpPr>
                <a:spLocks noEditPoints="1"/>
              </p:cNvSpPr>
              <p:nvPr/>
            </p:nvSpPr>
            <p:spPr bwMode="auto">
              <a:xfrm>
                <a:off x="3886" y="2070"/>
                <a:ext cx="19" cy="83"/>
              </a:xfrm>
              <a:custGeom>
                <a:avLst/>
                <a:gdLst>
                  <a:gd name="T0" fmla="*/ 7 w 8"/>
                  <a:gd name="T1" fmla="*/ 31 h 35"/>
                  <a:gd name="T2" fmla="*/ 6 w 8"/>
                  <a:gd name="T3" fmla="*/ 33 h 35"/>
                  <a:gd name="T4" fmla="*/ 6 w 8"/>
                  <a:gd name="T5" fmla="*/ 31 h 35"/>
                  <a:gd name="T6" fmla="*/ 7 w 8"/>
                  <a:gd name="T7" fmla="*/ 29 h 35"/>
                  <a:gd name="T8" fmla="*/ 6 w 8"/>
                  <a:gd name="T9" fmla="*/ 33 h 35"/>
                  <a:gd name="T10" fmla="*/ 6 w 8"/>
                  <a:gd name="T11" fmla="*/ 29 h 35"/>
                  <a:gd name="T12" fmla="*/ 7 w 8"/>
                  <a:gd name="T13" fmla="*/ 28 h 35"/>
                  <a:gd name="T14" fmla="*/ 6 w 8"/>
                  <a:gd name="T15" fmla="*/ 28 h 35"/>
                  <a:gd name="T16" fmla="*/ 7 w 8"/>
                  <a:gd name="T17" fmla="*/ 24 h 35"/>
                  <a:gd name="T18" fmla="*/ 6 w 8"/>
                  <a:gd name="T19" fmla="*/ 28 h 35"/>
                  <a:gd name="T20" fmla="*/ 6 w 8"/>
                  <a:gd name="T21" fmla="*/ 25 h 35"/>
                  <a:gd name="T22" fmla="*/ 7 w 8"/>
                  <a:gd name="T23" fmla="*/ 24 h 35"/>
                  <a:gd name="T24" fmla="*/ 6 w 8"/>
                  <a:gd name="T25" fmla="*/ 26 h 35"/>
                  <a:gd name="T26" fmla="*/ 6 w 8"/>
                  <a:gd name="T27" fmla="*/ 23 h 35"/>
                  <a:gd name="T28" fmla="*/ 7 w 8"/>
                  <a:gd name="T29" fmla="*/ 21 h 35"/>
                  <a:gd name="T30" fmla="*/ 6 w 8"/>
                  <a:gd name="T31" fmla="*/ 24 h 35"/>
                  <a:gd name="T32" fmla="*/ 6 w 8"/>
                  <a:gd name="T33" fmla="*/ 20 h 35"/>
                  <a:gd name="T34" fmla="*/ 7 w 8"/>
                  <a:gd name="T35" fmla="*/ 19 h 35"/>
                  <a:gd name="T36" fmla="*/ 6 w 8"/>
                  <a:gd name="T37" fmla="*/ 19 h 35"/>
                  <a:gd name="T38" fmla="*/ 6 w 8"/>
                  <a:gd name="T39" fmla="*/ 17 h 35"/>
                  <a:gd name="T40" fmla="*/ 7 w 8"/>
                  <a:gd name="T41" fmla="*/ 14 h 35"/>
                  <a:gd name="T42" fmla="*/ 6 w 8"/>
                  <a:gd name="T43" fmla="*/ 19 h 35"/>
                  <a:gd name="T44" fmla="*/ 5 w 8"/>
                  <a:gd name="T45" fmla="*/ 15 h 35"/>
                  <a:gd name="T46" fmla="*/ 7 w 8"/>
                  <a:gd name="T47" fmla="*/ 13 h 35"/>
                  <a:gd name="T48" fmla="*/ 5 w 8"/>
                  <a:gd name="T49" fmla="*/ 13 h 35"/>
                  <a:gd name="T50" fmla="*/ 6 w 8"/>
                  <a:gd name="T51" fmla="*/ 10 h 35"/>
                  <a:gd name="T52" fmla="*/ 7 w 8"/>
                  <a:gd name="T53" fmla="*/ 10 h 35"/>
                  <a:gd name="T54" fmla="*/ 5 w 8"/>
                  <a:gd name="T55" fmla="*/ 10 h 35"/>
                  <a:gd name="T56" fmla="*/ 7 w 8"/>
                  <a:gd name="T57" fmla="*/ 4 h 35"/>
                  <a:gd name="T58" fmla="*/ 7 w 8"/>
                  <a:gd name="T59" fmla="*/ 7 h 35"/>
                  <a:gd name="T60" fmla="*/ 5 w 8"/>
                  <a:gd name="T61" fmla="*/ 10 h 35"/>
                  <a:gd name="T62" fmla="*/ 3 w 8"/>
                  <a:gd name="T63" fmla="*/ 33 h 35"/>
                  <a:gd name="T64" fmla="*/ 1 w 8"/>
                  <a:gd name="T65" fmla="*/ 4 h 35"/>
                  <a:gd name="T66" fmla="*/ 5 w 8"/>
                  <a:gd name="T67" fmla="*/ 33 h 35"/>
                  <a:gd name="T68" fmla="*/ 5 w 8"/>
                  <a:gd name="T69" fmla="*/ 4 h 35"/>
                  <a:gd name="T70" fmla="*/ 7 w 8"/>
                  <a:gd name="T71" fmla="*/ 3 h 35"/>
                  <a:gd name="T72" fmla="*/ 7 w 8"/>
                  <a:gd name="T73" fmla="*/ 4 h 35"/>
                  <a:gd name="T74" fmla="*/ 5 w 8"/>
                  <a:gd name="T75" fmla="*/ 3 h 35"/>
                  <a:gd name="T76" fmla="*/ 4 w 8"/>
                  <a:gd name="T77" fmla="*/ 1 h 35"/>
                  <a:gd name="T78" fmla="*/ 7 w 8"/>
                  <a:gd name="T79" fmla="*/ 1 h 35"/>
                  <a:gd name="T80" fmla="*/ 5 w 8"/>
                  <a:gd name="T81" fmla="*/ 3 h 35"/>
                  <a:gd name="T82" fmla="*/ 8 w 8"/>
                  <a:gd name="T83" fmla="*/ 0 h 35"/>
                  <a:gd name="T84" fmla="*/ 3 w 8"/>
                  <a:gd name="T85" fmla="*/ 0 h 35"/>
                  <a:gd name="T86" fmla="*/ 0 w 8"/>
                  <a:gd name="T87" fmla="*/ 3 h 35"/>
                  <a:gd name="T88" fmla="*/ 0 w 8"/>
                  <a:gd name="T89" fmla="*/ 3 h 35"/>
                  <a:gd name="T90" fmla="*/ 0 w 8"/>
                  <a:gd name="T91" fmla="*/ 4 h 35"/>
                  <a:gd name="T92" fmla="*/ 0 w 8"/>
                  <a:gd name="T93" fmla="*/ 34 h 35"/>
                  <a:gd name="T94" fmla="*/ 0 w 8"/>
                  <a:gd name="T95" fmla="*/ 34 h 35"/>
                  <a:gd name="T96" fmla="*/ 5 w 8"/>
                  <a:gd name="T97" fmla="*/ 34 h 35"/>
                  <a:gd name="T98" fmla="*/ 5 w 8"/>
                  <a:gd name="T99" fmla="*/ 34 h 35"/>
                  <a:gd name="T100" fmla="*/ 8 w 8"/>
                  <a:gd name="T101" fmla="*/ 33 h 35"/>
                  <a:gd name="T102" fmla="*/ 8 w 8"/>
                  <a:gd name="T103" fmla="*/ 32 h 35"/>
                  <a:gd name="T104" fmla="*/ 8 w 8"/>
                  <a:gd name="T105" fmla="*/ 5 h 35"/>
                  <a:gd name="T106" fmla="*/ 8 w 8"/>
                  <a:gd name="T107" fmla="*/ 1 h 35"/>
                  <a:gd name="T108" fmla="*/ 8 w 8"/>
                  <a:gd name="T109" fmla="*/ 1 h 35"/>
                  <a:gd name="T110" fmla="*/ 8 w 8"/>
                  <a:gd name="T111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" h="35">
                    <a:moveTo>
                      <a:pt x="6" y="33"/>
                    </a:moveTo>
                    <a:cubicBezTo>
                      <a:pt x="6" y="32"/>
                      <a:pt x="7" y="31"/>
                      <a:pt x="7" y="31"/>
                    </a:cubicBezTo>
                    <a:cubicBezTo>
                      <a:pt x="7" y="31"/>
                      <a:pt x="7" y="32"/>
                      <a:pt x="7" y="32"/>
                    </a:cubicBezTo>
                    <a:cubicBezTo>
                      <a:pt x="7" y="32"/>
                      <a:pt x="7" y="33"/>
                      <a:pt x="6" y="33"/>
                    </a:cubicBezTo>
                    <a:moveTo>
                      <a:pt x="6" y="33"/>
                    </a:moveTo>
                    <a:cubicBezTo>
                      <a:pt x="6" y="32"/>
                      <a:pt x="6" y="32"/>
                      <a:pt x="6" y="31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7" y="29"/>
                      <a:pt x="7" y="29"/>
                      <a:pt x="7" y="30"/>
                    </a:cubicBezTo>
                    <a:cubicBezTo>
                      <a:pt x="7" y="31"/>
                      <a:pt x="6" y="32"/>
                      <a:pt x="6" y="33"/>
                    </a:cubicBezTo>
                    <a:moveTo>
                      <a:pt x="6" y="30"/>
                    </a:moveTo>
                    <a:cubicBezTo>
                      <a:pt x="6" y="30"/>
                      <a:pt x="6" y="30"/>
                      <a:pt x="6" y="29"/>
                    </a:cubicBezTo>
                    <a:cubicBezTo>
                      <a:pt x="6" y="28"/>
                      <a:pt x="7" y="28"/>
                      <a:pt x="7" y="27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6" y="30"/>
                      <a:pt x="6" y="30"/>
                      <a:pt x="6" y="30"/>
                    </a:cubicBezTo>
                    <a:moveTo>
                      <a:pt x="6" y="28"/>
                    </a:moveTo>
                    <a:cubicBezTo>
                      <a:pt x="6" y="28"/>
                      <a:pt x="6" y="28"/>
                      <a:pt x="6" y="27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5"/>
                      <a:pt x="7" y="25"/>
                      <a:pt x="7" y="26"/>
                    </a:cubicBezTo>
                    <a:cubicBezTo>
                      <a:pt x="7" y="27"/>
                      <a:pt x="6" y="28"/>
                      <a:pt x="6" y="28"/>
                    </a:cubicBezTo>
                    <a:moveTo>
                      <a:pt x="6" y="26"/>
                    </a:moveTo>
                    <a:cubicBezTo>
                      <a:pt x="6" y="26"/>
                      <a:pt x="6" y="25"/>
                      <a:pt x="6" y="25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3"/>
                      <a:pt x="7" y="23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6" y="26"/>
                      <a:pt x="6" y="26"/>
                      <a:pt x="6" y="26"/>
                    </a:cubicBezTo>
                    <a:moveTo>
                      <a:pt x="6" y="24"/>
                    </a:moveTo>
                    <a:cubicBezTo>
                      <a:pt x="6" y="23"/>
                      <a:pt x="6" y="23"/>
                      <a:pt x="6" y="23"/>
                    </a:cubicBezTo>
                    <a:cubicBezTo>
                      <a:pt x="6" y="22"/>
                      <a:pt x="7" y="21"/>
                      <a:pt x="7" y="20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6" y="24"/>
                      <a:pt x="6" y="24"/>
                      <a:pt x="6" y="24"/>
                    </a:cubicBezTo>
                    <a:moveTo>
                      <a:pt x="6" y="22"/>
                    </a:moveTo>
                    <a:cubicBezTo>
                      <a:pt x="6" y="21"/>
                      <a:pt x="6" y="20"/>
                      <a:pt x="6" y="20"/>
                    </a:cubicBezTo>
                    <a:cubicBezTo>
                      <a:pt x="6" y="19"/>
                      <a:pt x="7" y="18"/>
                      <a:pt x="7" y="17"/>
                    </a:cubicBezTo>
                    <a:cubicBezTo>
                      <a:pt x="7" y="18"/>
                      <a:pt x="7" y="19"/>
                      <a:pt x="7" y="19"/>
                    </a:cubicBezTo>
                    <a:cubicBezTo>
                      <a:pt x="7" y="20"/>
                      <a:pt x="6" y="21"/>
                      <a:pt x="6" y="22"/>
                    </a:cubicBezTo>
                    <a:moveTo>
                      <a:pt x="6" y="19"/>
                    </a:moveTo>
                    <a:cubicBezTo>
                      <a:pt x="6" y="18"/>
                      <a:pt x="6" y="18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6"/>
                      <a:pt x="7" y="15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7"/>
                      <a:pt x="6" y="18"/>
                      <a:pt x="6" y="19"/>
                    </a:cubicBezTo>
                    <a:moveTo>
                      <a:pt x="6" y="16"/>
                    </a:moveTo>
                    <a:cubicBezTo>
                      <a:pt x="6" y="16"/>
                      <a:pt x="5" y="15"/>
                      <a:pt x="5" y="15"/>
                    </a:cubicBezTo>
                    <a:cubicBezTo>
                      <a:pt x="6" y="13"/>
                      <a:pt x="7" y="12"/>
                      <a:pt x="7" y="11"/>
                    </a:cubicBezTo>
                    <a:cubicBezTo>
                      <a:pt x="7" y="12"/>
                      <a:pt x="7" y="12"/>
                      <a:pt x="7" y="13"/>
                    </a:cubicBezTo>
                    <a:cubicBezTo>
                      <a:pt x="7" y="14"/>
                      <a:pt x="6" y="15"/>
                      <a:pt x="6" y="16"/>
                    </a:cubicBezTo>
                    <a:moveTo>
                      <a:pt x="5" y="13"/>
                    </a:moveTo>
                    <a:cubicBezTo>
                      <a:pt x="5" y="12"/>
                      <a:pt x="5" y="11"/>
                      <a:pt x="5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10"/>
                    </a:cubicBezTo>
                    <a:cubicBezTo>
                      <a:pt x="7" y="11"/>
                      <a:pt x="6" y="12"/>
                      <a:pt x="5" y="13"/>
                    </a:cubicBezTo>
                    <a:moveTo>
                      <a:pt x="5" y="10"/>
                    </a:moveTo>
                    <a:cubicBezTo>
                      <a:pt x="5" y="9"/>
                      <a:pt x="5" y="8"/>
                      <a:pt x="5" y="7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6"/>
                      <a:pt x="7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10"/>
                      <a:pt x="5" y="10"/>
                      <a:pt x="5" y="10"/>
                    </a:cubicBezTo>
                    <a:moveTo>
                      <a:pt x="5" y="33"/>
                    </a:moveTo>
                    <a:cubicBezTo>
                      <a:pt x="4" y="33"/>
                      <a:pt x="3" y="33"/>
                      <a:pt x="3" y="33"/>
                    </a:cubicBezTo>
                    <a:cubicBezTo>
                      <a:pt x="2" y="33"/>
                      <a:pt x="2" y="33"/>
                      <a:pt x="1" y="33"/>
                    </a:cubicBezTo>
                    <a:cubicBezTo>
                      <a:pt x="1" y="27"/>
                      <a:pt x="1" y="9"/>
                      <a:pt x="1" y="4"/>
                    </a:cubicBezTo>
                    <a:cubicBezTo>
                      <a:pt x="2" y="4"/>
                      <a:pt x="4" y="4"/>
                      <a:pt x="4" y="4"/>
                    </a:cubicBezTo>
                    <a:cubicBezTo>
                      <a:pt x="4" y="8"/>
                      <a:pt x="5" y="29"/>
                      <a:pt x="5" y="33"/>
                    </a:cubicBezTo>
                    <a:moveTo>
                      <a:pt x="5" y="6"/>
                    </a:moveTo>
                    <a:cubicBezTo>
                      <a:pt x="5" y="5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6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5" y="6"/>
                      <a:pt x="5" y="6"/>
                      <a:pt x="5" y="6"/>
                    </a:cubicBezTo>
                    <a:moveTo>
                      <a:pt x="5" y="3"/>
                    </a:moveTo>
                    <a:cubicBezTo>
                      <a:pt x="5" y="3"/>
                      <a:pt x="3" y="3"/>
                      <a:pt x="2" y="3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4" y="1"/>
                      <a:pt x="5" y="1"/>
                      <a:pt x="6" y="1"/>
                    </a:cubicBezTo>
                    <a:cubicBezTo>
                      <a:pt x="6" y="1"/>
                      <a:pt x="6" y="1"/>
                      <a:pt x="7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3"/>
                      <a:pt x="5" y="3"/>
                    </a:cubicBezTo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0"/>
                      <a:pt x="6" y="0"/>
                    </a:cubicBezTo>
                    <a:cubicBezTo>
                      <a:pt x="5" y="0"/>
                      <a:pt x="3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8"/>
                      <a:pt x="0" y="28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1" y="34"/>
                      <a:pt x="2" y="34"/>
                      <a:pt x="3" y="34"/>
                    </a:cubicBezTo>
                    <a:cubicBezTo>
                      <a:pt x="3" y="34"/>
                      <a:pt x="4" y="34"/>
                      <a:pt x="5" y="34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6" y="34"/>
                      <a:pt x="7" y="33"/>
                      <a:pt x="8" y="33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8" y="29"/>
                      <a:pt x="8" y="12"/>
                      <a:pt x="8" y="5"/>
                    </a:cubicBezTo>
                    <a:cubicBezTo>
                      <a:pt x="8" y="3"/>
                      <a:pt x="8" y="2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126"/>
              <p:cNvSpPr>
                <a:spLocks noEditPoints="1"/>
              </p:cNvSpPr>
              <p:nvPr/>
            </p:nvSpPr>
            <p:spPr bwMode="auto">
              <a:xfrm>
                <a:off x="3841" y="2108"/>
                <a:ext cx="22" cy="45"/>
              </a:xfrm>
              <a:custGeom>
                <a:avLst/>
                <a:gdLst>
                  <a:gd name="T0" fmla="*/ 6 w 9"/>
                  <a:gd name="T1" fmla="*/ 17 h 19"/>
                  <a:gd name="T2" fmla="*/ 8 w 9"/>
                  <a:gd name="T3" fmla="*/ 15 h 19"/>
                  <a:gd name="T4" fmla="*/ 6 w 9"/>
                  <a:gd name="T5" fmla="*/ 17 h 19"/>
                  <a:gd name="T6" fmla="*/ 6 w 9"/>
                  <a:gd name="T7" fmla="*/ 15 h 19"/>
                  <a:gd name="T8" fmla="*/ 8 w 9"/>
                  <a:gd name="T9" fmla="*/ 13 h 19"/>
                  <a:gd name="T10" fmla="*/ 6 w 9"/>
                  <a:gd name="T11" fmla="*/ 16 h 19"/>
                  <a:gd name="T12" fmla="*/ 6 w 9"/>
                  <a:gd name="T13" fmla="*/ 12 h 19"/>
                  <a:gd name="T14" fmla="*/ 8 w 9"/>
                  <a:gd name="T15" fmla="*/ 11 h 19"/>
                  <a:gd name="T16" fmla="*/ 8 w 9"/>
                  <a:gd name="T17" fmla="*/ 11 h 19"/>
                  <a:gd name="T18" fmla="*/ 6 w 9"/>
                  <a:gd name="T19" fmla="*/ 11 h 19"/>
                  <a:gd name="T20" fmla="*/ 8 w 9"/>
                  <a:gd name="T21" fmla="*/ 6 h 19"/>
                  <a:gd name="T22" fmla="*/ 7 w 9"/>
                  <a:gd name="T23" fmla="*/ 9 h 19"/>
                  <a:gd name="T24" fmla="*/ 6 w 9"/>
                  <a:gd name="T25" fmla="*/ 8 h 19"/>
                  <a:gd name="T26" fmla="*/ 8 w 9"/>
                  <a:gd name="T27" fmla="*/ 4 h 19"/>
                  <a:gd name="T28" fmla="*/ 8 w 9"/>
                  <a:gd name="T29" fmla="*/ 5 h 19"/>
                  <a:gd name="T30" fmla="*/ 5 w 9"/>
                  <a:gd name="T31" fmla="*/ 17 h 19"/>
                  <a:gd name="T32" fmla="*/ 1 w 9"/>
                  <a:gd name="T33" fmla="*/ 17 h 19"/>
                  <a:gd name="T34" fmla="*/ 5 w 9"/>
                  <a:gd name="T35" fmla="*/ 3 h 19"/>
                  <a:gd name="T36" fmla="*/ 6 w 9"/>
                  <a:gd name="T37" fmla="*/ 6 h 19"/>
                  <a:gd name="T38" fmla="*/ 8 w 9"/>
                  <a:gd name="T39" fmla="*/ 2 h 19"/>
                  <a:gd name="T40" fmla="*/ 8 w 9"/>
                  <a:gd name="T41" fmla="*/ 3 h 19"/>
                  <a:gd name="T42" fmla="*/ 6 w 9"/>
                  <a:gd name="T43" fmla="*/ 4 h 19"/>
                  <a:gd name="T44" fmla="*/ 7 w 9"/>
                  <a:gd name="T45" fmla="*/ 2 h 19"/>
                  <a:gd name="T46" fmla="*/ 8 w 9"/>
                  <a:gd name="T47" fmla="*/ 2 h 19"/>
                  <a:gd name="T48" fmla="*/ 5 w 9"/>
                  <a:gd name="T49" fmla="*/ 2 h 19"/>
                  <a:gd name="T50" fmla="*/ 4 w 9"/>
                  <a:gd name="T51" fmla="*/ 1 h 19"/>
                  <a:gd name="T52" fmla="*/ 7 w 9"/>
                  <a:gd name="T53" fmla="*/ 1 h 19"/>
                  <a:gd name="T54" fmla="*/ 5 w 9"/>
                  <a:gd name="T55" fmla="*/ 2 h 19"/>
                  <a:gd name="T56" fmla="*/ 4 w 9"/>
                  <a:gd name="T57" fmla="*/ 0 h 19"/>
                  <a:gd name="T58" fmla="*/ 1 w 9"/>
                  <a:gd name="T59" fmla="*/ 2 h 19"/>
                  <a:gd name="T60" fmla="*/ 0 w 9"/>
                  <a:gd name="T61" fmla="*/ 2 h 19"/>
                  <a:gd name="T62" fmla="*/ 0 w 9"/>
                  <a:gd name="T63" fmla="*/ 3 h 19"/>
                  <a:gd name="T64" fmla="*/ 0 w 9"/>
                  <a:gd name="T65" fmla="*/ 18 h 19"/>
                  <a:gd name="T66" fmla="*/ 1 w 9"/>
                  <a:gd name="T67" fmla="*/ 18 h 19"/>
                  <a:gd name="T68" fmla="*/ 5 w 9"/>
                  <a:gd name="T69" fmla="*/ 18 h 19"/>
                  <a:gd name="T70" fmla="*/ 6 w 9"/>
                  <a:gd name="T71" fmla="*/ 18 h 19"/>
                  <a:gd name="T72" fmla="*/ 7 w 9"/>
                  <a:gd name="T73" fmla="*/ 18 h 19"/>
                  <a:gd name="T74" fmla="*/ 7 w 9"/>
                  <a:gd name="T75" fmla="*/ 18 h 19"/>
                  <a:gd name="T76" fmla="*/ 9 w 9"/>
                  <a:gd name="T77" fmla="*/ 17 h 19"/>
                  <a:gd name="T78" fmla="*/ 9 w 9"/>
                  <a:gd name="T79" fmla="*/ 16 h 19"/>
                  <a:gd name="T80" fmla="*/ 9 w 9"/>
                  <a:gd name="T81" fmla="*/ 0 h 19"/>
                  <a:gd name="T82" fmla="*/ 9 w 9"/>
                  <a:gd name="T83" fmla="*/ 0 h 19"/>
                  <a:gd name="T84" fmla="*/ 8 w 9"/>
                  <a:gd name="T85" fmla="*/ 0 h 19"/>
                  <a:gd name="T86" fmla="*/ 8 w 9"/>
                  <a:gd name="T8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" h="19">
                    <a:moveTo>
                      <a:pt x="6" y="17"/>
                    </a:moveTo>
                    <a:cubicBezTo>
                      <a:pt x="6" y="17"/>
                      <a:pt x="6" y="17"/>
                      <a:pt x="6" y="17"/>
                    </a:cubicBezTo>
                    <a:cubicBezTo>
                      <a:pt x="7" y="16"/>
                      <a:pt x="7" y="15"/>
                      <a:pt x="8" y="14"/>
                    </a:cubicBezTo>
                    <a:cubicBezTo>
                      <a:pt x="8" y="14"/>
                      <a:pt x="8" y="15"/>
                      <a:pt x="8" y="15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moveTo>
                      <a:pt x="6" y="16"/>
                    </a:moveTo>
                    <a:cubicBezTo>
                      <a:pt x="6" y="15"/>
                      <a:pt x="6" y="15"/>
                      <a:pt x="6" y="15"/>
                    </a:cubicBezTo>
                    <a:cubicBezTo>
                      <a:pt x="7" y="13"/>
                      <a:pt x="7" y="12"/>
                      <a:pt x="8" y="11"/>
                    </a:cubicBezTo>
                    <a:cubicBezTo>
                      <a:pt x="8" y="12"/>
                      <a:pt x="8" y="12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7" y="14"/>
                      <a:pt x="7" y="15"/>
                      <a:pt x="6" y="16"/>
                    </a:cubicBezTo>
                    <a:moveTo>
                      <a:pt x="6" y="14"/>
                    </a:moveTo>
                    <a:cubicBezTo>
                      <a:pt x="6" y="13"/>
                      <a:pt x="6" y="13"/>
                      <a:pt x="6" y="12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10"/>
                      <a:pt x="8" y="10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7" y="12"/>
                      <a:pt x="6" y="13"/>
                      <a:pt x="6" y="14"/>
                    </a:cubicBezTo>
                    <a:moveTo>
                      <a:pt x="6" y="11"/>
                    </a:moveTo>
                    <a:cubicBezTo>
                      <a:pt x="6" y="11"/>
                      <a:pt x="6" y="10"/>
                      <a:pt x="6" y="9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8" y="8"/>
                      <a:pt x="8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11"/>
                      <a:pt x="6" y="11"/>
                      <a:pt x="6" y="11"/>
                    </a:cubicBezTo>
                    <a:moveTo>
                      <a:pt x="6" y="8"/>
                    </a:moveTo>
                    <a:cubicBezTo>
                      <a:pt x="6" y="8"/>
                      <a:pt x="6" y="7"/>
                      <a:pt x="6" y="7"/>
                    </a:cubicBezTo>
                    <a:cubicBezTo>
                      <a:pt x="7" y="6"/>
                      <a:pt x="7" y="5"/>
                      <a:pt x="8" y="4"/>
                    </a:cubicBezTo>
                    <a:cubicBezTo>
                      <a:pt x="8" y="4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8"/>
                      <a:pt x="6" y="8"/>
                      <a:pt x="6" y="8"/>
                    </a:cubicBezTo>
                    <a:moveTo>
                      <a:pt x="5" y="17"/>
                    </a:moveTo>
                    <a:cubicBezTo>
                      <a:pt x="4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1" y="17"/>
                    </a:cubicBezTo>
                    <a:cubicBezTo>
                      <a:pt x="1" y="11"/>
                      <a:pt x="1" y="7"/>
                      <a:pt x="1" y="3"/>
                    </a:cubicBezTo>
                    <a:cubicBezTo>
                      <a:pt x="3" y="3"/>
                      <a:pt x="4" y="3"/>
                      <a:pt x="5" y="3"/>
                    </a:cubicBezTo>
                    <a:cubicBezTo>
                      <a:pt x="5" y="5"/>
                      <a:pt x="5" y="13"/>
                      <a:pt x="5" y="17"/>
                    </a:cubicBezTo>
                    <a:moveTo>
                      <a:pt x="6" y="6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7" y="3"/>
                      <a:pt x="8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4"/>
                      <a:pt x="6" y="5"/>
                      <a:pt x="6" y="6"/>
                    </a:cubicBezTo>
                    <a:moveTo>
                      <a:pt x="6" y="4"/>
                    </a:moveTo>
                    <a:cubicBezTo>
                      <a:pt x="6" y="4"/>
                      <a:pt x="6" y="3"/>
                      <a:pt x="6" y="3"/>
                    </a:cubicBezTo>
                    <a:cubicBezTo>
                      <a:pt x="6" y="3"/>
                      <a:pt x="7" y="2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6" y="3"/>
                      <a:pt x="6" y="4"/>
                    </a:cubicBezTo>
                    <a:moveTo>
                      <a:pt x="5" y="2"/>
                    </a:moveTo>
                    <a:cubicBezTo>
                      <a:pt x="5" y="2"/>
                      <a:pt x="4" y="2"/>
                      <a:pt x="2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5" y="2"/>
                    </a:cubicBezTo>
                    <a:moveTo>
                      <a:pt x="7" y="0"/>
                    </a:moveTo>
                    <a:cubicBezTo>
                      <a:pt x="5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2" y="1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6"/>
                      <a:pt x="0" y="11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2" y="18"/>
                      <a:pt x="2" y="18"/>
                      <a:pt x="3" y="18"/>
                    </a:cubicBezTo>
                    <a:cubicBezTo>
                      <a:pt x="4" y="18"/>
                      <a:pt x="5" y="18"/>
                      <a:pt x="5" y="18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7"/>
                      <a:pt x="8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9"/>
                      <a:pt x="9" y="1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127"/>
              <p:cNvSpPr>
                <a:spLocks noEditPoints="1"/>
              </p:cNvSpPr>
              <p:nvPr/>
            </p:nvSpPr>
            <p:spPr bwMode="auto">
              <a:xfrm>
                <a:off x="3908" y="2098"/>
                <a:ext cx="21" cy="55"/>
              </a:xfrm>
              <a:custGeom>
                <a:avLst/>
                <a:gdLst>
                  <a:gd name="T0" fmla="*/ 8 w 9"/>
                  <a:gd name="T1" fmla="*/ 19 h 23"/>
                  <a:gd name="T2" fmla="*/ 7 w 9"/>
                  <a:gd name="T3" fmla="*/ 21 h 23"/>
                  <a:gd name="T4" fmla="*/ 6 w 9"/>
                  <a:gd name="T5" fmla="*/ 19 h 23"/>
                  <a:gd name="T6" fmla="*/ 8 w 9"/>
                  <a:gd name="T7" fmla="*/ 17 h 23"/>
                  <a:gd name="T8" fmla="*/ 6 w 9"/>
                  <a:gd name="T9" fmla="*/ 21 h 23"/>
                  <a:gd name="T10" fmla="*/ 6 w 9"/>
                  <a:gd name="T11" fmla="*/ 17 h 23"/>
                  <a:gd name="T12" fmla="*/ 8 w 9"/>
                  <a:gd name="T13" fmla="*/ 14 h 23"/>
                  <a:gd name="T14" fmla="*/ 8 w 9"/>
                  <a:gd name="T15" fmla="*/ 16 h 23"/>
                  <a:gd name="T16" fmla="*/ 6 w 9"/>
                  <a:gd name="T17" fmla="*/ 16 h 23"/>
                  <a:gd name="T18" fmla="*/ 6 w 9"/>
                  <a:gd name="T19" fmla="*/ 14 h 23"/>
                  <a:gd name="T20" fmla="*/ 8 w 9"/>
                  <a:gd name="T21" fmla="*/ 14 h 23"/>
                  <a:gd name="T22" fmla="*/ 6 w 9"/>
                  <a:gd name="T23" fmla="*/ 16 h 23"/>
                  <a:gd name="T24" fmla="*/ 6 w 9"/>
                  <a:gd name="T25" fmla="*/ 12 h 23"/>
                  <a:gd name="T26" fmla="*/ 8 w 9"/>
                  <a:gd name="T27" fmla="*/ 12 h 23"/>
                  <a:gd name="T28" fmla="*/ 6 w 9"/>
                  <a:gd name="T29" fmla="*/ 14 h 23"/>
                  <a:gd name="T30" fmla="*/ 6 w 9"/>
                  <a:gd name="T31" fmla="*/ 10 h 23"/>
                  <a:gd name="T32" fmla="*/ 8 w 9"/>
                  <a:gd name="T33" fmla="*/ 9 h 23"/>
                  <a:gd name="T34" fmla="*/ 6 w 9"/>
                  <a:gd name="T35" fmla="*/ 11 h 23"/>
                  <a:gd name="T36" fmla="*/ 6 w 9"/>
                  <a:gd name="T37" fmla="*/ 10 h 23"/>
                  <a:gd name="T38" fmla="*/ 6 w 9"/>
                  <a:gd name="T39" fmla="*/ 8 h 23"/>
                  <a:gd name="T40" fmla="*/ 7 w 9"/>
                  <a:gd name="T41" fmla="*/ 8 h 23"/>
                  <a:gd name="T42" fmla="*/ 8 w 9"/>
                  <a:gd name="T43" fmla="*/ 6 h 23"/>
                  <a:gd name="T44" fmla="*/ 8 w 9"/>
                  <a:gd name="T45" fmla="*/ 7 h 23"/>
                  <a:gd name="T46" fmla="*/ 6 w 9"/>
                  <a:gd name="T47" fmla="*/ 9 h 23"/>
                  <a:gd name="T48" fmla="*/ 3 w 9"/>
                  <a:gd name="T49" fmla="*/ 21 h 23"/>
                  <a:gd name="T50" fmla="*/ 1 w 9"/>
                  <a:gd name="T51" fmla="*/ 4 h 23"/>
                  <a:gd name="T52" fmla="*/ 5 w 9"/>
                  <a:gd name="T53" fmla="*/ 21 h 23"/>
                  <a:gd name="T54" fmla="*/ 6 w 9"/>
                  <a:gd name="T55" fmla="*/ 6 h 23"/>
                  <a:gd name="T56" fmla="*/ 8 w 9"/>
                  <a:gd name="T57" fmla="*/ 5 h 23"/>
                  <a:gd name="T58" fmla="*/ 6 w 9"/>
                  <a:gd name="T59" fmla="*/ 7 h 23"/>
                  <a:gd name="T60" fmla="*/ 6 w 9"/>
                  <a:gd name="T61" fmla="*/ 4 h 23"/>
                  <a:gd name="T62" fmla="*/ 8 w 9"/>
                  <a:gd name="T63" fmla="*/ 2 h 23"/>
                  <a:gd name="T64" fmla="*/ 8 w 9"/>
                  <a:gd name="T65" fmla="*/ 3 h 23"/>
                  <a:gd name="T66" fmla="*/ 5 w 9"/>
                  <a:gd name="T67" fmla="*/ 3 h 23"/>
                  <a:gd name="T68" fmla="*/ 4 w 9"/>
                  <a:gd name="T69" fmla="*/ 1 h 23"/>
                  <a:gd name="T70" fmla="*/ 7 w 9"/>
                  <a:gd name="T71" fmla="*/ 1 h 23"/>
                  <a:gd name="T72" fmla="*/ 5 w 9"/>
                  <a:gd name="T73" fmla="*/ 3 h 23"/>
                  <a:gd name="T74" fmla="*/ 4 w 9"/>
                  <a:gd name="T75" fmla="*/ 0 h 23"/>
                  <a:gd name="T76" fmla="*/ 1 w 9"/>
                  <a:gd name="T77" fmla="*/ 3 h 23"/>
                  <a:gd name="T78" fmla="*/ 1 w 9"/>
                  <a:gd name="T79" fmla="*/ 3 h 23"/>
                  <a:gd name="T80" fmla="*/ 0 w 9"/>
                  <a:gd name="T81" fmla="*/ 4 h 23"/>
                  <a:gd name="T82" fmla="*/ 0 w 9"/>
                  <a:gd name="T83" fmla="*/ 22 h 23"/>
                  <a:gd name="T84" fmla="*/ 1 w 9"/>
                  <a:gd name="T85" fmla="*/ 22 h 23"/>
                  <a:gd name="T86" fmla="*/ 6 w 9"/>
                  <a:gd name="T87" fmla="*/ 22 h 23"/>
                  <a:gd name="T88" fmla="*/ 6 w 9"/>
                  <a:gd name="T89" fmla="*/ 22 h 23"/>
                  <a:gd name="T90" fmla="*/ 9 w 9"/>
                  <a:gd name="T91" fmla="*/ 21 h 23"/>
                  <a:gd name="T92" fmla="*/ 9 w 9"/>
                  <a:gd name="T93" fmla="*/ 20 h 23"/>
                  <a:gd name="T94" fmla="*/ 9 w 9"/>
                  <a:gd name="T95" fmla="*/ 1 h 23"/>
                  <a:gd name="T96" fmla="*/ 9 w 9"/>
                  <a:gd name="T97" fmla="*/ 1 h 23"/>
                  <a:gd name="T98" fmla="*/ 9 w 9"/>
                  <a:gd name="T99" fmla="*/ 0 h 23"/>
                  <a:gd name="T100" fmla="*/ 8 w 9"/>
                  <a:gd name="T10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9" h="23">
                    <a:moveTo>
                      <a:pt x="7" y="21"/>
                    </a:moveTo>
                    <a:cubicBezTo>
                      <a:pt x="7" y="20"/>
                      <a:pt x="8" y="20"/>
                      <a:pt x="8" y="19"/>
                    </a:cubicBezTo>
                    <a:cubicBezTo>
                      <a:pt x="8" y="19"/>
                      <a:pt x="8" y="20"/>
                      <a:pt x="8" y="20"/>
                    </a:cubicBezTo>
                    <a:cubicBezTo>
                      <a:pt x="8" y="20"/>
                      <a:pt x="7" y="20"/>
                      <a:pt x="7" y="21"/>
                    </a:cubicBezTo>
                    <a:moveTo>
                      <a:pt x="6" y="21"/>
                    </a:moveTo>
                    <a:cubicBezTo>
                      <a:pt x="6" y="20"/>
                      <a:pt x="6" y="20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8"/>
                      <a:pt x="8" y="18"/>
                    </a:cubicBezTo>
                    <a:cubicBezTo>
                      <a:pt x="7" y="19"/>
                      <a:pt x="7" y="20"/>
                      <a:pt x="6" y="21"/>
                    </a:cubicBezTo>
                    <a:moveTo>
                      <a:pt x="6" y="18"/>
                    </a:moveTo>
                    <a:cubicBezTo>
                      <a:pt x="6" y="18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5"/>
                      <a:pt x="8" y="15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6" y="18"/>
                      <a:pt x="6" y="18"/>
                      <a:pt x="6" y="18"/>
                    </a:cubicBezTo>
                    <a:moveTo>
                      <a:pt x="6" y="16"/>
                    </a:moveTo>
                    <a:cubicBezTo>
                      <a:pt x="6" y="16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7" y="14"/>
                      <a:pt x="7" y="13"/>
                      <a:pt x="8" y="12"/>
                    </a:cubicBezTo>
                    <a:cubicBezTo>
                      <a:pt x="8" y="13"/>
                      <a:pt x="8" y="13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6" y="16"/>
                      <a:pt x="6" y="16"/>
                      <a:pt x="6" y="16"/>
                    </a:cubicBezTo>
                    <a:moveTo>
                      <a:pt x="6" y="14"/>
                    </a:moveTo>
                    <a:cubicBezTo>
                      <a:pt x="6" y="13"/>
                      <a:pt x="6" y="13"/>
                      <a:pt x="6" y="12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7" y="12"/>
                      <a:pt x="7" y="13"/>
                      <a:pt x="6" y="14"/>
                    </a:cubicBezTo>
                    <a:moveTo>
                      <a:pt x="6" y="10"/>
                    </a:moveTo>
                    <a:cubicBezTo>
                      <a:pt x="6" y="10"/>
                      <a:pt x="6" y="10"/>
                      <a:pt x="6" y="10"/>
                    </a:cubicBezTo>
                    <a:cubicBezTo>
                      <a:pt x="7" y="9"/>
                      <a:pt x="7" y="8"/>
                      <a:pt x="8" y="8"/>
                    </a:cubicBezTo>
                    <a:cubicBezTo>
                      <a:pt x="8" y="8"/>
                      <a:pt x="8" y="8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moveTo>
                      <a:pt x="6" y="9"/>
                    </a:moveTo>
                    <a:cubicBezTo>
                      <a:pt x="6" y="9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9"/>
                      <a:pt x="6" y="9"/>
                    </a:cubicBezTo>
                    <a:moveTo>
                      <a:pt x="5" y="21"/>
                    </a:moveTo>
                    <a:cubicBezTo>
                      <a:pt x="4" y="21"/>
                      <a:pt x="4" y="21"/>
                      <a:pt x="3" y="21"/>
                    </a:cubicBezTo>
                    <a:cubicBezTo>
                      <a:pt x="3" y="21"/>
                      <a:pt x="2" y="21"/>
                      <a:pt x="2" y="21"/>
                    </a:cubicBezTo>
                    <a:cubicBezTo>
                      <a:pt x="2" y="16"/>
                      <a:pt x="2" y="8"/>
                      <a:pt x="1" y="4"/>
                    </a:cubicBezTo>
                    <a:cubicBezTo>
                      <a:pt x="3" y="4"/>
                      <a:pt x="4" y="4"/>
                      <a:pt x="5" y="4"/>
                    </a:cubicBezTo>
                    <a:cubicBezTo>
                      <a:pt x="5" y="7"/>
                      <a:pt x="5" y="17"/>
                      <a:pt x="5" y="21"/>
                    </a:cubicBezTo>
                    <a:moveTo>
                      <a:pt x="6" y="7"/>
                    </a:moveTo>
                    <a:cubicBezTo>
                      <a:pt x="6" y="6"/>
                      <a:pt x="6" y="6"/>
                      <a:pt x="6" y="6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7"/>
                      <a:pt x="6" y="7"/>
                      <a:pt x="6" y="7"/>
                    </a:cubicBezTo>
                    <a:moveTo>
                      <a:pt x="6" y="5"/>
                    </a:moveTo>
                    <a:cubicBezTo>
                      <a:pt x="6" y="5"/>
                      <a:pt x="6" y="4"/>
                      <a:pt x="6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5"/>
                      <a:pt x="6" y="5"/>
                      <a:pt x="6" y="5"/>
                    </a:cubicBezTo>
                    <a:moveTo>
                      <a:pt x="5" y="3"/>
                    </a:moveTo>
                    <a:cubicBezTo>
                      <a:pt x="5" y="3"/>
                      <a:pt x="4" y="3"/>
                      <a:pt x="2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5" y="1"/>
                      <a:pt x="6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3"/>
                      <a:pt x="5" y="3"/>
                    </a:cubicBezTo>
                    <a:moveTo>
                      <a:pt x="7" y="0"/>
                    </a:moveTo>
                    <a:cubicBezTo>
                      <a:pt x="5" y="0"/>
                      <a:pt x="4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8"/>
                      <a:pt x="1" y="16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2"/>
                      <a:pt x="3" y="22"/>
                      <a:pt x="3" y="22"/>
                    </a:cubicBezTo>
                    <a:cubicBezTo>
                      <a:pt x="4" y="22"/>
                      <a:pt x="5" y="22"/>
                      <a:pt x="6" y="22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7" y="22"/>
                      <a:pt x="8" y="21"/>
                      <a:pt x="9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15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128"/>
              <p:cNvSpPr>
                <a:spLocks noEditPoints="1"/>
              </p:cNvSpPr>
              <p:nvPr/>
            </p:nvSpPr>
            <p:spPr bwMode="auto">
              <a:xfrm>
                <a:off x="3444" y="2408"/>
                <a:ext cx="138" cy="147"/>
              </a:xfrm>
              <a:custGeom>
                <a:avLst/>
                <a:gdLst>
                  <a:gd name="T0" fmla="*/ 15 w 58"/>
                  <a:gd name="T1" fmla="*/ 50 h 62"/>
                  <a:gd name="T2" fmla="*/ 20 w 58"/>
                  <a:gd name="T3" fmla="*/ 50 h 62"/>
                  <a:gd name="T4" fmla="*/ 34 w 58"/>
                  <a:gd name="T5" fmla="*/ 58 h 62"/>
                  <a:gd name="T6" fmla="*/ 19 w 58"/>
                  <a:gd name="T7" fmla="*/ 11 h 62"/>
                  <a:gd name="T8" fmla="*/ 20 w 58"/>
                  <a:gd name="T9" fmla="*/ 8 h 62"/>
                  <a:gd name="T10" fmla="*/ 24 w 58"/>
                  <a:gd name="T11" fmla="*/ 2 h 62"/>
                  <a:gd name="T12" fmla="*/ 22 w 58"/>
                  <a:gd name="T13" fmla="*/ 9 h 62"/>
                  <a:gd name="T14" fmla="*/ 23 w 58"/>
                  <a:gd name="T15" fmla="*/ 10 h 62"/>
                  <a:gd name="T16" fmla="*/ 20 w 58"/>
                  <a:gd name="T17" fmla="*/ 12 h 62"/>
                  <a:gd name="T18" fmla="*/ 19 w 58"/>
                  <a:gd name="T19" fmla="*/ 15 h 62"/>
                  <a:gd name="T20" fmla="*/ 18 w 58"/>
                  <a:gd name="T21" fmla="*/ 17 h 62"/>
                  <a:gd name="T22" fmla="*/ 15 w 58"/>
                  <a:gd name="T23" fmla="*/ 22 h 62"/>
                  <a:gd name="T24" fmla="*/ 15 w 58"/>
                  <a:gd name="T25" fmla="*/ 24 h 62"/>
                  <a:gd name="T26" fmla="*/ 11 w 58"/>
                  <a:gd name="T27" fmla="*/ 28 h 62"/>
                  <a:gd name="T28" fmla="*/ 13 w 58"/>
                  <a:gd name="T29" fmla="*/ 31 h 62"/>
                  <a:gd name="T30" fmla="*/ 10 w 58"/>
                  <a:gd name="T31" fmla="*/ 31 h 62"/>
                  <a:gd name="T32" fmla="*/ 5 w 58"/>
                  <a:gd name="T33" fmla="*/ 38 h 62"/>
                  <a:gd name="T34" fmla="*/ 35 w 58"/>
                  <a:gd name="T35" fmla="*/ 54 h 62"/>
                  <a:gd name="T36" fmla="*/ 14 w 58"/>
                  <a:gd name="T37" fmla="*/ 46 h 62"/>
                  <a:gd name="T38" fmla="*/ 7 w 58"/>
                  <a:gd name="T39" fmla="*/ 32 h 62"/>
                  <a:gd name="T40" fmla="*/ 9 w 58"/>
                  <a:gd name="T41" fmla="*/ 26 h 62"/>
                  <a:gd name="T42" fmla="*/ 13 w 58"/>
                  <a:gd name="T43" fmla="*/ 24 h 62"/>
                  <a:gd name="T44" fmla="*/ 15 w 58"/>
                  <a:gd name="T45" fmla="*/ 19 h 62"/>
                  <a:gd name="T46" fmla="*/ 17 w 58"/>
                  <a:gd name="T47" fmla="*/ 13 h 62"/>
                  <a:gd name="T48" fmla="*/ 25 w 58"/>
                  <a:gd name="T49" fmla="*/ 10 h 62"/>
                  <a:gd name="T50" fmla="*/ 26 w 58"/>
                  <a:gd name="T51" fmla="*/ 3 h 62"/>
                  <a:gd name="T52" fmla="*/ 57 w 58"/>
                  <a:gd name="T53" fmla="*/ 16 h 62"/>
                  <a:gd name="T54" fmla="*/ 30 w 58"/>
                  <a:gd name="T55" fmla="*/ 51 h 62"/>
                  <a:gd name="T56" fmla="*/ 10 w 58"/>
                  <a:gd name="T57" fmla="*/ 32 h 62"/>
                  <a:gd name="T58" fmla="*/ 13 w 58"/>
                  <a:gd name="T59" fmla="*/ 29 h 62"/>
                  <a:gd name="T60" fmla="*/ 15 w 58"/>
                  <a:gd name="T61" fmla="*/ 25 h 62"/>
                  <a:gd name="T62" fmla="*/ 18 w 58"/>
                  <a:gd name="T63" fmla="*/ 18 h 62"/>
                  <a:gd name="T64" fmla="*/ 20 w 58"/>
                  <a:gd name="T65" fmla="*/ 14 h 62"/>
                  <a:gd name="T66" fmla="*/ 27 w 58"/>
                  <a:gd name="T67" fmla="*/ 0 h 62"/>
                  <a:gd name="T68" fmla="*/ 23 w 58"/>
                  <a:gd name="T69" fmla="*/ 1 h 62"/>
                  <a:gd name="T70" fmla="*/ 19 w 58"/>
                  <a:gd name="T71" fmla="*/ 9 h 62"/>
                  <a:gd name="T72" fmla="*/ 20 w 58"/>
                  <a:gd name="T73" fmla="*/ 11 h 62"/>
                  <a:gd name="T74" fmla="*/ 18 w 58"/>
                  <a:gd name="T75" fmla="*/ 10 h 62"/>
                  <a:gd name="T76" fmla="*/ 15 w 58"/>
                  <a:gd name="T77" fmla="*/ 15 h 62"/>
                  <a:gd name="T78" fmla="*/ 15 w 58"/>
                  <a:gd name="T79" fmla="*/ 18 h 62"/>
                  <a:gd name="T80" fmla="*/ 11 w 58"/>
                  <a:gd name="T81" fmla="*/ 22 h 62"/>
                  <a:gd name="T82" fmla="*/ 12 w 58"/>
                  <a:gd name="T83" fmla="*/ 23 h 62"/>
                  <a:gd name="T84" fmla="*/ 10 w 58"/>
                  <a:gd name="T85" fmla="*/ 24 h 62"/>
                  <a:gd name="T86" fmla="*/ 7 w 58"/>
                  <a:gd name="T87" fmla="*/ 28 h 62"/>
                  <a:gd name="T88" fmla="*/ 7 w 58"/>
                  <a:gd name="T89" fmla="*/ 31 h 62"/>
                  <a:gd name="T90" fmla="*/ 4 w 58"/>
                  <a:gd name="T91" fmla="*/ 32 h 62"/>
                  <a:gd name="T92" fmla="*/ 3 w 58"/>
                  <a:gd name="T93" fmla="*/ 40 h 62"/>
                  <a:gd name="T94" fmla="*/ 15 w 58"/>
                  <a:gd name="T95" fmla="*/ 51 h 62"/>
                  <a:gd name="T96" fmla="*/ 34 w 58"/>
                  <a:gd name="T97" fmla="*/ 62 h 62"/>
                  <a:gd name="T98" fmla="*/ 39 w 58"/>
                  <a:gd name="T99" fmla="*/ 57 h 62"/>
                  <a:gd name="T100" fmla="*/ 56 w 58"/>
                  <a:gd name="T101" fmla="*/ 21 h 62"/>
                  <a:gd name="T102" fmla="*/ 27 w 58"/>
                  <a:gd name="T10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8" h="62">
                    <a:moveTo>
                      <a:pt x="34" y="61"/>
                    </a:moveTo>
                    <a:cubicBezTo>
                      <a:pt x="32" y="59"/>
                      <a:pt x="28" y="57"/>
                      <a:pt x="25" y="56"/>
                    </a:cubicBezTo>
                    <a:cubicBezTo>
                      <a:pt x="24" y="55"/>
                      <a:pt x="22" y="54"/>
                      <a:pt x="21" y="54"/>
                    </a:cubicBezTo>
                    <a:cubicBezTo>
                      <a:pt x="19" y="53"/>
                      <a:pt x="17" y="52"/>
                      <a:pt x="15" y="50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3" y="41"/>
                      <a:pt x="3" y="40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6" y="48"/>
                      <a:pt x="18" y="49"/>
                      <a:pt x="20" y="50"/>
                    </a:cubicBezTo>
                    <a:cubicBezTo>
                      <a:pt x="21" y="51"/>
                      <a:pt x="22" y="52"/>
                      <a:pt x="24" y="52"/>
                    </a:cubicBezTo>
                    <a:cubicBezTo>
                      <a:pt x="27" y="54"/>
                      <a:pt x="30" y="55"/>
                      <a:pt x="33" y="58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4" y="57"/>
                      <a:pt x="35" y="55"/>
                      <a:pt x="36" y="54"/>
                    </a:cubicBezTo>
                    <a:cubicBezTo>
                      <a:pt x="36" y="55"/>
                      <a:pt x="37" y="55"/>
                      <a:pt x="37" y="55"/>
                    </a:cubicBezTo>
                    <a:cubicBezTo>
                      <a:pt x="36" y="57"/>
                      <a:pt x="35" y="59"/>
                      <a:pt x="34" y="61"/>
                    </a:cubicBezTo>
                    <a:moveTo>
                      <a:pt x="19" y="11"/>
                    </a:moveTo>
                    <a:cubicBezTo>
                      <a:pt x="20" y="11"/>
                      <a:pt x="20" y="11"/>
                      <a:pt x="20" y="11"/>
                    </a:cubicBezTo>
                    <a:cubicBezTo>
                      <a:pt x="21" y="11"/>
                      <a:pt x="21" y="10"/>
                      <a:pt x="21" y="10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0" y="9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1" y="7"/>
                      <a:pt x="21" y="6"/>
                      <a:pt x="22" y="5"/>
                    </a:cubicBezTo>
                    <a:cubicBezTo>
                      <a:pt x="22" y="4"/>
                      <a:pt x="22" y="4"/>
                      <a:pt x="23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4" y="4"/>
                      <a:pt x="24" y="4"/>
                    </a:cubicBezTo>
                    <a:cubicBezTo>
                      <a:pt x="24" y="5"/>
                      <a:pt x="23" y="6"/>
                      <a:pt x="22" y="8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3" y="10"/>
                      <a:pt x="23" y="10"/>
                    </a:cubicBezTo>
                    <a:cubicBezTo>
                      <a:pt x="23" y="10"/>
                      <a:pt x="22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1" y="11"/>
                      <a:pt x="21" y="11"/>
                      <a:pt x="20" y="12"/>
                    </a:cubicBezTo>
                    <a:cubicBezTo>
                      <a:pt x="20" y="13"/>
                      <a:pt x="19" y="14"/>
                      <a:pt x="19" y="15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20" y="15"/>
                      <a:pt x="20" y="15"/>
                      <a:pt x="20" y="16"/>
                    </a:cubicBezTo>
                    <a:cubicBezTo>
                      <a:pt x="21" y="16"/>
                      <a:pt x="21" y="17"/>
                      <a:pt x="20" y="17"/>
                    </a:cubicBezTo>
                    <a:cubicBezTo>
                      <a:pt x="20" y="17"/>
                      <a:pt x="20" y="17"/>
                      <a:pt x="19" y="17"/>
                    </a:cubicBezTo>
                    <a:cubicBezTo>
                      <a:pt x="19" y="17"/>
                      <a:pt x="19" y="17"/>
                      <a:pt x="18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7" y="18"/>
                      <a:pt x="16" y="20"/>
                      <a:pt x="15" y="21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4"/>
                      <a:pt x="16" y="24"/>
                      <a:pt x="15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3" y="25"/>
                      <a:pt x="13" y="25"/>
                      <a:pt x="13" y="26"/>
                    </a:cubicBezTo>
                    <a:cubicBezTo>
                      <a:pt x="12" y="27"/>
                      <a:pt x="12" y="27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29"/>
                      <a:pt x="12" y="29"/>
                      <a:pt x="13" y="29"/>
                    </a:cubicBezTo>
                    <a:cubicBezTo>
                      <a:pt x="13" y="30"/>
                      <a:pt x="13" y="30"/>
                      <a:pt x="13" y="31"/>
                    </a:cubicBezTo>
                    <a:cubicBezTo>
                      <a:pt x="12" y="31"/>
                      <a:pt x="12" y="31"/>
                      <a:pt x="11" y="31"/>
                    </a:cubicBezTo>
                    <a:cubicBezTo>
                      <a:pt x="11" y="31"/>
                      <a:pt x="10" y="31"/>
                      <a:pt x="10" y="31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8" y="35"/>
                      <a:pt x="8" y="35"/>
                      <a:pt x="5" y="38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1" y="48"/>
                      <a:pt x="23" y="49"/>
                      <a:pt x="25" y="50"/>
                    </a:cubicBezTo>
                    <a:cubicBezTo>
                      <a:pt x="27" y="50"/>
                      <a:pt x="28" y="51"/>
                      <a:pt x="29" y="51"/>
                    </a:cubicBezTo>
                    <a:cubicBezTo>
                      <a:pt x="31" y="52"/>
                      <a:pt x="33" y="53"/>
                      <a:pt x="35" y="54"/>
                    </a:cubicBezTo>
                    <a:cubicBezTo>
                      <a:pt x="34" y="55"/>
                      <a:pt x="34" y="56"/>
                      <a:pt x="33" y="57"/>
                    </a:cubicBezTo>
                    <a:cubicBezTo>
                      <a:pt x="31" y="55"/>
                      <a:pt x="27" y="53"/>
                      <a:pt x="24" y="52"/>
                    </a:cubicBezTo>
                    <a:cubicBezTo>
                      <a:pt x="23" y="51"/>
                      <a:pt x="21" y="50"/>
                      <a:pt x="20" y="50"/>
                    </a:cubicBezTo>
                    <a:cubicBezTo>
                      <a:pt x="18" y="49"/>
                      <a:pt x="16" y="47"/>
                      <a:pt x="14" y="46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3" y="35"/>
                      <a:pt x="3" y="35"/>
                      <a:pt x="5" y="32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6" y="32"/>
                      <a:pt x="6" y="32"/>
                      <a:pt x="7" y="32"/>
                    </a:cubicBezTo>
                    <a:cubicBezTo>
                      <a:pt x="7" y="32"/>
                      <a:pt x="8" y="32"/>
                      <a:pt x="9" y="31"/>
                    </a:cubicBezTo>
                    <a:cubicBezTo>
                      <a:pt x="9" y="31"/>
                      <a:pt x="9" y="30"/>
                      <a:pt x="9" y="29"/>
                    </a:cubicBezTo>
                    <a:cubicBezTo>
                      <a:pt x="9" y="29"/>
                      <a:pt x="8" y="28"/>
                      <a:pt x="8" y="28"/>
                    </a:cubicBezTo>
                    <a:cubicBezTo>
                      <a:pt x="8" y="27"/>
                      <a:pt x="9" y="27"/>
                      <a:pt x="9" y="26"/>
                    </a:cubicBezTo>
                    <a:cubicBezTo>
                      <a:pt x="9" y="26"/>
                      <a:pt x="10" y="25"/>
                      <a:pt x="10" y="25"/>
                    </a:cubicBezTo>
                    <a:cubicBezTo>
                      <a:pt x="10" y="25"/>
                      <a:pt x="11" y="25"/>
                      <a:pt x="11" y="25"/>
                    </a:cubicBezTo>
                    <a:cubicBezTo>
                      <a:pt x="11" y="25"/>
                      <a:pt x="11" y="25"/>
                      <a:pt x="12" y="25"/>
                    </a:cubicBezTo>
                    <a:cubicBezTo>
                      <a:pt x="12" y="25"/>
                      <a:pt x="13" y="25"/>
                      <a:pt x="13" y="24"/>
                    </a:cubicBezTo>
                    <a:cubicBezTo>
                      <a:pt x="13" y="23"/>
                      <a:pt x="13" y="23"/>
                      <a:pt x="13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3" y="21"/>
                      <a:pt x="14" y="19"/>
                      <a:pt x="14" y="18"/>
                    </a:cubicBezTo>
                    <a:cubicBezTo>
                      <a:pt x="14" y="18"/>
                      <a:pt x="15" y="19"/>
                      <a:pt x="15" y="19"/>
                    </a:cubicBezTo>
                    <a:cubicBezTo>
                      <a:pt x="16" y="19"/>
                      <a:pt x="17" y="18"/>
                      <a:pt x="17" y="18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6" y="15"/>
                      <a:pt x="16" y="15"/>
                    </a:cubicBezTo>
                    <a:cubicBezTo>
                      <a:pt x="16" y="14"/>
                      <a:pt x="17" y="14"/>
                      <a:pt x="17" y="13"/>
                    </a:cubicBezTo>
                    <a:cubicBezTo>
                      <a:pt x="18" y="12"/>
                      <a:pt x="18" y="12"/>
                      <a:pt x="18" y="11"/>
                    </a:cubicBezTo>
                    <a:cubicBezTo>
                      <a:pt x="19" y="11"/>
                      <a:pt x="19" y="11"/>
                      <a:pt x="19" y="11"/>
                    </a:cubicBezTo>
                    <a:moveTo>
                      <a:pt x="23" y="11"/>
                    </a:moveTo>
                    <a:cubicBezTo>
                      <a:pt x="24" y="11"/>
                      <a:pt x="24" y="11"/>
                      <a:pt x="25" y="10"/>
                    </a:cubicBezTo>
                    <a:cubicBezTo>
                      <a:pt x="25" y="10"/>
                      <a:pt x="25" y="9"/>
                      <a:pt x="24" y="9"/>
                    </a:cubicBezTo>
                    <a:cubicBezTo>
                      <a:pt x="24" y="8"/>
                      <a:pt x="24" y="8"/>
                      <a:pt x="23" y="8"/>
                    </a:cubicBezTo>
                    <a:cubicBezTo>
                      <a:pt x="24" y="6"/>
                      <a:pt x="25" y="5"/>
                      <a:pt x="25" y="5"/>
                    </a:cubicBezTo>
                    <a:cubicBezTo>
                      <a:pt x="25" y="4"/>
                      <a:pt x="25" y="4"/>
                      <a:pt x="26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2"/>
                      <a:pt x="27" y="1"/>
                    </a:cubicBezTo>
                    <a:cubicBezTo>
                      <a:pt x="37" y="5"/>
                      <a:pt x="47" y="11"/>
                      <a:pt x="57" y="16"/>
                    </a:cubicBezTo>
                    <a:cubicBezTo>
                      <a:pt x="56" y="18"/>
                      <a:pt x="56" y="19"/>
                      <a:pt x="55" y="21"/>
                    </a:cubicBezTo>
                    <a:cubicBezTo>
                      <a:pt x="55" y="22"/>
                      <a:pt x="55" y="22"/>
                      <a:pt x="54" y="24"/>
                    </a:cubicBezTo>
                    <a:cubicBezTo>
                      <a:pt x="49" y="37"/>
                      <a:pt x="45" y="44"/>
                      <a:pt x="39" y="56"/>
                    </a:cubicBezTo>
                    <a:cubicBezTo>
                      <a:pt x="36" y="53"/>
                      <a:pt x="33" y="52"/>
                      <a:pt x="30" y="51"/>
                    </a:cubicBezTo>
                    <a:cubicBezTo>
                      <a:pt x="28" y="50"/>
                      <a:pt x="27" y="50"/>
                      <a:pt x="26" y="49"/>
                    </a:cubicBezTo>
                    <a:cubicBezTo>
                      <a:pt x="24" y="48"/>
                      <a:pt x="22" y="47"/>
                      <a:pt x="20" y="46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8" y="35"/>
                      <a:pt x="8" y="35"/>
                      <a:pt x="10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32"/>
                      <a:pt x="11" y="32"/>
                      <a:pt x="11" y="32"/>
                    </a:cubicBezTo>
                    <a:cubicBezTo>
                      <a:pt x="12" y="32"/>
                      <a:pt x="13" y="32"/>
                      <a:pt x="13" y="31"/>
                    </a:cubicBezTo>
                    <a:cubicBezTo>
                      <a:pt x="14" y="31"/>
                      <a:pt x="14" y="30"/>
                      <a:pt x="13" y="29"/>
                    </a:cubicBezTo>
                    <a:cubicBezTo>
                      <a:pt x="13" y="29"/>
                      <a:pt x="13" y="28"/>
                      <a:pt x="12" y="28"/>
                    </a:cubicBezTo>
                    <a:cubicBezTo>
                      <a:pt x="13" y="27"/>
                      <a:pt x="13" y="27"/>
                      <a:pt x="13" y="26"/>
                    </a:cubicBezTo>
                    <a:cubicBezTo>
                      <a:pt x="14" y="26"/>
                      <a:pt x="14" y="25"/>
                      <a:pt x="14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6" y="25"/>
                      <a:pt x="17" y="24"/>
                      <a:pt x="17" y="24"/>
                    </a:cubicBezTo>
                    <a:cubicBezTo>
                      <a:pt x="17" y="23"/>
                      <a:pt x="17" y="23"/>
                      <a:pt x="17" y="22"/>
                    </a:cubicBezTo>
                    <a:cubicBezTo>
                      <a:pt x="17" y="22"/>
                      <a:pt x="16" y="21"/>
                      <a:pt x="16" y="21"/>
                    </a:cubicBezTo>
                    <a:cubicBezTo>
                      <a:pt x="17" y="20"/>
                      <a:pt x="18" y="19"/>
                      <a:pt x="18" y="18"/>
                    </a:cubicBezTo>
                    <a:cubicBezTo>
                      <a:pt x="18" y="18"/>
                      <a:pt x="19" y="18"/>
                      <a:pt x="19" y="18"/>
                    </a:cubicBezTo>
                    <a:cubicBezTo>
                      <a:pt x="20" y="18"/>
                      <a:pt x="21" y="18"/>
                      <a:pt x="21" y="17"/>
                    </a:cubicBezTo>
                    <a:cubicBezTo>
                      <a:pt x="21" y="17"/>
                      <a:pt x="21" y="16"/>
                      <a:pt x="21" y="15"/>
                    </a:cubicBezTo>
                    <a:cubicBezTo>
                      <a:pt x="21" y="15"/>
                      <a:pt x="20" y="15"/>
                      <a:pt x="20" y="14"/>
                    </a:cubicBezTo>
                    <a:cubicBezTo>
                      <a:pt x="20" y="14"/>
                      <a:pt x="20" y="13"/>
                      <a:pt x="21" y="13"/>
                    </a:cubicBezTo>
                    <a:cubicBezTo>
                      <a:pt x="21" y="12"/>
                      <a:pt x="22" y="11"/>
                      <a:pt x="22" y="11"/>
                    </a:cubicBezTo>
                    <a:cubicBezTo>
                      <a:pt x="22" y="11"/>
                      <a:pt x="23" y="11"/>
                      <a:pt x="23" y="11"/>
                    </a:cubicBezTo>
                    <a:moveTo>
                      <a:pt x="27" y="0"/>
                    </a:moveTo>
                    <a:cubicBezTo>
                      <a:pt x="26" y="1"/>
                      <a:pt x="26" y="1"/>
                      <a:pt x="26" y="1"/>
                    </a:cubicBezTo>
                    <a:cubicBezTo>
                      <a:pt x="26" y="1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4" y="1"/>
                      <a:pt x="24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2" y="3"/>
                      <a:pt x="21" y="4"/>
                      <a:pt x="21" y="5"/>
                    </a:cubicBezTo>
                    <a:cubicBezTo>
                      <a:pt x="20" y="6"/>
                      <a:pt x="20" y="7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19" y="11"/>
                    </a:cubicBezTo>
                    <a:cubicBezTo>
                      <a:pt x="19" y="11"/>
                      <a:pt x="19" y="11"/>
                      <a:pt x="19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7" y="12"/>
                      <a:pt x="16" y="13"/>
                    </a:cubicBezTo>
                    <a:cubicBezTo>
                      <a:pt x="16" y="14"/>
                      <a:pt x="15" y="14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6" y="15"/>
                      <a:pt x="16" y="16"/>
                      <a:pt x="16" y="16"/>
                    </a:cubicBezTo>
                    <a:cubicBezTo>
                      <a:pt x="17" y="16"/>
                      <a:pt x="17" y="17"/>
                      <a:pt x="16" y="17"/>
                    </a:cubicBezTo>
                    <a:cubicBezTo>
                      <a:pt x="16" y="18"/>
                      <a:pt x="16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4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3" y="19"/>
                      <a:pt x="12" y="21"/>
                      <a:pt x="1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2" y="22"/>
                      <a:pt x="12" y="22"/>
                      <a:pt x="12" y="23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1" y="24"/>
                      <a:pt x="10" y="24"/>
                      <a:pt x="10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5"/>
                      <a:pt x="9" y="25"/>
                      <a:pt x="8" y="26"/>
                    </a:cubicBezTo>
                    <a:cubicBezTo>
                      <a:pt x="8" y="27"/>
                      <a:pt x="7" y="27"/>
                      <a:pt x="7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8" y="28"/>
                      <a:pt x="8" y="29"/>
                      <a:pt x="8" y="29"/>
                    </a:cubicBezTo>
                    <a:cubicBezTo>
                      <a:pt x="8" y="30"/>
                      <a:pt x="8" y="30"/>
                      <a:pt x="8" y="31"/>
                    </a:cubicBezTo>
                    <a:cubicBezTo>
                      <a:pt x="8" y="31"/>
                      <a:pt x="7" y="31"/>
                      <a:pt x="7" y="31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3" y="35"/>
                      <a:pt x="3" y="35"/>
                      <a:pt x="0" y="37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2" y="40"/>
                      <a:pt x="2" y="41"/>
                      <a:pt x="1" y="42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7" y="52"/>
                      <a:pt x="19" y="53"/>
                      <a:pt x="21" y="54"/>
                    </a:cubicBezTo>
                    <a:cubicBezTo>
                      <a:pt x="22" y="55"/>
                      <a:pt x="23" y="56"/>
                      <a:pt x="25" y="56"/>
                    </a:cubicBezTo>
                    <a:cubicBezTo>
                      <a:pt x="28" y="58"/>
                      <a:pt x="31" y="59"/>
                      <a:pt x="34" y="62"/>
                    </a:cubicBezTo>
                    <a:cubicBezTo>
                      <a:pt x="34" y="62"/>
                      <a:pt x="34" y="62"/>
                      <a:pt x="34" y="62"/>
                    </a:cubicBezTo>
                    <a:cubicBezTo>
                      <a:pt x="35" y="62"/>
                      <a:pt x="35" y="62"/>
                      <a:pt x="35" y="62"/>
                    </a:cubicBezTo>
                    <a:cubicBezTo>
                      <a:pt x="36" y="60"/>
                      <a:pt x="37" y="58"/>
                      <a:pt x="38" y="56"/>
                    </a:cubicBezTo>
                    <a:cubicBezTo>
                      <a:pt x="39" y="57"/>
                      <a:pt x="39" y="57"/>
                      <a:pt x="39" y="57"/>
                    </a:cubicBezTo>
                    <a:cubicBezTo>
                      <a:pt x="39" y="57"/>
                      <a:pt x="39" y="57"/>
                      <a:pt x="39" y="57"/>
                    </a:cubicBezTo>
                    <a:cubicBezTo>
                      <a:pt x="39" y="57"/>
                      <a:pt x="39" y="57"/>
                      <a:pt x="39" y="57"/>
                    </a:cubicBezTo>
                    <a:cubicBezTo>
                      <a:pt x="40" y="56"/>
                      <a:pt x="40" y="56"/>
                      <a:pt x="40" y="56"/>
                    </a:cubicBezTo>
                    <a:cubicBezTo>
                      <a:pt x="46" y="45"/>
                      <a:pt x="49" y="37"/>
                      <a:pt x="55" y="24"/>
                    </a:cubicBezTo>
                    <a:cubicBezTo>
                      <a:pt x="55" y="23"/>
                      <a:pt x="56" y="22"/>
                      <a:pt x="56" y="21"/>
                    </a:cubicBezTo>
                    <a:cubicBezTo>
                      <a:pt x="56" y="20"/>
                      <a:pt x="57" y="19"/>
                      <a:pt x="58" y="16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48" y="10"/>
                      <a:pt x="37" y="5"/>
                      <a:pt x="2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129"/>
              <p:cNvSpPr>
                <a:spLocks/>
              </p:cNvSpPr>
              <p:nvPr/>
            </p:nvSpPr>
            <p:spPr bwMode="auto">
              <a:xfrm>
                <a:off x="3510" y="2436"/>
                <a:ext cx="50" cy="29"/>
              </a:xfrm>
              <a:custGeom>
                <a:avLst/>
                <a:gdLst>
                  <a:gd name="T0" fmla="*/ 1 w 21"/>
                  <a:gd name="T1" fmla="*/ 0 h 12"/>
                  <a:gd name="T2" fmla="*/ 0 w 21"/>
                  <a:gd name="T3" fmla="*/ 0 h 12"/>
                  <a:gd name="T4" fmla="*/ 1 w 21"/>
                  <a:gd name="T5" fmla="*/ 1 h 12"/>
                  <a:gd name="T6" fmla="*/ 6 w 21"/>
                  <a:gd name="T7" fmla="*/ 4 h 12"/>
                  <a:gd name="T8" fmla="*/ 21 w 21"/>
                  <a:gd name="T9" fmla="*/ 12 h 12"/>
                  <a:gd name="T10" fmla="*/ 21 w 21"/>
                  <a:gd name="T11" fmla="*/ 12 h 12"/>
                  <a:gd name="T12" fmla="*/ 21 w 21"/>
                  <a:gd name="T13" fmla="*/ 12 h 12"/>
                  <a:gd name="T14" fmla="*/ 21 w 21"/>
                  <a:gd name="T15" fmla="*/ 12 h 12"/>
                  <a:gd name="T16" fmla="*/ 7 w 21"/>
                  <a:gd name="T17" fmla="*/ 3 h 12"/>
                  <a:gd name="T18" fmla="*/ 1 w 21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1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11" y="6"/>
                      <a:pt x="16" y="9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17" y="8"/>
                      <a:pt x="12" y="6"/>
                      <a:pt x="7" y="3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130"/>
              <p:cNvSpPr>
                <a:spLocks/>
              </p:cNvSpPr>
              <p:nvPr/>
            </p:nvSpPr>
            <p:spPr bwMode="auto">
              <a:xfrm>
                <a:off x="3506" y="2448"/>
                <a:ext cx="47" cy="26"/>
              </a:xfrm>
              <a:custGeom>
                <a:avLst/>
                <a:gdLst>
                  <a:gd name="T0" fmla="*/ 1 w 20"/>
                  <a:gd name="T1" fmla="*/ 0 h 11"/>
                  <a:gd name="T2" fmla="*/ 0 w 20"/>
                  <a:gd name="T3" fmla="*/ 0 h 11"/>
                  <a:gd name="T4" fmla="*/ 1 w 20"/>
                  <a:gd name="T5" fmla="*/ 1 h 11"/>
                  <a:gd name="T6" fmla="*/ 19 w 20"/>
                  <a:gd name="T7" fmla="*/ 11 h 11"/>
                  <a:gd name="T8" fmla="*/ 19 w 20"/>
                  <a:gd name="T9" fmla="*/ 11 h 11"/>
                  <a:gd name="T10" fmla="*/ 20 w 20"/>
                  <a:gd name="T11" fmla="*/ 11 h 11"/>
                  <a:gd name="T12" fmla="*/ 19 w 20"/>
                  <a:gd name="T13" fmla="*/ 11 h 11"/>
                  <a:gd name="T14" fmla="*/ 1 w 20"/>
                  <a:gd name="T1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1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7" y="4"/>
                      <a:pt x="13" y="8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3" y="7"/>
                      <a:pt x="7" y="3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131"/>
              <p:cNvSpPr>
                <a:spLocks/>
              </p:cNvSpPr>
              <p:nvPr/>
            </p:nvSpPr>
            <p:spPr bwMode="auto">
              <a:xfrm>
                <a:off x="3501" y="2460"/>
                <a:ext cx="50" cy="26"/>
              </a:xfrm>
              <a:custGeom>
                <a:avLst/>
                <a:gdLst>
                  <a:gd name="T0" fmla="*/ 0 w 21"/>
                  <a:gd name="T1" fmla="*/ 0 h 11"/>
                  <a:gd name="T2" fmla="*/ 0 w 21"/>
                  <a:gd name="T3" fmla="*/ 0 h 11"/>
                  <a:gd name="T4" fmla="*/ 0 w 21"/>
                  <a:gd name="T5" fmla="*/ 0 h 11"/>
                  <a:gd name="T6" fmla="*/ 13 w 21"/>
                  <a:gd name="T7" fmla="*/ 8 h 11"/>
                  <a:gd name="T8" fmla="*/ 20 w 21"/>
                  <a:gd name="T9" fmla="*/ 11 h 11"/>
                  <a:gd name="T10" fmla="*/ 20 w 21"/>
                  <a:gd name="T11" fmla="*/ 11 h 11"/>
                  <a:gd name="T12" fmla="*/ 21 w 21"/>
                  <a:gd name="T13" fmla="*/ 11 h 11"/>
                  <a:gd name="T14" fmla="*/ 20 w 21"/>
                  <a:gd name="T15" fmla="*/ 10 h 11"/>
                  <a:gd name="T16" fmla="*/ 14 w 21"/>
                  <a:gd name="T17" fmla="*/ 7 h 11"/>
                  <a:gd name="T18" fmla="*/ 0 w 21"/>
                  <a:gd name="T1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1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4"/>
                      <a:pt x="9" y="6"/>
                      <a:pt x="13" y="8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9" y="5"/>
                      <a:pt x="4" y="3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132"/>
              <p:cNvSpPr>
                <a:spLocks/>
              </p:cNvSpPr>
              <p:nvPr/>
            </p:nvSpPr>
            <p:spPr bwMode="auto">
              <a:xfrm>
                <a:off x="3491" y="2474"/>
                <a:ext cx="50" cy="24"/>
              </a:xfrm>
              <a:custGeom>
                <a:avLst/>
                <a:gdLst>
                  <a:gd name="T0" fmla="*/ 3 w 50"/>
                  <a:gd name="T1" fmla="*/ 0 h 24"/>
                  <a:gd name="T2" fmla="*/ 0 w 50"/>
                  <a:gd name="T3" fmla="*/ 0 h 24"/>
                  <a:gd name="T4" fmla="*/ 3 w 50"/>
                  <a:gd name="T5" fmla="*/ 3 h 24"/>
                  <a:gd name="T6" fmla="*/ 50 w 50"/>
                  <a:gd name="T7" fmla="*/ 24 h 24"/>
                  <a:gd name="T8" fmla="*/ 50 w 50"/>
                  <a:gd name="T9" fmla="*/ 24 h 24"/>
                  <a:gd name="T10" fmla="*/ 50 w 50"/>
                  <a:gd name="T11" fmla="*/ 24 h 24"/>
                  <a:gd name="T12" fmla="*/ 50 w 50"/>
                  <a:gd name="T13" fmla="*/ 22 h 24"/>
                  <a:gd name="T14" fmla="*/ 3 w 50"/>
                  <a:gd name="T1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0" h="24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50" y="24"/>
                    </a:lnTo>
                    <a:lnTo>
                      <a:pt x="50" y="24"/>
                    </a:lnTo>
                    <a:lnTo>
                      <a:pt x="50" y="24"/>
                    </a:lnTo>
                    <a:lnTo>
                      <a:pt x="50" y="22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133"/>
              <p:cNvSpPr>
                <a:spLocks/>
              </p:cNvSpPr>
              <p:nvPr/>
            </p:nvSpPr>
            <p:spPr bwMode="auto">
              <a:xfrm>
                <a:off x="3491" y="2474"/>
                <a:ext cx="50" cy="24"/>
              </a:xfrm>
              <a:custGeom>
                <a:avLst/>
                <a:gdLst>
                  <a:gd name="T0" fmla="*/ 3 w 50"/>
                  <a:gd name="T1" fmla="*/ 0 h 24"/>
                  <a:gd name="T2" fmla="*/ 0 w 50"/>
                  <a:gd name="T3" fmla="*/ 0 h 24"/>
                  <a:gd name="T4" fmla="*/ 3 w 50"/>
                  <a:gd name="T5" fmla="*/ 3 h 24"/>
                  <a:gd name="T6" fmla="*/ 50 w 50"/>
                  <a:gd name="T7" fmla="*/ 24 h 24"/>
                  <a:gd name="T8" fmla="*/ 50 w 50"/>
                  <a:gd name="T9" fmla="*/ 24 h 24"/>
                  <a:gd name="T10" fmla="*/ 50 w 50"/>
                  <a:gd name="T11" fmla="*/ 24 h 24"/>
                  <a:gd name="T12" fmla="*/ 50 w 50"/>
                  <a:gd name="T13" fmla="*/ 22 h 24"/>
                  <a:gd name="T14" fmla="*/ 3 w 50"/>
                  <a:gd name="T1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0" h="24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50" y="24"/>
                    </a:lnTo>
                    <a:lnTo>
                      <a:pt x="50" y="24"/>
                    </a:lnTo>
                    <a:lnTo>
                      <a:pt x="50" y="24"/>
                    </a:lnTo>
                    <a:lnTo>
                      <a:pt x="50" y="22"/>
                    </a:lnTo>
                    <a:lnTo>
                      <a:pt x="3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134"/>
              <p:cNvSpPr>
                <a:spLocks/>
              </p:cNvSpPr>
              <p:nvPr/>
            </p:nvSpPr>
            <p:spPr bwMode="auto">
              <a:xfrm>
                <a:off x="3487" y="2484"/>
                <a:ext cx="50" cy="26"/>
              </a:xfrm>
              <a:custGeom>
                <a:avLst/>
                <a:gdLst>
                  <a:gd name="T0" fmla="*/ 0 w 50"/>
                  <a:gd name="T1" fmla="*/ 0 h 26"/>
                  <a:gd name="T2" fmla="*/ 0 w 50"/>
                  <a:gd name="T3" fmla="*/ 2 h 26"/>
                  <a:gd name="T4" fmla="*/ 0 w 50"/>
                  <a:gd name="T5" fmla="*/ 2 h 26"/>
                  <a:gd name="T6" fmla="*/ 50 w 50"/>
                  <a:gd name="T7" fmla="*/ 26 h 26"/>
                  <a:gd name="T8" fmla="*/ 50 w 50"/>
                  <a:gd name="T9" fmla="*/ 26 h 26"/>
                  <a:gd name="T10" fmla="*/ 50 w 50"/>
                  <a:gd name="T11" fmla="*/ 26 h 26"/>
                  <a:gd name="T12" fmla="*/ 50 w 50"/>
                  <a:gd name="T13" fmla="*/ 23 h 26"/>
                  <a:gd name="T14" fmla="*/ 0 w 50"/>
                  <a:gd name="T1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0" h="26">
                    <a:moveTo>
                      <a:pt x="0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50" y="26"/>
                    </a:lnTo>
                    <a:lnTo>
                      <a:pt x="50" y="26"/>
                    </a:lnTo>
                    <a:lnTo>
                      <a:pt x="50" y="26"/>
                    </a:lnTo>
                    <a:lnTo>
                      <a:pt x="50" y="2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135"/>
              <p:cNvSpPr>
                <a:spLocks/>
              </p:cNvSpPr>
              <p:nvPr/>
            </p:nvSpPr>
            <p:spPr bwMode="auto">
              <a:xfrm>
                <a:off x="3487" y="2484"/>
                <a:ext cx="50" cy="26"/>
              </a:xfrm>
              <a:custGeom>
                <a:avLst/>
                <a:gdLst>
                  <a:gd name="T0" fmla="*/ 0 w 50"/>
                  <a:gd name="T1" fmla="*/ 0 h 26"/>
                  <a:gd name="T2" fmla="*/ 0 w 50"/>
                  <a:gd name="T3" fmla="*/ 2 h 26"/>
                  <a:gd name="T4" fmla="*/ 0 w 50"/>
                  <a:gd name="T5" fmla="*/ 2 h 26"/>
                  <a:gd name="T6" fmla="*/ 50 w 50"/>
                  <a:gd name="T7" fmla="*/ 26 h 26"/>
                  <a:gd name="T8" fmla="*/ 50 w 50"/>
                  <a:gd name="T9" fmla="*/ 26 h 26"/>
                  <a:gd name="T10" fmla="*/ 50 w 50"/>
                  <a:gd name="T11" fmla="*/ 26 h 26"/>
                  <a:gd name="T12" fmla="*/ 50 w 50"/>
                  <a:gd name="T13" fmla="*/ 23 h 26"/>
                  <a:gd name="T14" fmla="*/ 0 w 50"/>
                  <a:gd name="T1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0" h="26">
                    <a:moveTo>
                      <a:pt x="0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50" y="26"/>
                    </a:lnTo>
                    <a:lnTo>
                      <a:pt x="50" y="26"/>
                    </a:lnTo>
                    <a:lnTo>
                      <a:pt x="50" y="26"/>
                    </a:lnTo>
                    <a:lnTo>
                      <a:pt x="50" y="23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136"/>
              <p:cNvSpPr>
                <a:spLocks/>
              </p:cNvSpPr>
              <p:nvPr/>
            </p:nvSpPr>
            <p:spPr bwMode="auto">
              <a:xfrm>
                <a:off x="3482" y="2496"/>
                <a:ext cx="50" cy="26"/>
              </a:xfrm>
              <a:custGeom>
                <a:avLst/>
                <a:gdLst>
                  <a:gd name="T0" fmla="*/ 0 w 50"/>
                  <a:gd name="T1" fmla="*/ 0 h 26"/>
                  <a:gd name="T2" fmla="*/ 0 w 50"/>
                  <a:gd name="T3" fmla="*/ 0 h 26"/>
                  <a:gd name="T4" fmla="*/ 0 w 50"/>
                  <a:gd name="T5" fmla="*/ 2 h 26"/>
                  <a:gd name="T6" fmla="*/ 48 w 50"/>
                  <a:gd name="T7" fmla="*/ 23 h 26"/>
                  <a:gd name="T8" fmla="*/ 48 w 50"/>
                  <a:gd name="T9" fmla="*/ 26 h 26"/>
                  <a:gd name="T10" fmla="*/ 50 w 50"/>
                  <a:gd name="T11" fmla="*/ 23 h 26"/>
                  <a:gd name="T12" fmla="*/ 48 w 50"/>
                  <a:gd name="T13" fmla="*/ 23 h 26"/>
                  <a:gd name="T14" fmla="*/ 0 w 50"/>
                  <a:gd name="T1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0" h="26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48" y="23"/>
                    </a:lnTo>
                    <a:lnTo>
                      <a:pt x="48" y="26"/>
                    </a:lnTo>
                    <a:lnTo>
                      <a:pt x="50" y="23"/>
                    </a:lnTo>
                    <a:lnTo>
                      <a:pt x="48" y="2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137"/>
              <p:cNvSpPr>
                <a:spLocks/>
              </p:cNvSpPr>
              <p:nvPr/>
            </p:nvSpPr>
            <p:spPr bwMode="auto">
              <a:xfrm>
                <a:off x="3482" y="2496"/>
                <a:ext cx="50" cy="26"/>
              </a:xfrm>
              <a:custGeom>
                <a:avLst/>
                <a:gdLst>
                  <a:gd name="T0" fmla="*/ 0 w 50"/>
                  <a:gd name="T1" fmla="*/ 0 h 26"/>
                  <a:gd name="T2" fmla="*/ 0 w 50"/>
                  <a:gd name="T3" fmla="*/ 0 h 26"/>
                  <a:gd name="T4" fmla="*/ 0 w 50"/>
                  <a:gd name="T5" fmla="*/ 2 h 26"/>
                  <a:gd name="T6" fmla="*/ 48 w 50"/>
                  <a:gd name="T7" fmla="*/ 23 h 26"/>
                  <a:gd name="T8" fmla="*/ 48 w 50"/>
                  <a:gd name="T9" fmla="*/ 26 h 26"/>
                  <a:gd name="T10" fmla="*/ 50 w 50"/>
                  <a:gd name="T11" fmla="*/ 23 h 26"/>
                  <a:gd name="T12" fmla="*/ 48 w 50"/>
                  <a:gd name="T13" fmla="*/ 23 h 26"/>
                  <a:gd name="T14" fmla="*/ 0 w 50"/>
                  <a:gd name="T1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0" h="26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48" y="23"/>
                    </a:lnTo>
                    <a:lnTo>
                      <a:pt x="48" y="26"/>
                    </a:lnTo>
                    <a:lnTo>
                      <a:pt x="50" y="23"/>
                    </a:lnTo>
                    <a:lnTo>
                      <a:pt x="48" y="23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138"/>
              <p:cNvSpPr>
                <a:spLocks noEditPoints="1"/>
              </p:cNvSpPr>
              <p:nvPr/>
            </p:nvSpPr>
            <p:spPr bwMode="auto">
              <a:xfrm>
                <a:off x="3584" y="2022"/>
                <a:ext cx="53" cy="53"/>
              </a:xfrm>
              <a:custGeom>
                <a:avLst/>
                <a:gdLst>
                  <a:gd name="T0" fmla="*/ 2 w 22"/>
                  <a:gd name="T1" fmla="*/ 19 h 22"/>
                  <a:gd name="T2" fmla="*/ 6 w 22"/>
                  <a:gd name="T3" fmla="*/ 5 h 22"/>
                  <a:gd name="T4" fmla="*/ 6 w 22"/>
                  <a:gd name="T5" fmla="*/ 3 h 22"/>
                  <a:gd name="T6" fmla="*/ 11 w 22"/>
                  <a:gd name="T7" fmla="*/ 4 h 22"/>
                  <a:gd name="T8" fmla="*/ 10 w 22"/>
                  <a:gd name="T9" fmla="*/ 6 h 22"/>
                  <a:gd name="T10" fmla="*/ 10 w 22"/>
                  <a:gd name="T11" fmla="*/ 7 h 22"/>
                  <a:gd name="T12" fmla="*/ 10 w 22"/>
                  <a:gd name="T13" fmla="*/ 7 h 22"/>
                  <a:gd name="T14" fmla="*/ 13 w 22"/>
                  <a:gd name="T15" fmla="*/ 7 h 22"/>
                  <a:gd name="T16" fmla="*/ 14 w 22"/>
                  <a:gd name="T17" fmla="*/ 7 h 22"/>
                  <a:gd name="T18" fmla="*/ 14 w 22"/>
                  <a:gd name="T19" fmla="*/ 7 h 22"/>
                  <a:gd name="T20" fmla="*/ 15 w 22"/>
                  <a:gd name="T21" fmla="*/ 7 h 22"/>
                  <a:gd name="T22" fmla="*/ 16 w 22"/>
                  <a:gd name="T23" fmla="*/ 4 h 22"/>
                  <a:gd name="T24" fmla="*/ 21 w 22"/>
                  <a:gd name="T25" fmla="*/ 5 h 22"/>
                  <a:gd name="T26" fmla="*/ 21 w 22"/>
                  <a:gd name="T27" fmla="*/ 9 h 22"/>
                  <a:gd name="T28" fmla="*/ 17 w 22"/>
                  <a:gd name="T29" fmla="*/ 20 h 22"/>
                  <a:gd name="T30" fmla="*/ 17 w 22"/>
                  <a:gd name="T31" fmla="*/ 20 h 22"/>
                  <a:gd name="T32" fmla="*/ 17 w 22"/>
                  <a:gd name="T33" fmla="*/ 21 h 22"/>
                  <a:gd name="T34" fmla="*/ 17 w 22"/>
                  <a:gd name="T35" fmla="*/ 21 h 22"/>
                  <a:gd name="T36" fmla="*/ 7 w 22"/>
                  <a:gd name="T37" fmla="*/ 19 h 22"/>
                  <a:gd name="T38" fmla="*/ 2 w 22"/>
                  <a:gd name="T39" fmla="*/ 19 h 22"/>
                  <a:gd name="T40" fmla="*/ 2 w 22"/>
                  <a:gd name="T41" fmla="*/ 19 h 22"/>
                  <a:gd name="T42" fmla="*/ 14 w 22"/>
                  <a:gd name="T43" fmla="*/ 6 h 22"/>
                  <a:gd name="T44" fmla="*/ 14 w 22"/>
                  <a:gd name="T45" fmla="*/ 6 h 22"/>
                  <a:gd name="T46" fmla="*/ 11 w 22"/>
                  <a:gd name="T47" fmla="*/ 6 h 22"/>
                  <a:gd name="T48" fmla="*/ 13 w 22"/>
                  <a:gd name="T49" fmla="*/ 1 h 22"/>
                  <a:gd name="T50" fmla="*/ 16 w 22"/>
                  <a:gd name="T51" fmla="*/ 1 h 22"/>
                  <a:gd name="T52" fmla="*/ 14 w 22"/>
                  <a:gd name="T53" fmla="*/ 6 h 22"/>
                  <a:gd name="T54" fmla="*/ 14 w 22"/>
                  <a:gd name="T55" fmla="*/ 6 h 22"/>
                  <a:gd name="T56" fmla="*/ 13 w 22"/>
                  <a:gd name="T57" fmla="*/ 0 h 22"/>
                  <a:gd name="T58" fmla="*/ 13 w 22"/>
                  <a:gd name="T59" fmla="*/ 0 h 22"/>
                  <a:gd name="T60" fmla="*/ 11 w 22"/>
                  <a:gd name="T61" fmla="*/ 3 h 22"/>
                  <a:gd name="T62" fmla="*/ 6 w 22"/>
                  <a:gd name="T63" fmla="*/ 2 h 22"/>
                  <a:gd name="T64" fmla="*/ 5 w 22"/>
                  <a:gd name="T65" fmla="*/ 2 h 22"/>
                  <a:gd name="T66" fmla="*/ 5 w 22"/>
                  <a:gd name="T67" fmla="*/ 3 h 22"/>
                  <a:gd name="T68" fmla="*/ 5 w 22"/>
                  <a:gd name="T69" fmla="*/ 5 h 22"/>
                  <a:gd name="T70" fmla="*/ 0 w 22"/>
                  <a:gd name="T71" fmla="*/ 19 h 22"/>
                  <a:gd name="T72" fmla="*/ 0 w 22"/>
                  <a:gd name="T73" fmla="*/ 20 h 22"/>
                  <a:gd name="T74" fmla="*/ 1 w 22"/>
                  <a:gd name="T75" fmla="*/ 20 h 22"/>
                  <a:gd name="T76" fmla="*/ 2 w 22"/>
                  <a:gd name="T77" fmla="*/ 20 h 22"/>
                  <a:gd name="T78" fmla="*/ 7 w 22"/>
                  <a:gd name="T79" fmla="*/ 20 h 22"/>
                  <a:gd name="T80" fmla="*/ 17 w 22"/>
                  <a:gd name="T81" fmla="*/ 22 h 22"/>
                  <a:gd name="T82" fmla="*/ 17 w 22"/>
                  <a:gd name="T83" fmla="*/ 22 h 22"/>
                  <a:gd name="T84" fmla="*/ 17 w 22"/>
                  <a:gd name="T85" fmla="*/ 22 h 22"/>
                  <a:gd name="T86" fmla="*/ 18 w 22"/>
                  <a:gd name="T87" fmla="*/ 21 h 22"/>
                  <a:gd name="T88" fmla="*/ 18 w 22"/>
                  <a:gd name="T89" fmla="*/ 20 h 22"/>
                  <a:gd name="T90" fmla="*/ 22 w 22"/>
                  <a:gd name="T91" fmla="*/ 9 h 22"/>
                  <a:gd name="T92" fmla="*/ 22 w 22"/>
                  <a:gd name="T93" fmla="*/ 4 h 22"/>
                  <a:gd name="T94" fmla="*/ 22 w 22"/>
                  <a:gd name="T95" fmla="*/ 4 h 22"/>
                  <a:gd name="T96" fmla="*/ 22 w 22"/>
                  <a:gd name="T97" fmla="*/ 4 h 22"/>
                  <a:gd name="T98" fmla="*/ 16 w 22"/>
                  <a:gd name="T99" fmla="*/ 3 h 22"/>
                  <a:gd name="T100" fmla="*/ 17 w 22"/>
                  <a:gd name="T101" fmla="*/ 1 h 22"/>
                  <a:gd name="T102" fmla="*/ 17 w 22"/>
                  <a:gd name="T103" fmla="*/ 1 h 22"/>
                  <a:gd name="T104" fmla="*/ 17 w 22"/>
                  <a:gd name="T105" fmla="*/ 0 h 22"/>
                  <a:gd name="T106" fmla="*/ 13 w 22"/>
                  <a:gd name="T107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2" h="22">
                    <a:moveTo>
                      <a:pt x="2" y="19"/>
                    </a:moveTo>
                    <a:cubicBezTo>
                      <a:pt x="4" y="15"/>
                      <a:pt x="5" y="9"/>
                      <a:pt x="6" y="5"/>
                    </a:cubicBezTo>
                    <a:cubicBezTo>
                      <a:pt x="6" y="5"/>
                      <a:pt x="6" y="4"/>
                      <a:pt x="6" y="3"/>
                    </a:cubicBezTo>
                    <a:cubicBezTo>
                      <a:pt x="7" y="4"/>
                      <a:pt x="9" y="4"/>
                      <a:pt x="11" y="4"/>
                    </a:cubicBezTo>
                    <a:cubicBezTo>
                      <a:pt x="10" y="5"/>
                      <a:pt x="10" y="5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8" y="4"/>
                      <a:pt x="19" y="4"/>
                      <a:pt x="21" y="5"/>
                    </a:cubicBezTo>
                    <a:cubicBezTo>
                      <a:pt x="21" y="6"/>
                      <a:pt x="21" y="7"/>
                      <a:pt x="21" y="9"/>
                    </a:cubicBezTo>
                    <a:cubicBezTo>
                      <a:pt x="20" y="13"/>
                      <a:pt x="19" y="17"/>
                      <a:pt x="17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5" y="19"/>
                      <a:pt x="4" y="19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moveTo>
                      <a:pt x="14" y="6"/>
                    </a:moveTo>
                    <a:cubicBezTo>
                      <a:pt x="14" y="6"/>
                      <a:pt x="14" y="6"/>
                      <a:pt x="14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4"/>
                      <a:pt x="13" y="2"/>
                      <a:pt x="13" y="1"/>
                    </a:cubicBezTo>
                    <a:cubicBezTo>
                      <a:pt x="14" y="1"/>
                      <a:pt x="15" y="1"/>
                      <a:pt x="16" y="1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moveTo>
                      <a:pt x="13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2"/>
                      <a:pt x="11" y="3"/>
                    </a:cubicBezTo>
                    <a:cubicBezTo>
                      <a:pt x="9" y="3"/>
                      <a:pt x="7" y="3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4"/>
                      <a:pt x="5" y="5"/>
                    </a:cubicBezTo>
                    <a:cubicBezTo>
                      <a:pt x="4" y="9"/>
                      <a:pt x="3" y="15"/>
                      <a:pt x="0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2" y="20"/>
                      <a:pt x="2" y="20"/>
                    </a:cubicBezTo>
                    <a:cubicBezTo>
                      <a:pt x="4" y="20"/>
                      <a:pt x="5" y="20"/>
                      <a:pt x="7" y="20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20" y="17"/>
                      <a:pt x="21" y="13"/>
                      <a:pt x="22" y="9"/>
                    </a:cubicBezTo>
                    <a:cubicBezTo>
                      <a:pt x="22" y="7"/>
                      <a:pt x="22" y="6"/>
                      <a:pt x="22" y="4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0" y="3"/>
                      <a:pt x="18" y="3"/>
                      <a:pt x="16" y="3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6" y="0"/>
                      <a:pt x="14" y="0"/>
                      <a:pt x="1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139"/>
              <p:cNvSpPr>
                <a:spLocks/>
              </p:cNvSpPr>
              <p:nvPr/>
            </p:nvSpPr>
            <p:spPr bwMode="auto">
              <a:xfrm>
                <a:off x="3601" y="2044"/>
                <a:ext cx="26" cy="4"/>
              </a:xfrm>
              <a:custGeom>
                <a:avLst/>
                <a:gdLst>
                  <a:gd name="T0" fmla="*/ 1 w 11"/>
                  <a:gd name="T1" fmla="*/ 0 h 2"/>
                  <a:gd name="T2" fmla="*/ 0 w 11"/>
                  <a:gd name="T3" fmla="*/ 0 h 2"/>
                  <a:gd name="T4" fmla="*/ 1 w 11"/>
                  <a:gd name="T5" fmla="*/ 1 h 2"/>
                  <a:gd name="T6" fmla="*/ 10 w 11"/>
                  <a:gd name="T7" fmla="*/ 2 h 2"/>
                  <a:gd name="T8" fmla="*/ 11 w 11"/>
                  <a:gd name="T9" fmla="*/ 1 h 2"/>
                  <a:gd name="T10" fmla="*/ 10 w 11"/>
                  <a:gd name="T11" fmla="*/ 1 h 2"/>
                  <a:gd name="T12" fmla="*/ 1 w 11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4" y="1"/>
                      <a:pt x="7" y="2"/>
                      <a:pt x="10" y="2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7" y="1"/>
                      <a:pt x="4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140"/>
              <p:cNvSpPr>
                <a:spLocks/>
              </p:cNvSpPr>
              <p:nvPr/>
            </p:nvSpPr>
            <p:spPr bwMode="auto">
              <a:xfrm>
                <a:off x="3599" y="2051"/>
                <a:ext cx="26" cy="5"/>
              </a:xfrm>
              <a:custGeom>
                <a:avLst/>
                <a:gdLst>
                  <a:gd name="T0" fmla="*/ 1 w 11"/>
                  <a:gd name="T1" fmla="*/ 0 h 2"/>
                  <a:gd name="T2" fmla="*/ 0 w 11"/>
                  <a:gd name="T3" fmla="*/ 0 h 2"/>
                  <a:gd name="T4" fmla="*/ 0 w 11"/>
                  <a:gd name="T5" fmla="*/ 1 h 2"/>
                  <a:gd name="T6" fmla="*/ 10 w 11"/>
                  <a:gd name="T7" fmla="*/ 2 h 2"/>
                  <a:gd name="T8" fmla="*/ 11 w 11"/>
                  <a:gd name="T9" fmla="*/ 2 h 2"/>
                  <a:gd name="T10" fmla="*/ 10 w 11"/>
                  <a:gd name="T11" fmla="*/ 1 h 2"/>
                  <a:gd name="T12" fmla="*/ 1 w 11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2"/>
                      <a:pt x="7" y="2"/>
                      <a:pt x="10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7" y="1"/>
                      <a:pt x="4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141"/>
              <p:cNvSpPr>
                <a:spLocks/>
              </p:cNvSpPr>
              <p:nvPr/>
            </p:nvSpPr>
            <p:spPr bwMode="auto">
              <a:xfrm>
                <a:off x="3599" y="2058"/>
                <a:ext cx="7" cy="2"/>
              </a:xfrm>
              <a:custGeom>
                <a:avLst/>
                <a:gdLst>
                  <a:gd name="T0" fmla="*/ 1 w 3"/>
                  <a:gd name="T1" fmla="*/ 0 h 1"/>
                  <a:gd name="T2" fmla="*/ 0 w 3"/>
                  <a:gd name="T3" fmla="*/ 0 h 1"/>
                  <a:gd name="T4" fmla="*/ 0 w 3"/>
                  <a:gd name="T5" fmla="*/ 0 h 1"/>
                  <a:gd name="T6" fmla="*/ 0 w 3"/>
                  <a:gd name="T7" fmla="*/ 1 h 1"/>
                  <a:gd name="T8" fmla="*/ 1 w 3"/>
                  <a:gd name="T9" fmla="*/ 1 h 1"/>
                  <a:gd name="T10" fmla="*/ 3 w 3"/>
                  <a:gd name="T11" fmla="*/ 1 h 1"/>
                  <a:gd name="T12" fmla="*/ 3 w 3"/>
                  <a:gd name="T13" fmla="*/ 1 h 1"/>
                  <a:gd name="T14" fmla="*/ 3 w 3"/>
                  <a:gd name="T15" fmla="*/ 1 h 1"/>
                  <a:gd name="T16" fmla="*/ 3 w 3"/>
                  <a:gd name="T17" fmla="*/ 0 h 1"/>
                  <a:gd name="T18" fmla="*/ 1 w 3"/>
                  <a:gd name="T1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142"/>
              <p:cNvSpPr>
                <a:spLocks/>
              </p:cNvSpPr>
              <p:nvPr/>
            </p:nvSpPr>
            <p:spPr bwMode="auto">
              <a:xfrm>
                <a:off x="3520" y="2044"/>
                <a:ext cx="33" cy="12"/>
              </a:xfrm>
              <a:custGeom>
                <a:avLst/>
                <a:gdLst>
                  <a:gd name="T0" fmla="*/ 13 w 14"/>
                  <a:gd name="T1" fmla="*/ 0 h 5"/>
                  <a:gd name="T2" fmla="*/ 0 w 14"/>
                  <a:gd name="T3" fmla="*/ 4 h 5"/>
                  <a:gd name="T4" fmla="*/ 0 w 14"/>
                  <a:gd name="T5" fmla="*/ 5 h 5"/>
                  <a:gd name="T6" fmla="*/ 1 w 14"/>
                  <a:gd name="T7" fmla="*/ 5 h 5"/>
                  <a:gd name="T8" fmla="*/ 13 w 14"/>
                  <a:gd name="T9" fmla="*/ 1 h 5"/>
                  <a:gd name="T10" fmla="*/ 14 w 14"/>
                  <a:gd name="T11" fmla="*/ 0 h 5"/>
                  <a:gd name="T12" fmla="*/ 13 w 14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5">
                    <a:moveTo>
                      <a:pt x="13" y="0"/>
                    </a:moveTo>
                    <a:cubicBezTo>
                      <a:pt x="12" y="1"/>
                      <a:pt x="3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3" y="5"/>
                      <a:pt x="13" y="1"/>
                      <a:pt x="13" y="1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143"/>
              <p:cNvSpPr>
                <a:spLocks/>
              </p:cNvSpPr>
              <p:nvPr/>
            </p:nvSpPr>
            <p:spPr bwMode="auto">
              <a:xfrm>
                <a:off x="3522" y="2053"/>
                <a:ext cx="31" cy="10"/>
              </a:xfrm>
              <a:custGeom>
                <a:avLst/>
                <a:gdLst>
                  <a:gd name="T0" fmla="*/ 12 w 13"/>
                  <a:gd name="T1" fmla="*/ 0 h 4"/>
                  <a:gd name="T2" fmla="*/ 5 w 13"/>
                  <a:gd name="T3" fmla="*/ 2 h 4"/>
                  <a:gd name="T4" fmla="*/ 0 w 13"/>
                  <a:gd name="T5" fmla="*/ 3 h 4"/>
                  <a:gd name="T6" fmla="*/ 0 w 13"/>
                  <a:gd name="T7" fmla="*/ 4 h 4"/>
                  <a:gd name="T8" fmla="*/ 0 w 13"/>
                  <a:gd name="T9" fmla="*/ 4 h 4"/>
                  <a:gd name="T10" fmla="*/ 1 w 13"/>
                  <a:gd name="T11" fmla="*/ 4 h 4"/>
                  <a:gd name="T12" fmla="*/ 6 w 13"/>
                  <a:gd name="T13" fmla="*/ 3 h 4"/>
                  <a:gd name="T14" fmla="*/ 12 w 13"/>
                  <a:gd name="T15" fmla="*/ 1 h 4"/>
                  <a:gd name="T16" fmla="*/ 13 w 13"/>
                  <a:gd name="T17" fmla="*/ 0 h 4"/>
                  <a:gd name="T18" fmla="*/ 12 w 13"/>
                  <a:gd name="T19" fmla="*/ 0 h 4"/>
                  <a:gd name="T20" fmla="*/ 12 w 13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4">
                    <a:moveTo>
                      <a:pt x="12" y="0"/>
                    </a:moveTo>
                    <a:cubicBezTo>
                      <a:pt x="11" y="0"/>
                      <a:pt x="10" y="0"/>
                      <a:pt x="5" y="2"/>
                    </a:cubicBezTo>
                    <a:cubicBezTo>
                      <a:pt x="3" y="2"/>
                      <a:pt x="1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3" y="3"/>
                      <a:pt x="6" y="3"/>
                    </a:cubicBezTo>
                    <a:cubicBezTo>
                      <a:pt x="8" y="2"/>
                      <a:pt x="12" y="1"/>
                      <a:pt x="12" y="1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144"/>
              <p:cNvSpPr>
                <a:spLocks/>
              </p:cNvSpPr>
              <p:nvPr/>
            </p:nvSpPr>
            <p:spPr bwMode="auto">
              <a:xfrm>
                <a:off x="3522" y="2065"/>
                <a:ext cx="10" cy="5"/>
              </a:xfrm>
              <a:custGeom>
                <a:avLst/>
                <a:gdLst>
                  <a:gd name="T0" fmla="*/ 3 w 4"/>
                  <a:gd name="T1" fmla="*/ 0 h 2"/>
                  <a:gd name="T2" fmla="*/ 2 w 4"/>
                  <a:gd name="T3" fmla="*/ 1 h 2"/>
                  <a:gd name="T4" fmla="*/ 1 w 4"/>
                  <a:gd name="T5" fmla="*/ 1 h 2"/>
                  <a:gd name="T6" fmla="*/ 1 w 4"/>
                  <a:gd name="T7" fmla="*/ 1 h 2"/>
                  <a:gd name="T8" fmla="*/ 0 w 4"/>
                  <a:gd name="T9" fmla="*/ 1 h 2"/>
                  <a:gd name="T10" fmla="*/ 1 w 4"/>
                  <a:gd name="T11" fmla="*/ 2 h 2"/>
                  <a:gd name="T12" fmla="*/ 1 w 4"/>
                  <a:gd name="T13" fmla="*/ 2 h 2"/>
                  <a:gd name="T14" fmla="*/ 2 w 4"/>
                  <a:gd name="T15" fmla="*/ 1 h 2"/>
                  <a:gd name="T16" fmla="*/ 3 w 4"/>
                  <a:gd name="T17" fmla="*/ 1 h 2"/>
                  <a:gd name="T18" fmla="*/ 3 w 4"/>
                  <a:gd name="T19" fmla="*/ 1 h 2"/>
                  <a:gd name="T20" fmla="*/ 4 w 4"/>
                  <a:gd name="T21" fmla="*/ 1 h 2"/>
                  <a:gd name="T22" fmla="*/ 4 w 4"/>
                  <a:gd name="T23" fmla="*/ 0 h 2"/>
                  <a:gd name="T24" fmla="*/ 3 w 4"/>
                  <a:gd name="T2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" h="2">
                    <a:moveTo>
                      <a:pt x="3" y="0"/>
                    </a:moveTo>
                    <a:cubicBezTo>
                      <a:pt x="3" y="0"/>
                      <a:pt x="2" y="0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145"/>
              <p:cNvSpPr>
                <a:spLocks noEditPoints="1"/>
              </p:cNvSpPr>
              <p:nvPr/>
            </p:nvSpPr>
            <p:spPr bwMode="auto">
              <a:xfrm>
                <a:off x="3510" y="2017"/>
                <a:ext cx="62" cy="74"/>
              </a:xfrm>
              <a:custGeom>
                <a:avLst/>
                <a:gdLst>
                  <a:gd name="T0" fmla="*/ 7 w 26"/>
                  <a:gd name="T1" fmla="*/ 27 h 31"/>
                  <a:gd name="T2" fmla="*/ 25 w 26"/>
                  <a:gd name="T3" fmla="*/ 25 h 31"/>
                  <a:gd name="T4" fmla="*/ 24 w 26"/>
                  <a:gd name="T5" fmla="*/ 25 h 31"/>
                  <a:gd name="T6" fmla="*/ 24 w 26"/>
                  <a:gd name="T7" fmla="*/ 25 h 31"/>
                  <a:gd name="T8" fmla="*/ 23 w 26"/>
                  <a:gd name="T9" fmla="*/ 26 h 31"/>
                  <a:gd name="T10" fmla="*/ 7 w 26"/>
                  <a:gd name="T11" fmla="*/ 29 h 31"/>
                  <a:gd name="T12" fmla="*/ 21 w 26"/>
                  <a:gd name="T13" fmla="*/ 4 h 31"/>
                  <a:gd name="T14" fmla="*/ 23 w 26"/>
                  <a:gd name="T15" fmla="*/ 10 h 31"/>
                  <a:gd name="T16" fmla="*/ 8 w 26"/>
                  <a:gd name="T17" fmla="*/ 9 h 31"/>
                  <a:gd name="T18" fmla="*/ 7 w 26"/>
                  <a:gd name="T19" fmla="*/ 3 h 31"/>
                  <a:gd name="T20" fmla="*/ 10 w 26"/>
                  <a:gd name="T21" fmla="*/ 1 h 31"/>
                  <a:gd name="T22" fmla="*/ 12 w 26"/>
                  <a:gd name="T23" fmla="*/ 7 h 31"/>
                  <a:gd name="T24" fmla="*/ 8 w 26"/>
                  <a:gd name="T25" fmla="*/ 10 h 31"/>
                  <a:gd name="T26" fmla="*/ 12 w 26"/>
                  <a:gd name="T27" fmla="*/ 4 h 31"/>
                  <a:gd name="T28" fmla="*/ 19 w 26"/>
                  <a:gd name="T29" fmla="*/ 1 h 31"/>
                  <a:gd name="T30" fmla="*/ 7 w 26"/>
                  <a:gd name="T31" fmla="*/ 26 h 31"/>
                  <a:gd name="T32" fmla="*/ 6 w 26"/>
                  <a:gd name="T33" fmla="*/ 26 h 31"/>
                  <a:gd name="T34" fmla="*/ 1 w 26"/>
                  <a:gd name="T35" fmla="*/ 8 h 31"/>
                  <a:gd name="T36" fmla="*/ 6 w 26"/>
                  <a:gd name="T37" fmla="*/ 6 h 31"/>
                  <a:gd name="T38" fmla="*/ 7 w 26"/>
                  <a:gd name="T39" fmla="*/ 10 h 31"/>
                  <a:gd name="T40" fmla="*/ 20 w 26"/>
                  <a:gd name="T41" fmla="*/ 0 h 31"/>
                  <a:gd name="T42" fmla="*/ 19 w 26"/>
                  <a:gd name="T43" fmla="*/ 0 h 31"/>
                  <a:gd name="T44" fmla="*/ 18 w 26"/>
                  <a:gd name="T45" fmla="*/ 0 h 31"/>
                  <a:gd name="T46" fmla="*/ 11 w 26"/>
                  <a:gd name="T47" fmla="*/ 0 h 31"/>
                  <a:gd name="T48" fmla="*/ 10 w 26"/>
                  <a:gd name="T49" fmla="*/ 0 h 31"/>
                  <a:gd name="T50" fmla="*/ 6 w 26"/>
                  <a:gd name="T51" fmla="*/ 2 h 31"/>
                  <a:gd name="T52" fmla="*/ 6 w 26"/>
                  <a:gd name="T53" fmla="*/ 5 h 31"/>
                  <a:gd name="T54" fmla="*/ 1 w 26"/>
                  <a:gd name="T55" fmla="*/ 7 h 31"/>
                  <a:gd name="T56" fmla="*/ 0 w 26"/>
                  <a:gd name="T57" fmla="*/ 7 h 31"/>
                  <a:gd name="T58" fmla="*/ 2 w 26"/>
                  <a:gd name="T59" fmla="*/ 29 h 31"/>
                  <a:gd name="T60" fmla="*/ 2 w 26"/>
                  <a:gd name="T61" fmla="*/ 29 h 31"/>
                  <a:gd name="T62" fmla="*/ 6 w 26"/>
                  <a:gd name="T63" fmla="*/ 30 h 31"/>
                  <a:gd name="T64" fmla="*/ 6 w 26"/>
                  <a:gd name="T65" fmla="*/ 31 h 31"/>
                  <a:gd name="T66" fmla="*/ 11 w 26"/>
                  <a:gd name="T67" fmla="*/ 29 h 31"/>
                  <a:gd name="T68" fmla="*/ 24 w 26"/>
                  <a:gd name="T69" fmla="*/ 27 h 31"/>
                  <a:gd name="T70" fmla="*/ 26 w 26"/>
                  <a:gd name="T71" fmla="*/ 26 h 31"/>
                  <a:gd name="T72" fmla="*/ 24 w 26"/>
                  <a:gd name="T73" fmla="*/ 3 h 31"/>
                  <a:gd name="T74" fmla="*/ 23 w 26"/>
                  <a:gd name="T75" fmla="*/ 2 h 31"/>
                  <a:gd name="T76" fmla="*/ 20 w 26"/>
                  <a:gd name="T77" fmla="*/ 1 h 31"/>
                  <a:gd name="T78" fmla="*/ 20 w 26"/>
                  <a:gd name="T7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6" h="31">
                    <a:moveTo>
                      <a:pt x="7" y="29"/>
                    </a:moveTo>
                    <a:cubicBezTo>
                      <a:pt x="7" y="27"/>
                      <a:pt x="7" y="27"/>
                      <a:pt x="7" y="27"/>
                    </a:cubicBezTo>
                    <a:cubicBezTo>
                      <a:pt x="13" y="25"/>
                      <a:pt x="19" y="24"/>
                      <a:pt x="25" y="23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3" y="26"/>
                      <a:pt x="23" y="26"/>
                      <a:pt x="23" y="26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9" y="28"/>
                      <a:pt x="8" y="29"/>
                      <a:pt x="7" y="29"/>
                    </a:cubicBezTo>
                    <a:moveTo>
                      <a:pt x="24" y="19"/>
                    </a:moveTo>
                    <a:cubicBezTo>
                      <a:pt x="23" y="14"/>
                      <a:pt x="21" y="9"/>
                      <a:pt x="21" y="4"/>
                    </a:cubicBezTo>
                    <a:cubicBezTo>
                      <a:pt x="21" y="4"/>
                      <a:pt x="22" y="4"/>
                      <a:pt x="23" y="3"/>
                    </a:cubicBezTo>
                    <a:cubicBezTo>
                      <a:pt x="23" y="5"/>
                      <a:pt x="23" y="8"/>
                      <a:pt x="23" y="10"/>
                    </a:cubicBezTo>
                    <a:cubicBezTo>
                      <a:pt x="24" y="19"/>
                      <a:pt x="24" y="19"/>
                      <a:pt x="24" y="19"/>
                    </a:cubicBezTo>
                    <a:moveTo>
                      <a:pt x="8" y="9"/>
                    </a:moveTo>
                    <a:cubicBezTo>
                      <a:pt x="8" y="7"/>
                      <a:pt x="7" y="4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2"/>
                      <a:pt x="11" y="3"/>
                      <a:pt x="11" y="4"/>
                    </a:cubicBezTo>
                    <a:cubicBezTo>
                      <a:pt x="11" y="5"/>
                      <a:pt x="12" y="7"/>
                      <a:pt x="12" y="7"/>
                    </a:cubicBezTo>
                    <a:cubicBezTo>
                      <a:pt x="12" y="8"/>
                      <a:pt x="9" y="9"/>
                      <a:pt x="8" y="9"/>
                    </a:cubicBezTo>
                    <a:moveTo>
                      <a:pt x="8" y="10"/>
                    </a:moveTo>
                    <a:cubicBezTo>
                      <a:pt x="9" y="10"/>
                      <a:pt x="13" y="9"/>
                      <a:pt x="13" y="7"/>
                    </a:cubicBezTo>
                    <a:cubicBezTo>
                      <a:pt x="13" y="7"/>
                      <a:pt x="13" y="6"/>
                      <a:pt x="12" y="4"/>
                    </a:cubicBezTo>
                    <a:cubicBezTo>
                      <a:pt x="14" y="3"/>
                      <a:pt x="17" y="2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8"/>
                      <a:pt x="22" y="15"/>
                      <a:pt x="24" y="22"/>
                    </a:cubicBezTo>
                    <a:cubicBezTo>
                      <a:pt x="18" y="23"/>
                      <a:pt x="12" y="24"/>
                      <a:pt x="7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7"/>
                      <a:pt x="4" y="27"/>
                      <a:pt x="2" y="28"/>
                    </a:cubicBezTo>
                    <a:cubicBezTo>
                      <a:pt x="3" y="21"/>
                      <a:pt x="2" y="14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3" y="7"/>
                      <a:pt x="5" y="7"/>
                      <a:pt x="6" y="6"/>
                    </a:cubicBezTo>
                    <a:cubicBezTo>
                      <a:pt x="7" y="7"/>
                      <a:pt x="7" y="8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moveTo>
                      <a:pt x="20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6" y="1"/>
                      <a:pt x="14" y="2"/>
                      <a:pt x="12" y="3"/>
                    </a:cubicBezTo>
                    <a:cubicBezTo>
                      <a:pt x="11" y="2"/>
                      <a:pt x="11" y="1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5" y="6"/>
                      <a:pt x="3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14"/>
                      <a:pt x="2" y="21"/>
                      <a:pt x="1" y="28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3" y="28"/>
                      <a:pt x="5" y="28"/>
                      <a:pt x="6" y="28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8" y="30"/>
                      <a:pt x="9" y="29"/>
                      <a:pt x="11" y="29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5" y="27"/>
                      <a:pt x="26" y="26"/>
                      <a:pt x="26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7"/>
                      <a:pt x="24" y="5"/>
                      <a:pt x="24" y="3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2" y="2"/>
                      <a:pt x="21" y="3"/>
                      <a:pt x="20" y="3"/>
                    </a:cubicBezTo>
                    <a:cubicBezTo>
                      <a:pt x="20" y="2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146"/>
              <p:cNvSpPr>
                <a:spLocks noEditPoints="1"/>
              </p:cNvSpPr>
              <p:nvPr/>
            </p:nvSpPr>
            <p:spPr bwMode="auto">
              <a:xfrm>
                <a:off x="4191" y="1922"/>
                <a:ext cx="83" cy="76"/>
              </a:xfrm>
              <a:custGeom>
                <a:avLst/>
                <a:gdLst>
                  <a:gd name="T0" fmla="*/ 7 w 35"/>
                  <a:gd name="T1" fmla="*/ 22 h 32"/>
                  <a:gd name="T2" fmla="*/ 5 w 35"/>
                  <a:gd name="T3" fmla="*/ 19 h 32"/>
                  <a:gd name="T4" fmla="*/ 19 w 35"/>
                  <a:gd name="T5" fmla="*/ 31 h 32"/>
                  <a:gd name="T6" fmla="*/ 18 w 35"/>
                  <a:gd name="T7" fmla="*/ 30 h 32"/>
                  <a:gd name="T8" fmla="*/ 18 w 35"/>
                  <a:gd name="T9" fmla="*/ 30 h 32"/>
                  <a:gd name="T10" fmla="*/ 17 w 35"/>
                  <a:gd name="T11" fmla="*/ 30 h 32"/>
                  <a:gd name="T12" fmla="*/ 32 w 35"/>
                  <a:gd name="T13" fmla="*/ 13 h 32"/>
                  <a:gd name="T14" fmla="*/ 29 w 35"/>
                  <a:gd name="T15" fmla="*/ 19 h 32"/>
                  <a:gd name="T16" fmla="*/ 23 w 35"/>
                  <a:gd name="T17" fmla="*/ 9 h 32"/>
                  <a:gd name="T18" fmla="*/ 23 w 35"/>
                  <a:gd name="T19" fmla="*/ 2 h 32"/>
                  <a:gd name="T20" fmla="*/ 24 w 35"/>
                  <a:gd name="T21" fmla="*/ 2 h 32"/>
                  <a:gd name="T22" fmla="*/ 25 w 35"/>
                  <a:gd name="T23" fmla="*/ 6 h 32"/>
                  <a:gd name="T24" fmla="*/ 23 w 35"/>
                  <a:gd name="T25" fmla="*/ 9 h 32"/>
                  <a:gd name="T26" fmla="*/ 6 w 35"/>
                  <a:gd name="T27" fmla="*/ 18 h 32"/>
                  <a:gd name="T28" fmla="*/ 5 w 35"/>
                  <a:gd name="T29" fmla="*/ 18 h 32"/>
                  <a:gd name="T30" fmla="*/ 15 w 35"/>
                  <a:gd name="T31" fmla="*/ 2 h 32"/>
                  <a:gd name="T32" fmla="*/ 20 w 35"/>
                  <a:gd name="T33" fmla="*/ 4 h 32"/>
                  <a:gd name="T34" fmla="*/ 18 w 35"/>
                  <a:gd name="T35" fmla="*/ 7 h 32"/>
                  <a:gd name="T36" fmla="*/ 24 w 35"/>
                  <a:gd name="T37" fmla="*/ 10 h 32"/>
                  <a:gd name="T38" fmla="*/ 32 w 35"/>
                  <a:gd name="T39" fmla="*/ 10 h 32"/>
                  <a:gd name="T40" fmla="*/ 21 w 35"/>
                  <a:gd name="T41" fmla="*/ 28 h 32"/>
                  <a:gd name="T42" fmla="*/ 15 w 35"/>
                  <a:gd name="T43" fmla="*/ 0 h 32"/>
                  <a:gd name="T44" fmla="*/ 0 w 35"/>
                  <a:gd name="T45" fmla="*/ 16 h 32"/>
                  <a:gd name="T46" fmla="*/ 4 w 35"/>
                  <a:gd name="T47" fmla="*/ 18 h 32"/>
                  <a:gd name="T48" fmla="*/ 2 w 35"/>
                  <a:gd name="T49" fmla="*/ 21 h 32"/>
                  <a:gd name="T50" fmla="*/ 6 w 35"/>
                  <a:gd name="T51" fmla="*/ 23 h 32"/>
                  <a:gd name="T52" fmla="*/ 19 w 35"/>
                  <a:gd name="T53" fmla="*/ 32 h 32"/>
                  <a:gd name="T54" fmla="*/ 19 w 35"/>
                  <a:gd name="T55" fmla="*/ 32 h 32"/>
                  <a:gd name="T56" fmla="*/ 35 w 35"/>
                  <a:gd name="T57" fmla="*/ 15 h 32"/>
                  <a:gd name="T58" fmla="*/ 35 w 35"/>
                  <a:gd name="T59" fmla="*/ 14 h 32"/>
                  <a:gd name="T60" fmla="*/ 33 w 35"/>
                  <a:gd name="T61" fmla="*/ 11 h 32"/>
                  <a:gd name="T62" fmla="*/ 34 w 35"/>
                  <a:gd name="T63" fmla="*/ 10 h 32"/>
                  <a:gd name="T64" fmla="*/ 34 w 35"/>
                  <a:gd name="T65" fmla="*/ 10 h 32"/>
                  <a:gd name="T66" fmla="*/ 33 w 35"/>
                  <a:gd name="T67" fmla="*/ 9 h 32"/>
                  <a:gd name="T68" fmla="*/ 33 w 35"/>
                  <a:gd name="T69" fmla="*/ 9 h 32"/>
                  <a:gd name="T70" fmla="*/ 27 w 35"/>
                  <a:gd name="T71" fmla="*/ 4 h 32"/>
                  <a:gd name="T72" fmla="*/ 27 w 35"/>
                  <a:gd name="T73" fmla="*/ 3 h 32"/>
                  <a:gd name="T74" fmla="*/ 23 w 35"/>
                  <a:gd name="T75" fmla="*/ 1 h 32"/>
                  <a:gd name="T76" fmla="*/ 22 w 35"/>
                  <a:gd name="T77" fmla="*/ 2 h 32"/>
                  <a:gd name="T78" fmla="*/ 16 w 35"/>
                  <a:gd name="T79" fmla="*/ 1 h 32"/>
                  <a:gd name="T80" fmla="*/ 16 w 35"/>
                  <a:gd name="T81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5" h="32">
                    <a:moveTo>
                      <a:pt x="17" y="30"/>
                    </a:moveTo>
                    <a:cubicBezTo>
                      <a:pt x="7" y="22"/>
                      <a:pt x="7" y="22"/>
                      <a:pt x="7" y="22"/>
                    </a:cubicBezTo>
                    <a:cubicBezTo>
                      <a:pt x="6" y="21"/>
                      <a:pt x="5" y="21"/>
                      <a:pt x="3" y="20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10" y="22"/>
                      <a:pt x="16" y="25"/>
                      <a:pt x="20" y="29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7" y="30"/>
                      <a:pt x="17" y="30"/>
                      <a:pt x="17" y="30"/>
                    </a:cubicBezTo>
                    <a:moveTo>
                      <a:pt x="23" y="26"/>
                    </a:moveTo>
                    <a:cubicBezTo>
                      <a:pt x="25" y="22"/>
                      <a:pt x="28" y="17"/>
                      <a:pt x="32" y="13"/>
                    </a:cubicBezTo>
                    <a:cubicBezTo>
                      <a:pt x="32" y="13"/>
                      <a:pt x="33" y="14"/>
                      <a:pt x="33" y="14"/>
                    </a:cubicBezTo>
                    <a:cubicBezTo>
                      <a:pt x="32" y="16"/>
                      <a:pt x="30" y="17"/>
                      <a:pt x="29" y="19"/>
                    </a:cubicBezTo>
                    <a:cubicBezTo>
                      <a:pt x="23" y="26"/>
                      <a:pt x="23" y="26"/>
                      <a:pt x="23" y="26"/>
                    </a:cubicBezTo>
                    <a:moveTo>
                      <a:pt x="23" y="9"/>
                    </a:moveTo>
                    <a:cubicBezTo>
                      <a:pt x="22" y="9"/>
                      <a:pt x="20" y="8"/>
                      <a:pt x="19" y="7"/>
                    </a:cubicBezTo>
                    <a:cubicBezTo>
                      <a:pt x="21" y="6"/>
                      <a:pt x="22" y="4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4"/>
                      <a:pt x="25" y="5"/>
                      <a:pt x="25" y="6"/>
                    </a:cubicBezTo>
                    <a:cubicBezTo>
                      <a:pt x="24" y="7"/>
                      <a:pt x="23" y="9"/>
                      <a:pt x="23" y="9"/>
                    </a:cubicBezTo>
                    <a:cubicBezTo>
                      <a:pt x="23" y="9"/>
                      <a:pt x="23" y="9"/>
                      <a:pt x="23" y="9"/>
                    </a:cubicBezTo>
                    <a:moveTo>
                      <a:pt x="21" y="28"/>
                    </a:moveTo>
                    <a:cubicBezTo>
                      <a:pt x="16" y="24"/>
                      <a:pt x="11" y="21"/>
                      <a:pt x="6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4" y="17"/>
                      <a:pt x="3" y="16"/>
                      <a:pt x="2" y="16"/>
                    </a:cubicBezTo>
                    <a:cubicBezTo>
                      <a:pt x="7" y="12"/>
                      <a:pt x="11" y="7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7" y="3"/>
                      <a:pt x="18" y="4"/>
                      <a:pt x="20" y="4"/>
                    </a:cubicBezTo>
                    <a:cubicBezTo>
                      <a:pt x="19" y="5"/>
                      <a:pt x="19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9" y="8"/>
                      <a:pt x="21" y="10"/>
                      <a:pt x="23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9"/>
                      <a:pt x="25" y="8"/>
                      <a:pt x="25" y="7"/>
                    </a:cubicBezTo>
                    <a:cubicBezTo>
                      <a:pt x="28" y="8"/>
                      <a:pt x="30" y="9"/>
                      <a:pt x="32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28" y="15"/>
                      <a:pt x="24" y="22"/>
                      <a:pt x="21" y="28"/>
                    </a:cubicBezTo>
                    <a:moveTo>
                      <a:pt x="16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1" y="6"/>
                      <a:pt x="6" y="11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3" y="18"/>
                      <a:pt x="4" y="18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4" y="21"/>
                      <a:pt x="5" y="22"/>
                      <a:pt x="6" y="23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8" y="32"/>
                      <a:pt x="18" y="32"/>
                      <a:pt x="19" y="32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1" y="18"/>
                      <a:pt x="33" y="16"/>
                      <a:pt x="35" y="15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4" y="13"/>
                      <a:pt x="33" y="13"/>
                      <a:pt x="32" y="12"/>
                    </a:cubicBezTo>
                    <a:cubicBezTo>
                      <a:pt x="33" y="12"/>
                      <a:pt x="33" y="11"/>
                      <a:pt x="33" y="11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0" y="8"/>
                      <a:pt x="28" y="7"/>
                      <a:pt x="26" y="6"/>
                    </a:cubicBezTo>
                    <a:cubicBezTo>
                      <a:pt x="26" y="5"/>
                      <a:pt x="27" y="4"/>
                      <a:pt x="27" y="4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2" y="1"/>
                      <a:pt x="22" y="1"/>
                      <a:pt x="22" y="2"/>
                    </a:cubicBezTo>
                    <a:cubicBezTo>
                      <a:pt x="21" y="2"/>
                      <a:pt x="21" y="3"/>
                      <a:pt x="21" y="4"/>
                    </a:cubicBezTo>
                    <a:cubicBezTo>
                      <a:pt x="19" y="3"/>
                      <a:pt x="18" y="2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0"/>
                      <a:pt x="16" y="0"/>
                      <a:pt x="1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147"/>
              <p:cNvSpPr>
                <a:spLocks/>
              </p:cNvSpPr>
              <p:nvPr/>
            </p:nvSpPr>
            <p:spPr bwMode="auto">
              <a:xfrm>
                <a:off x="4217" y="1944"/>
                <a:ext cx="31" cy="16"/>
              </a:xfrm>
              <a:custGeom>
                <a:avLst/>
                <a:gdLst>
                  <a:gd name="T0" fmla="*/ 0 w 13"/>
                  <a:gd name="T1" fmla="*/ 0 h 7"/>
                  <a:gd name="T2" fmla="*/ 0 w 13"/>
                  <a:gd name="T3" fmla="*/ 1 h 7"/>
                  <a:gd name="T4" fmla="*/ 12 w 13"/>
                  <a:gd name="T5" fmla="*/ 7 h 7"/>
                  <a:gd name="T6" fmla="*/ 13 w 13"/>
                  <a:gd name="T7" fmla="*/ 7 h 7"/>
                  <a:gd name="T8" fmla="*/ 13 w 13"/>
                  <a:gd name="T9" fmla="*/ 7 h 7"/>
                  <a:gd name="T10" fmla="*/ 13 w 13"/>
                  <a:gd name="T11" fmla="*/ 6 h 7"/>
                  <a:gd name="T12" fmla="*/ 1 w 13"/>
                  <a:gd name="T13" fmla="*/ 0 h 7"/>
                  <a:gd name="T14" fmla="*/ 0 w 13"/>
                  <a:gd name="T1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7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12" y="7"/>
                      <a:pt x="12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6"/>
                      <a:pt x="3" y="2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Freeform 148"/>
              <p:cNvSpPr>
                <a:spLocks/>
              </p:cNvSpPr>
              <p:nvPr/>
            </p:nvSpPr>
            <p:spPr bwMode="auto">
              <a:xfrm>
                <a:off x="4215" y="1951"/>
                <a:ext cx="26" cy="17"/>
              </a:xfrm>
              <a:custGeom>
                <a:avLst/>
                <a:gdLst>
                  <a:gd name="T0" fmla="*/ 1 w 11"/>
                  <a:gd name="T1" fmla="*/ 0 h 7"/>
                  <a:gd name="T2" fmla="*/ 0 w 11"/>
                  <a:gd name="T3" fmla="*/ 0 h 7"/>
                  <a:gd name="T4" fmla="*/ 0 w 11"/>
                  <a:gd name="T5" fmla="*/ 0 h 7"/>
                  <a:gd name="T6" fmla="*/ 5 w 11"/>
                  <a:gd name="T7" fmla="*/ 3 h 7"/>
                  <a:gd name="T8" fmla="*/ 10 w 11"/>
                  <a:gd name="T9" fmla="*/ 6 h 7"/>
                  <a:gd name="T10" fmla="*/ 11 w 11"/>
                  <a:gd name="T11" fmla="*/ 7 h 7"/>
                  <a:gd name="T12" fmla="*/ 11 w 11"/>
                  <a:gd name="T13" fmla="*/ 7 h 7"/>
                  <a:gd name="T14" fmla="*/ 11 w 11"/>
                  <a:gd name="T15" fmla="*/ 6 h 7"/>
                  <a:gd name="T16" fmla="*/ 5 w 11"/>
                  <a:gd name="T17" fmla="*/ 2 h 7"/>
                  <a:gd name="T18" fmla="*/ 1 w 11"/>
                  <a:gd name="T1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3" y="2"/>
                      <a:pt x="5" y="3"/>
                    </a:cubicBezTo>
                    <a:cubicBezTo>
                      <a:pt x="7" y="4"/>
                      <a:pt x="10" y="6"/>
                      <a:pt x="10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0" y="5"/>
                      <a:pt x="5" y="2"/>
                    </a:cubicBezTo>
                    <a:cubicBezTo>
                      <a:pt x="3" y="1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149"/>
              <p:cNvSpPr>
                <a:spLocks/>
              </p:cNvSpPr>
              <p:nvPr/>
            </p:nvSpPr>
            <p:spPr bwMode="auto">
              <a:xfrm>
                <a:off x="4210" y="1956"/>
                <a:ext cx="7" cy="4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0 h 2"/>
                  <a:gd name="T4" fmla="*/ 2 w 3"/>
                  <a:gd name="T5" fmla="*/ 1 h 2"/>
                  <a:gd name="T6" fmla="*/ 2 w 3"/>
                  <a:gd name="T7" fmla="*/ 2 h 2"/>
                  <a:gd name="T8" fmla="*/ 3 w 3"/>
                  <a:gd name="T9" fmla="*/ 2 h 2"/>
                  <a:gd name="T10" fmla="*/ 3 w 3"/>
                  <a:gd name="T11" fmla="*/ 2 h 2"/>
                  <a:gd name="T12" fmla="*/ 3 w 3"/>
                  <a:gd name="T13" fmla="*/ 2 h 2"/>
                  <a:gd name="T14" fmla="*/ 2 w 3"/>
                  <a:gd name="T15" fmla="*/ 0 h 2"/>
                  <a:gd name="T16" fmla="*/ 1 w 3"/>
                  <a:gd name="T17" fmla="*/ 0 h 2"/>
                  <a:gd name="T18" fmla="*/ 1 w 3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150"/>
              <p:cNvSpPr>
                <a:spLocks/>
              </p:cNvSpPr>
              <p:nvPr/>
            </p:nvSpPr>
            <p:spPr bwMode="auto">
              <a:xfrm>
                <a:off x="4153" y="2491"/>
                <a:ext cx="40" cy="9"/>
              </a:xfrm>
              <a:custGeom>
                <a:avLst/>
                <a:gdLst>
                  <a:gd name="T0" fmla="*/ 1 w 17"/>
                  <a:gd name="T1" fmla="*/ 0 h 4"/>
                  <a:gd name="T2" fmla="*/ 0 w 17"/>
                  <a:gd name="T3" fmla="*/ 1 h 4"/>
                  <a:gd name="T4" fmla="*/ 1 w 17"/>
                  <a:gd name="T5" fmla="*/ 1 h 4"/>
                  <a:gd name="T6" fmla="*/ 16 w 17"/>
                  <a:gd name="T7" fmla="*/ 4 h 4"/>
                  <a:gd name="T8" fmla="*/ 17 w 17"/>
                  <a:gd name="T9" fmla="*/ 4 h 4"/>
                  <a:gd name="T10" fmla="*/ 16 w 17"/>
                  <a:gd name="T11" fmla="*/ 3 h 4"/>
                  <a:gd name="T12" fmla="*/ 16 w 17"/>
                  <a:gd name="T13" fmla="*/ 3 h 4"/>
                  <a:gd name="T14" fmla="*/ 1 w 17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4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3"/>
                      <a:pt x="15" y="4"/>
                      <a:pt x="16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4" y="3"/>
                      <a:pt x="4" y="2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151"/>
              <p:cNvSpPr>
                <a:spLocks/>
              </p:cNvSpPr>
              <p:nvPr/>
            </p:nvSpPr>
            <p:spPr bwMode="auto">
              <a:xfrm>
                <a:off x="4153" y="2500"/>
                <a:ext cx="33" cy="10"/>
              </a:xfrm>
              <a:custGeom>
                <a:avLst/>
                <a:gdLst>
                  <a:gd name="T0" fmla="*/ 1 w 14"/>
                  <a:gd name="T1" fmla="*/ 0 h 4"/>
                  <a:gd name="T2" fmla="*/ 0 w 14"/>
                  <a:gd name="T3" fmla="*/ 0 h 4"/>
                  <a:gd name="T4" fmla="*/ 0 w 14"/>
                  <a:gd name="T5" fmla="*/ 1 h 4"/>
                  <a:gd name="T6" fmla="*/ 6 w 14"/>
                  <a:gd name="T7" fmla="*/ 2 h 4"/>
                  <a:gd name="T8" fmla="*/ 13 w 14"/>
                  <a:gd name="T9" fmla="*/ 4 h 4"/>
                  <a:gd name="T10" fmla="*/ 14 w 14"/>
                  <a:gd name="T11" fmla="*/ 4 h 4"/>
                  <a:gd name="T12" fmla="*/ 14 w 14"/>
                  <a:gd name="T13" fmla="*/ 4 h 4"/>
                  <a:gd name="T14" fmla="*/ 14 w 14"/>
                  <a:gd name="T15" fmla="*/ 3 h 4"/>
                  <a:gd name="T16" fmla="*/ 6 w 14"/>
                  <a:gd name="T17" fmla="*/ 1 h 4"/>
                  <a:gd name="T18" fmla="*/ 1 w 14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4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4" y="1"/>
                      <a:pt x="6" y="2"/>
                    </a:cubicBezTo>
                    <a:cubicBezTo>
                      <a:pt x="9" y="3"/>
                      <a:pt x="13" y="4"/>
                      <a:pt x="13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3" y="2"/>
                      <a:pt x="6" y="1"/>
                    </a:cubicBezTo>
                    <a:cubicBezTo>
                      <a:pt x="4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152"/>
              <p:cNvSpPr>
                <a:spLocks/>
              </p:cNvSpPr>
              <p:nvPr/>
            </p:nvSpPr>
            <p:spPr bwMode="auto">
              <a:xfrm>
                <a:off x="4150" y="2505"/>
                <a:ext cx="10" cy="7"/>
              </a:xfrm>
              <a:custGeom>
                <a:avLst/>
                <a:gdLst>
                  <a:gd name="T0" fmla="*/ 0 w 4"/>
                  <a:gd name="T1" fmla="*/ 0 h 3"/>
                  <a:gd name="T2" fmla="*/ 0 w 4"/>
                  <a:gd name="T3" fmla="*/ 1 h 3"/>
                  <a:gd name="T4" fmla="*/ 2 w 4"/>
                  <a:gd name="T5" fmla="*/ 2 h 3"/>
                  <a:gd name="T6" fmla="*/ 3 w 4"/>
                  <a:gd name="T7" fmla="*/ 2 h 3"/>
                  <a:gd name="T8" fmla="*/ 3 w 4"/>
                  <a:gd name="T9" fmla="*/ 3 h 3"/>
                  <a:gd name="T10" fmla="*/ 3 w 4"/>
                  <a:gd name="T11" fmla="*/ 2 h 3"/>
                  <a:gd name="T12" fmla="*/ 4 w 4"/>
                  <a:gd name="T13" fmla="*/ 2 h 3"/>
                  <a:gd name="T14" fmla="*/ 2 w 4"/>
                  <a:gd name="T15" fmla="*/ 1 h 3"/>
                  <a:gd name="T16" fmla="*/ 1 w 4"/>
                  <a:gd name="T17" fmla="*/ 1 h 3"/>
                  <a:gd name="T18" fmla="*/ 0 w 4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153"/>
              <p:cNvSpPr>
                <a:spLocks noEditPoints="1"/>
              </p:cNvSpPr>
              <p:nvPr/>
            </p:nvSpPr>
            <p:spPr bwMode="auto">
              <a:xfrm>
                <a:off x="4131" y="2462"/>
                <a:ext cx="88" cy="86"/>
              </a:xfrm>
              <a:custGeom>
                <a:avLst/>
                <a:gdLst>
                  <a:gd name="T0" fmla="*/ 9 w 37"/>
                  <a:gd name="T1" fmla="*/ 28 h 36"/>
                  <a:gd name="T2" fmla="*/ 6 w 37"/>
                  <a:gd name="T3" fmla="*/ 25 h 36"/>
                  <a:gd name="T4" fmla="*/ 25 w 37"/>
                  <a:gd name="T5" fmla="*/ 34 h 36"/>
                  <a:gd name="T6" fmla="*/ 24 w 37"/>
                  <a:gd name="T7" fmla="*/ 34 h 36"/>
                  <a:gd name="T8" fmla="*/ 24 w 37"/>
                  <a:gd name="T9" fmla="*/ 34 h 36"/>
                  <a:gd name="T10" fmla="*/ 23 w 37"/>
                  <a:gd name="T11" fmla="*/ 33 h 36"/>
                  <a:gd name="T12" fmla="*/ 33 w 37"/>
                  <a:gd name="T13" fmla="*/ 10 h 36"/>
                  <a:gd name="T14" fmla="*/ 32 w 37"/>
                  <a:gd name="T15" fmla="*/ 18 h 36"/>
                  <a:gd name="T16" fmla="*/ 5 w 37"/>
                  <a:gd name="T17" fmla="*/ 24 h 36"/>
                  <a:gd name="T18" fmla="*/ 11 w 37"/>
                  <a:gd name="T19" fmla="*/ 3 h 36"/>
                  <a:gd name="T20" fmla="*/ 17 w 37"/>
                  <a:gd name="T21" fmla="*/ 5 h 36"/>
                  <a:gd name="T22" fmla="*/ 16 w 37"/>
                  <a:gd name="T23" fmla="*/ 9 h 36"/>
                  <a:gd name="T24" fmla="*/ 23 w 37"/>
                  <a:gd name="T25" fmla="*/ 9 h 36"/>
                  <a:gd name="T26" fmla="*/ 33 w 37"/>
                  <a:gd name="T27" fmla="*/ 7 h 36"/>
                  <a:gd name="T28" fmla="*/ 26 w 37"/>
                  <a:gd name="T29" fmla="*/ 30 h 36"/>
                  <a:gd name="T30" fmla="*/ 6 w 37"/>
                  <a:gd name="T31" fmla="*/ 24 h 36"/>
                  <a:gd name="T32" fmla="*/ 21 w 37"/>
                  <a:gd name="T33" fmla="*/ 9 h 36"/>
                  <a:gd name="T34" fmla="*/ 19 w 37"/>
                  <a:gd name="T35" fmla="*/ 1 h 36"/>
                  <a:gd name="T36" fmla="*/ 21 w 37"/>
                  <a:gd name="T37" fmla="*/ 1 h 36"/>
                  <a:gd name="T38" fmla="*/ 23 w 37"/>
                  <a:gd name="T39" fmla="*/ 5 h 36"/>
                  <a:gd name="T40" fmla="*/ 21 w 37"/>
                  <a:gd name="T41" fmla="*/ 9 h 36"/>
                  <a:gd name="T42" fmla="*/ 19 w 37"/>
                  <a:gd name="T43" fmla="*/ 0 h 36"/>
                  <a:gd name="T44" fmla="*/ 18 w 37"/>
                  <a:gd name="T45" fmla="*/ 4 h 36"/>
                  <a:gd name="T46" fmla="*/ 12 w 37"/>
                  <a:gd name="T47" fmla="*/ 2 h 36"/>
                  <a:gd name="T48" fmla="*/ 11 w 37"/>
                  <a:gd name="T49" fmla="*/ 2 h 36"/>
                  <a:gd name="T50" fmla="*/ 0 w 37"/>
                  <a:gd name="T51" fmla="*/ 24 h 36"/>
                  <a:gd name="T52" fmla="*/ 5 w 37"/>
                  <a:gd name="T53" fmla="*/ 25 h 36"/>
                  <a:gd name="T54" fmla="*/ 3 w 37"/>
                  <a:gd name="T55" fmla="*/ 28 h 36"/>
                  <a:gd name="T56" fmla="*/ 5 w 37"/>
                  <a:gd name="T57" fmla="*/ 29 h 36"/>
                  <a:gd name="T58" fmla="*/ 23 w 37"/>
                  <a:gd name="T59" fmla="*/ 35 h 36"/>
                  <a:gd name="T60" fmla="*/ 25 w 37"/>
                  <a:gd name="T61" fmla="*/ 36 h 36"/>
                  <a:gd name="T62" fmla="*/ 33 w 37"/>
                  <a:gd name="T63" fmla="*/ 18 h 36"/>
                  <a:gd name="T64" fmla="*/ 37 w 37"/>
                  <a:gd name="T65" fmla="*/ 11 h 36"/>
                  <a:gd name="T66" fmla="*/ 33 w 37"/>
                  <a:gd name="T67" fmla="*/ 9 h 36"/>
                  <a:gd name="T68" fmla="*/ 34 w 37"/>
                  <a:gd name="T69" fmla="*/ 7 h 36"/>
                  <a:gd name="T70" fmla="*/ 35 w 37"/>
                  <a:gd name="T71" fmla="*/ 6 h 36"/>
                  <a:gd name="T72" fmla="*/ 34 w 37"/>
                  <a:gd name="T73" fmla="*/ 6 h 36"/>
                  <a:gd name="T74" fmla="*/ 33 w 37"/>
                  <a:gd name="T75" fmla="*/ 5 h 36"/>
                  <a:gd name="T76" fmla="*/ 25 w 37"/>
                  <a:gd name="T77" fmla="*/ 1 h 36"/>
                  <a:gd name="T78" fmla="*/ 25 w 37"/>
                  <a:gd name="T79" fmla="*/ 1 h 36"/>
                  <a:gd name="T80" fmla="*/ 20 w 37"/>
                  <a:gd name="T8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7" h="36">
                    <a:moveTo>
                      <a:pt x="23" y="33"/>
                    </a:moveTo>
                    <a:cubicBezTo>
                      <a:pt x="9" y="28"/>
                      <a:pt x="9" y="28"/>
                      <a:pt x="9" y="28"/>
                    </a:cubicBezTo>
                    <a:cubicBezTo>
                      <a:pt x="8" y="28"/>
                      <a:pt x="6" y="27"/>
                      <a:pt x="4" y="27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13" y="27"/>
                      <a:pt x="19" y="29"/>
                      <a:pt x="26" y="32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moveTo>
                      <a:pt x="28" y="28"/>
                    </a:moveTo>
                    <a:cubicBezTo>
                      <a:pt x="29" y="22"/>
                      <a:pt x="31" y="16"/>
                      <a:pt x="33" y="10"/>
                    </a:cubicBezTo>
                    <a:cubicBezTo>
                      <a:pt x="34" y="11"/>
                      <a:pt x="35" y="11"/>
                      <a:pt x="35" y="11"/>
                    </a:cubicBezTo>
                    <a:cubicBezTo>
                      <a:pt x="34" y="13"/>
                      <a:pt x="33" y="15"/>
                      <a:pt x="32" y="18"/>
                    </a:cubicBezTo>
                    <a:cubicBezTo>
                      <a:pt x="28" y="28"/>
                      <a:pt x="28" y="28"/>
                      <a:pt x="28" y="28"/>
                    </a:cubicBezTo>
                    <a:moveTo>
                      <a:pt x="5" y="24"/>
                    </a:moveTo>
                    <a:cubicBezTo>
                      <a:pt x="4" y="24"/>
                      <a:pt x="2" y="24"/>
                      <a:pt x="1" y="23"/>
                    </a:cubicBezTo>
                    <a:cubicBezTo>
                      <a:pt x="5" y="17"/>
                      <a:pt x="9" y="10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4" y="4"/>
                      <a:pt x="16" y="4"/>
                      <a:pt x="17" y="5"/>
                    </a:cubicBezTo>
                    <a:cubicBezTo>
                      <a:pt x="17" y="6"/>
                      <a:pt x="17" y="7"/>
                      <a:pt x="16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9"/>
                      <a:pt x="20" y="10"/>
                      <a:pt x="21" y="10"/>
                    </a:cubicBezTo>
                    <a:cubicBezTo>
                      <a:pt x="22" y="10"/>
                      <a:pt x="23" y="10"/>
                      <a:pt x="23" y="9"/>
                    </a:cubicBezTo>
                    <a:cubicBezTo>
                      <a:pt x="24" y="9"/>
                      <a:pt x="24" y="8"/>
                      <a:pt x="24" y="6"/>
                    </a:cubicBezTo>
                    <a:cubicBezTo>
                      <a:pt x="27" y="6"/>
                      <a:pt x="30" y="6"/>
                      <a:pt x="33" y="7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30" y="14"/>
                      <a:pt x="27" y="22"/>
                      <a:pt x="26" y="30"/>
                    </a:cubicBezTo>
                    <a:cubicBezTo>
                      <a:pt x="20" y="28"/>
                      <a:pt x="13" y="26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5" y="24"/>
                      <a:pt x="5" y="24"/>
                      <a:pt x="5" y="24"/>
                    </a:cubicBezTo>
                    <a:moveTo>
                      <a:pt x="21" y="9"/>
                    </a:moveTo>
                    <a:cubicBezTo>
                      <a:pt x="20" y="9"/>
                      <a:pt x="18" y="8"/>
                      <a:pt x="17" y="8"/>
                    </a:cubicBezTo>
                    <a:cubicBezTo>
                      <a:pt x="18" y="6"/>
                      <a:pt x="19" y="3"/>
                      <a:pt x="19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3" y="4"/>
                      <a:pt x="23" y="5"/>
                    </a:cubicBezTo>
                    <a:cubicBezTo>
                      <a:pt x="23" y="6"/>
                      <a:pt x="23" y="8"/>
                      <a:pt x="22" y="9"/>
                    </a:cubicBezTo>
                    <a:cubicBezTo>
                      <a:pt x="22" y="9"/>
                      <a:pt x="22" y="9"/>
                      <a:pt x="21" y="9"/>
                    </a:cubicBezTo>
                    <a:moveTo>
                      <a:pt x="20" y="0"/>
                    </a:moveTo>
                    <a:cubicBezTo>
                      <a:pt x="20" y="0"/>
                      <a:pt x="19" y="0"/>
                      <a:pt x="19" y="0"/>
                    </a:cubicBezTo>
                    <a:cubicBezTo>
                      <a:pt x="19" y="0"/>
                      <a:pt x="18" y="1"/>
                      <a:pt x="18" y="1"/>
                    </a:cubicBezTo>
                    <a:cubicBezTo>
                      <a:pt x="18" y="2"/>
                      <a:pt x="18" y="3"/>
                      <a:pt x="18" y="4"/>
                    </a:cubicBezTo>
                    <a:cubicBezTo>
                      <a:pt x="16" y="3"/>
                      <a:pt x="14" y="3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8" y="10"/>
                      <a:pt x="4" y="17"/>
                      <a:pt x="0" y="23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2" y="25"/>
                      <a:pt x="3" y="25"/>
                      <a:pt x="5" y="25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4" y="29"/>
                      <a:pt x="5" y="29"/>
                    </a:cubicBezTo>
                    <a:cubicBezTo>
                      <a:pt x="6" y="29"/>
                      <a:pt x="7" y="29"/>
                      <a:pt x="9" y="29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4" y="35"/>
                      <a:pt x="25" y="35"/>
                      <a:pt x="25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4" y="16"/>
                      <a:pt x="35" y="13"/>
                      <a:pt x="37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5" y="10"/>
                      <a:pt x="34" y="10"/>
                      <a:pt x="33" y="9"/>
                    </a:cubicBezTo>
                    <a:cubicBezTo>
                      <a:pt x="34" y="8"/>
                      <a:pt x="34" y="8"/>
                      <a:pt x="34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0" y="5"/>
                      <a:pt x="27" y="5"/>
                      <a:pt x="24" y="5"/>
                    </a:cubicBezTo>
                    <a:cubicBezTo>
                      <a:pt x="25" y="3"/>
                      <a:pt x="25" y="2"/>
                      <a:pt x="2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0" y="0"/>
                      <a:pt x="2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154"/>
              <p:cNvSpPr>
                <a:spLocks noEditPoints="1"/>
              </p:cNvSpPr>
              <p:nvPr/>
            </p:nvSpPr>
            <p:spPr bwMode="auto">
              <a:xfrm>
                <a:off x="3917" y="2320"/>
                <a:ext cx="115" cy="104"/>
              </a:xfrm>
              <a:custGeom>
                <a:avLst/>
                <a:gdLst>
                  <a:gd name="T0" fmla="*/ 47 w 48"/>
                  <a:gd name="T1" fmla="*/ 29 h 44"/>
                  <a:gd name="T2" fmla="*/ 42 w 48"/>
                  <a:gd name="T3" fmla="*/ 42 h 44"/>
                  <a:gd name="T4" fmla="*/ 41 w 48"/>
                  <a:gd name="T5" fmla="*/ 32 h 44"/>
                  <a:gd name="T6" fmla="*/ 39 w 48"/>
                  <a:gd name="T7" fmla="*/ 28 h 44"/>
                  <a:gd name="T8" fmla="*/ 34 w 48"/>
                  <a:gd name="T9" fmla="*/ 32 h 44"/>
                  <a:gd name="T10" fmla="*/ 39 w 48"/>
                  <a:gd name="T11" fmla="*/ 22 h 44"/>
                  <a:gd name="T12" fmla="*/ 39 w 48"/>
                  <a:gd name="T13" fmla="*/ 28 h 44"/>
                  <a:gd name="T14" fmla="*/ 30 w 48"/>
                  <a:gd name="T15" fmla="*/ 23 h 44"/>
                  <a:gd name="T16" fmla="*/ 35 w 48"/>
                  <a:gd name="T17" fmla="*/ 24 h 44"/>
                  <a:gd name="T18" fmla="*/ 26 w 48"/>
                  <a:gd name="T19" fmla="*/ 25 h 44"/>
                  <a:gd name="T20" fmla="*/ 31 w 48"/>
                  <a:gd name="T21" fmla="*/ 14 h 44"/>
                  <a:gd name="T22" fmla="*/ 26 w 48"/>
                  <a:gd name="T23" fmla="*/ 25 h 44"/>
                  <a:gd name="T24" fmla="*/ 28 w 48"/>
                  <a:gd name="T25" fmla="*/ 14 h 44"/>
                  <a:gd name="T26" fmla="*/ 22 w 48"/>
                  <a:gd name="T27" fmla="*/ 18 h 44"/>
                  <a:gd name="T28" fmla="*/ 18 w 48"/>
                  <a:gd name="T29" fmla="*/ 13 h 44"/>
                  <a:gd name="T30" fmla="*/ 23 w 48"/>
                  <a:gd name="T31" fmla="*/ 14 h 44"/>
                  <a:gd name="T32" fmla="*/ 22 w 48"/>
                  <a:gd name="T33" fmla="*/ 8 h 44"/>
                  <a:gd name="T34" fmla="*/ 17 w 48"/>
                  <a:gd name="T35" fmla="*/ 12 h 44"/>
                  <a:gd name="T36" fmla="*/ 16 w 48"/>
                  <a:gd name="T37" fmla="*/ 8 h 44"/>
                  <a:gd name="T38" fmla="*/ 2 w 48"/>
                  <a:gd name="T39" fmla="*/ 6 h 44"/>
                  <a:gd name="T40" fmla="*/ 9 w 48"/>
                  <a:gd name="T41" fmla="*/ 8 h 44"/>
                  <a:gd name="T42" fmla="*/ 10 w 48"/>
                  <a:gd name="T43" fmla="*/ 13 h 44"/>
                  <a:gd name="T44" fmla="*/ 17 w 48"/>
                  <a:gd name="T45" fmla="*/ 18 h 44"/>
                  <a:gd name="T46" fmla="*/ 17 w 48"/>
                  <a:gd name="T47" fmla="*/ 19 h 44"/>
                  <a:gd name="T48" fmla="*/ 18 w 48"/>
                  <a:gd name="T49" fmla="*/ 19 h 44"/>
                  <a:gd name="T50" fmla="*/ 25 w 48"/>
                  <a:gd name="T51" fmla="*/ 22 h 44"/>
                  <a:gd name="T52" fmla="*/ 30 w 48"/>
                  <a:gd name="T53" fmla="*/ 26 h 44"/>
                  <a:gd name="T54" fmla="*/ 33 w 48"/>
                  <a:gd name="T55" fmla="*/ 33 h 44"/>
                  <a:gd name="T56" fmla="*/ 41 w 48"/>
                  <a:gd name="T57" fmla="*/ 33 h 44"/>
                  <a:gd name="T58" fmla="*/ 10 w 48"/>
                  <a:gd name="T59" fmla="*/ 11 h 44"/>
                  <a:gd name="T60" fmla="*/ 16 w 48"/>
                  <a:gd name="T61" fmla="*/ 4 h 44"/>
                  <a:gd name="T62" fmla="*/ 2 w 48"/>
                  <a:gd name="T63" fmla="*/ 5 h 44"/>
                  <a:gd name="T64" fmla="*/ 14 w 48"/>
                  <a:gd name="T65" fmla="*/ 1 h 44"/>
                  <a:gd name="T66" fmla="*/ 2 w 48"/>
                  <a:gd name="T67" fmla="*/ 5 h 44"/>
                  <a:gd name="T68" fmla="*/ 13 w 48"/>
                  <a:gd name="T69" fmla="*/ 0 h 44"/>
                  <a:gd name="T70" fmla="*/ 1 w 48"/>
                  <a:gd name="T71" fmla="*/ 5 h 44"/>
                  <a:gd name="T72" fmla="*/ 1 w 48"/>
                  <a:gd name="T73" fmla="*/ 24 h 44"/>
                  <a:gd name="T74" fmla="*/ 23 w 48"/>
                  <a:gd name="T75" fmla="*/ 43 h 44"/>
                  <a:gd name="T76" fmla="*/ 42 w 48"/>
                  <a:gd name="T77" fmla="*/ 44 h 44"/>
                  <a:gd name="T78" fmla="*/ 43 w 48"/>
                  <a:gd name="T79" fmla="*/ 43 h 44"/>
                  <a:gd name="T80" fmla="*/ 48 w 48"/>
                  <a:gd name="T81" fmla="*/ 36 h 44"/>
                  <a:gd name="T82" fmla="*/ 48 w 48"/>
                  <a:gd name="T83" fmla="*/ 27 h 44"/>
                  <a:gd name="T84" fmla="*/ 47 w 48"/>
                  <a:gd name="T85" fmla="*/ 27 h 44"/>
                  <a:gd name="T86" fmla="*/ 40 w 48"/>
                  <a:gd name="T87" fmla="*/ 27 h 44"/>
                  <a:gd name="T88" fmla="*/ 40 w 48"/>
                  <a:gd name="T89" fmla="*/ 20 h 44"/>
                  <a:gd name="T90" fmla="*/ 39 w 48"/>
                  <a:gd name="T91" fmla="*/ 20 h 44"/>
                  <a:gd name="T92" fmla="*/ 32 w 48"/>
                  <a:gd name="T93" fmla="*/ 13 h 44"/>
                  <a:gd name="T94" fmla="*/ 31 w 48"/>
                  <a:gd name="T95" fmla="*/ 13 h 44"/>
                  <a:gd name="T96" fmla="*/ 24 w 48"/>
                  <a:gd name="T97" fmla="*/ 13 h 44"/>
                  <a:gd name="T98" fmla="*/ 24 w 48"/>
                  <a:gd name="T99" fmla="*/ 7 h 44"/>
                  <a:gd name="T100" fmla="*/ 24 w 48"/>
                  <a:gd name="T101" fmla="*/ 7 h 44"/>
                  <a:gd name="T102" fmla="*/ 17 w 48"/>
                  <a:gd name="T103" fmla="*/ 7 h 44"/>
                  <a:gd name="T104" fmla="*/ 17 w 48"/>
                  <a:gd name="T10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8" h="44">
                    <a:moveTo>
                      <a:pt x="42" y="42"/>
                    </a:moveTo>
                    <a:cubicBezTo>
                      <a:pt x="42" y="33"/>
                      <a:pt x="42" y="33"/>
                      <a:pt x="42" y="33"/>
                    </a:cubicBezTo>
                    <a:cubicBezTo>
                      <a:pt x="42" y="32"/>
                      <a:pt x="43" y="32"/>
                      <a:pt x="43" y="31"/>
                    </a:cubicBezTo>
                    <a:cubicBezTo>
                      <a:pt x="44" y="30"/>
                      <a:pt x="45" y="29"/>
                      <a:pt x="47" y="29"/>
                    </a:cubicBezTo>
                    <a:cubicBezTo>
                      <a:pt x="47" y="30"/>
                      <a:pt x="47" y="31"/>
                      <a:pt x="47" y="32"/>
                    </a:cubicBezTo>
                    <a:cubicBezTo>
                      <a:pt x="47" y="34"/>
                      <a:pt x="47" y="35"/>
                      <a:pt x="47" y="36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5" y="39"/>
                      <a:pt x="44" y="41"/>
                      <a:pt x="42" y="42"/>
                    </a:cubicBezTo>
                    <a:moveTo>
                      <a:pt x="42" y="28"/>
                    </a:moveTo>
                    <a:cubicBezTo>
                      <a:pt x="43" y="28"/>
                      <a:pt x="44" y="28"/>
                      <a:pt x="45" y="28"/>
                    </a:cubicBezTo>
                    <a:cubicBezTo>
                      <a:pt x="44" y="29"/>
                      <a:pt x="44" y="30"/>
                      <a:pt x="43" y="31"/>
                    </a:cubicBezTo>
                    <a:cubicBezTo>
                      <a:pt x="42" y="31"/>
                      <a:pt x="42" y="32"/>
                      <a:pt x="41" y="32"/>
                    </a:cubicBezTo>
                    <a:cubicBezTo>
                      <a:pt x="39" y="33"/>
                      <a:pt x="38" y="33"/>
                      <a:pt x="36" y="33"/>
                    </a:cubicBezTo>
                    <a:cubicBezTo>
                      <a:pt x="36" y="33"/>
                      <a:pt x="36" y="33"/>
                      <a:pt x="35" y="33"/>
                    </a:cubicBezTo>
                    <a:cubicBezTo>
                      <a:pt x="36" y="32"/>
                      <a:pt x="38" y="30"/>
                      <a:pt x="39" y="29"/>
                    </a:cubicBezTo>
                    <a:cubicBezTo>
                      <a:pt x="39" y="28"/>
                      <a:pt x="39" y="28"/>
                      <a:pt x="39" y="28"/>
                    </a:cubicBezTo>
                    <a:cubicBezTo>
                      <a:pt x="40" y="28"/>
                      <a:pt x="40" y="28"/>
                      <a:pt x="40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2" y="28"/>
                      <a:pt x="42" y="28"/>
                    </a:cubicBezTo>
                    <a:moveTo>
                      <a:pt x="34" y="32"/>
                    </a:moveTo>
                    <a:cubicBezTo>
                      <a:pt x="34" y="30"/>
                      <a:pt x="34" y="30"/>
                      <a:pt x="34" y="28"/>
                    </a:cubicBezTo>
                    <a:cubicBezTo>
                      <a:pt x="34" y="28"/>
                      <a:pt x="34" y="27"/>
                      <a:pt x="34" y="26"/>
                    </a:cubicBezTo>
                    <a:cubicBezTo>
                      <a:pt x="35" y="26"/>
                      <a:pt x="35" y="25"/>
                      <a:pt x="36" y="24"/>
                    </a:cubicBezTo>
                    <a:cubicBezTo>
                      <a:pt x="37" y="23"/>
                      <a:pt x="38" y="23"/>
                      <a:pt x="39" y="22"/>
                    </a:cubicBezTo>
                    <a:cubicBezTo>
                      <a:pt x="39" y="23"/>
                      <a:pt x="39" y="23"/>
                      <a:pt x="39" y="24"/>
                    </a:cubicBezTo>
                    <a:cubicBezTo>
                      <a:pt x="39" y="25"/>
                      <a:pt x="39" y="26"/>
                      <a:pt x="39" y="28"/>
                    </a:cubicBezTo>
                    <a:cubicBezTo>
                      <a:pt x="39" y="28"/>
                      <a:pt x="39" y="28"/>
                      <a:pt x="39" y="28"/>
                    </a:cubicBezTo>
                    <a:cubicBezTo>
                      <a:pt x="39" y="28"/>
                      <a:pt x="39" y="28"/>
                      <a:pt x="39" y="28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7" y="30"/>
                      <a:pt x="36" y="31"/>
                      <a:pt x="34" y="32"/>
                    </a:cubicBezTo>
                    <a:moveTo>
                      <a:pt x="27" y="25"/>
                    </a:moveTo>
                    <a:cubicBezTo>
                      <a:pt x="28" y="25"/>
                      <a:pt x="29" y="24"/>
                      <a:pt x="30" y="23"/>
                    </a:cubicBezTo>
                    <a:cubicBezTo>
                      <a:pt x="31" y="22"/>
                      <a:pt x="32" y="22"/>
                      <a:pt x="32" y="21"/>
                    </a:cubicBezTo>
                    <a:cubicBezTo>
                      <a:pt x="33" y="21"/>
                      <a:pt x="34" y="21"/>
                      <a:pt x="36" y="21"/>
                    </a:cubicBezTo>
                    <a:cubicBezTo>
                      <a:pt x="36" y="21"/>
                      <a:pt x="37" y="21"/>
                      <a:pt x="38" y="21"/>
                    </a:cubicBezTo>
                    <a:cubicBezTo>
                      <a:pt x="37" y="22"/>
                      <a:pt x="36" y="23"/>
                      <a:pt x="35" y="24"/>
                    </a:cubicBezTo>
                    <a:cubicBezTo>
                      <a:pt x="34" y="24"/>
                      <a:pt x="34" y="25"/>
                      <a:pt x="33" y="25"/>
                    </a:cubicBezTo>
                    <a:cubicBezTo>
                      <a:pt x="32" y="25"/>
                      <a:pt x="31" y="25"/>
                      <a:pt x="30" y="25"/>
                    </a:cubicBezTo>
                    <a:cubicBezTo>
                      <a:pt x="29" y="25"/>
                      <a:pt x="28" y="25"/>
                      <a:pt x="27" y="25"/>
                    </a:cubicBezTo>
                    <a:moveTo>
                      <a:pt x="26" y="25"/>
                    </a:moveTo>
                    <a:cubicBezTo>
                      <a:pt x="26" y="24"/>
                      <a:pt x="26" y="23"/>
                      <a:pt x="26" y="22"/>
                    </a:cubicBezTo>
                    <a:cubicBezTo>
                      <a:pt x="26" y="21"/>
                      <a:pt x="26" y="20"/>
                      <a:pt x="26" y="19"/>
                    </a:cubicBezTo>
                    <a:cubicBezTo>
                      <a:pt x="26" y="18"/>
                      <a:pt x="27" y="18"/>
                      <a:pt x="27" y="17"/>
                    </a:cubicBezTo>
                    <a:cubicBezTo>
                      <a:pt x="28" y="16"/>
                      <a:pt x="29" y="15"/>
                      <a:pt x="31" y="14"/>
                    </a:cubicBezTo>
                    <a:cubicBezTo>
                      <a:pt x="31" y="15"/>
                      <a:pt x="31" y="16"/>
                      <a:pt x="31" y="17"/>
                    </a:cubicBezTo>
                    <a:cubicBezTo>
                      <a:pt x="31" y="19"/>
                      <a:pt x="31" y="20"/>
                      <a:pt x="31" y="21"/>
                    </a:cubicBezTo>
                    <a:cubicBezTo>
                      <a:pt x="30" y="21"/>
                      <a:pt x="30" y="22"/>
                      <a:pt x="29" y="22"/>
                    </a:cubicBezTo>
                    <a:cubicBezTo>
                      <a:pt x="28" y="23"/>
                      <a:pt x="27" y="24"/>
                      <a:pt x="26" y="25"/>
                    </a:cubicBezTo>
                    <a:moveTo>
                      <a:pt x="20" y="18"/>
                    </a:moveTo>
                    <a:cubicBezTo>
                      <a:pt x="21" y="17"/>
                      <a:pt x="23" y="15"/>
                      <a:pt x="23" y="15"/>
                    </a:cubicBezTo>
                    <a:cubicBezTo>
                      <a:pt x="24" y="15"/>
                      <a:pt x="24" y="15"/>
                      <a:pt x="24" y="14"/>
                    </a:cubicBezTo>
                    <a:cubicBezTo>
                      <a:pt x="25" y="14"/>
                      <a:pt x="27" y="14"/>
                      <a:pt x="28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8" y="15"/>
                      <a:pt x="28" y="16"/>
                      <a:pt x="27" y="16"/>
                    </a:cubicBezTo>
                    <a:cubicBezTo>
                      <a:pt x="26" y="17"/>
                      <a:pt x="25" y="18"/>
                      <a:pt x="25" y="18"/>
                    </a:cubicBezTo>
                    <a:cubicBezTo>
                      <a:pt x="24" y="18"/>
                      <a:pt x="23" y="18"/>
                      <a:pt x="22" y="18"/>
                    </a:cubicBezTo>
                    <a:cubicBezTo>
                      <a:pt x="21" y="18"/>
                      <a:pt x="21" y="18"/>
                      <a:pt x="20" y="18"/>
                    </a:cubicBezTo>
                    <a:moveTo>
                      <a:pt x="18" y="18"/>
                    </a:moveTo>
                    <a:cubicBezTo>
                      <a:pt x="18" y="16"/>
                      <a:pt x="18" y="15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9" y="12"/>
                      <a:pt x="19" y="12"/>
                      <a:pt x="20" y="11"/>
                    </a:cubicBezTo>
                    <a:cubicBezTo>
                      <a:pt x="21" y="10"/>
                      <a:pt x="22" y="9"/>
                      <a:pt x="23" y="8"/>
                    </a:cubicBezTo>
                    <a:cubicBezTo>
                      <a:pt x="23" y="9"/>
                      <a:pt x="23" y="10"/>
                      <a:pt x="23" y="11"/>
                    </a:cubicBezTo>
                    <a:cubicBezTo>
                      <a:pt x="23" y="12"/>
                      <a:pt x="23" y="13"/>
                      <a:pt x="23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1" y="15"/>
                      <a:pt x="20" y="17"/>
                      <a:pt x="18" y="18"/>
                    </a:cubicBezTo>
                    <a:moveTo>
                      <a:pt x="17" y="8"/>
                    </a:moveTo>
                    <a:cubicBezTo>
                      <a:pt x="18" y="8"/>
                      <a:pt x="20" y="8"/>
                      <a:pt x="22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1" y="9"/>
                      <a:pt x="20" y="9"/>
                      <a:pt x="19" y="10"/>
                    </a:cubicBezTo>
                    <a:cubicBezTo>
                      <a:pt x="19" y="11"/>
                      <a:pt x="18" y="11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2"/>
                      <a:pt x="14" y="11"/>
                      <a:pt x="13" y="11"/>
                    </a:cubicBezTo>
                    <a:cubicBezTo>
                      <a:pt x="12" y="11"/>
                      <a:pt x="12" y="11"/>
                      <a:pt x="11" y="12"/>
                    </a:cubicBezTo>
                    <a:cubicBezTo>
                      <a:pt x="12" y="11"/>
                      <a:pt x="14" y="10"/>
                      <a:pt x="15" y="9"/>
                    </a:cubicBezTo>
                    <a:cubicBezTo>
                      <a:pt x="15" y="9"/>
                      <a:pt x="16" y="8"/>
                      <a:pt x="16" y="8"/>
                    </a:cubicBezTo>
                    <a:cubicBezTo>
                      <a:pt x="16" y="8"/>
                      <a:pt x="17" y="8"/>
                      <a:pt x="17" y="8"/>
                    </a:cubicBezTo>
                    <a:moveTo>
                      <a:pt x="2" y="43"/>
                    </a:moveTo>
                    <a:cubicBezTo>
                      <a:pt x="2" y="35"/>
                      <a:pt x="2" y="30"/>
                      <a:pt x="2" y="24"/>
                    </a:cubicBezTo>
                    <a:cubicBezTo>
                      <a:pt x="1" y="19"/>
                      <a:pt x="1" y="14"/>
                      <a:pt x="2" y="6"/>
                    </a:cubicBezTo>
                    <a:cubicBezTo>
                      <a:pt x="2" y="6"/>
                      <a:pt x="3" y="6"/>
                      <a:pt x="4" y="6"/>
                    </a:cubicBezTo>
                    <a:cubicBezTo>
                      <a:pt x="5" y="6"/>
                      <a:pt x="6" y="6"/>
                      <a:pt x="7" y="6"/>
                    </a:cubicBezTo>
                    <a:cubicBezTo>
                      <a:pt x="8" y="6"/>
                      <a:pt x="8" y="6"/>
                      <a:pt x="9" y="6"/>
                    </a:cubicBezTo>
                    <a:cubicBezTo>
                      <a:pt x="9" y="7"/>
                      <a:pt x="9" y="7"/>
                      <a:pt x="9" y="8"/>
                    </a:cubicBezTo>
                    <a:cubicBezTo>
                      <a:pt x="9" y="9"/>
                      <a:pt x="9" y="10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1" y="12"/>
                      <a:pt x="12" y="12"/>
                      <a:pt x="13" y="12"/>
                    </a:cubicBezTo>
                    <a:cubicBezTo>
                      <a:pt x="14" y="12"/>
                      <a:pt x="15" y="13"/>
                      <a:pt x="17" y="13"/>
                    </a:cubicBezTo>
                    <a:cubicBezTo>
                      <a:pt x="17" y="15"/>
                      <a:pt x="17" y="16"/>
                      <a:pt x="17" y="18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19"/>
                      <a:pt x="21" y="19"/>
                      <a:pt x="22" y="19"/>
                    </a:cubicBezTo>
                    <a:cubicBezTo>
                      <a:pt x="23" y="19"/>
                      <a:pt x="24" y="19"/>
                      <a:pt x="25" y="19"/>
                    </a:cubicBezTo>
                    <a:cubicBezTo>
                      <a:pt x="25" y="20"/>
                      <a:pt x="25" y="21"/>
                      <a:pt x="25" y="22"/>
                    </a:cubicBezTo>
                    <a:cubicBezTo>
                      <a:pt x="25" y="23"/>
                      <a:pt x="25" y="24"/>
                      <a:pt x="25" y="26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7" y="26"/>
                      <a:pt x="28" y="26"/>
                      <a:pt x="30" y="26"/>
                    </a:cubicBezTo>
                    <a:cubicBezTo>
                      <a:pt x="31" y="26"/>
                      <a:pt x="32" y="26"/>
                      <a:pt x="33" y="26"/>
                    </a:cubicBezTo>
                    <a:cubicBezTo>
                      <a:pt x="33" y="27"/>
                      <a:pt x="33" y="28"/>
                      <a:pt x="33" y="29"/>
                    </a:cubicBezTo>
                    <a:cubicBezTo>
                      <a:pt x="33" y="30"/>
                      <a:pt x="33" y="31"/>
                      <a:pt x="33" y="33"/>
                    </a:cubicBezTo>
                    <a:cubicBezTo>
                      <a:pt x="33" y="33"/>
                      <a:pt x="33" y="33"/>
                      <a:pt x="33" y="33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34" y="34"/>
                      <a:pt x="34" y="34"/>
                      <a:pt x="34" y="34"/>
                    </a:cubicBezTo>
                    <a:cubicBezTo>
                      <a:pt x="35" y="34"/>
                      <a:pt x="36" y="34"/>
                      <a:pt x="36" y="34"/>
                    </a:cubicBezTo>
                    <a:cubicBezTo>
                      <a:pt x="38" y="34"/>
                      <a:pt x="39" y="34"/>
                      <a:pt x="41" y="33"/>
                    </a:cubicBezTo>
                    <a:cubicBezTo>
                      <a:pt x="41" y="43"/>
                      <a:pt x="41" y="43"/>
                      <a:pt x="41" y="43"/>
                    </a:cubicBezTo>
                    <a:cubicBezTo>
                      <a:pt x="35" y="42"/>
                      <a:pt x="29" y="42"/>
                      <a:pt x="23" y="42"/>
                    </a:cubicBezTo>
                    <a:cubicBezTo>
                      <a:pt x="17" y="42"/>
                      <a:pt x="10" y="42"/>
                      <a:pt x="2" y="43"/>
                    </a:cubicBezTo>
                    <a:moveTo>
                      <a:pt x="10" y="11"/>
                    </a:move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1" y="5"/>
                      <a:pt x="13" y="3"/>
                      <a:pt x="16" y="1"/>
                    </a:cubicBezTo>
                    <a:cubicBezTo>
                      <a:pt x="16" y="2"/>
                      <a:pt x="16" y="3"/>
                      <a:pt x="16" y="4"/>
                    </a:cubicBezTo>
                    <a:cubicBezTo>
                      <a:pt x="16" y="5"/>
                      <a:pt x="16" y="6"/>
                      <a:pt x="16" y="7"/>
                    </a:cubicBezTo>
                    <a:cubicBezTo>
                      <a:pt x="15" y="8"/>
                      <a:pt x="15" y="8"/>
                      <a:pt x="14" y="8"/>
                    </a:cubicBezTo>
                    <a:cubicBezTo>
                      <a:pt x="13" y="9"/>
                      <a:pt x="12" y="10"/>
                      <a:pt x="10" y="11"/>
                    </a:cubicBezTo>
                    <a:moveTo>
                      <a:pt x="2" y="5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2"/>
                      <a:pt x="8" y="2"/>
                    </a:cubicBezTo>
                    <a:cubicBezTo>
                      <a:pt x="9" y="1"/>
                      <a:pt x="11" y="1"/>
                      <a:pt x="13" y="1"/>
                    </a:cubicBezTo>
                    <a:cubicBezTo>
                      <a:pt x="13" y="1"/>
                      <a:pt x="14" y="1"/>
                      <a:pt x="14" y="1"/>
                    </a:cubicBezTo>
                    <a:cubicBezTo>
                      <a:pt x="12" y="3"/>
                      <a:pt x="10" y="4"/>
                      <a:pt x="9" y="5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6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5"/>
                    </a:cubicBezTo>
                    <a:moveTo>
                      <a:pt x="16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5" y="0"/>
                      <a:pt x="14" y="0"/>
                      <a:pt x="13" y="0"/>
                    </a:cubicBezTo>
                    <a:cubicBezTo>
                      <a:pt x="11" y="0"/>
                      <a:pt x="9" y="0"/>
                      <a:pt x="8" y="1"/>
                    </a:cubicBezTo>
                    <a:cubicBezTo>
                      <a:pt x="7" y="1"/>
                      <a:pt x="7" y="1"/>
                      <a:pt x="6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14"/>
                      <a:pt x="0" y="19"/>
                      <a:pt x="1" y="24"/>
                    </a:cubicBezTo>
                    <a:cubicBezTo>
                      <a:pt x="1" y="30"/>
                      <a:pt x="1" y="35"/>
                      <a:pt x="1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9" y="43"/>
                      <a:pt x="16" y="43"/>
                      <a:pt x="23" y="43"/>
                    </a:cubicBezTo>
                    <a:cubicBezTo>
                      <a:pt x="29" y="43"/>
                      <a:pt x="35" y="43"/>
                      <a:pt x="41" y="44"/>
                    </a:cubicBezTo>
                    <a:cubicBezTo>
                      <a:pt x="42" y="44"/>
                      <a:pt x="42" y="44"/>
                      <a:pt x="42" y="44"/>
                    </a:cubicBezTo>
                    <a:cubicBezTo>
                      <a:pt x="42" y="44"/>
                      <a:pt x="42" y="44"/>
                      <a:pt x="42" y="44"/>
                    </a:cubicBezTo>
                    <a:cubicBezTo>
                      <a:pt x="42" y="44"/>
                      <a:pt x="42" y="44"/>
                      <a:pt x="42" y="44"/>
                    </a:cubicBezTo>
                    <a:cubicBezTo>
                      <a:pt x="42" y="44"/>
                      <a:pt x="42" y="44"/>
                      <a:pt x="42" y="44"/>
                    </a:cubicBezTo>
                    <a:cubicBezTo>
                      <a:pt x="43" y="44"/>
                      <a:pt x="43" y="44"/>
                      <a:pt x="43" y="44"/>
                    </a:cubicBezTo>
                    <a:cubicBezTo>
                      <a:pt x="43" y="43"/>
                      <a:pt x="43" y="43"/>
                      <a:pt x="43" y="43"/>
                    </a:cubicBezTo>
                    <a:cubicBezTo>
                      <a:pt x="43" y="43"/>
                      <a:pt x="43" y="43"/>
                      <a:pt x="43" y="43"/>
                    </a:cubicBezTo>
                    <a:cubicBezTo>
                      <a:pt x="45" y="41"/>
                      <a:pt x="46" y="39"/>
                      <a:pt x="48" y="37"/>
                    </a:cubicBezTo>
                    <a:cubicBezTo>
                      <a:pt x="48" y="36"/>
                      <a:pt x="48" y="36"/>
                      <a:pt x="48" y="36"/>
                    </a:cubicBezTo>
                    <a:cubicBezTo>
                      <a:pt x="48" y="36"/>
                      <a:pt x="48" y="36"/>
                      <a:pt x="48" y="36"/>
                    </a:cubicBezTo>
                    <a:cubicBezTo>
                      <a:pt x="48" y="36"/>
                      <a:pt x="48" y="36"/>
                      <a:pt x="48" y="36"/>
                    </a:cubicBezTo>
                    <a:cubicBezTo>
                      <a:pt x="48" y="35"/>
                      <a:pt x="48" y="34"/>
                      <a:pt x="48" y="32"/>
                    </a:cubicBezTo>
                    <a:cubicBezTo>
                      <a:pt x="48" y="31"/>
                      <a:pt x="48" y="29"/>
                      <a:pt x="48" y="28"/>
                    </a:cubicBezTo>
                    <a:cubicBezTo>
                      <a:pt x="48" y="28"/>
                      <a:pt x="48" y="28"/>
                      <a:pt x="48" y="28"/>
                    </a:cubicBezTo>
                    <a:cubicBezTo>
                      <a:pt x="48" y="27"/>
                      <a:pt x="48" y="27"/>
                      <a:pt x="48" y="27"/>
                    </a:cubicBezTo>
                    <a:cubicBezTo>
                      <a:pt x="48" y="27"/>
                      <a:pt x="48" y="27"/>
                      <a:pt x="48" y="27"/>
                    </a:cubicBezTo>
                    <a:cubicBezTo>
                      <a:pt x="47" y="27"/>
                      <a:pt x="47" y="27"/>
                      <a:pt x="47" y="27"/>
                    </a:cubicBezTo>
                    <a:cubicBezTo>
                      <a:pt x="47" y="27"/>
                      <a:pt x="47" y="27"/>
                      <a:pt x="47" y="27"/>
                    </a:cubicBezTo>
                    <a:cubicBezTo>
                      <a:pt x="47" y="27"/>
                      <a:pt x="47" y="27"/>
                      <a:pt x="47" y="27"/>
                    </a:cubicBezTo>
                    <a:cubicBezTo>
                      <a:pt x="46" y="27"/>
                      <a:pt x="44" y="27"/>
                      <a:pt x="42" y="27"/>
                    </a:cubicBezTo>
                    <a:cubicBezTo>
                      <a:pt x="42" y="27"/>
                      <a:pt x="41" y="27"/>
                      <a:pt x="41" y="27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0" y="26"/>
                      <a:pt x="40" y="25"/>
                      <a:pt x="40" y="24"/>
                    </a:cubicBezTo>
                    <a:cubicBezTo>
                      <a:pt x="40" y="23"/>
                      <a:pt x="40" y="22"/>
                      <a:pt x="40" y="21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38" y="20"/>
                      <a:pt x="37" y="20"/>
                      <a:pt x="36" y="20"/>
                    </a:cubicBezTo>
                    <a:cubicBezTo>
                      <a:pt x="34" y="20"/>
                      <a:pt x="33" y="20"/>
                      <a:pt x="32" y="20"/>
                    </a:cubicBezTo>
                    <a:cubicBezTo>
                      <a:pt x="32" y="19"/>
                      <a:pt x="32" y="18"/>
                      <a:pt x="32" y="17"/>
                    </a:cubicBezTo>
                    <a:cubicBezTo>
                      <a:pt x="32" y="16"/>
                      <a:pt x="32" y="14"/>
                      <a:pt x="32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0" y="13"/>
                      <a:pt x="29" y="13"/>
                      <a:pt x="28" y="13"/>
                    </a:cubicBezTo>
                    <a:cubicBezTo>
                      <a:pt x="27" y="13"/>
                      <a:pt x="25" y="13"/>
                      <a:pt x="24" y="13"/>
                    </a:cubicBezTo>
                    <a:cubicBezTo>
                      <a:pt x="24" y="13"/>
                      <a:pt x="24" y="12"/>
                      <a:pt x="24" y="11"/>
                    </a:cubicBezTo>
                    <a:cubicBezTo>
                      <a:pt x="24" y="10"/>
                      <a:pt x="24" y="8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3" y="7"/>
                      <a:pt x="22" y="7"/>
                      <a:pt x="22" y="7"/>
                    </a:cubicBezTo>
                    <a:cubicBezTo>
                      <a:pt x="20" y="7"/>
                      <a:pt x="18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6"/>
                      <a:pt x="17" y="5"/>
                      <a:pt x="17" y="4"/>
                    </a:cubicBezTo>
                    <a:cubicBezTo>
                      <a:pt x="17" y="3"/>
                      <a:pt x="17" y="2"/>
                      <a:pt x="17" y="1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6" y="0"/>
                      <a:pt x="16" y="0"/>
                      <a:pt x="1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155"/>
              <p:cNvSpPr>
                <a:spLocks noEditPoints="1"/>
              </p:cNvSpPr>
              <p:nvPr/>
            </p:nvSpPr>
            <p:spPr bwMode="auto">
              <a:xfrm>
                <a:off x="3998" y="2400"/>
                <a:ext cx="14" cy="19"/>
              </a:xfrm>
              <a:custGeom>
                <a:avLst/>
                <a:gdLst>
                  <a:gd name="T0" fmla="*/ 2 w 6"/>
                  <a:gd name="T1" fmla="*/ 4 h 8"/>
                  <a:gd name="T2" fmla="*/ 2 w 6"/>
                  <a:gd name="T3" fmla="*/ 1 h 8"/>
                  <a:gd name="T4" fmla="*/ 3 w 6"/>
                  <a:gd name="T5" fmla="*/ 1 h 8"/>
                  <a:gd name="T6" fmla="*/ 4 w 6"/>
                  <a:gd name="T7" fmla="*/ 1 h 8"/>
                  <a:gd name="T8" fmla="*/ 5 w 6"/>
                  <a:gd name="T9" fmla="*/ 1 h 8"/>
                  <a:gd name="T10" fmla="*/ 5 w 6"/>
                  <a:gd name="T11" fmla="*/ 1 h 8"/>
                  <a:gd name="T12" fmla="*/ 5 w 6"/>
                  <a:gd name="T13" fmla="*/ 2 h 8"/>
                  <a:gd name="T14" fmla="*/ 3 w 6"/>
                  <a:gd name="T15" fmla="*/ 2 h 8"/>
                  <a:gd name="T16" fmla="*/ 3 w 6"/>
                  <a:gd name="T17" fmla="*/ 3 h 8"/>
                  <a:gd name="T18" fmla="*/ 3 w 6"/>
                  <a:gd name="T19" fmla="*/ 3 h 8"/>
                  <a:gd name="T20" fmla="*/ 4 w 6"/>
                  <a:gd name="T21" fmla="*/ 7 h 8"/>
                  <a:gd name="T22" fmla="*/ 3 w 6"/>
                  <a:gd name="T23" fmla="*/ 7 h 8"/>
                  <a:gd name="T24" fmla="*/ 1 w 6"/>
                  <a:gd name="T25" fmla="*/ 7 h 8"/>
                  <a:gd name="T26" fmla="*/ 1 w 6"/>
                  <a:gd name="T27" fmla="*/ 6 h 8"/>
                  <a:gd name="T28" fmla="*/ 2 w 6"/>
                  <a:gd name="T29" fmla="*/ 6 h 8"/>
                  <a:gd name="T30" fmla="*/ 3 w 6"/>
                  <a:gd name="T31" fmla="*/ 6 h 8"/>
                  <a:gd name="T32" fmla="*/ 4 w 6"/>
                  <a:gd name="T33" fmla="*/ 4 h 8"/>
                  <a:gd name="T34" fmla="*/ 2 w 6"/>
                  <a:gd name="T35" fmla="*/ 4 h 8"/>
                  <a:gd name="T36" fmla="*/ 2 w 6"/>
                  <a:gd name="T37" fmla="*/ 4 h 8"/>
                  <a:gd name="T38" fmla="*/ 3 w 6"/>
                  <a:gd name="T39" fmla="*/ 0 h 8"/>
                  <a:gd name="T40" fmla="*/ 1 w 6"/>
                  <a:gd name="T41" fmla="*/ 1 h 8"/>
                  <a:gd name="T42" fmla="*/ 1 w 6"/>
                  <a:gd name="T43" fmla="*/ 4 h 8"/>
                  <a:gd name="T44" fmla="*/ 1 w 6"/>
                  <a:gd name="T45" fmla="*/ 5 h 8"/>
                  <a:gd name="T46" fmla="*/ 2 w 6"/>
                  <a:gd name="T47" fmla="*/ 5 h 8"/>
                  <a:gd name="T48" fmla="*/ 2 w 6"/>
                  <a:gd name="T49" fmla="*/ 5 h 8"/>
                  <a:gd name="T50" fmla="*/ 3 w 6"/>
                  <a:gd name="T51" fmla="*/ 5 h 8"/>
                  <a:gd name="T52" fmla="*/ 3 w 6"/>
                  <a:gd name="T53" fmla="*/ 5 h 8"/>
                  <a:gd name="T54" fmla="*/ 2 w 6"/>
                  <a:gd name="T55" fmla="*/ 5 h 8"/>
                  <a:gd name="T56" fmla="*/ 2 w 6"/>
                  <a:gd name="T57" fmla="*/ 5 h 8"/>
                  <a:gd name="T58" fmla="*/ 1 w 6"/>
                  <a:gd name="T59" fmla="*/ 6 h 8"/>
                  <a:gd name="T60" fmla="*/ 1 w 6"/>
                  <a:gd name="T61" fmla="*/ 6 h 8"/>
                  <a:gd name="T62" fmla="*/ 0 w 6"/>
                  <a:gd name="T63" fmla="*/ 7 h 8"/>
                  <a:gd name="T64" fmla="*/ 1 w 6"/>
                  <a:gd name="T65" fmla="*/ 7 h 8"/>
                  <a:gd name="T66" fmla="*/ 3 w 6"/>
                  <a:gd name="T67" fmla="*/ 8 h 8"/>
                  <a:gd name="T68" fmla="*/ 4 w 6"/>
                  <a:gd name="T69" fmla="*/ 7 h 8"/>
                  <a:gd name="T70" fmla="*/ 6 w 6"/>
                  <a:gd name="T71" fmla="*/ 4 h 8"/>
                  <a:gd name="T72" fmla="*/ 5 w 6"/>
                  <a:gd name="T73" fmla="*/ 3 h 8"/>
                  <a:gd name="T74" fmla="*/ 6 w 6"/>
                  <a:gd name="T75" fmla="*/ 2 h 8"/>
                  <a:gd name="T76" fmla="*/ 6 w 6"/>
                  <a:gd name="T77" fmla="*/ 2 h 8"/>
                  <a:gd name="T78" fmla="*/ 6 w 6"/>
                  <a:gd name="T79" fmla="*/ 1 h 8"/>
                  <a:gd name="T80" fmla="*/ 5 w 6"/>
                  <a:gd name="T81" fmla="*/ 0 h 8"/>
                  <a:gd name="T82" fmla="*/ 5 w 6"/>
                  <a:gd name="T83" fmla="*/ 0 h 8"/>
                  <a:gd name="T84" fmla="*/ 4 w 6"/>
                  <a:gd name="T85" fmla="*/ 0 h 8"/>
                  <a:gd name="T86" fmla="*/ 4 w 6"/>
                  <a:gd name="T87" fmla="*/ 0 h 8"/>
                  <a:gd name="T88" fmla="*/ 3 w 6"/>
                  <a:gd name="T8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" h="8">
                    <a:moveTo>
                      <a:pt x="2" y="4"/>
                    </a:moveTo>
                    <a:cubicBezTo>
                      <a:pt x="2" y="3"/>
                      <a:pt x="2" y="2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3"/>
                      <a:pt x="6" y="6"/>
                      <a:pt x="4" y="7"/>
                    </a:cubicBezTo>
                    <a:cubicBezTo>
                      <a:pt x="4" y="7"/>
                      <a:pt x="3" y="7"/>
                      <a:pt x="3" y="7"/>
                    </a:cubicBezTo>
                    <a:cubicBezTo>
                      <a:pt x="2" y="7"/>
                      <a:pt x="2" y="7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5" y="5"/>
                      <a:pt x="4" y="4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moveTo>
                      <a:pt x="3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7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2" y="8"/>
                      <a:pt x="3" y="8"/>
                    </a:cubicBezTo>
                    <a:cubicBezTo>
                      <a:pt x="3" y="8"/>
                      <a:pt x="4" y="8"/>
                      <a:pt x="4" y="7"/>
                    </a:cubicBezTo>
                    <a:cubicBezTo>
                      <a:pt x="6" y="7"/>
                      <a:pt x="6" y="6"/>
                      <a:pt x="6" y="4"/>
                    </a:cubicBezTo>
                    <a:cubicBezTo>
                      <a:pt x="6" y="4"/>
                      <a:pt x="5" y="3"/>
                      <a:pt x="5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156"/>
              <p:cNvSpPr>
                <a:spLocks noEditPoints="1"/>
              </p:cNvSpPr>
              <p:nvPr/>
            </p:nvSpPr>
            <p:spPr bwMode="auto">
              <a:xfrm>
                <a:off x="3924" y="2343"/>
                <a:ext cx="17" cy="19"/>
              </a:xfrm>
              <a:custGeom>
                <a:avLst/>
                <a:gdLst>
                  <a:gd name="T0" fmla="*/ 1 w 7"/>
                  <a:gd name="T1" fmla="*/ 3 h 8"/>
                  <a:gd name="T2" fmla="*/ 1 w 7"/>
                  <a:gd name="T3" fmla="*/ 3 h 8"/>
                  <a:gd name="T4" fmla="*/ 1 w 7"/>
                  <a:gd name="T5" fmla="*/ 2 h 8"/>
                  <a:gd name="T6" fmla="*/ 4 w 7"/>
                  <a:gd name="T7" fmla="*/ 0 h 8"/>
                  <a:gd name="T8" fmla="*/ 4 w 7"/>
                  <a:gd name="T9" fmla="*/ 0 h 8"/>
                  <a:gd name="T10" fmla="*/ 4 w 7"/>
                  <a:gd name="T11" fmla="*/ 1 h 8"/>
                  <a:gd name="T12" fmla="*/ 4 w 7"/>
                  <a:gd name="T13" fmla="*/ 6 h 8"/>
                  <a:gd name="T14" fmla="*/ 5 w 7"/>
                  <a:gd name="T15" fmla="*/ 6 h 8"/>
                  <a:gd name="T16" fmla="*/ 6 w 7"/>
                  <a:gd name="T17" fmla="*/ 6 h 8"/>
                  <a:gd name="T18" fmla="*/ 6 w 7"/>
                  <a:gd name="T19" fmla="*/ 7 h 8"/>
                  <a:gd name="T20" fmla="*/ 6 w 7"/>
                  <a:gd name="T21" fmla="*/ 7 h 8"/>
                  <a:gd name="T22" fmla="*/ 6 w 7"/>
                  <a:gd name="T23" fmla="*/ 8 h 8"/>
                  <a:gd name="T24" fmla="*/ 1 w 7"/>
                  <a:gd name="T25" fmla="*/ 7 h 8"/>
                  <a:gd name="T26" fmla="*/ 1 w 7"/>
                  <a:gd name="T27" fmla="*/ 6 h 8"/>
                  <a:gd name="T28" fmla="*/ 1 w 7"/>
                  <a:gd name="T29" fmla="*/ 6 h 8"/>
                  <a:gd name="T30" fmla="*/ 3 w 7"/>
                  <a:gd name="T31" fmla="*/ 6 h 8"/>
                  <a:gd name="T32" fmla="*/ 3 w 7"/>
                  <a:gd name="T33" fmla="*/ 2 h 8"/>
                  <a:gd name="T34" fmla="*/ 1 w 7"/>
                  <a:gd name="T35" fmla="*/ 3 h 8"/>
                  <a:gd name="T36" fmla="*/ 1 w 7"/>
                  <a:gd name="T37" fmla="*/ 3 h 8"/>
                  <a:gd name="T38" fmla="*/ 4 w 7"/>
                  <a:gd name="T39" fmla="*/ 0 h 8"/>
                  <a:gd name="T40" fmla="*/ 3 w 7"/>
                  <a:gd name="T41" fmla="*/ 0 h 8"/>
                  <a:gd name="T42" fmla="*/ 0 w 7"/>
                  <a:gd name="T43" fmla="*/ 1 h 8"/>
                  <a:gd name="T44" fmla="*/ 0 w 7"/>
                  <a:gd name="T45" fmla="*/ 2 h 8"/>
                  <a:gd name="T46" fmla="*/ 0 w 7"/>
                  <a:gd name="T47" fmla="*/ 2 h 8"/>
                  <a:gd name="T48" fmla="*/ 1 w 7"/>
                  <a:gd name="T49" fmla="*/ 4 h 8"/>
                  <a:gd name="T50" fmla="*/ 1 w 7"/>
                  <a:gd name="T51" fmla="*/ 4 h 8"/>
                  <a:gd name="T52" fmla="*/ 1 w 7"/>
                  <a:gd name="T53" fmla="*/ 4 h 8"/>
                  <a:gd name="T54" fmla="*/ 2 w 7"/>
                  <a:gd name="T55" fmla="*/ 4 h 8"/>
                  <a:gd name="T56" fmla="*/ 2 w 7"/>
                  <a:gd name="T57" fmla="*/ 4 h 8"/>
                  <a:gd name="T58" fmla="*/ 2 w 7"/>
                  <a:gd name="T59" fmla="*/ 4 h 8"/>
                  <a:gd name="T60" fmla="*/ 2 w 7"/>
                  <a:gd name="T61" fmla="*/ 5 h 8"/>
                  <a:gd name="T62" fmla="*/ 1 w 7"/>
                  <a:gd name="T63" fmla="*/ 5 h 8"/>
                  <a:gd name="T64" fmla="*/ 1 w 7"/>
                  <a:gd name="T65" fmla="*/ 5 h 8"/>
                  <a:gd name="T66" fmla="*/ 0 w 7"/>
                  <a:gd name="T67" fmla="*/ 6 h 8"/>
                  <a:gd name="T68" fmla="*/ 0 w 7"/>
                  <a:gd name="T69" fmla="*/ 7 h 8"/>
                  <a:gd name="T70" fmla="*/ 1 w 7"/>
                  <a:gd name="T71" fmla="*/ 8 h 8"/>
                  <a:gd name="T72" fmla="*/ 3 w 7"/>
                  <a:gd name="T73" fmla="*/ 8 h 8"/>
                  <a:gd name="T74" fmla="*/ 6 w 7"/>
                  <a:gd name="T75" fmla="*/ 8 h 8"/>
                  <a:gd name="T76" fmla="*/ 6 w 7"/>
                  <a:gd name="T77" fmla="*/ 8 h 8"/>
                  <a:gd name="T78" fmla="*/ 7 w 7"/>
                  <a:gd name="T79" fmla="*/ 7 h 8"/>
                  <a:gd name="T80" fmla="*/ 7 w 7"/>
                  <a:gd name="T81" fmla="*/ 7 h 8"/>
                  <a:gd name="T82" fmla="*/ 7 w 7"/>
                  <a:gd name="T83" fmla="*/ 6 h 8"/>
                  <a:gd name="T84" fmla="*/ 6 w 7"/>
                  <a:gd name="T85" fmla="*/ 5 h 8"/>
                  <a:gd name="T86" fmla="*/ 5 w 7"/>
                  <a:gd name="T87" fmla="*/ 5 h 8"/>
                  <a:gd name="T88" fmla="*/ 5 w 7"/>
                  <a:gd name="T89" fmla="*/ 1 h 8"/>
                  <a:gd name="T90" fmla="*/ 5 w 7"/>
                  <a:gd name="T91" fmla="*/ 0 h 8"/>
                  <a:gd name="T92" fmla="*/ 4 w 7"/>
                  <a:gd name="T93" fmla="*/ 0 h 8"/>
                  <a:gd name="T94" fmla="*/ 4 w 7"/>
                  <a:gd name="T95" fmla="*/ 0 h 8"/>
                  <a:gd name="T96" fmla="*/ 4 w 7"/>
                  <a:gd name="T97" fmla="*/ 0 h 8"/>
                  <a:gd name="T98" fmla="*/ 4 w 7"/>
                  <a:gd name="T9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" h="8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2" y="2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3"/>
                      <a:pt x="4" y="4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4" y="8"/>
                      <a:pt x="3" y="7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3" y="6"/>
                    </a:cubicBezTo>
                    <a:cubicBezTo>
                      <a:pt x="3" y="5"/>
                      <a:pt x="3" y="4"/>
                      <a:pt x="3" y="2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1" y="8"/>
                      <a:pt x="1" y="8"/>
                    </a:cubicBezTo>
                    <a:cubicBezTo>
                      <a:pt x="2" y="8"/>
                      <a:pt x="3" y="8"/>
                      <a:pt x="3" y="8"/>
                    </a:cubicBezTo>
                    <a:cubicBezTo>
                      <a:pt x="4" y="8"/>
                      <a:pt x="5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6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157"/>
              <p:cNvSpPr>
                <a:spLocks noEditPoints="1"/>
              </p:cNvSpPr>
              <p:nvPr/>
            </p:nvSpPr>
            <p:spPr bwMode="auto">
              <a:xfrm>
                <a:off x="3941" y="2355"/>
                <a:ext cx="17" cy="19"/>
              </a:xfrm>
              <a:custGeom>
                <a:avLst/>
                <a:gdLst>
                  <a:gd name="T0" fmla="*/ 1 w 7"/>
                  <a:gd name="T1" fmla="*/ 2 h 8"/>
                  <a:gd name="T2" fmla="*/ 1 w 7"/>
                  <a:gd name="T3" fmla="*/ 1 h 8"/>
                  <a:gd name="T4" fmla="*/ 3 w 7"/>
                  <a:gd name="T5" fmla="*/ 1 h 8"/>
                  <a:gd name="T6" fmla="*/ 5 w 7"/>
                  <a:gd name="T7" fmla="*/ 2 h 8"/>
                  <a:gd name="T8" fmla="*/ 3 w 7"/>
                  <a:gd name="T9" fmla="*/ 6 h 8"/>
                  <a:gd name="T10" fmla="*/ 3 w 7"/>
                  <a:gd name="T11" fmla="*/ 6 h 8"/>
                  <a:gd name="T12" fmla="*/ 4 w 7"/>
                  <a:gd name="T13" fmla="*/ 7 h 8"/>
                  <a:gd name="T14" fmla="*/ 6 w 7"/>
                  <a:gd name="T15" fmla="*/ 7 h 8"/>
                  <a:gd name="T16" fmla="*/ 6 w 7"/>
                  <a:gd name="T17" fmla="*/ 8 h 8"/>
                  <a:gd name="T18" fmla="*/ 3 w 7"/>
                  <a:gd name="T19" fmla="*/ 8 h 8"/>
                  <a:gd name="T20" fmla="*/ 2 w 7"/>
                  <a:gd name="T21" fmla="*/ 8 h 8"/>
                  <a:gd name="T22" fmla="*/ 2 w 7"/>
                  <a:gd name="T23" fmla="*/ 7 h 8"/>
                  <a:gd name="T24" fmla="*/ 2 w 7"/>
                  <a:gd name="T25" fmla="*/ 7 h 8"/>
                  <a:gd name="T26" fmla="*/ 2 w 7"/>
                  <a:gd name="T27" fmla="*/ 6 h 8"/>
                  <a:gd name="T28" fmla="*/ 4 w 7"/>
                  <a:gd name="T29" fmla="*/ 4 h 8"/>
                  <a:gd name="T30" fmla="*/ 4 w 7"/>
                  <a:gd name="T31" fmla="*/ 3 h 8"/>
                  <a:gd name="T32" fmla="*/ 3 w 7"/>
                  <a:gd name="T33" fmla="*/ 2 h 8"/>
                  <a:gd name="T34" fmla="*/ 3 w 7"/>
                  <a:gd name="T35" fmla="*/ 2 h 8"/>
                  <a:gd name="T36" fmla="*/ 1 w 7"/>
                  <a:gd name="T37" fmla="*/ 2 h 8"/>
                  <a:gd name="T38" fmla="*/ 3 w 7"/>
                  <a:gd name="T39" fmla="*/ 0 h 8"/>
                  <a:gd name="T40" fmla="*/ 1 w 7"/>
                  <a:gd name="T41" fmla="*/ 1 h 8"/>
                  <a:gd name="T42" fmla="*/ 0 w 7"/>
                  <a:gd name="T43" fmla="*/ 1 h 8"/>
                  <a:gd name="T44" fmla="*/ 1 w 7"/>
                  <a:gd name="T45" fmla="*/ 3 h 8"/>
                  <a:gd name="T46" fmla="*/ 1 w 7"/>
                  <a:gd name="T47" fmla="*/ 3 h 8"/>
                  <a:gd name="T48" fmla="*/ 1 w 7"/>
                  <a:gd name="T49" fmla="*/ 3 h 8"/>
                  <a:gd name="T50" fmla="*/ 3 w 7"/>
                  <a:gd name="T51" fmla="*/ 3 h 8"/>
                  <a:gd name="T52" fmla="*/ 3 w 7"/>
                  <a:gd name="T53" fmla="*/ 3 h 8"/>
                  <a:gd name="T54" fmla="*/ 3 w 7"/>
                  <a:gd name="T55" fmla="*/ 3 h 8"/>
                  <a:gd name="T56" fmla="*/ 3 w 7"/>
                  <a:gd name="T57" fmla="*/ 4 h 8"/>
                  <a:gd name="T58" fmla="*/ 1 w 7"/>
                  <a:gd name="T59" fmla="*/ 6 h 8"/>
                  <a:gd name="T60" fmla="*/ 1 w 7"/>
                  <a:gd name="T61" fmla="*/ 6 h 8"/>
                  <a:gd name="T62" fmla="*/ 1 w 7"/>
                  <a:gd name="T63" fmla="*/ 7 h 8"/>
                  <a:gd name="T64" fmla="*/ 1 w 7"/>
                  <a:gd name="T65" fmla="*/ 8 h 8"/>
                  <a:gd name="T66" fmla="*/ 1 w 7"/>
                  <a:gd name="T67" fmla="*/ 8 h 8"/>
                  <a:gd name="T68" fmla="*/ 1 w 7"/>
                  <a:gd name="T69" fmla="*/ 8 h 8"/>
                  <a:gd name="T70" fmla="*/ 3 w 7"/>
                  <a:gd name="T71" fmla="*/ 8 h 8"/>
                  <a:gd name="T72" fmla="*/ 6 w 7"/>
                  <a:gd name="T73" fmla="*/ 8 h 8"/>
                  <a:gd name="T74" fmla="*/ 7 w 7"/>
                  <a:gd name="T75" fmla="*/ 8 h 8"/>
                  <a:gd name="T76" fmla="*/ 7 w 7"/>
                  <a:gd name="T77" fmla="*/ 8 h 8"/>
                  <a:gd name="T78" fmla="*/ 7 w 7"/>
                  <a:gd name="T79" fmla="*/ 6 h 8"/>
                  <a:gd name="T80" fmla="*/ 6 w 7"/>
                  <a:gd name="T81" fmla="*/ 6 h 8"/>
                  <a:gd name="T82" fmla="*/ 6 w 7"/>
                  <a:gd name="T83" fmla="*/ 6 h 8"/>
                  <a:gd name="T84" fmla="*/ 4 w 7"/>
                  <a:gd name="T85" fmla="*/ 6 h 8"/>
                  <a:gd name="T86" fmla="*/ 6 w 7"/>
                  <a:gd name="T87" fmla="*/ 1 h 8"/>
                  <a:gd name="T88" fmla="*/ 3 w 7"/>
                  <a:gd name="T8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" h="8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6" y="3"/>
                      <a:pt x="4" y="5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4" y="8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5"/>
                      <a:pt x="4" y="4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4" y="3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2" y="2"/>
                      <a:pt x="1" y="2"/>
                    </a:cubicBezTo>
                    <a:moveTo>
                      <a:pt x="3" y="0"/>
                    </a:moveTo>
                    <a:cubicBezTo>
                      <a:pt x="2" y="0"/>
                      <a:pt x="1" y="0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2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8"/>
                      <a:pt x="2" y="8"/>
                      <a:pt x="3" y="8"/>
                    </a:cubicBezTo>
                    <a:cubicBezTo>
                      <a:pt x="4" y="8"/>
                      <a:pt x="5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7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7" y="3"/>
                      <a:pt x="6" y="1"/>
                    </a:cubicBezTo>
                    <a:cubicBezTo>
                      <a:pt x="5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158"/>
              <p:cNvSpPr>
                <a:spLocks noEditPoints="1"/>
              </p:cNvSpPr>
              <p:nvPr/>
            </p:nvSpPr>
            <p:spPr bwMode="auto">
              <a:xfrm>
                <a:off x="3960" y="2370"/>
                <a:ext cx="14" cy="21"/>
              </a:xfrm>
              <a:custGeom>
                <a:avLst/>
                <a:gdLst>
                  <a:gd name="T0" fmla="*/ 1 w 6"/>
                  <a:gd name="T1" fmla="*/ 2 h 9"/>
                  <a:gd name="T2" fmla="*/ 1 w 6"/>
                  <a:gd name="T3" fmla="*/ 1 h 9"/>
                  <a:gd name="T4" fmla="*/ 2 w 6"/>
                  <a:gd name="T5" fmla="*/ 1 h 9"/>
                  <a:gd name="T6" fmla="*/ 3 w 6"/>
                  <a:gd name="T7" fmla="*/ 1 h 9"/>
                  <a:gd name="T8" fmla="*/ 5 w 6"/>
                  <a:gd name="T9" fmla="*/ 1 h 9"/>
                  <a:gd name="T10" fmla="*/ 5 w 6"/>
                  <a:gd name="T11" fmla="*/ 2 h 9"/>
                  <a:gd name="T12" fmla="*/ 4 w 6"/>
                  <a:gd name="T13" fmla="*/ 4 h 9"/>
                  <a:gd name="T14" fmla="*/ 4 w 6"/>
                  <a:gd name="T15" fmla="*/ 4 h 9"/>
                  <a:gd name="T16" fmla="*/ 4 w 6"/>
                  <a:gd name="T17" fmla="*/ 4 h 9"/>
                  <a:gd name="T18" fmla="*/ 6 w 6"/>
                  <a:gd name="T19" fmla="*/ 6 h 9"/>
                  <a:gd name="T20" fmla="*/ 4 w 6"/>
                  <a:gd name="T21" fmla="*/ 8 h 9"/>
                  <a:gd name="T22" fmla="*/ 3 w 6"/>
                  <a:gd name="T23" fmla="*/ 8 h 9"/>
                  <a:gd name="T24" fmla="*/ 1 w 6"/>
                  <a:gd name="T25" fmla="*/ 8 h 9"/>
                  <a:gd name="T26" fmla="*/ 1 w 6"/>
                  <a:gd name="T27" fmla="*/ 7 h 9"/>
                  <a:gd name="T28" fmla="*/ 3 w 6"/>
                  <a:gd name="T29" fmla="*/ 7 h 9"/>
                  <a:gd name="T30" fmla="*/ 3 w 6"/>
                  <a:gd name="T31" fmla="*/ 7 h 9"/>
                  <a:gd name="T32" fmla="*/ 4 w 6"/>
                  <a:gd name="T33" fmla="*/ 7 h 9"/>
                  <a:gd name="T34" fmla="*/ 4 w 6"/>
                  <a:gd name="T35" fmla="*/ 6 h 9"/>
                  <a:gd name="T36" fmla="*/ 4 w 6"/>
                  <a:gd name="T37" fmla="*/ 5 h 9"/>
                  <a:gd name="T38" fmla="*/ 3 w 6"/>
                  <a:gd name="T39" fmla="*/ 5 h 9"/>
                  <a:gd name="T40" fmla="*/ 2 w 6"/>
                  <a:gd name="T41" fmla="*/ 5 h 9"/>
                  <a:gd name="T42" fmla="*/ 2 w 6"/>
                  <a:gd name="T43" fmla="*/ 4 h 9"/>
                  <a:gd name="T44" fmla="*/ 2 w 6"/>
                  <a:gd name="T45" fmla="*/ 4 h 9"/>
                  <a:gd name="T46" fmla="*/ 4 w 6"/>
                  <a:gd name="T47" fmla="*/ 4 h 9"/>
                  <a:gd name="T48" fmla="*/ 4 w 6"/>
                  <a:gd name="T49" fmla="*/ 3 h 9"/>
                  <a:gd name="T50" fmla="*/ 2 w 6"/>
                  <a:gd name="T51" fmla="*/ 2 h 9"/>
                  <a:gd name="T52" fmla="*/ 1 w 6"/>
                  <a:gd name="T53" fmla="*/ 2 h 9"/>
                  <a:gd name="T54" fmla="*/ 3 w 6"/>
                  <a:gd name="T55" fmla="*/ 0 h 9"/>
                  <a:gd name="T56" fmla="*/ 1 w 6"/>
                  <a:gd name="T57" fmla="*/ 0 h 9"/>
                  <a:gd name="T58" fmla="*/ 1 w 6"/>
                  <a:gd name="T59" fmla="*/ 1 h 9"/>
                  <a:gd name="T60" fmla="*/ 1 w 6"/>
                  <a:gd name="T61" fmla="*/ 1 h 9"/>
                  <a:gd name="T62" fmla="*/ 1 w 6"/>
                  <a:gd name="T63" fmla="*/ 2 h 9"/>
                  <a:gd name="T64" fmla="*/ 1 w 6"/>
                  <a:gd name="T65" fmla="*/ 3 h 9"/>
                  <a:gd name="T66" fmla="*/ 1 w 6"/>
                  <a:gd name="T67" fmla="*/ 3 h 9"/>
                  <a:gd name="T68" fmla="*/ 1 w 6"/>
                  <a:gd name="T69" fmla="*/ 3 h 9"/>
                  <a:gd name="T70" fmla="*/ 2 w 6"/>
                  <a:gd name="T71" fmla="*/ 2 h 9"/>
                  <a:gd name="T72" fmla="*/ 3 w 6"/>
                  <a:gd name="T73" fmla="*/ 3 h 9"/>
                  <a:gd name="T74" fmla="*/ 3 w 6"/>
                  <a:gd name="T75" fmla="*/ 3 h 9"/>
                  <a:gd name="T76" fmla="*/ 2 w 6"/>
                  <a:gd name="T77" fmla="*/ 3 h 9"/>
                  <a:gd name="T78" fmla="*/ 2 w 6"/>
                  <a:gd name="T79" fmla="*/ 3 h 9"/>
                  <a:gd name="T80" fmla="*/ 2 w 6"/>
                  <a:gd name="T81" fmla="*/ 3 h 9"/>
                  <a:gd name="T82" fmla="*/ 1 w 6"/>
                  <a:gd name="T83" fmla="*/ 4 h 9"/>
                  <a:gd name="T84" fmla="*/ 1 w 6"/>
                  <a:gd name="T85" fmla="*/ 4 h 9"/>
                  <a:gd name="T86" fmla="*/ 1 w 6"/>
                  <a:gd name="T87" fmla="*/ 5 h 9"/>
                  <a:gd name="T88" fmla="*/ 2 w 6"/>
                  <a:gd name="T89" fmla="*/ 5 h 9"/>
                  <a:gd name="T90" fmla="*/ 2 w 6"/>
                  <a:gd name="T91" fmla="*/ 6 h 9"/>
                  <a:gd name="T92" fmla="*/ 3 w 6"/>
                  <a:gd name="T93" fmla="*/ 5 h 9"/>
                  <a:gd name="T94" fmla="*/ 3 w 6"/>
                  <a:gd name="T95" fmla="*/ 6 h 9"/>
                  <a:gd name="T96" fmla="*/ 4 w 6"/>
                  <a:gd name="T97" fmla="*/ 6 h 9"/>
                  <a:gd name="T98" fmla="*/ 4 w 6"/>
                  <a:gd name="T99" fmla="*/ 6 h 9"/>
                  <a:gd name="T100" fmla="*/ 3 w 6"/>
                  <a:gd name="T101" fmla="*/ 6 h 9"/>
                  <a:gd name="T102" fmla="*/ 3 w 6"/>
                  <a:gd name="T103" fmla="*/ 6 h 9"/>
                  <a:gd name="T104" fmla="*/ 2 w 6"/>
                  <a:gd name="T105" fmla="*/ 6 h 9"/>
                  <a:gd name="T106" fmla="*/ 1 w 6"/>
                  <a:gd name="T107" fmla="*/ 6 h 9"/>
                  <a:gd name="T108" fmla="*/ 0 w 6"/>
                  <a:gd name="T109" fmla="*/ 8 h 9"/>
                  <a:gd name="T110" fmla="*/ 0 w 6"/>
                  <a:gd name="T111" fmla="*/ 8 h 9"/>
                  <a:gd name="T112" fmla="*/ 3 w 6"/>
                  <a:gd name="T113" fmla="*/ 9 h 9"/>
                  <a:gd name="T114" fmla="*/ 4 w 6"/>
                  <a:gd name="T115" fmla="*/ 9 h 9"/>
                  <a:gd name="T116" fmla="*/ 6 w 6"/>
                  <a:gd name="T117" fmla="*/ 6 h 9"/>
                  <a:gd name="T118" fmla="*/ 5 w 6"/>
                  <a:gd name="T119" fmla="*/ 4 h 9"/>
                  <a:gd name="T120" fmla="*/ 6 w 6"/>
                  <a:gd name="T121" fmla="*/ 2 h 9"/>
                  <a:gd name="T122" fmla="*/ 5 w 6"/>
                  <a:gd name="T123" fmla="*/ 1 h 9"/>
                  <a:gd name="T124" fmla="*/ 3 w 6"/>
                  <a:gd name="T12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" h="9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5"/>
                      <a:pt x="6" y="6"/>
                      <a:pt x="6" y="6"/>
                    </a:cubicBezTo>
                    <a:cubicBezTo>
                      <a:pt x="6" y="7"/>
                      <a:pt x="5" y="8"/>
                      <a:pt x="4" y="8"/>
                    </a:cubicBezTo>
                    <a:cubicBezTo>
                      <a:pt x="4" y="8"/>
                      <a:pt x="4" y="8"/>
                      <a:pt x="3" y="8"/>
                    </a:cubicBezTo>
                    <a:cubicBezTo>
                      <a:pt x="2" y="8"/>
                      <a:pt x="2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3" y="0"/>
                    </a:moveTo>
                    <a:cubicBezTo>
                      <a:pt x="3" y="0"/>
                      <a:pt x="2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0" y="7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6" y="8"/>
                      <a:pt x="6" y="6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6" y="3"/>
                      <a:pt x="6" y="2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5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159"/>
              <p:cNvSpPr>
                <a:spLocks noEditPoints="1"/>
              </p:cNvSpPr>
              <p:nvPr/>
            </p:nvSpPr>
            <p:spPr bwMode="auto">
              <a:xfrm>
                <a:off x="3982" y="2389"/>
                <a:ext cx="7" cy="7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2 h 3"/>
                  <a:gd name="T4" fmla="*/ 2 w 3"/>
                  <a:gd name="T5" fmla="*/ 2 h 3"/>
                  <a:gd name="T6" fmla="*/ 2 w 3"/>
                  <a:gd name="T7" fmla="*/ 2 h 3"/>
                  <a:gd name="T8" fmla="*/ 3 w 3"/>
                  <a:gd name="T9" fmla="*/ 0 h 3"/>
                  <a:gd name="T10" fmla="*/ 2 w 3"/>
                  <a:gd name="T11" fmla="*/ 1 h 3"/>
                  <a:gd name="T12" fmla="*/ 0 w 3"/>
                  <a:gd name="T13" fmla="*/ 3 h 3"/>
                  <a:gd name="T14" fmla="*/ 0 w 3"/>
                  <a:gd name="T15" fmla="*/ 3 h 3"/>
                  <a:gd name="T16" fmla="*/ 0 w 3"/>
                  <a:gd name="T17" fmla="*/ 3 h 3"/>
                  <a:gd name="T18" fmla="*/ 1 w 3"/>
                  <a:gd name="T19" fmla="*/ 3 h 3"/>
                  <a:gd name="T20" fmla="*/ 2 w 3"/>
                  <a:gd name="T21" fmla="*/ 3 h 3"/>
                  <a:gd name="T22" fmla="*/ 3 w 3"/>
                  <a:gd name="T23" fmla="*/ 3 h 3"/>
                  <a:gd name="T24" fmla="*/ 3 w 3"/>
                  <a:gd name="T25" fmla="*/ 2 h 3"/>
                  <a:gd name="T26" fmla="*/ 3 w 3"/>
                  <a:gd name="T27" fmla="*/ 1 h 3"/>
                  <a:gd name="T28" fmla="*/ 3 w 3"/>
                  <a:gd name="T2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moveTo>
                      <a:pt x="3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160"/>
              <p:cNvSpPr>
                <a:spLocks noEditPoints="1"/>
              </p:cNvSpPr>
              <p:nvPr/>
            </p:nvSpPr>
            <p:spPr bwMode="auto">
              <a:xfrm>
                <a:off x="3977" y="2384"/>
                <a:ext cx="19" cy="21"/>
              </a:xfrm>
              <a:custGeom>
                <a:avLst/>
                <a:gdLst>
                  <a:gd name="T0" fmla="*/ 5 w 8"/>
                  <a:gd name="T1" fmla="*/ 1 h 9"/>
                  <a:gd name="T2" fmla="*/ 6 w 8"/>
                  <a:gd name="T3" fmla="*/ 1 h 9"/>
                  <a:gd name="T4" fmla="*/ 5 w 8"/>
                  <a:gd name="T5" fmla="*/ 2 h 9"/>
                  <a:gd name="T6" fmla="*/ 5 w 8"/>
                  <a:gd name="T7" fmla="*/ 5 h 9"/>
                  <a:gd name="T8" fmla="*/ 6 w 8"/>
                  <a:gd name="T9" fmla="*/ 5 h 9"/>
                  <a:gd name="T10" fmla="*/ 6 w 8"/>
                  <a:gd name="T11" fmla="*/ 5 h 9"/>
                  <a:gd name="T12" fmla="*/ 7 w 8"/>
                  <a:gd name="T13" fmla="*/ 5 h 9"/>
                  <a:gd name="T14" fmla="*/ 7 w 8"/>
                  <a:gd name="T15" fmla="*/ 6 h 9"/>
                  <a:gd name="T16" fmla="*/ 7 w 8"/>
                  <a:gd name="T17" fmla="*/ 6 h 9"/>
                  <a:gd name="T18" fmla="*/ 6 w 8"/>
                  <a:gd name="T19" fmla="*/ 6 h 9"/>
                  <a:gd name="T20" fmla="*/ 5 w 8"/>
                  <a:gd name="T21" fmla="*/ 6 h 9"/>
                  <a:gd name="T22" fmla="*/ 5 w 8"/>
                  <a:gd name="T23" fmla="*/ 6 h 9"/>
                  <a:gd name="T24" fmla="*/ 5 w 8"/>
                  <a:gd name="T25" fmla="*/ 8 h 9"/>
                  <a:gd name="T26" fmla="*/ 5 w 8"/>
                  <a:gd name="T27" fmla="*/ 9 h 9"/>
                  <a:gd name="T28" fmla="*/ 5 w 8"/>
                  <a:gd name="T29" fmla="*/ 9 h 9"/>
                  <a:gd name="T30" fmla="*/ 5 w 8"/>
                  <a:gd name="T31" fmla="*/ 7 h 9"/>
                  <a:gd name="T32" fmla="*/ 5 w 8"/>
                  <a:gd name="T33" fmla="*/ 7 h 9"/>
                  <a:gd name="T34" fmla="*/ 5 w 8"/>
                  <a:gd name="T35" fmla="*/ 6 h 9"/>
                  <a:gd name="T36" fmla="*/ 4 w 8"/>
                  <a:gd name="T37" fmla="*/ 6 h 9"/>
                  <a:gd name="T38" fmla="*/ 4 w 8"/>
                  <a:gd name="T39" fmla="*/ 6 h 9"/>
                  <a:gd name="T40" fmla="*/ 4 w 8"/>
                  <a:gd name="T41" fmla="*/ 6 h 9"/>
                  <a:gd name="T42" fmla="*/ 3 w 8"/>
                  <a:gd name="T43" fmla="*/ 6 h 9"/>
                  <a:gd name="T44" fmla="*/ 2 w 8"/>
                  <a:gd name="T45" fmla="*/ 6 h 9"/>
                  <a:gd name="T46" fmla="*/ 1 w 8"/>
                  <a:gd name="T47" fmla="*/ 6 h 9"/>
                  <a:gd name="T48" fmla="*/ 1 w 8"/>
                  <a:gd name="T49" fmla="*/ 5 h 9"/>
                  <a:gd name="T50" fmla="*/ 4 w 8"/>
                  <a:gd name="T51" fmla="*/ 1 h 9"/>
                  <a:gd name="T52" fmla="*/ 4 w 8"/>
                  <a:gd name="T53" fmla="*/ 1 h 9"/>
                  <a:gd name="T54" fmla="*/ 5 w 8"/>
                  <a:gd name="T55" fmla="*/ 1 h 9"/>
                  <a:gd name="T56" fmla="*/ 6 w 8"/>
                  <a:gd name="T57" fmla="*/ 0 h 9"/>
                  <a:gd name="T58" fmla="*/ 5 w 8"/>
                  <a:gd name="T59" fmla="*/ 1 h 9"/>
                  <a:gd name="T60" fmla="*/ 4 w 8"/>
                  <a:gd name="T61" fmla="*/ 1 h 9"/>
                  <a:gd name="T62" fmla="*/ 4 w 8"/>
                  <a:gd name="T63" fmla="*/ 1 h 9"/>
                  <a:gd name="T64" fmla="*/ 0 w 8"/>
                  <a:gd name="T65" fmla="*/ 5 h 9"/>
                  <a:gd name="T66" fmla="*/ 0 w 8"/>
                  <a:gd name="T67" fmla="*/ 7 h 9"/>
                  <a:gd name="T68" fmla="*/ 1 w 8"/>
                  <a:gd name="T69" fmla="*/ 7 h 9"/>
                  <a:gd name="T70" fmla="*/ 2 w 8"/>
                  <a:gd name="T71" fmla="*/ 7 h 9"/>
                  <a:gd name="T72" fmla="*/ 3 w 8"/>
                  <a:gd name="T73" fmla="*/ 7 h 9"/>
                  <a:gd name="T74" fmla="*/ 4 w 8"/>
                  <a:gd name="T75" fmla="*/ 7 h 9"/>
                  <a:gd name="T76" fmla="*/ 4 w 8"/>
                  <a:gd name="T77" fmla="*/ 7 h 9"/>
                  <a:gd name="T78" fmla="*/ 4 w 8"/>
                  <a:gd name="T79" fmla="*/ 9 h 9"/>
                  <a:gd name="T80" fmla="*/ 4 w 8"/>
                  <a:gd name="T81" fmla="*/ 9 h 9"/>
                  <a:gd name="T82" fmla="*/ 4 w 8"/>
                  <a:gd name="T83" fmla="*/ 9 h 9"/>
                  <a:gd name="T84" fmla="*/ 6 w 8"/>
                  <a:gd name="T85" fmla="*/ 9 h 9"/>
                  <a:gd name="T86" fmla="*/ 6 w 8"/>
                  <a:gd name="T87" fmla="*/ 9 h 9"/>
                  <a:gd name="T88" fmla="*/ 6 w 8"/>
                  <a:gd name="T89" fmla="*/ 8 h 9"/>
                  <a:gd name="T90" fmla="*/ 6 w 8"/>
                  <a:gd name="T91" fmla="*/ 7 h 9"/>
                  <a:gd name="T92" fmla="*/ 7 w 8"/>
                  <a:gd name="T93" fmla="*/ 7 h 9"/>
                  <a:gd name="T94" fmla="*/ 7 w 8"/>
                  <a:gd name="T95" fmla="*/ 7 h 9"/>
                  <a:gd name="T96" fmla="*/ 8 w 8"/>
                  <a:gd name="T97" fmla="*/ 6 h 9"/>
                  <a:gd name="T98" fmla="*/ 8 w 8"/>
                  <a:gd name="T99" fmla="*/ 5 h 9"/>
                  <a:gd name="T100" fmla="*/ 8 w 8"/>
                  <a:gd name="T101" fmla="*/ 5 h 9"/>
                  <a:gd name="T102" fmla="*/ 7 w 8"/>
                  <a:gd name="T103" fmla="*/ 5 h 9"/>
                  <a:gd name="T104" fmla="*/ 7 w 8"/>
                  <a:gd name="T105" fmla="*/ 5 h 9"/>
                  <a:gd name="T106" fmla="*/ 6 w 8"/>
                  <a:gd name="T107" fmla="*/ 5 h 9"/>
                  <a:gd name="T108" fmla="*/ 6 w 8"/>
                  <a:gd name="T109" fmla="*/ 2 h 9"/>
                  <a:gd name="T110" fmla="*/ 6 w 8"/>
                  <a:gd name="T111" fmla="*/ 1 h 9"/>
                  <a:gd name="T112" fmla="*/ 6 w 8"/>
                  <a:gd name="T113" fmla="*/ 1 h 9"/>
                  <a:gd name="T114" fmla="*/ 6 w 8"/>
                  <a:gd name="T11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" h="9">
                    <a:moveTo>
                      <a:pt x="5" y="1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3"/>
                      <a:pt x="5" y="4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5" y="8"/>
                      <a:pt x="5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5" y="8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2" y="6"/>
                      <a:pt x="2" y="6"/>
                    </a:cubicBezTo>
                    <a:cubicBezTo>
                      <a:pt x="2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3" y="3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moveTo>
                      <a:pt x="6" y="0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2"/>
                      <a:pt x="1" y="5"/>
                      <a:pt x="0" y="5"/>
                    </a:cubicBezTo>
                    <a:cubicBezTo>
                      <a:pt x="0" y="6"/>
                      <a:pt x="0" y="6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7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3"/>
                      <a:pt x="6" y="2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161"/>
              <p:cNvSpPr>
                <a:spLocks noEditPoints="1"/>
              </p:cNvSpPr>
              <p:nvPr/>
            </p:nvSpPr>
            <p:spPr bwMode="auto">
              <a:xfrm>
                <a:off x="4074" y="2067"/>
                <a:ext cx="141" cy="79"/>
              </a:xfrm>
              <a:custGeom>
                <a:avLst/>
                <a:gdLst>
                  <a:gd name="T0" fmla="*/ 26 w 59"/>
                  <a:gd name="T1" fmla="*/ 28 h 33"/>
                  <a:gd name="T2" fmla="*/ 23 w 59"/>
                  <a:gd name="T3" fmla="*/ 30 h 33"/>
                  <a:gd name="T4" fmla="*/ 24 w 59"/>
                  <a:gd name="T5" fmla="*/ 25 h 33"/>
                  <a:gd name="T6" fmla="*/ 23 w 59"/>
                  <a:gd name="T7" fmla="*/ 30 h 33"/>
                  <a:gd name="T8" fmla="*/ 20 w 59"/>
                  <a:gd name="T9" fmla="*/ 23 h 33"/>
                  <a:gd name="T10" fmla="*/ 17 w 59"/>
                  <a:gd name="T11" fmla="*/ 26 h 33"/>
                  <a:gd name="T12" fmla="*/ 19 w 59"/>
                  <a:gd name="T13" fmla="*/ 23 h 33"/>
                  <a:gd name="T14" fmla="*/ 9 w 59"/>
                  <a:gd name="T15" fmla="*/ 20 h 33"/>
                  <a:gd name="T16" fmla="*/ 8 w 59"/>
                  <a:gd name="T17" fmla="*/ 21 h 33"/>
                  <a:gd name="T18" fmla="*/ 48 w 59"/>
                  <a:gd name="T19" fmla="*/ 20 h 33"/>
                  <a:gd name="T20" fmla="*/ 7 w 59"/>
                  <a:gd name="T21" fmla="*/ 20 h 33"/>
                  <a:gd name="T22" fmla="*/ 7 w 59"/>
                  <a:gd name="T23" fmla="*/ 20 h 33"/>
                  <a:gd name="T24" fmla="*/ 10 w 59"/>
                  <a:gd name="T25" fmla="*/ 18 h 33"/>
                  <a:gd name="T26" fmla="*/ 17 w 59"/>
                  <a:gd name="T27" fmla="*/ 13 h 33"/>
                  <a:gd name="T28" fmla="*/ 29 w 59"/>
                  <a:gd name="T29" fmla="*/ 10 h 33"/>
                  <a:gd name="T30" fmla="*/ 44 w 59"/>
                  <a:gd name="T31" fmla="*/ 24 h 33"/>
                  <a:gd name="T32" fmla="*/ 41 w 59"/>
                  <a:gd name="T33" fmla="*/ 27 h 33"/>
                  <a:gd name="T34" fmla="*/ 32 w 59"/>
                  <a:gd name="T35" fmla="*/ 23 h 33"/>
                  <a:gd name="T36" fmla="*/ 35 w 59"/>
                  <a:gd name="T37" fmla="*/ 30 h 33"/>
                  <a:gd name="T38" fmla="*/ 33 w 59"/>
                  <a:gd name="T39" fmla="*/ 30 h 33"/>
                  <a:gd name="T40" fmla="*/ 29 w 59"/>
                  <a:gd name="T41" fmla="*/ 28 h 33"/>
                  <a:gd name="T42" fmla="*/ 24 w 59"/>
                  <a:gd name="T43" fmla="*/ 23 h 33"/>
                  <a:gd name="T44" fmla="*/ 16 w 59"/>
                  <a:gd name="T45" fmla="*/ 22 h 33"/>
                  <a:gd name="T46" fmla="*/ 14 w 59"/>
                  <a:gd name="T47" fmla="*/ 6 h 33"/>
                  <a:gd name="T48" fmla="*/ 9 w 59"/>
                  <a:gd name="T49" fmla="*/ 19 h 33"/>
                  <a:gd name="T50" fmla="*/ 21 w 59"/>
                  <a:gd name="T51" fmla="*/ 7 h 33"/>
                  <a:gd name="T52" fmla="*/ 43 w 59"/>
                  <a:gd name="T53" fmla="*/ 7 h 33"/>
                  <a:gd name="T54" fmla="*/ 32 w 59"/>
                  <a:gd name="T55" fmla="*/ 12 h 33"/>
                  <a:gd name="T56" fmla="*/ 19 w 59"/>
                  <a:gd name="T57" fmla="*/ 12 h 33"/>
                  <a:gd name="T58" fmla="*/ 49 w 59"/>
                  <a:gd name="T59" fmla="*/ 18 h 33"/>
                  <a:gd name="T60" fmla="*/ 44 w 59"/>
                  <a:gd name="T61" fmla="*/ 6 h 33"/>
                  <a:gd name="T62" fmla="*/ 43 w 59"/>
                  <a:gd name="T63" fmla="*/ 3 h 33"/>
                  <a:gd name="T64" fmla="*/ 36 w 59"/>
                  <a:gd name="T65" fmla="*/ 6 h 33"/>
                  <a:gd name="T66" fmla="*/ 19 w 59"/>
                  <a:gd name="T67" fmla="*/ 7 h 33"/>
                  <a:gd name="T68" fmla="*/ 8 w 59"/>
                  <a:gd name="T69" fmla="*/ 1 h 33"/>
                  <a:gd name="T70" fmla="*/ 7 w 59"/>
                  <a:gd name="T71" fmla="*/ 18 h 33"/>
                  <a:gd name="T72" fmla="*/ 4 w 59"/>
                  <a:gd name="T73" fmla="*/ 19 h 33"/>
                  <a:gd name="T74" fmla="*/ 5 w 59"/>
                  <a:gd name="T75" fmla="*/ 16 h 33"/>
                  <a:gd name="T76" fmla="*/ 5 w 59"/>
                  <a:gd name="T77" fmla="*/ 15 h 33"/>
                  <a:gd name="T78" fmla="*/ 4 w 59"/>
                  <a:gd name="T79" fmla="*/ 14 h 33"/>
                  <a:gd name="T80" fmla="*/ 1 w 59"/>
                  <a:gd name="T81" fmla="*/ 16 h 33"/>
                  <a:gd name="T82" fmla="*/ 0 w 59"/>
                  <a:gd name="T83" fmla="*/ 17 h 33"/>
                  <a:gd name="T84" fmla="*/ 6 w 59"/>
                  <a:gd name="T85" fmla="*/ 21 h 33"/>
                  <a:gd name="T86" fmla="*/ 17 w 59"/>
                  <a:gd name="T87" fmla="*/ 27 h 33"/>
                  <a:gd name="T88" fmla="*/ 21 w 59"/>
                  <a:gd name="T89" fmla="*/ 29 h 33"/>
                  <a:gd name="T90" fmla="*/ 28 w 59"/>
                  <a:gd name="T91" fmla="*/ 32 h 33"/>
                  <a:gd name="T92" fmla="*/ 35 w 59"/>
                  <a:gd name="T93" fmla="*/ 31 h 33"/>
                  <a:gd name="T94" fmla="*/ 43 w 59"/>
                  <a:gd name="T95" fmla="*/ 25 h 33"/>
                  <a:gd name="T96" fmla="*/ 49 w 59"/>
                  <a:gd name="T97" fmla="*/ 21 h 33"/>
                  <a:gd name="T98" fmla="*/ 57 w 59"/>
                  <a:gd name="T99" fmla="*/ 17 h 33"/>
                  <a:gd name="T100" fmla="*/ 56 w 59"/>
                  <a:gd name="T101" fmla="*/ 16 h 33"/>
                  <a:gd name="T102" fmla="*/ 57 w 59"/>
                  <a:gd name="T103" fmla="*/ 13 h 33"/>
                  <a:gd name="T104" fmla="*/ 52 w 59"/>
                  <a:gd name="T105" fmla="*/ 18 h 33"/>
                  <a:gd name="T106" fmla="*/ 51 w 59"/>
                  <a:gd name="T107" fmla="*/ 19 h 33"/>
                  <a:gd name="T108" fmla="*/ 49 w 59"/>
                  <a:gd name="T109" fmla="*/ 20 h 33"/>
                  <a:gd name="T110" fmla="*/ 51 w 59"/>
                  <a:gd name="T111" fmla="*/ 15 h 33"/>
                  <a:gd name="T112" fmla="*/ 50 w 59"/>
                  <a:gd name="T113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9" h="33">
                    <a:moveTo>
                      <a:pt x="26" y="32"/>
                    </a:moveTo>
                    <a:cubicBezTo>
                      <a:pt x="26" y="32"/>
                      <a:pt x="26" y="32"/>
                      <a:pt x="26" y="32"/>
                    </a:cubicBezTo>
                    <a:cubicBezTo>
                      <a:pt x="25" y="31"/>
                      <a:pt x="25" y="31"/>
                      <a:pt x="25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6" y="29"/>
                      <a:pt x="26" y="29"/>
                      <a:pt x="26" y="28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28" y="30"/>
                      <a:pt x="27" y="31"/>
                      <a:pt x="27" y="31"/>
                    </a:cubicBezTo>
                    <a:cubicBezTo>
                      <a:pt x="26" y="32"/>
                      <a:pt x="26" y="32"/>
                      <a:pt x="26" y="32"/>
                    </a:cubicBezTo>
                    <a:moveTo>
                      <a:pt x="23" y="30"/>
                    </a:moveTo>
                    <a:cubicBezTo>
                      <a:pt x="23" y="30"/>
                      <a:pt x="23" y="30"/>
                      <a:pt x="22" y="30"/>
                    </a:cubicBezTo>
                    <a:cubicBezTo>
                      <a:pt x="22" y="29"/>
                      <a:pt x="22" y="29"/>
                      <a:pt x="22" y="28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3" y="27"/>
                      <a:pt x="23" y="27"/>
                      <a:pt x="23" y="26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4" y="24"/>
                      <a:pt x="24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6" y="24"/>
                      <a:pt x="26" y="25"/>
                    </a:cubicBezTo>
                    <a:cubicBezTo>
                      <a:pt x="26" y="25"/>
                      <a:pt x="26" y="26"/>
                      <a:pt x="25" y="26"/>
                    </a:cubicBezTo>
                    <a:cubicBezTo>
                      <a:pt x="25" y="27"/>
                      <a:pt x="25" y="28"/>
                      <a:pt x="24" y="30"/>
                    </a:cubicBezTo>
                    <a:cubicBezTo>
                      <a:pt x="24" y="30"/>
                      <a:pt x="24" y="30"/>
                      <a:pt x="24" y="30"/>
                    </a:cubicBezTo>
                    <a:cubicBezTo>
                      <a:pt x="24" y="30"/>
                      <a:pt x="24" y="30"/>
                      <a:pt x="23" y="30"/>
                    </a:cubicBezTo>
                    <a:moveTo>
                      <a:pt x="20" y="28"/>
                    </a:moveTo>
                    <a:cubicBezTo>
                      <a:pt x="20" y="28"/>
                      <a:pt x="19" y="28"/>
                      <a:pt x="19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9" y="26"/>
                      <a:pt x="19" y="25"/>
                      <a:pt x="19" y="25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2"/>
                      <a:pt x="23" y="23"/>
                      <a:pt x="22" y="25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22" y="27"/>
                      <a:pt x="21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moveTo>
                      <a:pt x="17" y="26"/>
                    </a:move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7" y="24"/>
                      <a:pt x="17" y="23"/>
                      <a:pt x="17" y="22"/>
                    </a:cubicBezTo>
                    <a:cubicBezTo>
                      <a:pt x="17" y="22"/>
                      <a:pt x="18" y="21"/>
                      <a:pt x="18" y="21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2"/>
                      <a:pt x="19" y="23"/>
                      <a:pt x="19" y="2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7" y="26"/>
                      <a:pt x="17" y="26"/>
                      <a:pt x="17" y="26"/>
                    </a:cubicBezTo>
                    <a:moveTo>
                      <a:pt x="9" y="21"/>
                    </a:moveTo>
                    <a:cubicBezTo>
                      <a:pt x="9" y="21"/>
                      <a:pt x="9" y="21"/>
                      <a:pt x="9" y="21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1"/>
                      <a:pt x="9" y="21"/>
                      <a:pt x="9" y="21"/>
                    </a:cubicBezTo>
                    <a:moveTo>
                      <a:pt x="8" y="21"/>
                    </a:move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moveTo>
                      <a:pt x="48" y="20"/>
                    </a:moveTo>
                    <a:cubicBezTo>
                      <a:pt x="48" y="20"/>
                      <a:pt x="48" y="20"/>
                      <a:pt x="48" y="20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48" y="20"/>
                      <a:pt x="48" y="20"/>
                      <a:pt x="48" y="20"/>
                    </a:cubicBezTo>
                    <a:moveTo>
                      <a:pt x="47" y="20"/>
                    </a:move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20"/>
                      <a:pt x="47" y="20"/>
                      <a:pt x="47" y="20"/>
                    </a:cubicBezTo>
                    <a:moveTo>
                      <a:pt x="7" y="20"/>
                    </a:move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7" y="20"/>
                      <a:pt x="7" y="20"/>
                      <a:pt x="7" y="20"/>
                    </a:cubicBezTo>
                    <a:moveTo>
                      <a:pt x="47" y="19"/>
                    </a:moveTo>
                    <a:cubicBezTo>
                      <a:pt x="46" y="19"/>
                      <a:pt x="46" y="19"/>
                      <a:pt x="46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19"/>
                      <a:pt x="47" y="19"/>
                      <a:pt x="47" y="19"/>
                    </a:cubicBezTo>
                    <a:moveTo>
                      <a:pt x="16" y="22"/>
                    </a:moveTo>
                    <a:cubicBezTo>
                      <a:pt x="15" y="20"/>
                      <a:pt x="13" y="18"/>
                      <a:pt x="10" y="18"/>
                    </a:cubicBezTo>
                    <a:cubicBezTo>
                      <a:pt x="10" y="14"/>
                      <a:pt x="12" y="10"/>
                      <a:pt x="14" y="8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6" y="10"/>
                      <a:pt x="16" y="11"/>
                      <a:pt x="16" y="11"/>
                    </a:cubicBezTo>
                    <a:cubicBezTo>
                      <a:pt x="16" y="12"/>
                      <a:pt x="16" y="13"/>
                      <a:pt x="17" y="13"/>
                    </a:cubicBezTo>
                    <a:cubicBezTo>
                      <a:pt x="18" y="13"/>
                      <a:pt x="18" y="13"/>
                      <a:pt x="19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1" y="13"/>
                      <a:pt x="22" y="12"/>
                      <a:pt x="23" y="12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5" y="10"/>
                      <a:pt x="27" y="10"/>
                      <a:pt x="28" y="10"/>
                    </a:cubicBezTo>
                    <a:cubicBezTo>
                      <a:pt x="28" y="10"/>
                      <a:pt x="29" y="10"/>
                      <a:pt x="29" y="10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30" y="11"/>
                      <a:pt x="30" y="12"/>
                      <a:pt x="31" y="13"/>
                    </a:cubicBezTo>
                    <a:cubicBezTo>
                      <a:pt x="32" y="13"/>
                      <a:pt x="33" y="13"/>
                      <a:pt x="33" y="14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7" y="16"/>
                      <a:pt x="41" y="18"/>
                      <a:pt x="44" y="21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5" y="22"/>
                      <a:pt x="45" y="23"/>
                      <a:pt x="45" y="23"/>
                    </a:cubicBezTo>
                    <a:cubicBezTo>
                      <a:pt x="45" y="24"/>
                      <a:pt x="44" y="24"/>
                      <a:pt x="44" y="24"/>
                    </a:cubicBezTo>
                    <a:cubicBezTo>
                      <a:pt x="44" y="24"/>
                      <a:pt x="44" y="24"/>
                      <a:pt x="43" y="24"/>
                    </a:cubicBezTo>
                    <a:cubicBezTo>
                      <a:pt x="43" y="24"/>
                      <a:pt x="43" y="24"/>
                      <a:pt x="42" y="24"/>
                    </a:cubicBezTo>
                    <a:cubicBezTo>
                      <a:pt x="39" y="22"/>
                      <a:pt x="36" y="21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6" y="22"/>
                      <a:pt x="39" y="23"/>
                      <a:pt x="42" y="25"/>
                    </a:cubicBezTo>
                    <a:cubicBezTo>
                      <a:pt x="42" y="25"/>
                      <a:pt x="41" y="26"/>
                      <a:pt x="41" y="27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39" y="27"/>
                      <a:pt x="39" y="27"/>
                      <a:pt x="38" y="27"/>
                    </a:cubicBezTo>
                    <a:cubicBezTo>
                      <a:pt x="38" y="26"/>
                      <a:pt x="37" y="26"/>
                      <a:pt x="36" y="26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2" y="24"/>
                      <a:pt x="32" y="24"/>
                      <a:pt x="32" y="24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6" y="27"/>
                      <a:pt x="37" y="27"/>
                      <a:pt x="38" y="28"/>
                    </a:cubicBezTo>
                    <a:cubicBezTo>
                      <a:pt x="38" y="28"/>
                      <a:pt x="38" y="29"/>
                      <a:pt x="37" y="29"/>
                    </a:cubicBezTo>
                    <a:cubicBezTo>
                      <a:pt x="37" y="29"/>
                      <a:pt x="37" y="30"/>
                      <a:pt x="36" y="30"/>
                    </a:cubicBezTo>
                    <a:cubicBezTo>
                      <a:pt x="36" y="30"/>
                      <a:pt x="36" y="30"/>
                      <a:pt x="35" y="30"/>
                    </a:cubicBezTo>
                    <a:cubicBezTo>
                      <a:pt x="35" y="29"/>
                      <a:pt x="34" y="29"/>
                      <a:pt x="33" y="28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0" y="27"/>
                      <a:pt x="30" y="27"/>
                      <a:pt x="30" y="27"/>
                    </a:cubicBezTo>
                    <a:cubicBezTo>
                      <a:pt x="30" y="27"/>
                      <a:pt x="30" y="27"/>
                      <a:pt x="30" y="27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4" y="30"/>
                      <a:pt x="34" y="31"/>
                      <a:pt x="34" y="31"/>
                    </a:cubicBezTo>
                    <a:cubicBezTo>
                      <a:pt x="34" y="32"/>
                      <a:pt x="33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0" y="31"/>
                      <a:pt x="30" y="31"/>
                      <a:pt x="29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9" y="29"/>
                      <a:pt x="29" y="29"/>
                      <a:pt x="29" y="28"/>
                    </a:cubicBezTo>
                    <a:cubicBezTo>
                      <a:pt x="29" y="28"/>
                      <a:pt x="29" y="27"/>
                      <a:pt x="28" y="27"/>
                    </a:cubicBezTo>
                    <a:cubicBezTo>
                      <a:pt x="28" y="26"/>
                      <a:pt x="27" y="26"/>
                      <a:pt x="27" y="26"/>
                    </a:cubicBezTo>
                    <a:cubicBezTo>
                      <a:pt x="27" y="26"/>
                      <a:pt x="27" y="26"/>
                      <a:pt x="26" y="26"/>
                    </a:cubicBezTo>
                    <a:cubicBezTo>
                      <a:pt x="27" y="26"/>
                      <a:pt x="27" y="25"/>
                      <a:pt x="27" y="25"/>
                    </a:cubicBezTo>
                    <a:cubicBezTo>
                      <a:pt x="26" y="24"/>
                      <a:pt x="26" y="23"/>
                      <a:pt x="25" y="23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3" y="22"/>
                      <a:pt x="23" y="22"/>
                      <a:pt x="22" y="21"/>
                    </a:cubicBezTo>
                    <a:cubicBezTo>
                      <a:pt x="22" y="21"/>
                      <a:pt x="22" y="21"/>
                      <a:pt x="21" y="21"/>
                    </a:cubicBezTo>
                    <a:cubicBezTo>
                      <a:pt x="21" y="21"/>
                      <a:pt x="20" y="21"/>
                      <a:pt x="20" y="22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9" y="20"/>
                      <a:pt x="18" y="20"/>
                      <a:pt x="18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7" y="20"/>
                      <a:pt x="16" y="21"/>
                      <a:pt x="16" y="22"/>
                    </a:cubicBezTo>
                    <a:cubicBezTo>
                      <a:pt x="16" y="22"/>
                      <a:pt x="16" y="22"/>
                      <a:pt x="16" y="22"/>
                    </a:cubicBezTo>
                    <a:moveTo>
                      <a:pt x="9" y="19"/>
                    </a:moveTo>
                    <a:cubicBezTo>
                      <a:pt x="9" y="19"/>
                      <a:pt x="9" y="19"/>
                      <a:pt x="9" y="19"/>
                    </a:cubicBezTo>
                    <a:cubicBezTo>
                      <a:pt x="8" y="15"/>
                      <a:pt x="10" y="10"/>
                      <a:pt x="12" y="6"/>
                    </a:cubicBezTo>
                    <a:cubicBezTo>
                      <a:pt x="12" y="6"/>
                      <a:pt x="13" y="6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3" y="6"/>
                      <a:pt x="13" y="7"/>
                      <a:pt x="13" y="7"/>
                    </a:cubicBezTo>
                    <a:cubicBezTo>
                      <a:pt x="10" y="10"/>
                      <a:pt x="9" y="14"/>
                      <a:pt x="9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moveTo>
                      <a:pt x="19" y="12"/>
                    </a:moveTo>
                    <a:cubicBezTo>
                      <a:pt x="18" y="12"/>
                      <a:pt x="18" y="12"/>
                      <a:pt x="17" y="12"/>
                    </a:cubicBezTo>
                    <a:cubicBezTo>
                      <a:pt x="17" y="12"/>
                      <a:pt x="17" y="11"/>
                      <a:pt x="17" y="11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8" y="10"/>
                      <a:pt x="19" y="9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7"/>
                      <a:pt x="21" y="7"/>
                      <a:pt x="21" y="7"/>
                    </a:cubicBezTo>
                    <a:cubicBezTo>
                      <a:pt x="22" y="7"/>
                      <a:pt x="22" y="6"/>
                      <a:pt x="22" y="6"/>
                    </a:cubicBezTo>
                    <a:cubicBezTo>
                      <a:pt x="24" y="6"/>
                      <a:pt x="26" y="5"/>
                      <a:pt x="28" y="5"/>
                    </a:cubicBezTo>
                    <a:cubicBezTo>
                      <a:pt x="31" y="5"/>
                      <a:pt x="33" y="6"/>
                      <a:pt x="35" y="7"/>
                    </a:cubicBezTo>
                    <a:cubicBezTo>
                      <a:pt x="36" y="7"/>
                      <a:pt x="36" y="7"/>
                      <a:pt x="36" y="7"/>
                    </a:cubicBezTo>
                    <a:cubicBezTo>
                      <a:pt x="37" y="7"/>
                      <a:pt x="38" y="8"/>
                      <a:pt x="39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1" y="8"/>
                      <a:pt x="42" y="7"/>
                      <a:pt x="43" y="7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44" y="8"/>
                      <a:pt x="45" y="9"/>
                      <a:pt x="46" y="11"/>
                    </a:cubicBezTo>
                    <a:cubicBezTo>
                      <a:pt x="47" y="13"/>
                      <a:pt x="47" y="15"/>
                      <a:pt x="47" y="17"/>
                    </a:cubicBezTo>
                    <a:cubicBezTo>
                      <a:pt x="46" y="18"/>
                      <a:pt x="45" y="18"/>
                      <a:pt x="43" y="19"/>
                    </a:cubicBezTo>
                    <a:cubicBezTo>
                      <a:pt x="41" y="17"/>
                      <a:pt x="37" y="15"/>
                      <a:pt x="34" y="13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33" y="13"/>
                      <a:pt x="32" y="12"/>
                      <a:pt x="32" y="12"/>
                    </a:cubicBezTo>
                    <a:cubicBezTo>
                      <a:pt x="31" y="11"/>
                      <a:pt x="30" y="10"/>
                      <a:pt x="30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9" y="9"/>
                      <a:pt x="28" y="9"/>
                      <a:pt x="28" y="9"/>
                    </a:cubicBezTo>
                    <a:cubicBezTo>
                      <a:pt x="26" y="9"/>
                      <a:pt x="25" y="10"/>
                      <a:pt x="24" y="10"/>
                    </a:cubicBezTo>
                    <a:cubicBezTo>
                      <a:pt x="23" y="10"/>
                      <a:pt x="23" y="10"/>
                      <a:pt x="23" y="11"/>
                    </a:cubicBezTo>
                    <a:cubicBezTo>
                      <a:pt x="22" y="11"/>
                      <a:pt x="21" y="12"/>
                      <a:pt x="20" y="12"/>
                    </a:cubicBezTo>
                    <a:cubicBezTo>
                      <a:pt x="19" y="12"/>
                      <a:pt x="19" y="12"/>
                      <a:pt x="19" y="12"/>
                    </a:cubicBezTo>
                    <a:moveTo>
                      <a:pt x="43" y="6"/>
                    </a:moveTo>
                    <a:cubicBezTo>
                      <a:pt x="43" y="5"/>
                      <a:pt x="43" y="5"/>
                      <a:pt x="43" y="5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44" y="4"/>
                      <a:pt x="47" y="6"/>
                      <a:pt x="49" y="15"/>
                    </a:cubicBezTo>
                    <a:cubicBezTo>
                      <a:pt x="50" y="16"/>
                      <a:pt x="50" y="17"/>
                      <a:pt x="49" y="18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48" y="15"/>
                      <a:pt x="48" y="13"/>
                      <a:pt x="47" y="11"/>
                    </a:cubicBezTo>
                    <a:cubicBezTo>
                      <a:pt x="46" y="8"/>
                      <a:pt x="45" y="7"/>
                      <a:pt x="44" y="6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3" y="6"/>
                      <a:pt x="43" y="6"/>
                      <a:pt x="43" y="6"/>
                    </a:cubicBezTo>
                    <a:moveTo>
                      <a:pt x="49" y="0"/>
                    </a:moveTo>
                    <a:cubicBezTo>
                      <a:pt x="48" y="1"/>
                      <a:pt x="44" y="3"/>
                      <a:pt x="43" y="3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42" y="4"/>
                      <a:pt x="42" y="4"/>
                      <a:pt x="42" y="5"/>
                    </a:cubicBezTo>
                    <a:cubicBezTo>
                      <a:pt x="42" y="5"/>
                      <a:pt x="42" y="6"/>
                      <a:pt x="42" y="6"/>
                    </a:cubicBezTo>
                    <a:cubicBezTo>
                      <a:pt x="41" y="7"/>
                      <a:pt x="41" y="7"/>
                      <a:pt x="40" y="7"/>
                    </a:cubicBezTo>
                    <a:cubicBezTo>
                      <a:pt x="40" y="7"/>
                      <a:pt x="40" y="7"/>
                      <a:pt x="39" y="7"/>
                    </a:cubicBezTo>
                    <a:cubicBezTo>
                      <a:pt x="39" y="7"/>
                      <a:pt x="38" y="6"/>
                      <a:pt x="37" y="6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3" y="5"/>
                      <a:pt x="31" y="4"/>
                      <a:pt x="28" y="4"/>
                    </a:cubicBezTo>
                    <a:cubicBezTo>
                      <a:pt x="26" y="4"/>
                      <a:pt x="24" y="5"/>
                      <a:pt x="22" y="5"/>
                    </a:cubicBezTo>
                    <a:cubicBezTo>
                      <a:pt x="22" y="5"/>
                      <a:pt x="21" y="6"/>
                      <a:pt x="21" y="6"/>
                    </a:cubicBezTo>
                    <a:cubicBezTo>
                      <a:pt x="20" y="6"/>
                      <a:pt x="20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6"/>
                      <a:pt x="16" y="5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3" y="3"/>
                    </a:cubicBezTo>
                    <a:cubicBezTo>
                      <a:pt x="12" y="3"/>
                      <a:pt x="10" y="2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0" y="3"/>
                      <a:pt x="11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5"/>
                      <a:pt x="12" y="5"/>
                      <a:pt x="11" y="6"/>
                    </a:cubicBezTo>
                    <a:cubicBezTo>
                      <a:pt x="9" y="9"/>
                      <a:pt x="7" y="14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9"/>
                      <a:pt x="6" y="19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9"/>
                      <a:pt x="7" y="18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8"/>
                      <a:pt x="6" y="18"/>
                      <a:pt x="5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8"/>
                      <a:pt x="5" y="17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4" y="16"/>
                      <a:pt x="4" y="17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5"/>
                      <a:pt x="2" y="14"/>
                      <a:pt x="3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4"/>
                      <a:pt x="1" y="15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9"/>
                      <a:pt x="2" y="19"/>
                      <a:pt x="3" y="19"/>
                    </a:cubicBezTo>
                    <a:cubicBezTo>
                      <a:pt x="4" y="20"/>
                      <a:pt x="5" y="20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7" y="21"/>
                      <a:pt x="7" y="22"/>
                      <a:pt x="8" y="22"/>
                    </a:cubicBezTo>
                    <a:cubicBezTo>
                      <a:pt x="9" y="22"/>
                      <a:pt x="10" y="21"/>
                      <a:pt x="12" y="19"/>
                    </a:cubicBezTo>
                    <a:cubicBezTo>
                      <a:pt x="13" y="20"/>
                      <a:pt x="15" y="21"/>
                      <a:pt x="15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6"/>
                      <a:pt x="16" y="27"/>
                      <a:pt x="17" y="27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8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9" y="29"/>
                      <a:pt x="19" y="29"/>
                      <a:pt x="20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1" y="29"/>
                      <a:pt x="21" y="30"/>
                      <a:pt x="21" y="30"/>
                    </a:cubicBezTo>
                    <a:cubicBezTo>
                      <a:pt x="22" y="31"/>
                      <a:pt x="23" y="31"/>
                      <a:pt x="23" y="31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4" y="32"/>
                      <a:pt x="24" y="32"/>
                      <a:pt x="25" y="32"/>
                    </a:cubicBezTo>
                    <a:cubicBezTo>
                      <a:pt x="25" y="33"/>
                      <a:pt x="26" y="33"/>
                      <a:pt x="26" y="33"/>
                    </a:cubicBezTo>
                    <a:cubicBezTo>
                      <a:pt x="27" y="33"/>
                      <a:pt x="27" y="33"/>
                      <a:pt x="28" y="32"/>
                    </a:cubicBezTo>
                    <a:cubicBezTo>
                      <a:pt x="28" y="31"/>
                      <a:pt x="28" y="31"/>
                      <a:pt x="28" y="31"/>
                    </a:cubicBezTo>
                    <a:cubicBezTo>
                      <a:pt x="29" y="32"/>
                      <a:pt x="30" y="32"/>
                      <a:pt x="31" y="33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3" y="33"/>
                      <a:pt x="33" y="33"/>
                      <a:pt x="33" y="33"/>
                    </a:cubicBezTo>
                    <a:cubicBezTo>
                      <a:pt x="34" y="33"/>
                      <a:pt x="35" y="32"/>
                      <a:pt x="35" y="31"/>
                    </a:cubicBezTo>
                    <a:cubicBezTo>
                      <a:pt x="35" y="30"/>
                      <a:pt x="35" y="30"/>
                      <a:pt x="35" y="30"/>
                    </a:cubicBezTo>
                    <a:cubicBezTo>
                      <a:pt x="35" y="31"/>
                      <a:pt x="35" y="31"/>
                      <a:pt x="35" y="31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7" y="31"/>
                      <a:pt x="38" y="30"/>
                      <a:pt x="38" y="30"/>
                    </a:cubicBezTo>
                    <a:cubicBezTo>
                      <a:pt x="39" y="29"/>
                      <a:pt x="39" y="29"/>
                      <a:pt x="39" y="28"/>
                    </a:cubicBezTo>
                    <a:cubicBezTo>
                      <a:pt x="39" y="28"/>
                      <a:pt x="39" y="28"/>
                      <a:pt x="39" y="28"/>
                    </a:cubicBezTo>
                    <a:cubicBezTo>
                      <a:pt x="40" y="28"/>
                      <a:pt x="41" y="28"/>
                      <a:pt x="41" y="27"/>
                    </a:cubicBezTo>
                    <a:cubicBezTo>
                      <a:pt x="42" y="27"/>
                      <a:pt x="43" y="26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4" y="25"/>
                      <a:pt x="44" y="25"/>
                      <a:pt x="44" y="25"/>
                    </a:cubicBezTo>
                    <a:cubicBezTo>
                      <a:pt x="45" y="25"/>
                      <a:pt x="45" y="25"/>
                      <a:pt x="46" y="24"/>
                    </a:cubicBezTo>
                    <a:cubicBezTo>
                      <a:pt x="47" y="23"/>
                      <a:pt x="47" y="22"/>
                      <a:pt x="46" y="21"/>
                    </a:cubicBezTo>
                    <a:cubicBezTo>
                      <a:pt x="46" y="20"/>
                      <a:pt x="45" y="20"/>
                      <a:pt x="45" y="20"/>
                    </a:cubicBezTo>
                    <a:cubicBezTo>
                      <a:pt x="45" y="19"/>
                      <a:pt x="45" y="19"/>
                      <a:pt x="45" y="19"/>
                    </a:cubicBezTo>
                    <a:cubicBezTo>
                      <a:pt x="45" y="19"/>
                      <a:pt x="45" y="19"/>
                      <a:pt x="45" y="19"/>
                    </a:cubicBezTo>
                    <a:cubicBezTo>
                      <a:pt x="46" y="20"/>
                      <a:pt x="47" y="21"/>
                      <a:pt x="49" y="21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49" y="21"/>
                      <a:pt x="49" y="21"/>
                      <a:pt x="51" y="21"/>
                    </a:cubicBezTo>
                    <a:cubicBezTo>
                      <a:pt x="52" y="20"/>
                      <a:pt x="53" y="19"/>
                      <a:pt x="54" y="19"/>
                    </a:cubicBezTo>
                    <a:cubicBezTo>
                      <a:pt x="55" y="18"/>
                      <a:pt x="56" y="18"/>
                      <a:pt x="57" y="17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59" y="12"/>
                      <a:pt x="59" y="12"/>
                      <a:pt x="59" y="12"/>
                    </a:cubicBezTo>
                    <a:cubicBezTo>
                      <a:pt x="59" y="12"/>
                      <a:pt x="59" y="12"/>
                      <a:pt x="59" y="12"/>
                    </a:cubicBezTo>
                    <a:cubicBezTo>
                      <a:pt x="57" y="16"/>
                      <a:pt x="57" y="16"/>
                      <a:pt x="57" y="16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8" y="13"/>
                      <a:pt x="58" y="13"/>
                      <a:pt x="58" y="13"/>
                    </a:cubicBezTo>
                    <a:cubicBezTo>
                      <a:pt x="58" y="13"/>
                      <a:pt x="58" y="13"/>
                      <a:pt x="58" y="13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57" y="13"/>
                      <a:pt x="56" y="16"/>
                      <a:pt x="55" y="17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55" y="16"/>
                      <a:pt x="56" y="14"/>
                      <a:pt x="57" y="13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6" y="14"/>
                      <a:pt x="55" y="16"/>
                      <a:pt x="54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4" y="16"/>
                      <a:pt x="55" y="15"/>
                      <a:pt x="56" y="13"/>
                    </a:cubicBezTo>
                    <a:cubicBezTo>
                      <a:pt x="55" y="13"/>
                      <a:pt x="55" y="13"/>
                      <a:pt x="55" y="13"/>
                    </a:cubicBezTo>
                    <a:cubicBezTo>
                      <a:pt x="55" y="13"/>
                      <a:pt x="55" y="13"/>
                      <a:pt x="55" y="13"/>
                    </a:cubicBezTo>
                    <a:cubicBezTo>
                      <a:pt x="54" y="15"/>
                      <a:pt x="54" y="17"/>
                      <a:pt x="52" y="18"/>
                    </a:cubicBezTo>
                    <a:cubicBezTo>
                      <a:pt x="52" y="18"/>
                      <a:pt x="52" y="18"/>
                      <a:pt x="52" y="18"/>
                    </a:cubicBezTo>
                    <a:cubicBezTo>
                      <a:pt x="52" y="19"/>
                      <a:pt x="52" y="19"/>
                      <a:pt x="52" y="19"/>
                    </a:cubicBezTo>
                    <a:cubicBezTo>
                      <a:pt x="53" y="17"/>
                      <a:pt x="54" y="15"/>
                      <a:pt x="54" y="14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3" y="15"/>
                      <a:pt x="52" y="17"/>
                      <a:pt x="51" y="19"/>
                    </a:cubicBezTo>
                    <a:cubicBezTo>
                      <a:pt x="51" y="19"/>
                      <a:pt x="51" y="19"/>
                      <a:pt x="51" y="19"/>
                    </a:cubicBezTo>
                    <a:cubicBezTo>
                      <a:pt x="51" y="19"/>
                      <a:pt x="51" y="18"/>
                      <a:pt x="51" y="17"/>
                    </a:cubicBezTo>
                    <a:cubicBezTo>
                      <a:pt x="52" y="16"/>
                      <a:pt x="53" y="15"/>
                      <a:pt x="53" y="14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52" y="15"/>
                      <a:pt x="52" y="16"/>
                      <a:pt x="51" y="17"/>
                    </a:cubicBezTo>
                    <a:cubicBezTo>
                      <a:pt x="51" y="18"/>
                      <a:pt x="50" y="19"/>
                      <a:pt x="50" y="20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49" y="19"/>
                      <a:pt x="49" y="19"/>
                      <a:pt x="49" y="19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0" y="18"/>
                      <a:pt x="51" y="17"/>
                      <a:pt x="51" y="17"/>
                    </a:cubicBezTo>
                    <a:cubicBezTo>
                      <a:pt x="51" y="17"/>
                      <a:pt x="51" y="17"/>
                      <a:pt x="51" y="17"/>
                    </a:cubicBezTo>
                    <a:cubicBezTo>
                      <a:pt x="51" y="16"/>
                      <a:pt x="51" y="15"/>
                      <a:pt x="51" y="15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50" y="15"/>
                      <a:pt x="50" y="15"/>
                      <a:pt x="50" y="15"/>
                    </a:cubicBezTo>
                    <a:cubicBezTo>
                      <a:pt x="50" y="15"/>
                      <a:pt x="50" y="15"/>
                      <a:pt x="50" y="15"/>
                    </a:cubicBezTo>
                    <a:cubicBezTo>
                      <a:pt x="49" y="7"/>
                      <a:pt x="46" y="5"/>
                      <a:pt x="45" y="4"/>
                    </a:cubicBezTo>
                    <a:cubicBezTo>
                      <a:pt x="45" y="3"/>
                      <a:pt x="46" y="3"/>
                      <a:pt x="46" y="3"/>
                    </a:cubicBezTo>
                    <a:cubicBezTo>
                      <a:pt x="48" y="2"/>
                      <a:pt x="49" y="2"/>
                      <a:pt x="50" y="1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9" y="0"/>
                      <a:pt x="49" y="0"/>
                      <a:pt x="4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162"/>
              <p:cNvSpPr>
                <a:spLocks noEditPoints="1"/>
              </p:cNvSpPr>
              <p:nvPr/>
            </p:nvSpPr>
            <p:spPr bwMode="auto">
              <a:xfrm>
                <a:off x="4141" y="2291"/>
                <a:ext cx="109" cy="150"/>
              </a:xfrm>
              <a:custGeom>
                <a:avLst/>
                <a:gdLst>
                  <a:gd name="T0" fmla="*/ 19 w 46"/>
                  <a:gd name="T1" fmla="*/ 56 h 63"/>
                  <a:gd name="T2" fmla="*/ 11 w 46"/>
                  <a:gd name="T3" fmla="*/ 24 h 63"/>
                  <a:gd name="T4" fmla="*/ 16 w 46"/>
                  <a:gd name="T5" fmla="*/ 39 h 63"/>
                  <a:gd name="T6" fmla="*/ 17 w 46"/>
                  <a:gd name="T7" fmla="*/ 59 h 63"/>
                  <a:gd name="T8" fmla="*/ 5 w 46"/>
                  <a:gd name="T9" fmla="*/ 60 h 63"/>
                  <a:gd name="T10" fmla="*/ 26 w 46"/>
                  <a:gd name="T11" fmla="*/ 24 h 63"/>
                  <a:gd name="T12" fmla="*/ 32 w 46"/>
                  <a:gd name="T13" fmla="*/ 58 h 63"/>
                  <a:gd name="T14" fmla="*/ 31 w 46"/>
                  <a:gd name="T15" fmla="*/ 59 h 63"/>
                  <a:gd name="T16" fmla="*/ 17 w 46"/>
                  <a:gd name="T17" fmla="*/ 23 h 63"/>
                  <a:gd name="T18" fmla="*/ 31 w 46"/>
                  <a:gd name="T19" fmla="*/ 20 h 63"/>
                  <a:gd name="T20" fmla="*/ 33 w 46"/>
                  <a:gd name="T21" fmla="*/ 56 h 63"/>
                  <a:gd name="T22" fmla="*/ 18 w 46"/>
                  <a:gd name="T23" fmla="*/ 22 h 63"/>
                  <a:gd name="T24" fmla="*/ 19 w 46"/>
                  <a:gd name="T25" fmla="*/ 23 h 63"/>
                  <a:gd name="T26" fmla="*/ 4 w 46"/>
                  <a:gd name="T27" fmla="*/ 21 h 63"/>
                  <a:gd name="T28" fmla="*/ 11 w 46"/>
                  <a:gd name="T29" fmla="*/ 12 h 63"/>
                  <a:gd name="T30" fmla="*/ 26 w 46"/>
                  <a:gd name="T31" fmla="*/ 12 h 63"/>
                  <a:gd name="T32" fmla="*/ 20 w 46"/>
                  <a:gd name="T33" fmla="*/ 23 h 63"/>
                  <a:gd name="T34" fmla="*/ 22 w 46"/>
                  <a:gd name="T35" fmla="*/ 21 h 63"/>
                  <a:gd name="T36" fmla="*/ 36 w 46"/>
                  <a:gd name="T37" fmla="*/ 6 h 63"/>
                  <a:gd name="T38" fmla="*/ 26 w 46"/>
                  <a:gd name="T39" fmla="*/ 21 h 63"/>
                  <a:gd name="T40" fmla="*/ 39 w 46"/>
                  <a:gd name="T41" fmla="*/ 6 h 63"/>
                  <a:gd name="T42" fmla="*/ 30 w 46"/>
                  <a:gd name="T43" fmla="*/ 19 h 63"/>
                  <a:gd name="T44" fmla="*/ 11 w 46"/>
                  <a:gd name="T45" fmla="*/ 21 h 63"/>
                  <a:gd name="T46" fmla="*/ 25 w 46"/>
                  <a:gd name="T47" fmla="*/ 5 h 63"/>
                  <a:gd name="T48" fmla="*/ 16 w 46"/>
                  <a:gd name="T49" fmla="*/ 19 h 63"/>
                  <a:gd name="T50" fmla="*/ 11 w 46"/>
                  <a:gd name="T51" fmla="*/ 23 h 63"/>
                  <a:gd name="T52" fmla="*/ 6 w 46"/>
                  <a:gd name="T53" fmla="*/ 21 h 63"/>
                  <a:gd name="T54" fmla="*/ 8 w 46"/>
                  <a:gd name="T55" fmla="*/ 21 h 63"/>
                  <a:gd name="T56" fmla="*/ 22 w 46"/>
                  <a:gd name="T57" fmla="*/ 6 h 63"/>
                  <a:gd name="T58" fmla="*/ 12 w 46"/>
                  <a:gd name="T59" fmla="*/ 12 h 63"/>
                  <a:gd name="T60" fmla="*/ 12 w 46"/>
                  <a:gd name="T61" fmla="*/ 12 h 63"/>
                  <a:gd name="T62" fmla="*/ 34 w 46"/>
                  <a:gd name="T63" fmla="*/ 5 h 63"/>
                  <a:gd name="T64" fmla="*/ 27 w 46"/>
                  <a:gd name="T65" fmla="*/ 6 h 63"/>
                  <a:gd name="T66" fmla="*/ 32 w 46"/>
                  <a:gd name="T67" fmla="*/ 19 h 63"/>
                  <a:gd name="T68" fmla="*/ 45 w 46"/>
                  <a:gd name="T69" fmla="*/ 42 h 63"/>
                  <a:gd name="T70" fmla="*/ 3 w 46"/>
                  <a:gd name="T71" fmla="*/ 22 h 63"/>
                  <a:gd name="T72" fmla="*/ 19 w 46"/>
                  <a:gd name="T73" fmla="*/ 4 h 63"/>
                  <a:gd name="T74" fmla="*/ 18 w 46"/>
                  <a:gd name="T75" fmla="*/ 22 h 63"/>
                  <a:gd name="T76" fmla="*/ 16 w 46"/>
                  <a:gd name="T77" fmla="*/ 21 h 63"/>
                  <a:gd name="T78" fmla="*/ 33 w 46"/>
                  <a:gd name="T79" fmla="*/ 2 h 63"/>
                  <a:gd name="T80" fmla="*/ 18 w 46"/>
                  <a:gd name="T81" fmla="*/ 22 h 63"/>
                  <a:gd name="T82" fmla="*/ 28 w 46"/>
                  <a:gd name="T83" fmla="*/ 2 h 63"/>
                  <a:gd name="T84" fmla="*/ 25 w 46"/>
                  <a:gd name="T85" fmla="*/ 4 h 63"/>
                  <a:gd name="T86" fmla="*/ 21 w 46"/>
                  <a:gd name="T87" fmla="*/ 5 h 63"/>
                  <a:gd name="T88" fmla="*/ 19 w 46"/>
                  <a:gd name="T89" fmla="*/ 0 h 63"/>
                  <a:gd name="T90" fmla="*/ 1 w 46"/>
                  <a:gd name="T91" fmla="*/ 23 h 63"/>
                  <a:gd name="T92" fmla="*/ 4 w 46"/>
                  <a:gd name="T93" fmla="*/ 60 h 63"/>
                  <a:gd name="T94" fmla="*/ 11 w 46"/>
                  <a:gd name="T95" fmla="*/ 63 h 63"/>
                  <a:gd name="T96" fmla="*/ 17 w 46"/>
                  <a:gd name="T97" fmla="*/ 60 h 63"/>
                  <a:gd name="T98" fmla="*/ 19 w 46"/>
                  <a:gd name="T99" fmla="*/ 60 h 63"/>
                  <a:gd name="T100" fmla="*/ 19 w 46"/>
                  <a:gd name="T101" fmla="*/ 60 h 63"/>
                  <a:gd name="T102" fmla="*/ 32 w 46"/>
                  <a:gd name="T103" fmla="*/ 60 h 63"/>
                  <a:gd name="T104" fmla="*/ 46 w 46"/>
                  <a:gd name="T105" fmla="*/ 43 h 63"/>
                  <a:gd name="T106" fmla="*/ 42 w 46"/>
                  <a:gd name="T107" fmla="*/ 2 h 63"/>
                  <a:gd name="T108" fmla="*/ 37 w 46"/>
                  <a:gd name="T109" fmla="*/ 5 h 63"/>
                  <a:gd name="T110" fmla="*/ 35 w 46"/>
                  <a:gd name="T111" fmla="*/ 4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6" h="63">
                    <a:moveTo>
                      <a:pt x="18" y="57"/>
                    </a:moveTo>
                    <a:cubicBezTo>
                      <a:pt x="18" y="51"/>
                      <a:pt x="17" y="45"/>
                      <a:pt x="17" y="39"/>
                    </a:cubicBezTo>
                    <a:cubicBezTo>
                      <a:pt x="17" y="36"/>
                      <a:pt x="17" y="33"/>
                      <a:pt x="17" y="30"/>
                    </a:cubicBezTo>
                    <a:cubicBezTo>
                      <a:pt x="18" y="38"/>
                      <a:pt x="19" y="47"/>
                      <a:pt x="19" y="56"/>
                    </a:cubicBezTo>
                    <a:cubicBezTo>
                      <a:pt x="19" y="56"/>
                      <a:pt x="19" y="56"/>
                      <a:pt x="19" y="56"/>
                    </a:cubicBezTo>
                    <a:cubicBezTo>
                      <a:pt x="19" y="56"/>
                      <a:pt x="18" y="57"/>
                      <a:pt x="18" y="57"/>
                    </a:cubicBezTo>
                    <a:moveTo>
                      <a:pt x="6" y="24"/>
                    </a:moveTo>
                    <a:cubicBezTo>
                      <a:pt x="8" y="24"/>
                      <a:pt x="9" y="24"/>
                      <a:pt x="11" y="24"/>
                    </a:cubicBezTo>
                    <a:cubicBezTo>
                      <a:pt x="12" y="23"/>
                      <a:pt x="13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6" y="28"/>
                      <a:pt x="16" y="33"/>
                      <a:pt x="16" y="39"/>
                    </a:cubicBezTo>
                    <a:cubicBezTo>
                      <a:pt x="16" y="45"/>
                      <a:pt x="17" y="52"/>
                      <a:pt x="17" y="58"/>
                    </a:cubicBezTo>
                    <a:cubicBezTo>
                      <a:pt x="17" y="59"/>
                      <a:pt x="17" y="59"/>
                      <a:pt x="17" y="59"/>
                    </a:cubicBezTo>
                    <a:cubicBezTo>
                      <a:pt x="17" y="59"/>
                      <a:pt x="17" y="59"/>
                      <a:pt x="17" y="59"/>
                    </a:cubicBezTo>
                    <a:cubicBezTo>
                      <a:pt x="17" y="59"/>
                      <a:pt x="17" y="59"/>
                      <a:pt x="17" y="59"/>
                    </a:cubicBezTo>
                    <a:cubicBezTo>
                      <a:pt x="17" y="59"/>
                      <a:pt x="17" y="59"/>
                      <a:pt x="17" y="59"/>
                    </a:cubicBezTo>
                    <a:cubicBezTo>
                      <a:pt x="16" y="60"/>
                      <a:pt x="14" y="61"/>
                      <a:pt x="13" y="61"/>
                    </a:cubicBezTo>
                    <a:cubicBezTo>
                      <a:pt x="13" y="61"/>
                      <a:pt x="12" y="61"/>
                      <a:pt x="11" y="61"/>
                    </a:cubicBezTo>
                    <a:cubicBezTo>
                      <a:pt x="9" y="61"/>
                      <a:pt x="7" y="61"/>
                      <a:pt x="5" y="60"/>
                    </a:cubicBezTo>
                    <a:cubicBezTo>
                      <a:pt x="5" y="47"/>
                      <a:pt x="4" y="35"/>
                      <a:pt x="2" y="23"/>
                    </a:cubicBezTo>
                    <a:cubicBezTo>
                      <a:pt x="3" y="24"/>
                      <a:pt x="5" y="24"/>
                      <a:pt x="6" y="24"/>
                    </a:cubicBezTo>
                    <a:moveTo>
                      <a:pt x="21" y="24"/>
                    </a:moveTo>
                    <a:cubicBezTo>
                      <a:pt x="23" y="24"/>
                      <a:pt x="24" y="24"/>
                      <a:pt x="26" y="24"/>
                    </a:cubicBezTo>
                    <a:cubicBezTo>
                      <a:pt x="27" y="23"/>
                      <a:pt x="28" y="23"/>
                      <a:pt x="29" y="22"/>
                    </a:cubicBezTo>
                    <a:cubicBezTo>
                      <a:pt x="29" y="22"/>
                      <a:pt x="30" y="22"/>
                      <a:pt x="30" y="21"/>
                    </a:cubicBezTo>
                    <a:cubicBezTo>
                      <a:pt x="30" y="28"/>
                      <a:pt x="31" y="33"/>
                      <a:pt x="31" y="39"/>
                    </a:cubicBezTo>
                    <a:cubicBezTo>
                      <a:pt x="31" y="45"/>
                      <a:pt x="31" y="52"/>
                      <a:pt x="32" y="58"/>
                    </a:cubicBezTo>
                    <a:cubicBezTo>
                      <a:pt x="32" y="59"/>
                      <a:pt x="32" y="59"/>
                      <a:pt x="32" y="59"/>
                    </a:cubicBezTo>
                    <a:cubicBezTo>
                      <a:pt x="31" y="59"/>
                      <a:pt x="31" y="59"/>
                      <a:pt x="31" y="59"/>
                    </a:cubicBezTo>
                    <a:cubicBezTo>
                      <a:pt x="31" y="59"/>
                      <a:pt x="31" y="59"/>
                      <a:pt x="31" y="59"/>
                    </a:cubicBezTo>
                    <a:cubicBezTo>
                      <a:pt x="31" y="59"/>
                      <a:pt x="31" y="59"/>
                      <a:pt x="31" y="59"/>
                    </a:cubicBezTo>
                    <a:cubicBezTo>
                      <a:pt x="31" y="60"/>
                      <a:pt x="29" y="61"/>
                      <a:pt x="28" y="61"/>
                    </a:cubicBezTo>
                    <a:cubicBezTo>
                      <a:pt x="27" y="61"/>
                      <a:pt x="27" y="61"/>
                      <a:pt x="26" y="61"/>
                    </a:cubicBezTo>
                    <a:cubicBezTo>
                      <a:pt x="24" y="61"/>
                      <a:pt x="22" y="61"/>
                      <a:pt x="20" y="60"/>
                    </a:cubicBezTo>
                    <a:cubicBezTo>
                      <a:pt x="20" y="47"/>
                      <a:pt x="19" y="35"/>
                      <a:pt x="17" y="23"/>
                    </a:cubicBezTo>
                    <a:cubicBezTo>
                      <a:pt x="18" y="24"/>
                      <a:pt x="20" y="24"/>
                      <a:pt x="21" y="24"/>
                    </a:cubicBezTo>
                    <a:moveTo>
                      <a:pt x="33" y="57"/>
                    </a:moveTo>
                    <a:cubicBezTo>
                      <a:pt x="32" y="51"/>
                      <a:pt x="32" y="45"/>
                      <a:pt x="32" y="39"/>
                    </a:cubicBezTo>
                    <a:cubicBezTo>
                      <a:pt x="32" y="33"/>
                      <a:pt x="32" y="27"/>
                      <a:pt x="31" y="20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2" y="26"/>
                      <a:pt x="32" y="32"/>
                      <a:pt x="32" y="37"/>
                    </a:cubicBezTo>
                    <a:cubicBezTo>
                      <a:pt x="33" y="44"/>
                      <a:pt x="33" y="50"/>
                      <a:pt x="33" y="56"/>
                    </a:cubicBezTo>
                    <a:cubicBezTo>
                      <a:pt x="33" y="56"/>
                      <a:pt x="33" y="56"/>
                      <a:pt x="33" y="56"/>
                    </a:cubicBezTo>
                    <a:cubicBezTo>
                      <a:pt x="33" y="57"/>
                      <a:pt x="33" y="57"/>
                      <a:pt x="33" y="57"/>
                    </a:cubicBezTo>
                    <a:moveTo>
                      <a:pt x="19" y="23"/>
                    </a:move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3"/>
                      <a:pt x="18" y="22"/>
                      <a:pt x="18" y="22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21" y="18"/>
                      <a:pt x="24" y="15"/>
                      <a:pt x="26" y="13"/>
                    </a:cubicBezTo>
                    <a:cubicBezTo>
                      <a:pt x="24" y="15"/>
                      <a:pt x="22" y="17"/>
                      <a:pt x="20" y="20"/>
                    </a:cubicBezTo>
                    <a:cubicBezTo>
                      <a:pt x="19" y="21"/>
                      <a:pt x="19" y="22"/>
                      <a:pt x="19" y="23"/>
                    </a:cubicBezTo>
                    <a:moveTo>
                      <a:pt x="4" y="23"/>
                    </a:moveTo>
                    <a:cubicBezTo>
                      <a:pt x="4" y="23"/>
                      <a:pt x="4" y="23"/>
                      <a:pt x="4" y="23"/>
                    </a:cubicBezTo>
                    <a:cubicBezTo>
                      <a:pt x="3" y="23"/>
                      <a:pt x="3" y="22"/>
                      <a:pt x="3" y="22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6" y="18"/>
                      <a:pt x="9" y="15"/>
                      <a:pt x="11" y="12"/>
                    </a:cubicBezTo>
                    <a:cubicBezTo>
                      <a:pt x="9" y="15"/>
                      <a:pt x="7" y="17"/>
                      <a:pt x="5" y="20"/>
                    </a:cubicBezTo>
                    <a:cubicBezTo>
                      <a:pt x="4" y="21"/>
                      <a:pt x="4" y="22"/>
                      <a:pt x="4" y="23"/>
                    </a:cubicBezTo>
                    <a:moveTo>
                      <a:pt x="11" y="12"/>
                    </a:move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moveTo>
                      <a:pt x="26" y="12"/>
                    </a:move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moveTo>
                      <a:pt x="21" y="23"/>
                    </a:moveTo>
                    <a:cubicBezTo>
                      <a:pt x="21" y="23"/>
                      <a:pt x="21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2"/>
                      <a:pt x="20" y="21"/>
                      <a:pt x="21" y="21"/>
                    </a:cubicBezTo>
                    <a:cubicBezTo>
                      <a:pt x="25" y="15"/>
                      <a:pt x="30" y="10"/>
                      <a:pt x="34" y="6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1" y="10"/>
                      <a:pt x="26" y="15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7" y="16"/>
                      <a:pt x="32" y="11"/>
                      <a:pt x="36" y="6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7" y="10"/>
                      <a:pt x="35" y="13"/>
                      <a:pt x="32" y="17"/>
                    </a:cubicBezTo>
                    <a:cubicBezTo>
                      <a:pt x="32" y="18"/>
                      <a:pt x="31" y="18"/>
                      <a:pt x="31" y="19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20"/>
                      <a:pt x="29" y="21"/>
                      <a:pt x="28" y="22"/>
                    </a:cubicBezTo>
                    <a:cubicBezTo>
                      <a:pt x="27" y="22"/>
                      <a:pt x="26" y="22"/>
                      <a:pt x="25" y="23"/>
                    </a:cubicBezTo>
                    <a:cubicBezTo>
                      <a:pt x="24" y="23"/>
                      <a:pt x="23" y="23"/>
                      <a:pt x="21" y="23"/>
                    </a:cubicBezTo>
                    <a:moveTo>
                      <a:pt x="11" y="21"/>
                    </a:moveTo>
                    <a:cubicBezTo>
                      <a:pt x="12" y="21"/>
                      <a:pt x="12" y="21"/>
                      <a:pt x="12" y="21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4" y="6"/>
                      <a:pt x="25" y="6"/>
                      <a:pt x="25" y="5"/>
                    </a:cubicBezTo>
                    <a:cubicBezTo>
                      <a:pt x="24" y="8"/>
                      <a:pt x="22" y="11"/>
                      <a:pt x="20" y="13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19" y="16"/>
                      <a:pt x="18" y="18"/>
                      <a:pt x="16" y="19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20"/>
                      <a:pt x="14" y="21"/>
                      <a:pt x="14" y="22"/>
                    </a:cubicBezTo>
                    <a:cubicBezTo>
                      <a:pt x="13" y="22"/>
                      <a:pt x="12" y="22"/>
                      <a:pt x="11" y="23"/>
                    </a:cubicBezTo>
                    <a:cubicBezTo>
                      <a:pt x="9" y="23"/>
                      <a:pt x="8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2"/>
                      <a:pt x="5" y="21"/>
                      <a:pt x="6" y="21"/>
                    </a:cubicBezTo>
                    <a:cubicBezTo>
                      <a:pt x="10" y="15"/>
                      <a:pt x="15" y="10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16" y="10"/>
                      <a:pt x="11" y="15"/>
                      <a:pt x="7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12" y="16"/>
                      <a:pt x="17" y="11"/>
                      <a:pt x="22" y="6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moveTo>
                      <a:pt x="12" y="12"/>
                    </a:moveTo>
                    <a:cubicBezTo>
                      <a:pt x="14" y="9"/>
                      <a:pt x="17" y="7"/>
                      <a:pt x="19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7" y="7"/>
                      <a:pt x="14" y="9"/>
                      <a:pt x="12" y="12"/>
                    </a:cubicBezTo>
                    <a:moveTo>
                      <a:pt x="27" y="12"/>
                    </a:moveTo>
                    <a:cubicBezTo>
                      <a:pt x="29" y="9"/>
                      <a:pt x="31" y="7"/>
                      <a:pt x="34" y="5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1" y="7"/>
                      <a:pt x="29" y="9"/>
                      <a:pt x="27" y="12"/>
                    </a:cubicBezTo>
                    <a:moveTo>
                      <a:pt x="24" y="9"/>
                    </a:moveTo>
                    <a:cubicBezTo>
                      <a:pt x="25" y="7"/>
                      <a:pt x="26" y="6"/>
                      <a:pt x="27" y="4"/>
                    </a:cubicBezTo>
                    <a:cubicBezTo>
                      <a:pt x="27" y="5"/>
                      <a:pt x="27" y="5"/>
                      <a:pt x="27" y="6"/>
                    </a:cubicBezTo>
                    <a:cubicBezTo>
                      <a:pt x="26" y="7"/>
                      <a:pt x="25" y="8"/>
                      <a:pt x="24" y="9"/>
                    </a:cubicBezTo>
                    <a:moveTo>
                      <a:pt x="34" y="55"/>
                    </a:moveTo>
                    <a:cubicBezTo>
                      <a:pt x="34" y="49"/>
                      <a:pt x="34" y="43"/>
                      <a:pt x="33" y="37"/>
                    </a:cubicBezTo>
                    <a:cubicBezTo>
                      <a:pt x="33" y="31"/>
                      <a:pt x="33" y="25"/>
                      <a:pt x="32" y="19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6" y="13"/>
                      <a:pt x="39" y="9"/>
                      <a:pt x="41" y="4"/>
                    </a:cubicBezTo>
                    <a:cubicBezTo>
                      <a:pt x="43" y="15"/>
                      <a:pt x="45" y="28"/>
                      <a:pt x="45" y="42"/>
                    </a:cubicBezTo>
                    <a:cubicBezTo>
                      <a:pt x="45" y="42"/>
                      <a:pt x="45" y="42"/>
                      <a:pt x="45" y="42"/>
                    </a:cubicBezTo>
                    <a:cubicBezTo>
                      <a:pt x="41" y="46"/>
                      <a:pt x="38" y="50"/>
                      <a:pt x="34" y="55"/>
                    </a:cubicBezTo>
                    <a:moveTo>
                      <a:pt x="3" y="22"/>
                    </a:move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" y="22"/>
                      <a:pt x="2" y="22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6" y="14"/>
                      <a:pt x="12" y="7"/>
                      <a:pt x="18" y="2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3" y="9"/>
                      <a:pt x="8" y="15"/>
                      <a:pt x="3" y="21"/>
                    </a:cubicBezTo>
                    <a:cubicBezTo>
                      <a:pt x="3" y="21"/>
                      <a:pt x="3" y="21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moveTo>
                      <a:pt x="18" y="22"/>
                    </a:moveTo>
                    <a:cubicBezTo>
                      <a:pt x="18" y="22"/>
                      <a:pt x="18" y="22"/>
                      <a:pt x="18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2"/>
                      <a:pt x="16" y="22"/>
                      <a:pt x="16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20" y="16"/>
                      <a:pt x="24" y="11"/>
                      <a:pt x="28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30" y="5"/>
                      <a:pt x="31" y="3"/>
                      <a:pt x="33" y="2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28" y="9"/>
                      <a:pt x="23" y="15"/>
                      <a:pt x="18" y="21"/>
                    </a:cubicBezTo>
                    <a:cubicBezTo>
                      <a:pt x="18" y="21"/>
                      <a:pt x="18" y="21"/>
                      <a:pt x="18" y="22"/>
                    </a:cubicBezTo>
                    <a:cubicBezTo>
                      <a:pt x="18" y="22"/>
                      <a:pt x="18" y="22"/>
                      <a:pt x="18" y="22"/>
                    </a:cubicBezTo>
                    <a:moveTo>
                      <a:pt x="33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1" y="2"/>
                      <a:pt x="30" y="3"/>
                      <a:pt x="28" y="5"/>
                    </a:cubicBezTo>
                    <a:cubicBezTo>
                      <a:pt x="28" y="4"/>
                      <a:pt x="28" y="3"/>
                      <a:pt x="28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6" y="3"/>
                      <a:pt x="26" y="4"/>
                      <a:pt x="26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4" y="5"/>
                      <a:pt x="23" y="5"/>
                      <a:pt x="22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5"/>
                      <a:pt x="20" y="5"/>
                      <a:pt x="20" y="4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2" y="6"/>
                      <a:pt x="6" y="13"/>
                      <a:pt x="1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2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3" y="35"/>
                      <a:pt x="4" y="48"/>
                      <a:pt x="4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6" y="62"/>
                      <a:pt x="9" y="63"/>
                      <a:pt x="11" y="63"/>
                    </a:cubicBezTo>
                    <a:cubicBezTo>
                      <a:pt x="12" y="63"/>
                      <a:pt x="13" y="63"/>
                      <a:pt x="13" y="62"/>
                    </a:cubicBezTo>
                    <a:cubicBezTo>
                      <a:pt x="15" y="62"/>
                      <a:pt x="16" y="61"/>
                      <a:pt x="17" y="60"/>
                    </a:cubicBezTo>
                    <a:cubicBezTo>
                      <a:pt x="17" y="60"/>
                      <a:pt x="17" y="60"/>
                      <a:pt x="17" y="60"/>
                    </a:cubicBezTo>
                    <a:cubicBezTo>
                      <a:pt x="17" y="60"/>
                      <a:pt x="17" y="60"/>
                      <a:pt x="17" y="60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18" y="59"/>
                      <a:pt x="19" y="58"/>
                      <a:pt x="19" y="57"/>
                    </a:cubicBezTo>
                    <a:cubicBezTo>
                      <a:pt x="19" y="58"/>
                      <a:pt x="19" y="59"/>
                      <a:pt x="19" y="60"/>
                    </a:cubicBezTo>
                    <a:cubicBezTo>
                      <a:pt x="19" y="60"/>
                      <a:pt x="19" y="60"/>
                      <a:pt x="19" y="60"/>
                    </a:cubicBezTo>
                    <a:cubicBezTo>
                      <a:pt x="19" y="60"/>
                      <a:pt x="19" y="60"/>
                      <a:pt x="19" y="60"/>
                    </a:cubicBezTo>
                    <a:cubicBezTo>
                      <a:pt x="19" y="60"/>
                      <a:pt x="19" y="60"/>
                      <a:pt x="19" y="60"/>
                    </a:cubicBezTo>
                    <a:cubicBezTo>
                      <a:pt x="19" y="60"/>
                      <a:pt x="19" y="60"/>
                      <a:pt x="19" y="60"/>
                    </a:cubicBezTo>
                    <a:cubicBezTo>
                      <a:pt x="21" y="62"/>
                      <a:pt x="24" y="63"/>
                      <a:pt x="26" y="63"/>
                    </a:cubicBezTo>
                    <a:cubicBezTo>
                      <a:pt x="27" y="63"/>
                      <a:pt x="28" y="63"/>
                      <a:pt x="28" y="62"/>
                    </a:cubicBezTo>
                    <a:cubicBezTo>
                      <a:pt x="30" y="62"/>
                      <a:pt x="31" y="61"/>
                      <a:pt x="32" y="60"/>
                    </a:cubicBezTo>
                    <a:cubicBezTo>
                      <a:pt x="32" y="60"/>
                      <a:pt x="32" y="60"/>
                      <a:pt x="32" y="60"/>
                    </a:cubicBezTo>
                    <a:cubicBezTo>
                      <a:pt x="32" y="60"/>
                      <a:pt x="32" y="60"/>
                      <a:pt x="32" y="60"/>
                    </a:cubicBezTo>
                    <a:cubicBezTo>
                      <a:pt x="33" y="59"/>
                      <a:pt x="33" y="59"/>
                      <a:pt x="33" y="59"/>
                    </a:cubicBezTo>
                    <a:cubicBezTo>
                      <a:pt x="33" y="59"/>
                      <a:pt x="33" y="59"/>
                      <a:pt x="33" y="59"/>
                    </a:cubicBezTo>
                    <a:cubicBezTo>
                      <a:pt x="36" y="54"/>
                      <a:pt x="41" y="48"/>
                      <a:pt x="46" y="43"/>
                    </a:cubicBezTo>
                    <a:cubicBezTo>
                      <a:pt x="46" y="43"/>
                      <a:pt x="46" y="43"/>
                      <a:pt x="46" y="43"/>
                    </a:cubicBezTo>
                    <a:cubicBezTo>
                      <a:pt x="46" y="42"/>
                      <a:pt x="46" y="42"/>
                      <a:pt x="46" y="42"/>
                    </a:cubicBezTo>
                    <a:cubicBezTo>
                      <a:pt x="46" y="28"/>
                      <a:pt x="44" y="13"/>
                      <a:pt x="42" y="2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41" y="2"/>
                      <a:pt x="41" y="2"/>
                      <a:pt x="41" y="2"/>
                    </a:cubicBezTo>
                    <a:cubicBezTo>
                      <a:pt x="41" y="3"/>
                      <a:pt x="40" y="4"/>
                      <a:pt x="40" y="4"/>
                    </a:cubicBezTo>
                    <a:cubicBezTo>
                      <a:pt x="39" y="5"/>
                      <a:pt x="38" y="5"/>
                      <a:pt x="37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5"/>
                      <a:pt x="35" y="5"/>
                      <a:pt x="35" y="4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3" y="0"/>
                      <a:pt x="33" y="0"/>
                      <a:pt x="3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163"/>
              <p:cNvSpPr>
                <a:spLocks noEditPoints="1"/>
              </p:cNvSpPr>
              <p:nvPr/>
            </p:nvSpPr>
            <p:spPr bwMode="auto">
              <a:xfrm>
                <a:off x="4222" y="2329"/>
                <a:ext cx="24" cy="45"/>
              </a:xfrm>
              <a:custGeom>
                <a:avLst/>
                <a:gdLst>
                  <a:gd name="T0" fmla="*/ 2 w 10"/>
                  <a:gd name="T1" fmla="*/ 17 h 19"/>
                  <a:gd name="T2" fmla="*/ 1 w 10"/>
                  <a:gd name="T3" fmla="*/ 10 h 19"/>
                  <a:gd name="T4" fmla="*/ 2 w 10"/>
                  <a:gd name="T5" fmla="*/ 8 h 19"/>
                  <a:gd name="T6" fmla="*/ 3 w 10"/>
                  <a:gd name="T7" fmla="*/ 7 h 19"/>
                  <a:gd name="T8" fmla="*/ 8 w 10"/>
                  <a:gd name="T9" fmla="*/ 2 h 19"/>
                  <a:gd name="T10" fmla="*/ 9 w 10"/>
                  <a:gd name="T11" fmla="*/ 9 h 19"/>
                  <a:gd name="T12" fmla="*/ 2 w 10"/>
                  <a:gd name="T13" fmla="*/ 17 h 19"/>
                  <a:gd name="T14" fmla="*/ 8 w 10"/>
                  <a:gd name="T15" fmla="*/ 0 h 19"/>
                  <a:gd name="T16" fmla="*/ 8 w 10"/>
                  <a:gd name="T17" fmla="*/ 0 h 19"/>
                  <a:gd name="T18" fmla="*/ 2 w 10"/>
                  <a:gd name="T19" fmla="*/ 6 h 19"/>
                  <a:gd name="T20" fmla="*/ 1 w 10"/>
                  <a:gd name="T21" fmla="*/ 8 h 19"/>
                  <a:gd name="T22" fmla="*/ 0 w 10"/>
                  <a:gd name="T23" fmla="*/ 10 h 19"/>
                  <a:gd name="T24" fmla="*/ 1 w 10"/>
                  <a:gd name="T25" fmla="*/ 18 h 19"/>
                  <a:gd name="T26" fmla="*/ 1 w 10"/>
                  <a:gd name="T27" fmla="*/ 19 h 19"/>
                  <a:gd name="T28" fmla="*/ 1 w 10"/>
                  <a:gd name="T29" fmla="*/ 19 h 19"/>
                  <a:gd name="T30" fmla="*/ 2 w 10"/>
                  <a:gd name="T31" fmla="*/ 19 h 19"/>
                  <a:gd name="T32" fmla="*/ 10 w 10"/>
                  <a:gd name="T33" fmla="*/ 10 h 19"/>
                  <a:gd name="T34" fmla="*/ 10 w 10"/>
                  <a:gd name="T35" fmla="*/ 10 h 19"/>
                  <a:gd name="T36" fmla="*/ 9 w 10"/>
                  <a:gd name="T37" fmla="*/ 1 h 19"/>
                  <a:gd name="T38" fmla="*/ 8 w 10"/>
                  <a:gd name="T3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" h="19">
                    <a:moveTo>
                      <a:pt x="2" y="17"/>
                    </a:moveTo>
                    <a:cubicBezTo>
                      <a:pt x="2" y="15"/>
                      <a:pt x="2" y="12"/>
                      <a:pt x="1" y="10"/>
                    </a:cubicBezTo>
                    <a:cubicBezTo>
                      <a:pt x="1" y="9"/>
                      <a:pt x="1" y="9"/>
                      <a:pt x="2" y="8"/>
                    </a:cubicBezTo>
                    <a:cubicBezTo>
                      <a:pt x="2" y="8"/>
                      <a:pt x="2" y="8"/>
                      <a:pt x="3" y="7"/>
                    </a:cubicBezTo>
                    <a:cubicBezTo>
                      <a:pt x="4" y="6"/>
                      <a:pt x="6" y="4"/>
                      <a:pt x="8" y="2"/>
                    </a:cubicBezTo>
                    <a:cubicBezTo>
                      <a:pt x="8" y="5"/>
                      <a:pt x="8" y="7"/>
                      <a:pt x="9" y="9"/>
                    </a:cubicBezTo>
                    <a:cubicBezTo>
                      <a:pt x="6" y="12"/>
                      <a:pt x="4" y="14"/>
                      <a:pt x="2" y="17"/>
                    </a:cubicBezTo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6" y="3"/>
                      <a:pt x="4" y="5"/>
                      <a:pt x="2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0" y="8"/>
                      <a:pt x="0" y="9"/>
                      <a:pt x="0" y="10"/>
                    </a:cubicBezTo>
                    <a:cubicBezTo>
                      <a:pt x="0" y="13"/>
                      <a:pt x="1" y="16"/>
                      <a:pt x="1" y="18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4" y="16"/>
                      <a:pt x="7" y="13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7"/>
                      <a:pt x="9" y="4"/>
                      <a:pt x="9" y="1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164"/>
              <p:cNvSpPr>
                <a:spLocks/>
              </p:cNvSpPr>
              <p:nvPr/>
            </p:nvSpPr>
            <p:spPr bwMode="auto">
              <a:xfrm>
                <a:off x="4191" y="2384"/>
                <a:ext cx="17" cy="45"/>
              </a:xfrm>
              <a:custGeom>
                <a:avLst/>
                <a:gdLst>
                  <a:gd name="T0" fmla="*/ 3 w 7"/>
                  <a:gd name="T1" fmla="*/ 0 h 19"/>
                  <a:gd name="T2" fmla="*/ 2 w 7"/>
                  <a:gd name="T3" fmla="*/ 0 h 19"/>
                  <a:gd name="T4" fmla="*/ 0 w 7"/>
                  <a:gd name="T5" fmla="*/ 3 h 19"/>
                  <a:gd name="T6" fmla="*/ 1 w 7"/>
                  <a:gd name="T7" fmla="*/ 6 h 19"/>
                  <a:gd name="T8" fmla="*/ 2 w 7"/>
                  <a:gd name="T9" fmla="*/ 6 h 19"/>
                  <a:gd name="T10" fmla="*/ 2 w 7"/>
                  <a:gd name="T11" fmla="*/ 6 h 19"/>
                  <a:gd name="T12" fmla="*/ 3 w 7"/>
                  <a:gd name="T13" fmla="*/ 6 h 19"/>
                  <a:gd name="T14" fmla="*/ 4 w 7"/>
                  <a:gd name="T15" fmla="*/ 5 h 19"/>
                  <a:gd name="T16" fmla="*/ 2 w 7"/>
                  <a:gd name="T17" fmla="*/ 8 h 19"/>
                  <a:gd name="T18" fmla="*/ 1 w 7"/>
                  <a:gd name="T19" fmla="*/ 10 h 19"/>
                  <a:gd name="T20" fmla="*/ 3 w 7"/>
                  <a:gd name="T21" fmla="*/ 11 h 19"/>
                  <a:gd name="T22" fmla="*/ 2 w 7"/>
                  <a:gd name="T23" fmla="*/ 13 h 19"/>
                  <a:gd name="T24" fmla="*/ 2 w 7"/>
                  <a:gd name="T25" fmla="*/ 13 h 19"/>
                  <a:gd name="T26" fmla="*/ 4 w 7"/>
                  <a:gd name="T27" fmla="*/ 14 h 19"/>
                  <a:gd name="T28" fmla="*/ 5 w 7"/>
                  <a:gd name="T29" fmla="*/ 13 h 19"/>
                  <a:gd name="T30" fmla="*/ 3 w 7"/>
                  <a:gd name="T31" fmla="*/ 16 h 19"/>
                  <a:gd name="T32" fmla="*/ 3 w 7"/>
                  <a:gd name="T33" fmla="*/ 17 h 19"/>
                  <a:gd name="T34" fmla="*/ 3 w 7"/>
                  <a:gd name="T35" fmla="*/ 18 h 19"/>
                  <a:gd name="T36" fmla="*/ 4 w 7"/>
                  <a:gd name="T37" fmla="*/ 19 h 19"/>
                  <a:gd name="T38" fmla="*/ 5 w 7"/>
                  <a:gd name="T39" fmla="*/ 19 h 19"/>
                  <a:gd name="T40" fmla="*/ 5 w 7"/>
                  <a:gd name="T41" fmla="*/ 18 h 19"/>
                  <a:gd name="T42" fmla="*/ 6 w 7"/>
                  <a:gd name="T43" fmla="*/ 18 h 19"/>
                  <a:gd name="T44" fmla="*/ 7 w 7"/>
                  <a:gd name="T45" fmla="*/ 18 h 19"/>
                  <a:gd name="T46" fmla="*/ 6 w 7"/>
                  <a:gd name="T47" fmla="*/ 17 h 19"/>
                  <a:gd name="T48" fmla="*/ 6 w 7"/>
                  <a:gd name="T49" fmla="*/ 17 h 19"/>
                  <a:gd name="T50" fmla="*/ 5 w 7"/>
                  <a:gd name="T51" fmla="*/ 17 h 19"/>
                  <a:gd name="T52" fmla="*/ 4 w 7"/>
                  <a:gd name="T53" fmla="*/ 17 h 19"/>
                  <a:gd name="T54" fmla="*/ 4 w 7"/>
                  <a:gd name="T55" fmla="*/ 17 h 19"/>
                  <a:gd name="T56" fmla="*/ 4 w 7"/>
                  <a:gd name="T57" fmla="*/ 17 h 19"/>
                  <a:gd name="T58" fmla="*/ 7 w 7"/>
                  <a:gd name="T59" fmla="*/ 13 h 19"/>
                  <a:gd name="T60" fmla="*/ 7 w 7"/>
                  <a:gd name="T61" fmla="*/ 12 h 19"/>
                  <a:gd name="T62" fmla="*/ 6 w 7"/>
                  <a:gd name="T63" fmla="*/ 12 h 19"/>
                  <a:gd name="T64" fmla="*/ 4 w 7"/>
                  <a:gd name="T65" fmla="*/ 13 h 19"/>
                  <a:gd name="T66" fmla="*/ 3 w 7"/>
                  <a:gd name="T67" fmla="*/ 13 h 19"/>
                  <a:gd name="T68" fmla="*/ 4 w 7"/>
                  <a:gd name="T69" fmla="*/ 11 h 19"/>
                  <a:gd name="T70" fmla="*/ 7 w 7"/>
                  <a:gd name="T71" fmla="*/ 9 h 19"/>
                  <a:gd name="T72" fmla="*/ 7 w 7"/>
                  <a:gd name="T73" fmla="*/ 9 h 19"/>
                  <a:gd name="T74" fmla="*/ 6 w 7"/>
                  <a:gd name="T75" fmla="*/ 8 h 19"/>
                  <a:gd name="T76" fmla="*/ 4 w 7"/>
                  <a:gd name="T77" fmla="*/ 10 h 19"/>
                  <a:gd name="T78" fmla="*/ 3 w 7"/>
                  <a:gd name="T79" fmla="*/ 10 h 19"/>
                  <a:gd name="T80" fmla="*/ 2 w 7"/>
                  <a:gd name="T81" fmla="*/ 9 h 19"/>
                  <a:gd name="T82" fmla="*/ 3 w 7"/>
                  <a:gd name="T83" fmla="*/ 9 h 19"/>
                  <a:gd name="T84" fmla="*/ 7 w 7"/>
                  <a:gd name="T85" fmla="*/ 4 h 19"/>
                  <a:gd name="T86" fmla="*/ 6 w 7"/>
                  <a:gd name="T87" fmla="*/ 3 h 19"/>
                  <a:gd name="T88" fmla="*/ 6 w 7"/>
                  <a:gd name="T89" fmla="*/ 3 h 19"/>
                  <a:gd name="T90" fmla="*/ 3 w 7"/>
                  <a:gd name="T91" fmla="*/ 5 h 19"/>
                  <a:gd name="T92" fmla="*/ 2 w 7"/>
                  <a:gd name="T93" fmla="*/ 5 h 19"/>
                  <a:gd name="T94" fmla="*/ 2 w 7"/>
                  <a:gd name="T95" fmla="*/ 5 h 19"/>
                  <a:gd name="T96" fmla="*/ 2 w 7"/>
                  <a:gd name="T97" fmla="*/ 4 h 19"/>
                  <a:gd name="T98" fmla="*/ 3 w 7"/>
                  <a:gd name="T99" fmla="*/ 1 h 19"/>
                  <a:gd name="T100" fmla="*/ 3 w 7"/>
                  <a:gd name="T10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" h="19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0" y="4"/>
                      <a:pt x="0" y="5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1" y="9"/>
                      <a:pt x="1" y="10"/>
                    </a:cubicBezTo>
                    <a:cubicBezTo>
                      <a:pt x="2" y="10"/>
                      <a:pt x="2" y="11"/>
                      <a:pt x="3" y="11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4" y="14"/>
                    </a:cubicBezTo>
                    <a:cubicBezTo>
                      <a:pt x="4" y="14"/>
                      <a:pt x="5" y="14"/>
                      <a:pt x="5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4" y="19"/>
                      <a:pt x="4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5" y="17"/>
                      <a:pt x="5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5" y="13"/>
                      <a:pt x="4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2"/>
                      <a:pt x="4" y="11"/>
                      <a:pt x="4" y="11"/>
                    </a:cubicBezTo>
                    <a:cubicBezTo>
                      <a:pt x="5" y="10"/>
                      <a:pt x="6" y="10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4" y="9"/>
                      <a:pt x="4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3" y="9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165"/>
              <p:cNvSpPr>
                <a:spLocks/>
              </p:cNvSpPr>
              <p:nvPr/>
            </p:nvSpPr>
            <p:spPr bwMode="auto">
              <a:xfrm>
                <a:off x="4155" y="2384"/>
                <a:ext cx="17" cy="45"/>
              </a:xfrm>
              <a:custGeom>
                <a:avLst/>
                <a:gdLst>
                  <a:gd name="T0" fmla="*/ 3 w 7"/>
                  <a:gd name="T1" fmla="*/ 0 h 19"/>
                  <a:gd name="T2" fmla="*/ 3 w 7"/>
                  <a:gd name="T3" fmla="*/ 0 h 19"/>
                  <a:gd name="T4" fmla="*/ 1 w 7"/>
                  <a:gd name="T5" fmla="*/ 3 h 19"/>
                  <a:gd name="T6" fmla="*/ 1 w 7"/>
                  <a:gd name="T7" fmla="*/ 6 h 19"/>
                  <a:gd name="T8" fmla="*/ 2 w 7"/>
                  <a:gd name="T9" fmla="*/ 6 h 19"/>
                  <a:gd name="T10" fmla="*/ 2 w 7"/>
                  <a:gd name="T11" fmla="*/ 6 h 19"/>
                  <a:gd name="T12" fmla="*/ 3 w 7"/>
                  <a:gd name="T13" fmla="*/ 6 h 19"/>
                  <a:gd name="T14" fmla="*/ 4 w 7"/>
                  <a:gd name="T15" fmla="*/ 5 h 19"/>
                  <a:gd name="T16" fmla="*/ 2 w 7"/>
                  <a:gd name="T17" fmla="*/ 8 h 19"/>
                  <a:gd name="T18" fmla="*/ 2 w 7"/>
                  <a:gd name="T19" fmla="*/ 10 h 19"/>
                  <a:gd name="T20" fmla="*/ 3 w 7"/>
                  <a:gd name="T21" fmla="*/ 11 h 19"/>
                  <a:gd name="T22" fmla="*/ 2 w 7"/>
                  <a:gd name="T23" fmla="*/ 13 h 19"/>
                  <a:gd name="T24" fmla="*/ 2 w 7"/>
                  <a:gd name="T25" fmla="*/ 13 h 19"/>
                  <a:gd name="T26" fmla="*/ 4 w 7"/>
                  <a:gd name="T27" fmla="*/ 14 h 19"/>
                  <a:gd name="T28" fmla="*/ 5 w 7"/>
                  <a:gd name="T29" fmla="*/ 13 h 19"/>
                  <a:gd name="T30" fmla="*/ 3 w 7"/>
                  <a:gd name="T31" fmla="*/ 16 h 19"/>
                  <a:gd name="T32" fmla="*/ 3 w 7"/>
                  <a:gd name="T33" fmla="*/ 17 h 19"/>
                  <a:gd name="T34" fmla="*/ 3 w 7"/>
                  <a:gd name="T35" fmla="*/ 18 h 19"/>
                  <a:gd name="T36" fmla="*/ 5 w 7"/>
                  <a:gd name="T37" fmla="*/ 19 h 19"/>
                  <a:gd name="T38" fmla="*/ 5 w 7"/>
                  <a:gd name="T39" fmla="*/ 19 h 19"/>
                  <a:gd name="T40" fmla="*/ 5 w 7"/>
                  <a:gd name="T41" fmla="*/ 18 h 19"/>
                  <a:gd name="T42" fmla="*/ 6 w 7"/>
                  <a:gd name="T43" fmla="*/ 18 h 19"/>
                  <a:gd name="T44" fmla="*/ 7 w 7"/>
                  <a:gd name="T45" fmla="*/ 18 h 19"/>
                  <a:gd name="T46" fmla="*/ 6 w 7"/>
                  <a:gd name="T47" fmla="*/ 17 h 19"/>
                  <a:gd name="T48" fmla="*/ 6 w 7"/>
                  <a:gd name="T49" fmla="*/ 17 h 19"/>
                  <a:gd name="T50" fmla="*/ 5 w 7"/>
                  <a:gd name="T51" fmla="*/ 17 h 19"/>
                  <a:gd name="T52" fmla="*/ 5 w 7"/>
                  <a:gd name="T53" fmla="*/ 17 h 19"/>
                  <a:gd name="T54" fmla="*/ 4 w 7"/>
                  <a:gd name="T55" fmla="*/ 17 h 19"/>
                  <a:gd name="T56" fmla="*/ 4 w 7"/>
                  <a:gd name="T57" fmla="*/ 17 h 19"/>
                  <a:gd name="T58" fmla="*/ 7 w 7"/>
                  <a:gd name="T59" fmla="*/ 13 h 19"/>
                  <a:gd name="T60" fmla="*/ 7 w 7"/>
                  <a:gd name="T61" fmla="*/ 12 h 19"/>
                  <a:gd name="T62" fmla="*/ 7 w 7"/>
                  <a:gd name="T63" fmla="*/ 12 h 19"/>
                  <a:gd name="T64" fmla="*/ 4 w 7"/>
                  <a:gd name="T65" fmla="*/ 13 h 19"/>
                  <a:gd name="T66" fmla="*/ 3 w 7"/>
                  <a:gd name="T67" fmla="*/ 13 h 19"/>
                  <a:gd name="T68" fmla="*/ 4 w 7"/>
                  <a:gd name="T69" fmla="*/ 11 h 19"/>
                  <a:gd name="T70" fmla="*/ 7 w 7"/>
                  <a:gd name="T71" fmla="*/ 9 h 19"/>
                  <a:gd name="T72" fmla="*/ 7 w 7"/>
                  <a:gd name="T73" fmla="*/ 9 h 19"/>
                  <a:gd name="T74" fmla="*/ 6 w 7"/>
                  <a:gd name="T75" fmla="*/ 8 h 19"/>
                  <a:gd name="T76" fmla="*/ 4 w 7"/>
                  <a:gd name="T77" fmla="*/ 10 h 19"/>
                  <a:gd name="T78" fmla="*/ 3 w 7"/>
                  <a:gd name="T79" fmla="*/ 10 h 19"/>
                  <a:gd name="T80" fmla="*/ 3 w 7"/>
                  <a:gd name="T81" fmla="*/ 9 h 19"/>
                  <a:gd name="T82" fmla="*/ 3 w 7"/>
                  <a:gd name="T83" fmla="*/ 9 h 19"/>
                  <a:gd name="T84" fmla="*/ 7 w 7"/>
                  <a:gd name="T85" fmla="*/ 4 h 19"/>
                  <a:gd name="T86" fmla="*/ 7 w 7"/>
                  <a:gd name="T87" fmla="*/ 3 h 19"/>
                  <a:gd name="T88" fmla="*/ 6 w 7"/>
                  <a:gd name="T89" fmla="*/ 3 h 19"/>
                  <a:gd name="T90" fmla="*/ 3 w 7"/>
                  <a:gd name="T91" fmla="*/ 5 h 19"/>
                  <a:gd name="T92" fmla="*/ 2 w 7"/>
                  <a:gd name="T93" fmla="*/ 5 h 19"/>
                  <a:gd name="T94" fmla="*/ 2 w 7"/>
                  <a:gd name="T95" fmla="*/ 5 h 19"/>
                  <a:gd name="T96" fmla="*/ 2 w 7"/>
                  <a:gd name="T97" fmla="*/ 4 h 19"/>
                  <a:gd name="T98" fmla="*/ 3 w 7"/>
                  <a:gd name="T99" fmla="*/ 1 h 19"/>
                  <a:gd name="T100" fmla="*/ 3 w 7"/>
                  <a:gd name="T10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" h="19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"/>
                      <a:pt x="1" y="2"/>
                      <a:pt x="1" y="3"/>
                    </a:cubicBezTo>
                    <a:cubicBezTo>
                      <a:pt x="0" y="4"/>
                      <a:pt x="0" y="5"/>
                      <a:pt x="1" y="6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1" y="9"/>
                      <a:pt x="2" y="10"/>
                    </a:cubicBezTo>
                    <a:cubicBezTo>
                      <a:pt x="2" y="10"/>
                      <a:pt x="2" y="11"/>
                      <a:pt x="3" y="11"/>
                    </a:cubicBezTo>
                    <a:cubicBezTo>
                      <a:pt x="3" y="11"/>
                      <a:pt x="2" y="12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4" y="14"/>
                    </a:cubicBezTo>
                    <a:cubicBezTo>
                      <a:pt x="4" y="14"/>
                      <a:pt x="5" y="14"/>
                      <a:pt x="5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8"/>
                      <a:pt x="4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5" y="17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2"/>
                      <a:pt x="5" y="13"/>
                      <a:pt x="4" y="13"/>
                    </a:cubicBezTo>
                    <a:cubicBezTo>
                      <a:pt x="4" y="13"/>
                      <a:pt x="3" y="13"/>
                      <a:pt x="3" y="13"/>
                    </a:cubicBezTo>
                    <a:cubicBezTo>
                      <a:pt x="3" y="12"/>
                      <a:pt x="4" y="11"/>
                      <a:pt x="4" y="11"/>
                    </a:cubicBezTo>
                    <a:cubicBezTo>
                      <a:pt x="5" y="10"/>
                      <a:pt x="6" y="10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4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166"/>
              <p:cNvSpPr>
                <a:spLocks noEditPoints="1"/>
              </p:cNvSpPr>
              <p:nvPr/>
            </p:nvSpPr>
            <p:spPr bwMode="auto">
              <a:xfrm>
                <a:off x="3413" y="2298"/>
                <a:ext cx="59" cy="64"/>
              </a:xfrm>
              <a:custGeom>
                <a:avLst/>
                <a:gdLst>
                  <a:gd name="T0" fmla="*/ 16 w 25"/>
                  <a:gd name="T1" fmla="*/ 24 h 27"/>
                  <a:gd name="T2" fmla="*/ 21 w 25"/>
                  <a:gd name="T3" fmla="*/ 13 h 27"/>
                  <a:gd name="T4" fmla="*/ 22 w 25"/>
                  <a:gd name="T5" fmla="*/ 17 h 27"/>
                  <a:gd name="T6" fmla="*/ 23 w 25"/>
                  <a:gd name="T7" fmla="*/ 19 h 27"/>
                  <a:gd name="T8" fmla="*/ 24 w 25"/>
                  <a:gd name="T9" fmla="*/ 21 h 27"/>
                  <a:gd name="T10" fmla="*/ 21 w 25"/>
                  <a:gd name="T11" fmla="*/ 22 h 27"/>
                  <a:gd name="T12" fmla="*/ 16 w 25"/>
                  <a:gd name="T13" fmla="*/ 24 h 27"/>
                  <a:gd name="T14" fmla="*/ 3 w 25"/>
                  <a:gd name="T15" fmla="*/ 12 h 27"/>
                  <a:gd name="T16" fmla="*/ 2 w 25"/>
                  <a:gd name="T17" fmla="*/ 10 h 27"/>
                  <a:gd name="T18" fmla="*/ 2 w 25"/>
                  <a:gd name="T19" fmla="*/ 8 h 27"/>
                  <a:gd name="T20" fmla="*/ 1 w 25"/>
                  <a:gd name="T21" fmla="*/ 6 h 27"/>
                  <a:gd name="T22" fmla="*/ 3 w 25"/>
                  <a:gd name="T23" fmla="*/ 5 h 27"/>
                  <a:gd name="T24" fmla="*/ 7 w 25"/>
                  <a:gd name="T25" fmla="*/ 4 h 27"/>
                  <a:gd name="T26" fmla="*/ 3 w 25"/>
                  <a:gd name="T27" fmla="*/ 12 h 27"/>
                  <a:gd name="T28" fmla="*/ 6 w 25"/>
                  <a:gd name="T29" fmla="*/ 19 h 27"/>
                  <a:gd name="T30" fmla="*/ 4 w 25"/>
                  <a:gd name="T31" fmla="*/ 13 h 27"/>
                  <a:gd name="T32" fmla="*/ 8 w 25"/>
                  <a:gd name="T33" fmla="*/ 3 h 27"/>
                  <a:gd name="T34" fmla="*/ 13 w 25"/>
                  <a:gd name="T35" fmla="*/ 1 h 27"/>
                  <a:gd name="T36" fmla="*/ 6 w 25"/>
                  <a:gd name="T37" fmla="*/ 19 h 27"/>
                  <a:gd name="T38" fmla="*/ 10 w 25"/>
                  <a:gd name="T39" fmla="*/ 26 h 27"/>
                  <a:gd name="T40" fmla="*/ 8 w 25"/>
                  <a:gd name="T41" fmla="*/ 25 h 27"/>
                  <a:gd name="T42" fmla="*/ 7 w 25"/>
                  <a:gd name="T43" fmla="*/ 21 h 27"/>
                  <a:gd name="T44" fmla="*/ 7 w 25"/>
                  <a:gd name="T45" fmla="*/ 21 h 27"/>
                  <a:gd name="T46" fmla="*/ 14 w 25"/>
                  <a:gd name="T47" fmla="*/ 1 h 27"/>
                  <a:gd name="T48" fmla="*/ 14 w 25"/>
                  <a:gd name="T49" fmla="*/ 1 h 27"/>
                  <a:gd name="T50" fmla="*/ 15 w 25"/>
                  <a:gd name="T51" fmla="*/ 1 h 27"/>
                  <a:gd name="T52" fmla="*/ 16 w 25"/>
                  <a:gd name="T53" fmla="*/ 2 h 27"/>
                  <a:gd name="T54" fmla="*/ 20 w 25"/>
                  <a:gd name="T55" fmla="*/ 12 h 27"/>
                  <a:gd name="T56" fmla="*/ 20 w 25"/>
                  <a:gd name="T57" fmla="*/ 12 h 27"/>
                  <a:gd name="T58" fmla="*/ 15 w 25"/>
                  <a:gd name="T59" fmla="*/ 24 h 27"/>
                  <a:gd name="T60" fmla="*/ 15 w 25"/>
                  <a:gd name="T61" fmla="*/ 25 h 27"/>
                  <a:gd name="T62" fmla="*/ 10 w 25"/>
                  <a:gd name="T63" fmla="*/ 26 h 27"/>
                  <a:gd name="T64" fmla="*/ 10 w 25"/>
                  <a:gd name="T65" fmla="*/ 26 h 27"/>
                  <a:gd name="T66" fmla="*/ 15 w 25"/>
                  <a:gd name="T67" fmla="*/ 0 h 27"/>
                  <a:gd name="T68" fmla="*/ 14 w 25"/>
                  <a:gd name="T69" fmla="*/ 0 h 27"/>
                  <a:gd name="T70" fmla="*/ 14 w 25"/>
                  <a:gd name="T71" fmla="*/ 0 h 27"/>
                  <a:gd name="T72" fmla="*/ 14 w 25"/>
                  <a:gd name="T73" fmla="*/ 0 h 27"/>
                  <a:gd name="T74" fmla="*/ 8 w 25"/>
                  <a:gd name="T75" fmla="*/ 2 h 27"/>
                  <a:gd name="T76" fmla="*/ 8 w 25"/>
                  <a:gd name="T77" fmla="*/ 2 h 27"/>
                  <a:gd name="T78" fmla="*/ 7 w 25"/>
                  <a:gd name="T79" fmla="*/ 2 h 27"/>
                  <a:gd name="T80" fmla="*/ 7 w 25"/>
                  <a:gd name="T81" fmla="*/ 2 h 27"/>
                  <a:gd name="T82" fmla="*/ 3 w 25"/>
                  <a:gd name="T83" fmla="*/ 4 h 27"/>
                  <a:gd name="T84" fmla="*/ 0 w 25"/>
                  <a:gd name="T85" fmla="*/ 6 h 27"/>
                  <a:gd name="T86" fmla="*/ 1 w 25"/>
                  <a:gd name="T87" fmla="*/ 8 h 27"/>
                  <a:gd name="T88" fmla="*/ 2 w 25"/>
                  <a:gd name="T89" fmla="*/ 10 h 27"/>
                  <a:gd name="T90" fmla="*/ 8 w 25"/>
                  <a:gd name="T91" fmla="*/ 26 h 27"/>
                  <a:gd name="T92" fmla="*/ 10 w 25"/>
                  <a:gd name="T93" fmla="*/ 27 h 27"/>
                  <a:gd name="T94" fmla="*/ 11 w 25"/>
                  <a:gd name="T95" fmla="*/ 27 h 27"/>
                  <a:gd name="T96" fmla="*/ 22 w 25"/>
                  <a:gd name="T97" fmla="*/ 23 h 27"/>
                  <a:gd name="T98" fmla="*/ 24 w 25"/>
                  <a:gd name="T99" fmla="*/ 21 h 27"/>
                  <a:gd name="T100" fmla="*/ 24 w 25"/>
                  <a:gd name="T101" fmla="*/ 19 h 27"/>
                  <a:gd name="T102" fmla="*/ 23 w 25"/>
                  <a:gd name="T103" fmla="*/ 17 h 27"/>
                  <a:gd name="T104" fmla="*/ 17 w 25"/>
                  <a:gd name="T105" fmla="*/ 1 h 27"/>
                  <a:gd name="T106" fmla="*/ 15 w 25"/>
                  <a:gd name="T10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5" h="27">
                    <a:moveTo>
                      <a:pt x="16" y="24"/>
                    </a:moveTo>
                    <a:cubicBezTo>
                      <a:pt x="18" y="20"/>
                      <a:pt x="19" y="17"/>
                      <a:pt x="21" y="13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3" y="18"/>
                      <a:pt x="23" y="18"/>
                      <a:pt x="23" y="19"/>
                    </a:cubicBezTo>
                    <a:cubicBezTo>
                      <a:pt x="24" y="20"/>
                      <a:pt x="24" y="20"/>
                      <a:pt x="24" y="21"/>
                    </a:cubicBezTo>
                    <a:cubicBezTo>
                      <a:pt x="23" y="21"/>
                      <a:pt x="23" y="21"/>
                      <a:pt x="21" y="22"/>
                    </a:cubicBezTo>
                    <a:cubicBezTo>
                      <a:pt x="16" y="24"/>
                      <a:pt x="16" y="24"/>
                      <a:pt x="16" y="24"/>
                    </a:cubicBezTo>
                    <a:moveTo>
                      <a:pt x="3" y="12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8"/>
                      <a:pt x="2" y="8"/>
                    </a:cubicBezTo>
                    <a:cubicBezTo>
                      <a:pt x="1" y="7"/>
                      <a:pt x="1" y="6"/>
                      <a:pt x="1" y="6"/>
                    </a:cubicBezTo>
                    <a:cubicBezTo>
                      <a:pt x="1" y="6"/>
                      <a:pt x="2" y="5"/>
                      <a:pt x="3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4" y="9"/>
                      <a:pt x="3" y="12"/>
                    </a:cubicBezTo>
                    <a:moveTo>
                      <a:pt x="6" y="19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5" y="10"/>
                      <a:pt x="7" y="6"/>
                      <a:pt x="8" y="3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0" y="7"/>
                      <a:pt x="8" y="13"/>
                      <a:pt x="6" y="19"/>
                    </a:cubicBezTo>
                    <a:moveTo>
                      <a:pt x="10" y="26"/>
                    </a:moveTo>
                    <a:cubicBezTo>
                      <a:pt x="9" y="26"/>
                      <a:pt x="9" y="26"/>
                      <a:pt x="8" y="25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9" y="14"/>
                      <a:pt x="11" y="7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6" y="1"/>
                      <a:pt x="16" y="1"/>
                      <a:pt x="16" y="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19" y="16"/>
                      <a:pt x="17" y="20"/>
                      <a:pt x="15" y="24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moveTo>
                      <a:pt x="15" y="0"/>
                    </a:moveTo>
                    <a:cubicBezTo>
                      <a:pt x="15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1" y="5"/>
                      <a:pt x="1" y="5"/>
                      <a:pt x="0" y="6"/>
                    </a:cubicBezTo>
                    <a:cubicBezTo>
                      <a:pt x="0" y="6"/>
                      <a:pt x="0" y="7"/>
                      <a:pt x="1" y="8"/>
                    </a:cubicBezTo>
                    <a:cubicBezTo>
                      <a:pt x="1" y="9"/>
                      <a:pt x="1" y="9"/>
                      <a:pt x="2" y="10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8" y="26"/>
                      <a:pt x="9" y="27"/>
                      <a:pt x="10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3" y="22"/>
                      <a:pt x="24" y="22"/>
                      <a:pt x="24" y="21"/>
                    </a:cubicBezTo>
                    <a:cubicBezTo>
                      <a:pt x="25" y="20"/>
                      <a:pt x="24" y="20"/>
                      <a:pt x="24" y="19"/>
                    </a:cubicBezTo>
                    <a:cubicBezTo>
                      <a:pt x="24" y="18"/>
                      <a:pt x="23" y="18"/>
                      <a:pt x="23" y="17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0"/>
                      <a:pt x="16" y="0"/>
                      <a:pt x="1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167"/>
              <p:cNvSpPr>
                <a:spLocks noEditPoints="1"/>
              </p:cNvSpPr>
              <p:nvPr/>
            </p:nvSpPr>
            <p:spPr bwMode="auto">
              <a:xfrm>
                <a:off x="3425" y="2293"/>
                <a:ext cx="14" cy="8"/>
              </a:xfrm>
              <a:custGeom>
                <a:avLst/>
                <a:gdLst>
                  <a:gd name="T0" fmla="*/ 0 w 6"/>
                  <a:gd name="T1" fmla="*/ 2 h 3"/>
                  <a:gd name="T2" fmla="*/ 0 w 6"/>
                  <a:gd name="T3" fmla="*/ 2 h 3"/>
                  <a:gd name="T4" fmla="*/ 1 w 6"/>
                  <a:gd name="T5" fmla="*/ 2 h 3"/>
                  <a:gd name="T6" fmla="*/ 2 w 6"/>
                  <a:gd name="T7" fmla="*/ 1 h 3"/>
                  <a:gd name="T8" fmla="*/ 5 w 6"/>
                  <a:gd name="T9" fmla="*/ 0 h 3"/>
                  <a:gd name="T10" fmla="*/ 5 w 6"/>
                  <a:gd name="T11" fmla="*/ 1 h 3"/>
                  <a:gd name="T12" fmla="*/ 0 w 6"/>
                  <a:gd name="T13" fmla="*/ 2 h 3"/>
                  <a:gd name="T14" fmla="*/ 5 w 6"/>
                  <a:gd name="T15" fmla="*/ 0 h 3"/>
                  <a:gd name="T16" fmla="*/ 2 w 6"/>
                  <a:gd name="T17" fmla="*/ 1 h 3"/>
                  <a:gd name="T18" fmla="*/ 0 w 6"/>
                  <a:gd name="T19" fmla="*/ 1 h 3"/>
                  <a:gd name="T20" fmla="*/ 0 w 6"/>
                  <a:gd name="T21" fmla="*/ 2 h 3"/>
                  <a:gd name="T22" fmla="*/ 0 w 6"/>
                  <a:gd name="T23" fmla="*/ 3 h 3"/>
                  <a:gd name="T24" fmla="*/ 0 w 6"/>
                  <a:gd name="T25" fmla="*/ 3 h 3"/>
                  <a:gd name="T26" fmla="*/ 0 w 6"/>
                  <a:gd name="T27" fmla="*/ 3 h 3"/>
                  <a:gd name="T28" fmla="*/ 0 w 6"/>
                  <a:gd name="T29" fmla="*/ 3 h 3"/>
                  <a:gd name="T30" fmla="*/ 5 w 6"/>
                  <a:gd name="T31" fmla="*/ 1 h 3"/>
                  <a:gd name="T32" fmla="*/ 6 w 6"/>
                  <a:gd name="T33" fmla="*/ 1 h 3"/>
                  <a:gd name="T34" fmla="*/ 6 w 6"/>
                  <a:gd name="T35" fmla="*/ 0 h 3"/>
                  <a:gd name="T36" fmla="*/ 5 w 6"/>
                  <a:gd name="T3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" h="3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1"/>
                    </a:cubicBezTo>
                    <a:cubicBezTo>
                      <a:pt x="3" y="1"/>
                      <a:pt x="5" y="1"/>
                      <a:pt x="5" y="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" y="1"/>
                      <a:pt x="2" y="2"/>
                      <a:pt x="0" y="2"/>
                    </a:cubicBezTo>
                    <a:moveTo>
                      <a:pt x="5" y="0"/>
                    </a:moveTo>
                    <a:cubicBezTo>
                      <a:pt x="5" y="0"/>
                      <a:pt x="4" y="0"/>
                      <a:pt x="2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4" y="2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0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168"/>
              <p:cNvSpPr>
                <a:spLocks noEditPoints="1"/>
              </p:cNvSpPr>
              <p:nvPr/>
            </p:nvSpPr>
            <p:spPr bwMode="auto">
              <a:xfrm>
                <a:off x="3451" y="2358"/>
                <a:ext cx="12" cy="12"/>
              </a:xfrm>
              <a:custGeom>
                <a:avLst/>
                <a:gdLst>
                  <a:gd name="T0" fmla="*/ 2 w 5"/>
                  <a:gd name="T1" fmla="*/ 4 h 5"/>
                  <a:gd name="T2" fmla="*/ 1 w 5"/>
                  <a:gd name="T3" fmla="*/ 4 h 5"/>
                  <a:gd name="T4" fmla="*/ 1 w 5"/>
                  <a:gd name="T5" fmla="*/ 3 h 5"/>
                  <a:gd name="T6" fmla="*/ 1 w 5"/>
                  <a:gd name="T7" fmla="*/ 2 h 5"/>
                  <a:gd name="T8" fmla="*/ 2 w 5"/>
                  <a:gd name="T9" fmla="*/ 1 h 5"/>
                  <a:gd name="T10" fmla="*/ 3 w 5"/>
                  <a:gd name="T11" fmla="*/ 1 h 5"/>
                  <a:gd name="T12" fmla="*/ 3 w 5"/>
                  <a:gd name="T13" fmla="*/ 1 h 5"/>
                  <a:gd name="T14" fmla="*/ 4 w 5"/>
                  <a:gd name="T15" fmla="*/ 2 h 5"/>
                  <a:gd name="T16" fmla="*/ 4 w 5"/>
                  <a:gd name="T17" fmla="*/ 3 h 5"/>
                  <a:gd name="T18" fmla="*/ 2 w 5"/>
                  <a:gd name="T19" fmla="*/ 4 h 5"/>
                  <a:gd name="T20" fmla="*/ 2 w 5"/>
                  <a:gd name="T21" fmla="*/ 4 h 5"/>
                  <a:gd name="T22" fmla="*/ 3 w 5"/>
                  <a:gd name="T23" fmla="*/ 0 h 5"/>
                  <a:gd name="T24" fmla="*/ 2 w 5"/>
                  <a:gd name="T25" fmla="*/ 0 h 5"/>
                  <a:gd name="T26" fmla="*/ 0 w 5"/>
                  <a:gd name="T27" fmla="*/ 2 h 5"/>
                  <a:gd name="T28" fmla="*/ 0 w 5"/>
                  <a:gd name="T29" fmla="*/ 3 h 5"/>
                  <a:gd name="T30" fmla="*/ 1 w 5"/>
                  <a:gd name="T31" fmla="*/ 4 h 5"/>
                  <a:gd name="T32" fmla="*/ 2 w 5"/>
                  <a:gd name="T33" fmla="*/ 5 h 5"/>
                  <a:gd name="T34" fmla="*/ 2 w 5"/>
                  <a:gd name="T35" fmla="*/ 5 h 5"/>
                  <a:gd name="T36" fmla="*/ 4 w 5"/>
                  <a:gd name="T37" fmla="*/ 4 h 5"/>
                  <a:gd name="T38" fmla="*/ 4 w 5"/>
                  <a:gd name="T39" fmla="*/ 1 h 5"/>
                  <a:gd name="T40" fmla="*/ 4 w 5"/>
                  <a:gd name="T41" fmla="*/ 1 h 5"/>
                  <a:gd name="T42" fmla="*/ 3 w 5"/>
                  <a:gd name="T4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5">
                    <a:moveTo>
                      <a:pt x="2" y="4"/>
                    </a:moveTo>
                    <a:cubicBezTo>
                      <a:pt x="2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5" y="3"/>
                      <a:pt x="5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169"/>
              <p:cNvSpPr>
                <a:spLocks noEditPoints="1"/>
              </p:cNvSpPr>
              <p:nvPr/>
            </p:nvSpPr>
            <p:spPr bwMode="auto">
              <a:xfrm>
                <a:off x="3403" y="2282"/>
                <a:ext cx="81" cy="102"/>
              </a:xfrm>
              <a:custGeom>
                <a:avLst/>
                <a:gdLst>
                  <a:gd name="T0" fmla="*/ 14 w 34"/>
                  <a:gd name="T1" fmla="*/ 42 h 43"/>
                  <a:gd name="T2" fmla="*/ 15 w 34"/>
                  <a:gd name="T3" fmla="*/ 42 h 43"/>
                  <a:gd name="T4" fmla="*/ 15 w 34"/>
                  <a:gd name="T5" fmla="*/ 42 h 43"/>
                  <a:gd name="T6" fmla="*/ 16 w 34"/>
                  <a:gd name="T7" fmla="*/ 42 h 43"/>
                  <a:gd name="T8" fmla="*/ 18 w 34"/>
                  <a:gd name="T9" fmla="*/ 41 h 43"/>
                  <a:gd name="T10" fmla="*/ 17 w 34"/>
                  <a:gd name="T11" fmla="*/ 42 h 43"/>
                  <a:gd name="T12" fmla="*/ 18 w 34"/>
                  <a:gd name="T13" fmla="*/ 42 h 43"/>
                  <a:gd name="T14" fmla="*/ 19 w 34"/>
                  <a:gd name="T15" fmla="*/ 40 h 43"/>
                  <a:gd name="T16" fmla="*/ 19 w 34"/>
                  <a:gd name="T17" fmla="*/ 41 h 43"/>
                  <a:gd name="T18" fmla="*/ 20 w 34"/>
                  <a:gd name="T19" fmla="*/ 41 h 43"/>
                  <a:gd name="T20" fmla="*/ 20 w 34"/>
                  <a:gd name="T21" fmla="*/ 40 h 43"/>
                  <a:gd name="T22" fmla="*/ 21 w 34"/>
                  <a:gd name="T23" fmla="*/ 39 h 43"/>
                  <a:gd name="T24" fmla="*/ 20 w 34"/>
                  <a:gd name="T25" fmla="*/ 41 h 43"/>
                  <a:gd name="T26" fmla="*/ 22 w 34"/>
                  <a:gd name="T27" fmla="*/ 39 h 43"/>
                  <a:gd name="T28" fmla="*/ 24 w 34"/>
                  <a:gd name="T29" fmla="*/ 38 h 43"/>
                  <a:gd name="T30" fmla="*/ 21 w 34"/>
                  <a:gd name="T31" fmla="*/ 40 h 43"/>
                  <a:gd name="T32" fmla="*/ 25 w 34"/>
                  <a:gd name="T33" fmla="*/ 38 h 43"/>
                  <a:gd name="T34" fmla="*/ 27 w 34"/>
                  <a:gd name="T35" fmla="*/ 38 h 43"/>
                  <a:gd name="T36" fmla="*/ 28 w 34"/>
                  <a:gd name="T37" fmla="*/ 38 h 43"/>
                  <a:gd name="T38" fmla="*/ 30 w 34"/>
                  <a:gd name="T39" fmla="*/ 36 h 43"/>
                  <a:gd name="T40" fmla="*/ 28 w 34"/>
                  <a:gd name="T41" fmla="*/ 38 h 43"/>
                  <a:gd name="T42" fmla="*/ 30 w 34"/>
                  <a:gd name="T43" fmla="*/ 36 h 43"/>
                  <a:gd name="T44" fmla="*/ 31 w 34"/>
                  <a:gd name="T45" fmla="*/ 36 h 43"/>
                  <a:gd name="T46" fmla="*/ 30 w 34"/>
                  <a:gd name="T47" fmla="*/ 37 h 43"/>
                  <a:gd name="T48" fmla="*/ 32 w 34"/>
                  <a:gd name="T49" fmla="*/ 35 h 43"/>
                  <a:gd name="T50" fmla="*/ 32 w 34"/>
                  <a:gd name="T51" fmla="*/ 35 h 43"/>
                  <a:gd name="T52" fmla="*/ 33 w 34"/>
                  <a:gd name="T53" fmla="*/ 35 h 43"/>
                  <a:gd name="T54" fmla="*/ 15 w 34"/>
                  <a:gd name="T55" fmla="*/ 41 h 43"/>
                  <a:gd name="T56" fmla="*/ 11 w 34"/>
                  <a:gd name="T57" fmla="*/ 36 h 43"/>
                  <a:gd name="T58" fmla="*/ 2 w 34"/>
                  <a:gd name="T59" fmla="*/ 13 h 43"/>
                  <a:gd name="T60" fmla="*/ 4 w 34"/>
                  <a:gd name="T61" fmla="*/ 7 h 43"/>
                  <a:gd name="T62" fmla="*/ 19 w 34"/>
                  <a:gd name="T63" fmla="*/ 1 h 43"/>
                  <a:gd name="T64" fmla="*/ 31 w 34"/>
                  <a:gd name="T65" fmla="*/ 28 h 43"/>
                  <a:gd name="T66" fmla="*/ 32 w 34"/>
                  <a:gd name="T67" fmla="*/ 31 h 43"/>
                  <a:gd name="T68" fmla="*/ 32 w 34"/>
                  <a:gd name="T69" fmla="*/ 31 h 43"/>
                  <a:gd name="T70" fmla="*/ 29 w 34"/>
                  <a:gd name="T71" fmla="*/ 35 h 43"/>
                  <a:gd name="T72" fmla="*/ 15 w 34"/>
                  <a:gd name="T73" fmla="*/ 41 h 43"/>
                  <a:gd name="T74" fmla="*/ 19 w 34"/>
                  <a:gd name="T75" fmla="*/ 0 h 43"/>
                  <a:gd name="T76" fmla="*/ 4 w 34"/>
                  <a:gd name="T77" fmla="*/ 6 h 43"/>
                  <a:gd name="T78" fmla="*/ 2 w 34"/>
                  <a:gd name="T79" fmla="*/ 14 h 43"/>
                  <a:gd name="T80" fmla="*/ 11 w 34"/>
                  <a:gd name="T81" fmla="*/ 37 h 43"/>
                  <a:gd name="T82" fmla="*/ 14 w 34"/>
                  <a:gd name="T83" fmla="*/ 43 h 43"/>
                  <a:gd name="T84" fmla="*/ 15 w 34"/>
                  <a:gd name="T85" fmla="*/ 43 h 43"/>
                  <a:gd name="T86" fmla="*/ 15 w 34"/>
                  <a:gd name="T87" fmla="*/ 43 h 43"/>
                  <a:gd name="T88" fmla="*/ 31 w 34"/>
                  <a:gd name="T89" fmla="*/ 37 h 43"/>
                  <a:gd name="T90" fmla="*/ 33 w 34"/>
                  <a:gd name="T91" fmla="*/ 32 h 43"/>
                  <a:gd name="T92" fmla="*/ 32 w 34"/>
                  <a:gd name="T93" fmla="*/ 28 h 43"/>
                  <a:gd name="T94" fmla="*/ 19 w 34"/>
                  <a:gd name="T95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4" h="43">
                    <a:moveTo>
                      <a:pt x="15" y="42"/>
                    </a:moveTo>
                    <a:cubicBezTo>
                      <a:pt x="15" y="42"/>
                      <a:pt x="14" y="42"/>
                      <a:pt x="14" y="42"/>
                    </a:cubicBezTo>
                    <a:cubicBezTo>
                      <a:pt x="14" y="42"/>
                      <a:pt x="14" y="42"/>
                      <a:pt x="13" y="41"/>
                    </a:cubicBezTo>
                    <a:cubicBezTo>
                      <a:pt x="14" y="42"/>
                      <a:pt x="14" y="42"/>
                      <a:pt x="15" y="42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15" y="42"/>
                      <a:pt x="15" y="42"/>
                      <a:pt x="15" y="42"/>
                    </a:cubicBezTo>
                    <a:moveTo>
                      <a:pt x="16" y="42"/>
                    </a:moveTo>
                    <a:cubicBezTo>
                      <a:pt x="16" y="41"/>
                      <a:pt x="16" y="41"/>
                      <a:pt x="16" y="41"/>
                    </a:cubicBezTo>
                    <a:cubicBezTo>
                      <a:pt x="17" y="41"/>
                      <a:pt x="17" y="41"/>
                      <a:pt x="18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17" y="42"/>
                      <a:pt x="16" y="42"/>
                      <a:pt x="16" y="42"/>
                    </a:cubicBezTo>
                    <a:moveTo>
                      <a:pt x="18" y="42"/>
                    </a:moveTo>
                    <a:cubicBezTo>
                      <a:pt x="18" y="41"/>
                      <a:pt x="18" y="41"/>
                      <a:pt x="18" y="41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19" y="41"/>
                      <a:pt x="19" y="41"/>
                      <a:pt x="19" y="41"/>
                    </a:cubicBezTo>
                    <a:cubicBezTo>
                      <a:pt x="19" y="41"/>
                      <a:pt x="19" y="41"/>
                      <a:pt x="19" y="41"/>
                    </a:cubicBezTo>
                    <a:cubicBezTo>
                      <a:pt x="19" y="41"/>
                      <a:pt x="18" y="42"/>
                      <a:pt x="18" y="42"/>
                    </a:cubicBezTo>
                    <a:moveTo>
                      <a:pt x="20" y="41"/>
                    </a:moveTo>
                    <a:cubicBezTo>
                      <a:pt x="20" y="41"/>
                      <a:pt x="20" y="41"/>
                      <a:pt x="20" y="41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20" y="40"/>
                      <a:pt x="21" y="40"/>
                      <a:pt x="21" y="39"/>
                    </a:cubicBezTo>
                    <a:cubicBezTo>
                      <a:pt x="21" y="40"/>
                      <a:pt x="21" y="40"/>
                      <a:pt x="21" y="41"/>
                    </a:cubicBezTo>
                    <a:cubicBezTo>
                      <a:pt x="20" y="41"/>
                      <a:pt x="20" y="41"/>
                      <a:pt x="20" y="41"/>
                    </a:cubicBezTo>
                    <a:moveTo>
                      <a:pt x="21" y="40"/>
                    </a:moveTo>
                    <a:cubicBezTo>
                      <a:pt x="22" y="40"/>
                      <a:pt x="22" y="40"/>
                      <a:pt x="22" y="39"/>
                    </a:cubicBezTo>
                    <a:cubicBezTo>
                      <a:pt x="23" y="39"/>
                      <a:pt x="23" y="39"/>
                      <a:pt x="24" y="39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3" y="40"/>
                      <a:pt x="22" y="40"/>
                      <a:pt x="21" y="40"/>
                    </a:cubicBezTo>
                    <a:moveTo>
                      <a:pt x="24" y="39"/>
                    </a:moveTo>
                    <a:cubicBezTo>
                      <a:pt x="25" y="39"/>
                      <a:pt x="25" y="38"/>
                      <a:pt x="25" y="38"/>
                    </a:cubicBezTo>
                    <a:cubicBezTo>
                      <a:pt x="26" y="38"/>
                      <a:pt x="27" y="37"/>
                      <a:pt x="27" y="37"/>
                    </a:cubicBezTo>
                    <a:cubicBezTo>
                      <a:pt x="27" y="37"/>
                      <a:pt x="27" y="38"/>
                      <a:pt x="27" y="38"/>
                    </a:cubicBezTo>
                    <a:cubicBezTo>
                      <a:pt x="26" y="39"/>
                      <a:pt x="25" y="39"/>
                      <a:pt x="24" y="39"/>
                    </a:cubicBezTo>
                    <a:moveTo>
                      <a:pt x="28" y="38"/>
                    </a:moveTo>
                    <a:cubicBezTo>
                      <a:pt x="28" y="38"/>
                      <a:pt x="28" y="37"/>
                      <a:pt x="28" y="37"/>
                    </a:cubicBezTo>
                    <a:cubicBezTo>
                      <a:pt x="28" y="37"/>
                      <a:pt x="29" y="36"/>
                      <a:pt x="30" y="36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8"/>
                      <a:pt x="28" y="38"/>
                      <a:pt x="28" y="38"/>
                    </a:cubicBezTo>
                    <a:moveTo>
                      <a:pt x="30" y="37"/>
                    </a:moveTo>
                    <a:cubicBezTo>
                      <a:pt x="30" y="36"/>
                      <a:pt x="30" y="36"/>
                      <a:pt x="30" y="36"/>
                    </a:cubicBezTo>
                    <a:cubicBezTo>
                      <a:pt x="31" y="36"/>
                      <a:pt x="31" y="36"/>
                      <a:pt x="31" y="35"/>
                    </a:cubicBezTo>
                    <a:cubicBezTo>
                      <a:pt x="31" y="36"/>
                      <a:pt x="31" y="36"/>
                      <a:pt x="31" y="36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30" y="37"/>
                      <a:pt x="30" y="37"/>
                      <a:pt x="30" y="37"/>
                    </a:cubicBezTo>
                    <a:moveTo>
                      <a:pt x="32" y="36"/>
                    </a:moveTo>
                    <a:cubicBezTo>
                      <a:pt x="32" y="36"/>
                      <a:pt x="32" y="35"/>
                      <a:pt x="32" y="35"/>
                    </a:cubicBezTo>
                    <a:cubicBezTo>
                      <a:pt x="32" y="35"/>
                      <a:pt x="32" y="35"/>
                      <a:pt x="32" y="35"/>
                    </a:cubicBezTo>
                    <a:cubicBezTo>
                      <a:pt x="32" y="35"/>
                      <a:pt x="32" y="35"/>
                      <a:pt x="32" y="35"/>
                    </a:cubicBezTo>
                    <a:cubicBezTo>
                      <a:pt x="33" y="34"/>
                      <a:pt x="33" y="34"/>
                      <a:pt x="33" y="34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2" y="35"/>
                      <a:pt x="32" y="36"/>
                      <a:pt x="32" y="36"/>
                    </a:cubicBezTo>
                    <a:moveTo>
                      <a:pt x="15" y="41"/>
                    </a:moveTo>
                    <a:cubicBezTo>
                      <a:pt x="13" y="41"/>
                      <a:pt x="12" y="39"/>
                      <a:pt x="11" y="37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2"/>
                      <a:pt x="1" y="10"/>
                      <a:pt x="2" y="9"/>
                    </a:cubicBezTo>
                    <a:cubicBezTo>
                      <a:pt x="2" y="8"/>
                      <a:pt x="3" y="7"/>
                      <a:pt x="4" y="7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8" y="1"/>
                      <a:pt x="19" y="1"/>
                      <a:pt x="19" y="1"/>
                    </a:cubicBezTo>
                    <a:cubicBezTo>
                      <a:pt x="20" y="1"/>
                      <a:pt x="21" y="2"/>
                      <a:pt x="22" y="5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30"/>
                      <a:pt x="32" y="30"/>
                      <a:pt x="32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2"/>
                      <a:pt x="32" y="33"/>
                      <a:pt x="32" y="33"/>
                    </a:cubicBezTo>
                    <a:cubicBezTo>
                      <a:pt x="31" y="34"/>
                      <a:pt x="31" y="35"/>
                      <a:pt x="29" y="35"/>
                    </a:cubicBezTo>
                    <a:cubicBezTo>
                      <a:pt x="27" y="36"/>
                      <a:pt x="25" y="37"/>
                      <a:pt x="23" y="38"/>
                    </a:cubicBezTo>
                    <a:cubicBezTo>
                      <a:pt x="21" y="39"/>
                      <a:pt x="18" y="40"/>
                      <a:pt x="15" y="41"/>
                    </a:cubicBezTo>
                    <a:cubicBezTo>
                      <a:pt x="15" y="41"/>
                      <a:pt x="15" y="41"/>
                      <a:pt x="15" y="41"/>
                    </a:cubicBezTo>
                    <a:moveTo>
                      <a:pt x="19" y="0"/>
                    </a:moveTo>
                    <a:cubicBezTo>
                      <a:pt x="18" y="0"/>
                      <a:pt x="18" y="1"/>
                      <a:pt x="17" y="1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7"/>
                      <a:pt x="1" y="7"/>
                      <a:pt x="1" y="8"/>
                    </a:cubicBezTo>
                    <a:cubicBezTo>
                      <a:pt x="0" y="10"/>
                      <a:pt x="1" y="12"/>
                      <a:pt x="2" y="14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11" y="37"/>
                      <a:pt x="11" y="37"/>
                      <a:pt x="11" y="37"/>
                    </a:cubicBezTo>
                    <a:cubicBezTo>
                      <a:pt x="11" y="38"/>
                      <a:pt x="11" y="39"/>
                      <a:pt x="12" y="39"/>
                    </a:cubicBezTo>
                    <a:cubicBezTo>
                      <a:pt x="12" y="41"/>
                      <a:pt x="13" y="42"/>
                      <a:pt x="14" y="43"/>
                    </a:cubicBezTo>
                    <a:cubicBezTo>
                      <a:pt x="14" y="43"/>
                      <a:pt x="14" y="43"/>
                      <a:pt x="15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6" y="43"/>
                      <a:pt x="17" y="43"/>
                      <a:pt x="17" y="43"/>
                    </a:cubicBezTo>
                    <a:cubicBezTo>
                      <a:pt x="21" y="42"/>
                      <a:pt x="25" y="40"/>
                      <a:pt x="31" y="37"/>
                    </a:cubicBezTo>
                    <a:cubicBezTo>
                      <a:pt x="32" y="37"/>
                      <a:pt x="33" y="36"/>
                      <a:pt x="33" y="35"/>
                    </a:cubicBezTo>
                    <a:cubicBezTo>
                      <a:pt x="34" y="34"/>
                      <a:pt x="33" y="33"/>
                      <a:pt x="33" y="32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2" y="30"/>
                      <a:pt x="32" y="29"/>
                      <a:pt x="32" y="28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2" y="2"/>
                      <a:pt x="21" y="0"/>
                      <a:pt x="1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170"/>
              <p:cNvSpPr>
                <a:spLocks noEditPoints="1"/>
              </p:cNvSpPr>
              <p:nvPr/>
            </p:nvSpPr>
            <p:spPr bwMode="auto">
              <a:xfrm>
                <a:off x="3411" y="2232"/>
                <a:ext cx="23" cy="33"/>
              </a:xfrm>
              <a:custGeom>
                <a:avLst/>
                <a:gdLst>
                  <a:gd name="T0" fmla="*/ 7 w 10"/>
                  <a:gd name="T1" fmla="*/ 11 h 14"/>
                  <a:gd name="T2" fmla="*/ 6 w 10"/>
                  <a:gd name="T3" fmla="*/ 8 h 14"/>
                  <a:gd name="T4" fmla="*/ 7 w 10"/>
                  <a:gd name="T5" fmla="*/ 9 h 14"/>
                  <a:gd name="T6" fmla="*/ 8 w 10"/>
                  <a:gd name="T7" fmla="*/ 10 h 14"/>
                  <a:gd name="T8" fmla="*/ 8 w 10"/>
                  <a:gd name="T9" fmla="*/ 11 h 14"/>
                  <a:gd name="T10" fmla="*/ 7 w 10"/>
                  <a:gd name="T11" fmla="*/ 11 h 14"/>
                  <a:gd name="T12" fmla="*/ 4 w 10"/>
                  <a:gd name="T13" fmla="*/ 6 h 14"/>
                  <a:gd name="T14" fmla="*/ 3 w 10"/>
                  <a:gd name="T15" fmla="*/ 6 h 14"/>
                  <a:gd name="T16" fmla="*/ 2 w 10"/>
                  <a:gd name="T17" fmla="*/ 5 h 14"/>
                  <a:gd name="T18" fmla="*/ 3 w 10"/>
                  <a:gd name="T19" fmla="*/ 3 h 14"/>
                  <a:gd name="T20" fmla="*/ 4 w 10"/>
                  <a:gd name="T21" fmla="*/ 6 h 14"/>
                  <a:gd name="T22" fmla="*/ 3 w 10"/>
                  <a:gd name="T23" fmla="*/ 0 h 14"/>
                  <a:gd name="T24" fmla="*/ 2 w 10"/>
                  <a:gd name="T25" fmla="*/ 1 h 14"/>
                  <a:gd name="T26" fmla="*/ 2 w 10"/>
                  <a:gd name="T27" fmla="*/ 2 h 14"/>
                  <a:gd name="T28" fmla="*/ 1 w 10"/>
                  <a:gd name="T29" fmla="*/ 4 h 14"/>
                  <a:gd name="T30" fmla="*/ 4 w 10"/>
                  <a:gd name="T31" fmla="*/ 8 h 14"/>
                  <a:gd name="T32" fmla="*/ 6 w 10"/>
                  <a:gd name="T33" fmla="*/ 11 h 14"/>
                  <a:gd name="T34" fmla="*/ 5 w 10"/>
                  <a:gd name="T35" fmla="*/ 12 h 14"/>
                  <a:gd name="T36" fmla="*/ 2 w 10"/>
                  <a:gd name="T37" fmla="*/ 11 h 14"/>
                  <a:gd name="T38" fmla="*/ 2 w 10"/>
                  <a:gd name="T39" fmla="*/ 13 h 14"/>
                  <a:gd name="T40" fmla="*/ 4 w 10"/>
                  <a:gd name="T41" fmla="*/ 13 h 14"/>
                  <a:gd name="T42" fmla="*/ 6 w 10"/>
                  <a:gd name="T43" fmla="*/ 13 h 14"/>
                  <a:gd name="T44" fmla="*/ 7 w 10"/>
                  <a:gd name="T45" fmla="*/ 14 h 14"/>
                  <a:gd name="T46" fmla="*/ 8 w 10"/>
                  <a:gd name="T47" fmla="*/ 14 h 14"/>
                  <a:gd name="T48" fmla="*/ 8 w 10"/>
                  <a:gd name="T49" fmla="*/ 13 h 14"/>
                  <a:gd name="T50" fmla="*/ 8 w 10"/>
                  <a:gd name="T51" fmla="*/ 12 h 14"/>
                  <a:gd name="T52" fmla="*/ 10 w 10"/>
                  <a:gd name="T53" fmla="*/ 10 h 14"/>
                  <a:gd name="T54" fmla="*/ 10 w 10"/>
                  <a:gd name="T55" fmla="*/ 8 h 14"/>
                  <a:gd name="T56" fmla="*/ 8 w 10"/>
                  <a:gd name="T57" fmla="*/ 7 h 14"/>
                  <a:gd name="T58" fmla="*/ 6 w 10"/>
                  <a:gd name="T59" fmla="*/ 6 h 14"/>
                  <a:gd name="T60" fmla="*/ 5 w 10"/>
                  <a:gd name="T61" fmla="*/ 6 h 14"/>
                  <a:gd name="T62" fmla="*/ 4 w 10"/>
                  <a:gd name="T63" fmla="*/ 3 h 14"/>
                  <a:gd name="T64" fmla="*/ 4 w 10"/>
                  <a:gd name="T65" fmla="*/ 3 h 14"/>
                  <a:gd name="T66" fmla="*/ 7 w 10"/>
                  <a:gd name="T67" fmla="*/ 4 h 14"/>
                  <a:gd name="T68" fmla="*/ 7 w 10"/>
                  <a:gd name="T69" fmla="*/ 4 h 14"/>
                  <a:gd name="T70" fmla="*/ 7 w 10"/>
                  <a:gd name="T71" fmla="*/ 3 h 14"/>
                  <a:gd name="T72" fmla="*/ 8 w 10"/>
                  <a:gd name="T73" fmla="*/ 2 h 14"/>
                  <a:gd name="T74" fmla="*/ 8 w 10"/>
                  <a:gd name="T75" fmla="*/ 2 h 14"/>
                  <a:gd name="T76" fmla="*/ 5 w 10"/>
                  <a:gd name="T77" fmla="*/ 1 h 14"/>
                  <a:gd name="T78" fmla="*/ 4 w 10"/>
                  <a:gd name="T79" fmla="*/ 1 h 14"/>
                  <a:gd name="T80" fmla="*/ 3 w 10"/>
                  <a:gd name="T8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4">
                    <a:moveTo>
                      <a:pt x="7" y="11"/>
                    </a:moveTo>
                    <a:cubicBezTo>
                      <a:pt x="7" y="10"/>
                      <a:pt x="6" y="9"/>
                      <a:pt x="6" y="8"/>
                    </a:cubicBezTo>
                    <a:cubicBezTo>
                      <a:pt x="7" y="8"/>
                      <a:pt x="7" y="8"/>
                      <a:pt x="7" y="9"/>
                    </a:cubicBezTo>
                    <a:cubicBezTo>
                      <a:pt x="8" y="9"/>
                      <a:pt x="8" y="9"/>
                      <a:pt x="8" y="10"/>
                    </a:cubicBezTo>
                    <a:cubicBezTo>
                      <a:pt x="8" y="10"/>
                      <a:pt x="8" y="11"/>
                      <a:pt x="8" y="11"/>
                    </a:cubicBezTo>
                    <a:cubicBezTo>
                      <a:pt x="7" y="11"/>
                      <a:pt x="7" y="11"/>
                      <a:pt x="7" y="11"/>
                    </a:cubicBezTo>
                    <a:moveTo>
                      <a:pt x="4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2" y="6"/>
                      <a:pt x="2" y="5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3" y="4"/>
                      <a:pt x="3" y="5"/>
                      <a:pt x="4" y="6"/>
                    </a:cubicBezTo>
                    <a:moveTo>
                      <a:pt x="3" y="0"/>
                    </a:moveTo>
                    <a:cubicBezTo>
                      <a:pt x="3" y="0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0" y="5"/>
                      <a:pt x="0" y="8"/>
                      <a:pt x="4" y="8"/>
                    </a:cubicBezTo>
                    <a:cubicBezTo>
                      <a:pt x="5" y="9"/>
                      <a:pt x="5" y="10"/>
                      <a:pt x="6" y="11"/>
                    </a:cubicBezTo>
                    <a:cubicBezTo>
                      <a:pt x="6" y="12"/>
                      <a:pt x="5" y="12"/>
                      <a:pt x="5" y="12"/>
                    </a:cubicBezTo>
                    <a:cubicBezTo>
                      <a:pt x="4" y="12"/>
                      <a:pt x="3" y="11"/>
                      <a:pt x="2" y="11"/>
                    </a:cubicBezTo>
                    <a:cubicBezTo>
                      <a:pt x="2" y="12"/>
                      <a:pt x="2" y="12"/>
                      <a:pt x="2" y="13"/>
                    </a:cubicBezTo>
                    <a:cubicBezTo>
                      <a:pt x="2" y="13"/>
                      <a:pt x="3" y="13"/>
                      <a:pt x="4" y="13"/>
                    </a:cubicBezTo>
                    <a:cubicBezTo>
                      <a:pt x="5" y="13"/>
                      <a:pt x="6" y="13"/>
                      <a:pt x="6" y="13"/>
                    </a:cubicBezTo>
                    <a:cubicBezTo>
                      <a:pt x="6" y="13"/>
                      <a:pt x="7" y="14"/>
                      <a:pt x="7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9" y="8"/>
                      <a:pt x="9" y="7"/>
                      <a:pt x="8" y="7"/>
                    </a:cubicBezTo>
                    <a:cubicBezTo>
                      <a:pt x="7" y="7"/>
                      <a:pt x="7" y="6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4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6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6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171"/>
              <p:cNvSpPr>
                <a:spLocks noEditPoints="1"/>
              </p:cNvSpPr>
              <p:nvPr/>
            </p:nvSpPr>
            <p:spPr bwMode="auto">
              <a:xfrm>
                <a:off x="4127" y="2201"/>
                <a:ext cx="19" cy="12"/>
              </a:xfrm>
              <a:custGeom>
                <a:avLst/>
                <a:gdLst>
                  <a:gd name="T0" fmla="*/ 3 w 8"/>
                  <a:gd name="T1" fmla="*/ 4 h 5"/>
                  <a:gd name="T2" fmla="*/ 2 w 8"/>
                  <a:gd name="T3" fmla="*/ 3 h 5"/>
                  <a:gd name="T4" fmla="*/ 3 w 8"/>
                  <a:gd name="T5" fmla="*/ 3 h 5"/>
                  <a:gd name="T6" fmla="*/ 4 w 8"/>
                  <a:gd name="T7" fmla="*/ 4 h 5"/>
                  <a:gd name="T8" fmla="*/ 5 w 8"/>
                  <a:gd name="T9" fmla="*/ 4 h 5"/>
                  <a:gd name="T10" fmla="*/ 5 w 8"/>
                  <a:gd name="T11" fmla="*/ 4 h 5"/>
                  <a:gd name="T12" fmla="*/ 6 w 8"/>
                  <a:gd name="T13" fmla="*/ 3 h 5"/>
                  <a:gd name="T14" fmla="*/ 5 w 8"/>
                  <a:gd name="T15" fmla="*/ 4 h 5"/>
                  <a:gd name="T16" fmla="*/ 7 w 8"/>
                  <a:gd name="T17" fmla="*/ 2 h 5"/>
                  <a:gd name="T18" fmla="*/ 7 w 8"/>
                  <a:gd name="T19" fmla="*/ 4 h 5"/>
                  <a:gd name="T20" fmla="*/ 6 w 8"/>
                  <a:gd name="T21" fmla="*/ 4 h 5"/>
                  <a:gd name="T22" fmla="*/ 7 w 8"/>
                  <a:gd name="T23" fmla="*/ 2 h 5"/>
                  <a:gd name="T24" fmla="*/ 8 w 8"/>
                  <a:gd name="T25" fmla="*/ 3 h 5"/>
                  <a:gd name="T26" fmla="*/ 7 w 8"/>
                  <a:gd name="T27" fmla="*/ 0 h 5"/>
                  <a:gd name="T28" fmla="*/ 7 w 8"/>
                  <a:gd name="T29" fmla="*/ 0 h 5"/>
                  <a:gd name="T30" fmla="*/ 6 w 8"/>
                  <a:gd name="T31" fmla="*/ 2 h 5"/>
                  <a:gd name="T32" fmla="*/ 4 w 8"/>
                  <a:gd name="T33" fmla="*/ 3 h 5"/>
                  <a:gd name="T34" fmla="*/ 2 w 8"/>
                  <a:gd name="T35" fmla="*/ 2 h 5"/>
                  <a:gd name="T36" fmla="*/ 1 w 8"/>
                  <a:gd name="T37" fmla="*/ 2 h 5"/>
                  <a:gd name="T38" fmla="*/ 1 w 8"/>
                  <a:gd name="T39" fmla="*/ 3 h 5"/>
                  <a:gd name="T40" fmla="*/ 1 w 8"/>
                  <a:gd name="T41" fmla="*/ 4 h 5"/>
                  <a:gd name="T42" fmla="*/ 1 w 8"/>
                  <a:gd name="T43" fmla="*/ 4 h 5"/>
                  <a:gd name="T44" fmla="*/ 1 w 8"/>
                  <a:gd name="T45" fmla="*/ 4 h 5"/>
                  <a:gd name="T46" fmla="*/ 1 w 8"/>
                  <a:gd name="T47" fmla="*/ 4 h 5"/>
                  <a:gd name="T48" fmla="*/ 2 w 8"/>
                  <a:gd name="T49" fmla="*/ 3 h 5"/>
                  <a:gd name="T50" fmla="*/ 3 w 8"/>
                  <a:gd name="T51" fmla="*/ 4 h 5"/>
                  <a:gd name="T52" fmla="*/ 5 w 8"/>
                  <a:gd name="T53" fmla="*/ 4 h 5"/>
                  <a:gd name="T54" fmla="*/ 5 w 8"/>
                  <a:gd name="T55" fmla="*/ 4 h 5"/>
                  <a:gd name="T56" fmla="*/ 6 w 8"/>
                  <a:gd name="T57" fmla="*/ 4 h 5"/>
                  <a:gd name="T58" fmla="*/ 6 w 8"/>
                  <a:gd name="T59" fmla="*/ 4 h 5"/>
                  <a:gd name="T60" fmla="*/ 6 w 8"/>
                  <a:gd name="T61" fmla="*/ 4 h 5"/>
                  <a:gd name="T62" fmla="*/ 7 w 8"/>
                  <a:gd name="T63" fmla="*/ 4 h 5"/>
                  <a:gd name="T64" fmla="*/ 7 w 8"/>
                  <a:gd name="T65" fmla="*/ 4 h 5"/>
                  <a:gd name="T66" fmla="*/ 7 w 8"/>
                  <a:gd name="T67" fmla="*/ 4 h 5"/>
                  <a:gd name="T68" fmla="*/ 8 w 8"/>
                  <a:gd name="T69" fmla="*/ 3 h 5"/>
                  <a:gd name="T70" fmla="*/ 8 w 8"/>
                  <a:gd name="T71" fmla="*/ 3 h 5"/>
                  <a:gd name="T72" fmla="*/ 8 w 8"/>
                  <a:gd name="T7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5">
                    <a:moveTo>
                      <a:pt x="5" y="4"/>
                    </a:moveTo>
                    <a:cubicBezTo>
                      <a:pt x="4" y="4"/>
                      <a:pt x="4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moveTo>
                      <a:pt x="5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moveTo>
                      <a:pt x="6" y="4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moveTo>
                      <a:pt x="7" y="3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0"/>
                    </a:cubicBezTo>
                    <a:cubicBezTo>
                      <a:pt x="8" y="1"/>
                      <a:pt x="8" y="2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172"/>
              <p:cNvSpPr>
                <a:spLocks/>
              </p:cNvSpPr>
              <p:nvPr/>
            </p:nvSpPr>
            <p:spPr bwMode="auto">
              <a:xfrm>
                <a:off x="4136" y="221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3 h 3"/>
                  <a:gd name="T3" fmla="*/ 3 h 3"/>
                  <a:gd name="T4" fmla="*/ 3 h 3"/>
                  <a:gd name="T5" fmla="*/ 3 h 3"/>
                  <a:gd name="T6" fmla="*/ 0 h 3"/>
                  <a:gd name="T7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173"/>
              <p:cNvSpPr>
                <a:spLocks/>
              </p:cNvSpPr>
              <p:nvPr/>
            </p:nvSpPr>
            <p:spPr bwMode="auto">
              <a:xfrm>
                <a:off x="4136" y="221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3 h 3"/>
                  <a:gd name="T3" fmla="*/ 3 h 3"/>
                  <a:gd name="T4" fmla="*/ 3 h 3"/>
                  <a:gd name="T5" fmla="*/ 3 h 3"/>
                  <a:gd name="T6" fmla="*/ 0 h 3"/>
                  <a:gd name="T7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174"/>
              <p:cNvSpPr>
                <a:spLocks noEditPoints="1"/>
              </p:cNvSpPr>
              <p:nvPr/>
            </p:nvSpPr>
            <p:spPr bwMode="auto">
              <a:xfrm>
                <a:off x="4160" y="2201"/>
                <a:ext cx="19" cy="12"/>
              </a:xfrm>
              <a:custGeom>
                <a:avLst/>
                <a:gdLst>
                  <a:gd name="T0" fmla="*/ 2 w 8"/>
                  <a:gd name="T1" fmla="*/ 4 h 5"/>
                  <a:gd name="T2" fmla="*/ 3 w 8"/>
                  <a:gd name="T3" fmla="*/ 3 h 5"/>
                  <a:gd name="T4" fmla="*/ 4 w 8"/>
                  <a:gd name="T5" fmla="*/ 4 h 5"/>
                  <a:gd name="T6" fmla="*/ 5 w 8"/>
                  <a:gd name="T7" fmla="*/ 3 h 5"/>
                  <a:gd name="T8" fmla="*/ 6 w 8"/>
                  <a:gd name="T9" fmla="*/ 3 h 5"/>
                  <a:gd name="T10" fmla="*/ 5 w 8"/>
                  <a:gd name="T11" fmla="*/ 4 h 5"/>
                  <a:gd name="T12" fmla="*/ 3 w 8"/>
                  <a:gd name="T13" fmla="*/ 4 h 5"/>
                  <a:gd name="T14" fmla="*/ 4 w 8"/>
                  <a:gd name="T15" fmla="*/ 4 h 5"/>
                  <a:gd name="T16" fmla="*/ 2 w 8"/>
                  <a:gd name="T17" fmla="*/ 4 h 5"/>
                  <a:gd name="T18" fmla="*/ 2 w 8"/>
                  <a:gd name="T19" fmla="*/ 2 h 5"/>
                  <a:gd name="T20" fmla="*/ 2 w 8"/>
                  <a:gd name="T21" fmla="*/ 4 h 5"/>
                  <a:gd name="T22" fmla="*/ 1 w 8"/>
                  <a:gd name="T23" fmla="*/ 3 h 5"/>
                  <a:gd name="T24" fmla="*/ 1 w 8"/>
                  <a:gd name="T25" fmla="*/ 2 h 5"/>
                  <a:gd name="T26" fmla="*/ 1 w 8"/>
                  <a:gd name="T27" fmla="*/ 0 h 5"/>
                  <a:gd name="T28" fmla="*/ 0 w 8"/>
                  <a:gd name="T29" fmla="*/ 3 h 5"/>
                  <a:gd name="T30" fmla="*/ 0 w 8"/>
                  <a:gd name="T31" fmla="*/ 3 h 5"/>
                  <a:gd name="T32" fmla="*/ 1 w 8"/>
                  <a:gd name="T33" fmla="*/ 3 h 5"/>
                  <a:gd name="T34" fmla="*/ 1 w 8"/>
                  <a:gd name="T35" fmla="*/ 4 h 5"/>
                  <a:gd name="T36" fmla="*/ 2 w 8"/>
                  <a:gd name="T37" fmla="*/ 4 h 5"/>
                  <a:gd name="T38" fmla="*/ 2 w 8"/>
                  <a:gd name="T39" fmla="*/ 4 h 5"/>
                  <a:gd name="T40" fmla="*/ 2 w 8"/>
                  <a:gd name="T41" fmla="*/ 4 h 5"/>
                  <a:gd name="T42" fmla="*/ 2 w 8"/>
                  <a:gd name="T43" fmla="*/ 4 h 5"/>
                  <a:gd name="T44" fmla="*/ 3 w 8"/>
                  <a:gd name="T45" fmla="*/ 4 h 5"/>
                  <a:gd name="T46" fmla="*/ 3 w 8"/>
                  <a:gd name="T47" fmla="*/ 5 h 5"/>
                  <a:gd name="T48" fmla="*/ 4 w 8"/>
                  <a:gd name="T49" fmla="*/ 4 h 5"/>
                  <a:gd name="T50" fmla="*/ 6 w 8"/>
                  <a:gd name="T51" fmla="*/ 4 h 5"/>
                  <a:gd name="T52" fmla="*/ 7 w 8"/>
                  <a:gd name="T53" fmla="*/ 4 h 5"/>
                  <a:gd name="T54" fmla="*/ 7 w 8"/>
                  <a:gd name="T55" fmla="*/ 4 h 5"/>
                  <a:gd name="T56" fmla="*/ 8 w 8"/>
                  <a:gd name="T57" fmla="*/ 4 h 5"/>
                  <a:gd name="T58" fmla="*/ 8 w 8"/>
                  <a:gd name="T59" fmla="*/ 4 h 5"/>
                  <a:gd name="T60" fmla="*/ 8 w 8"/>
                  <a:gd name="T61" fmla="*/ 3 h 5"/>
                  <a:gd name="T62" fmla="*/ 7 w 8"/>
                  <a:gd name="T63" fmla="*/ 3 h 5"/>
                  <a:gd name="T64" fmla="*/ 6 w 8"/>
                  <a:gd name="T65" fmla="*/ 2 h 5"/>
                  <a:gd name="T66" fmla="*/ 5 w 8"/>
                  <a:gd name="T67" fmla="*/ 2 h 5"/>
                  <a:gd name="T68" fmla="*/ 4 w 8"/>
                  <a:gd name="T69" fmla="*/ 3 h 5"/>
                  <a:gd name="T70" fmla="*/ 2 w 8"/>
                  <a:gd name="T71" fmla="*/ 0 h 5"/>
                  <a:gd name="T72" fmla="*/ 1 w 8"/>
                  <a:gd name="T7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5">
                    <a:moveTo>
                      <a:pt x="3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4" y="4"/>
                    </a:moveTo>
                    <a:cubicBezTo>
                      <a:pt x="4" y="4"/>
                      <a:pt x="5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4"/>
                      <a:pt x="4" y="4"/>
                    </a:cubicBezTo>
                    <a:moveTo>
                      <a:pt x="2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4"/>
                      <a:pt x="2" y="4"/>
                      <a:pt x="2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5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2" y="2"/>
                      <a:pt x="2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175"/>
              <p:cNvSpPr>
                <a:spLocks/>
              </p:cNvSpPr>
              <p:nvPr/>
            </p:nvSpPr>
            <p:spPr bwMode="auto">
              <a:xfrm>
                <a:off x="4170" y="2210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0 w 2"/>
                  <a:gd name="T5" fmla="*/ 3 h 3"/>
                  <a:gd name="T6" fmla="*/ 2 w 2"/>
                  <a:gd name="T7" fmla="*/ 3 h 3"/>
                  <a:gd name="T8" fmla="*/ 2 w 2"/>
                  <a:gd name="T9" fmla="*/ 3 h 3"/>
                  <a:gd name="T10" fmla="*/ 2 w 2"/>
                  <a:gd name="T11" fmla="*/ 3 h 3"/>
                  <a:gd name="T12" fmla="*/ 2 w 2"/>
                  <a:gd name="T13" fmla="*/ 3 h 3"/>
                  <a:gd name="T14" fmla="*/ 2 w 2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176"/>
              <p:cNvSpPr>
                <a:spLocks/>
              </p:cNvSpPr>
              <p:nvPr/>
            </p:nvSpPr>
            <p:spPr bwMode="auto">
              <a:xfrm>
                <a:off x="4170" y="2210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0 w 2"/>
                  <a:gd name="T5" fmla="*/ 3 h 3"/>
                  <a:gd name="T6" fmla="*/ 2 w 2"/>
                  <a:gd name="T7" fmla="*/ 3 h 3"/>
                  <a:gd name="T8" fmla="*/ 2 w 2"/>
                  <a:gd name="T9" fmla="*/ 3 h 3"/>
                  <a:gd name="T10" fmla="*/ 2 w 2"/>
                  <a:gd name="T11" fmla="*/ 3 h 3"/>
                  <a:gd name="T12" fmla="*/ 2 w 2"/>
                  <a:gd name="T13" fmla="*/ 3 h 3"/>
                  <a:gd name="T14" fmla="*/ 2 w 2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177"/>
              <p:cNvSpPr>
                <a:spLocks noEditPoints="1"/>
              </p:cNvSpPr>
              <p:nvPr/>
            </p:nvSpPr>
            <p:spPr bwMode="auto">
              <a:xfrm>
                <a:off x="4101" y="2163"/>
                <a:ext cx="104" cy="123"/>
              </a:xfrm>
              <a:custGeom>
                <a:avLst/>
                <a:gdLst>
                  <a:gd name="T0" fmla="*/ 30 w 44"/>
                  <a:gd name="T1" fmla="*/ 50 h 52"/>
                  <a:gd name="T2" fmla="*/ 25 w 44"/>
                  <a:gd name="T3" fmla="*/ 50 h 52"/>
                  <a:gd name="T4" fmla="*/ 11 w 44"/>
                  <a:gd name="T5" fmla="*/ 48 h 52"/>
                  <a:gd name="T6" fmla="*/ 9 w 44"/>
                  <a:gd name="T7" fmla="*/ 47 h 52"/>
                  <a:gd name="T8" fmla="*/ 32 w 44"/>
                  <a:gd name="T9" fmla="*/ 45 h 52"/>
                  <a:gd name="T10" fmla="*/ 38 w 44"/>
                  <a:gd name="T11" fmla="*/ 42 h 52"/>
                  <a:gd name="T12" fmla="*/ 22 w 44"/>
                  <a:gd name="T13" fmla="*/ 46 h 52"/>
                  <a:gd name="T14" fmla="*/ 4 w 44"/>
                  <a:gd name="T15" fmla="*/ 37 h 52"/>
                  <a:gd name="T16" fmla="*/ 5 w 44"/>
                  <a:gd name="T17" fmla="*/ 36 h 52"/>
                  <a:gd name="T18" fmla="*/ 23 w 44"/>
                  <a:gd name="T19" fmla="*/ 36 h 52"/>
                  <a:gd name="T20" fmla="*/ 12 w 44"/>
                  <a:gd name="T21" fmla="*/ 32 h 52"/>
                  <a:gd name="T22" fmla="*/ 24 w 44"/>
                  <a:gd name="T23" fmla="*/ 32 h 52"/>
                  <a:gd name="T24" fmla="*/ 5 w 44"/>
                  <a:gd name="T25" fmla="*/ 31 h 52"/>
                  <a:gd name="T26" fmla="*/ 8 w 44"/>
                  <a:gd name="T27" fmla="*/ 30 h 52"/>
                  <a:gd name="T28" fmla="*/ 39 w 44"/>
                  <a:gd name="T29" fmla="*/ 29 h 52"/>
                  <a:gd name="T30" fmla="*/ 6 w 44"/>
                  <a:gd name="T31" fmla="*/ 29 h 52"/>
                  <a:gd name="T32" fmla="*/ 18 w 44"/>
                  <a:gd name="T33" fmla="*/ 28 h 52"/>
                  <a:gd name="T34" fmla="*/ 20 w 44"/>
                  <a:gd name="T35" fmla="*/ 27 h 52"/>
                  <a:gd name="T36" fmla="*/ 14 w 44"/>
                  <a:gd name="T37" fmla="*/ 26 h 52"/>
                  <a:gd name="T38" fmla="*/ 38 w 44"/>
                  <a:gd name="T39" fmla="*/ 25 h 52"/>
                  <a:gd name="T40" fmla="*/ 39 w 44"/>
                  <a:gd name="T41" fmla="*/ 24 h 52"/>
                  <a:gd name="T42" fmla="*/ 4 w 44"/>
                  <a:gd name="T43" fmla="*/ 23 h 52"/>
                  <a:gd name="T44" fmla="*/ 5 w 44"/>
                  <a:gd name="T45" fmla="*/ 21 h 52"/>
                  <a:gd name="T46" fmla="*/ 6 w 44"/>
                  <a:gd name="T47" fmla="*/ 13 h 52"/>
                  <a:gd name="T48" fmla="*/ 12 w 44"/>
                  <a:gd name="T49" fmla="*/ 14 h 52"/>
                  <a:gd name="T50" fmla="*/ 30 w 44"/>
                  <a:gd name="T51" fmla="*/ 12 h 52"/>
                  <a:gd name="T52" fmla="*/ 28 w 44"/>
                  <a:gd name="T53" fmla="*/ 12 h 52"/>
                  <a:gd name="T54" fmla="*/ 20 w 44"/>
                  <a:gd name="T55" fmla="*/ 6 h 52"/>
                  <a:gd name="T56" fmla="*/ 11 w 44"/>
                  <a:gd name="T57" fmla="*/ 6 h 52"/>
                  <a:gd name="T58" fmla="*/ 19 w 44"/>
                  <a:gd name="T59" fmla="*/ 12 h 52"/>
                  <a:gd name="T60" fmla="*/ 19 w 44"/>
                  <a:gd name="T61" fmla="*/ 30 h 52"/>
                  <a:gd name="T62" fmla="*/ 10 w 44"/>
                  <a:gd name="T63" fmla="*/ 25 h 52"/>
                  <a:gd name="T64" fmla="*/ 21 w 44"/>
                  <a:gd name="T65" fmla="*/ 34 h 52"/>
                  <a:gd name="T66" fmla="*/ 18 w 44"/>
                  <a:gd name="T67" fmla="*/ 43 h 52"/>
                  <a:gd name="T68" fmla="*/ 15 w 44"/>
                  <a:gd name="T69" fmla="*/ 44 h 52"/>
                  <a:gd name="T70" fmla="*/ 12 w 44"/>
                  <a:gd name="T71" fmla="*/ 44 h 52"/>
                  <a:gd name="T72" fmla="*/ 6 w 44"/>
                  <a:gd name="T73" fmla="*/ 41 h 52"/>
                  <a:gd name="T74" fmla="*/ 4 w 44"/>
                  <a:gd name="T75" fmla="*/ 36 h 52"/>
                  <a:gd name="T76" fmla="*/ 10 w 44"/>
                  <a:gd name="T77" fmla="*/ 31 h 52"/>
                  <a:gd name="T78" fmla="*/ 6 w 44"/>
                  <a:gd name="T79" fmla="*/ 26 h 52"/>
                  <a:gd name="T80" fmla="*/ 7 w 44"/>
                  <a:gd name="T81" fmla="*/ 24 h 52"/>
                  <a:gd name="T82" fmla="*/ 7 w 44"/>
                  <a:gd name="T83" fmla="*/ 19 h 52"/>
                  <a:gd name="T84" fmla="*/ 17 w 44"/>
                  <a:gd name="T85" fmla="*/ 13 h 52"/>
                  <a:gd name="T86" fmla="*/ 17 w 44"/>
                  <a:gd name="T87" fmla="*/ 9 h 52"/>
                  <a:gd name="T88" fmla="*/ 27 w 44"/>
                  <a:gd name="T89" fmla="*/ 8 h 52"/>
                  <a:gd name="T90" fmla="*/ 27 w 44"/>
                  <a:gd name="T91" fmla="*/ 11 h 52"/>
                  <a:gd name="T92" fmla="*/ 40 w 44"/>
                  <a:gd name="T93" fmla="*/ 20 h 52"/>
                  <a:gd name="T94" fmla="*/ 37 w 44"/>
                  <a:gd name="T95" fmla="*/ 20 h 52"/>
                  <a:gd name="T96" fmla="*/ 38 w 44"/>
                  <a:gd name="T97" fmla="*/ 25 h 52"/>
                  <a:gd name="T98" fmla="*/ 36 w 44"/>
                  <a:gd name="T99" fmla="*/ 30 h 52"/>
                  <a:gd name="T100" fmla="*/ 41 w 44"/>
                  <a:gd name="T101" fmla="*/ 35 h 52"/>
                  <a:gd name="T102" fmla="*/ 39 w 44"/>
                  <a:gd name="T103" fmla="*/ 40 h 52"/>
                  <a:gd name="T104" fmla="*/ 32 w 44"/>
                  <a:gd name="T105" fmla="*/ 44 h 52"/>
                  <a:gd name="T106" fmla="*/ 30 w 44"/>
                  <a:gd name="T107" fmla="*/ 44 h 52"/>
                  <a:gd name="T108" fmla="*/ 24 w 44"/>
                  <a:gd name="T109" fmla="*/ 42 h 52"/>
                  <a:gd name="T110" fmla="*/ 25 w 44"/>
                  <a:gd name="T111" fmla="*/ 32 h 52"/>
                  <a:gd name="T112" fmla="*/ 30 w 44"/>
                  <a:gd name="T113" fmla="*/ 25 h 52"/>
                  <a:gd name="T114" fmla="*/ 23 w 44"/>
                  <a:gd name="T115" fmla="*/ 25 h 52"/>
                  <a:gd name="T116" fmla="*/ 27 w 44"/>
                  <a:gd name="T117" fmla="*/ 7 h 52"/>
                  <a:gd name="T118" fmla="*/ 20 w 44"/>
                  <a:gd name="T119" fmla="*/ 5 h 52"/>
                  <a:gd name="T120" fmla="*/ 24 w 44"/>
                  <a:gd name="T121" fmla="*/ 1 h 52"/>
                  <a:gd name="T122" fmla="*/ 2 w 44"/>
                  <a:gd name="T123" fmla="*/ 33 h 52"/>
                  <a:gd name="T124" fmla="*/ 43 w 44"/>
                  <a:gd name="T125" fmla="*/ 3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" h="52">
                    <a:moveTo>
                      <a:pt x="28" y="51"/>
                    </a:moveTo>
                    <a:cubicBezTo>
                      <a:pt x="27" y="51"/>
                      <a:pt x="27" y="51"/>
                      <a:pt x="27" y="51"/>
                    </a:cubicBezTo>
                    <a:cubicBezTo>
                      <a:pt x="28" y="51"/>
                      <a:pt x="28" y="51"/>
                      <a:pt x="28" y="51"/>
                    </a:cubicBezTo>
                    <a:cubicBezTo>
                      <a:pt x="28" y="51"/>
                      <a:pt x="28" y="51"/>
                      <a:pt x="28" y="51"/>
                    </a:cubicBezTo>
                    <a:moveTo>
                      <a:pt x="29" y="51"/>
                    </a:moveTo>
                    <a:cubicBezTo>
                      <a:pt x="29" y="51"/>
                      <a:pt x="29" y="51"/>
                      <a:pt x="29" y="51"/>
                    </a:cubicBezTo>
                    <a:cubicBezTo>
                      <a:pt x="29" y="51"/>
                      <a:pt x="29" y="51"/>
                      <a:pt x="29" y="51"/>
                    </a:cubicBezTo>
                    <a:cubicBezTo>
                      <a:pt x="29" y="51"/>
                      <a:pt x="29" y="51"/>
                      <a:pt x="29" y="51"/>
                    </a:cubicBezTo>
                    <a:cubicBezTo>
                      <a:pt x="29" y="51"/>
                      <a:pt x="29" y="51"/>
                      <a:pt x="29" y="51"/>
                    </a:cubicBezTo>
                    <a:moveTo>
                      <a:pt x="15" y="51"/>
                    </a:move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0"/>
                      <a:pt x="15" y="50"/>
                      <a:pt x="15" y="50"/>
                    </a:cubicBezTo>
                    <a:cubicBezTo>
                      <a:pt x="15" y="51"/>
                      <a:pt x="15" y="51"/>
                      <a:pt x="15" y="51"/>
                    </a:cubicBezTo>
                    <a:moveTo>
                      <a:pt x="30" y="51"/>
                    </a:move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0" y="51"/>
                      <a:pt x="30" y="51"/>
                      <a:pt x="30" y="51"/>
                    </a:cubicBezTo>
                    <a:moveTo>
                      <a:pt x="28" y="50"/>
                    </a:moveTo>
                    <a:cubicBezTo>
                      <a:pt x="28" y="50"/>
                      <a:pt x="28" y="50"/>
                      <a:pt x="28" y="50"/>
                    </a:cubicBezTo>
                    <a:cubicBezTo>
                      <a:pt x="29" y="50"/>
                      <a:pt x="29" y="50"/>
                      <a:pt x="29" y="50"/>
                    </a:cubicBezTo>
                    <a:cubicBezTo>
                      <a:pt x="28" y="50"/>
                      <a:pt x="28" y="50"/>
                      <a:pt x="28" y="50"/>
                    </a:cubicBezTo>
                    <a:moveTo>
                      <a:pt x="27" y="50"/>
                    </a:moveTo>
                    <a:cubicBezTo>
                      <a:pt x="27" y="50"/>
                      <a:pt x="27" y="50"/>
                      <a:pt x="27" y="50"/>
                    </a:cubicBezTo>
                    <a:cubicBezTo>
                      <a:pt x="28" y="50"/>
                      <a:pt x="28" y="50"/>
                      <a:pt x="28" y="50"/>
                    </a:cubicBezTo>
                    <a:cubicBezTo>
                      <a:pt x="27" y="50"/>
                      <a:pt x="27" y="50"/>
                      <a:pt x="27" y="50"/>
                    </a:cubicBezTo>
                    <a:moveTo>
                      <a:pt x="16" y="51"/>
                    </a:moveTo>
                    <a:cubicBezTo>
                      <a:pt x="17" y="50"/>
                      <a:pt x="17" y="50"/>
                      <a:pt x="17" y="50"/>
                    </a:cubicBezTo>
                    <a:cubicBezTo>
                      <a:pt x="17" y="50"/>
                      <a:pt x="17" y="50"/>
                      <a:pt x="17" y="50"/>
                    </a:cubicBezTo>
                    <a:cubicBezTo>
                      <a:pt x="17" y="50"/>
                      <a:pt x="17" y="50"/>
                      <a:pt x="17" y="50"/>
                    </a:cubicBezTo>
                    <a:cubicBezTo>
                      <a:pt x="17" y="50"/>
                      <a:pt x="17" y="51"/>
                      <a:pt x="16" y="51"/>
                    </a:cubicBezTo>
                    <a:moveTo>
                      <a:pt x="14" y="50"/>
                    </a:moveTo>
                    <a:cubicBezTo>
                      <a:pt x="15" y="50"/>
                      <a:pt x="15" y="50"/>
                      <a:pt x="15" y="50"/>
                    </a:cubicBezTo>
                    <a:cubicBezTo>
                      <a:pt x="15" y="50"/>
                      <a:pt x="15" y="50"/>
                      <a:pt x="15" y="50"/>
                    </a:cubicBezTo>
                    <a:cubicBezTo>
                      <a:pt x="14" y="50"/>
                      <a:pt x="14" y="50"/>
                      <a:pt x="14" y="50"/>
                    </a:cubicBezTo>
                    <a:moveTo>
                      <a:pt x="30" y="50"/>
                    </a:move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50"/>
                      <a:pt x="30" y="50"/>
                      <a:pt x="30" y="50"/>
                    </a:cubicBezTo>
                    <a:moveTo>
                      <a:pt x="27" y="50"/>
                    </a:moveTo>
                    <a:cubicBezTo>
                      <a:pt x="27" y="50"/>
                      <a:pt x="27" y="50"/>
                      <a:pt x="27" y="50"/>
                    </a:cubicBezTo>
                    <a:cubicBezTo>
                      <a:pt x="27" y="50"/>
                      <a:pt x="27" y="50"/>
                      <a:pt x="27" y="50"/>
                    </a:cubicBezTo>
                    <a:cubicBezTo>
                      <a:pt x="27" y="50"/>
                      <a:pt x="27" y="50"/>
                      <a:pt x="27" y="50"/>
                    </a:cubicBezTo>
                    <a:moveTo>
                      <a:pt x="14" y="50"/>
                    </a:moveTo>
                    <a:cubicBezTo>
                      <a:pt x="13" y="50"/>
                      <a:pt x="13" y="50"/>
                      <a:pt x="13" y="50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14" y="50"/>
                      <a:pt x="14" y="50"/>
                      <a:pt x="14" y="50"/>
                    </a:cubicBezTo>
                    <a:moveTo>
                      <a:pt x="18" y="50"/>
                    </a:moveTo>
                    <a:cubicBezTo>
                      <a:pt x="18" y="50"/>
                      <a:pt x="18" y="50"/>
                      <a:pt x="18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18" y="50"/>
                      <a:pt x="18" y="50"/>
                      <a:pt x="18" y="50"/>
                    </a:cubicBezTo>
                    <a:moveTo>
                      <a:pt x="13" y="50"/>
                    </a:moveTo>
                    <a:cubicBezTo>
                      <a:pt x="12" y="50"/>
                      <a:pt x="12" y="50"/>
                      <a:pt x="12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3" y="50"/>
                      <a:pt x="13" y="50"/>
                      <a:pt x="13" y="50"/>
                    </a:cubicBezTo>
                    <a:moveTo>
                      <a:pt x="13" y="50"/>
                    </a:moveTo>
                    <a:cubicBezTo>
                      <a:pt x="13" y="49"/>
                      <a:pt x="13" y="49"/>
                      <a:pt x="13" y="49"/>
                    </a:cubicBezTo>
                    <a:cubicBezTo>
                      <a:pt x="14" y="49"/>
                      <a:pt x="14" y="49"/>
                      <a:pt x="14" y="49"/>
                    </a:cubicBezTo>
                    <a:cubicBezTo>
                      <a:pt x="13" y="50"/>
                      <a:pt x="13" y="50"/>
                      <a:pt x="13" y="50"/>
                    </a:cubicBezTo>
                    <a:moveTo>
                      <a:pt x="31" y="50"/>
                    </a:moveTo>
                    <a:cubicBezTo>
                      <a:pt x="31" y="49"/>
                      <a:pt x="31" y="49"/>
                      <a:pt x="31" y="49"/>
                    </a:cubicBezTo>
                    <a:cubicBezTo>
                      <a:pt x="31" y="49"/>
                      <a:pt x="31" y="49"/>
                      <a:pt x="31" y="49"/>
                    </a:cubicBezTo>
                    <a:cubicBezTo>
                      <a:pt x="31" y="50"/>
                      <a:pt x="31" y="50"/>
                      <a:pt x="31" y="50"/>
                    </a:cubicBezTo>
                    <a:moveTo>
                      <a:pt x="32" y="50"/>
                    </a:moveTo>
                    <a:cubicBezTo>
                      <a:pt x="32" y="49"/>
                      <a:pt x="32" y="49"/>
                      <a:pt x="32" y="49"/>
                    </a:cubicBezTo>
                    <a:cubicBezTo>
                      <a:pt x="32" y="49"/>
                      <a:pt x="32" y="49"/>
                      <a:pt x="32" y="49"/>
                    </a:cubicBezTo>
                    <a:cubicBezTo>
                      <a:pt x="32" y="49"/>
                      <a:pt x="32" y="49"/>
                      <a:pt x="32" y="49"/>
                    </a:cubicBezTo>
                    <a:cubicBezTo>
                      <a:pt x="32" y="50"/>
                      <a:pt x="32" y="50"/>
                      <a:pt x="32" y="50"/>
                    </a:cubicBezTo>
                    <a:moveTo>
                      <a:pt x="27" y="51"/>
                    </a:moveTo>
                    <a:cubicBezTo>
                      <a:pt x="26" y="51"/>
                      <a:pt x="25" y="50"/>
                      <a:pt x="24" y="50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5" y="49"/>
                      <a:pt x="25" y="49"/>
                      <a:pt x="25" y="49"/>
                    </a:cubicBezTo>
                    <a:cubicBezTo>
                      <a:pt x="25" y="49"/>
                      <a:pt x="25" y="49"/>
                      <a:pt x="25" y="49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6" y="50"/>
                      <a:pt x="26" y="50"/>
                      <a:pt x="26" y="50"/>
                    </a:cubicBezTo>
                    <a:cubicBezTo>
                      <a:pt x="26" y="50"/>
                      <a:pt x="26" y="50"/>
                      <a:pt x="26" y="50"/>
                    </a:cubicBezTo>
                    <a:cubicBezTo>
                      <a:pt x="26" y="51"/>
                      <a:pt x="26" y="51"/>
                      <a:pt x="26" y="51"/>
                    </a:cubicBezTo>
                    <a:cubicBezTo>
                      <a:pt x="26" y="51"/>
                      <a:pt x="26" y="51"/>
                      <a:pt x="26" y="51"/>
                    </a:cubicBezTo>
                    <a:cubicBezTo>
                      <a:pt x="26" y="51"/>
                      <a:pt x="26" y="51"/>
                      <a:pt x="26" y="51"/>
                    </a:cubicBezTo>
                    <a:cubicBezTo>
                      <a:pt x="27" y="51"/>
                      <a:pt x="27" y="51"/>
                      <a:pt x="27" y="51"/>
                    </a:cubicBezTo>
                    <a:cubicBezTo>
                      <a:pt x="27" y="51"/>
                      <a:pt x="27" y="51"/>
                      <a:pt x="27" y="51"/>
                    </a:cubicBezTo>
                    <a:moveTo>
                      <a:pt x="18" y="50"/>
                    </a:moveTo>
                    <a:cubicBezTo>
                      <a:pt x="20" y="49"/>
                      <a:pt x="20" y="49"/>
                      <a:pt x="20" y="49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20" y="49"/>
                      <a:pt x="19" y="50"/>
                      <a:pt x="18" y="50"/>
                    </a:cubicBezTo>
                    <a:moveTo>
                      <a:pt x="12" y="49"/>
                    </a:moveTo>
                    <a:cubicBezTo>
                      <a:pt x="12" y="49"/>
                      <a:pt x="12" y="49"/>
                      <a:pt x="12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2" y="49"/>
                      <a:pt x="12" y="49"/>
                      <a:pt x="12" y="49"/>
                    </a:cubicBezTo>
                    <a:moveTo>
                      <a:pt x="12" y="49"/>
                    </a:moveTo>
                    <a:cubicBezTo>
                      <a:pt x="11" y="49"/>
                      <a:pt x="11" y="49"/>
                      <a:pt x="11" y="49"/>
                    </a:cubicBezTo>
                    <a:cubicBezTo>
                      <a:pt x="11" y="49"/>
                      <a:pt x="11" y="49"/>
                      <a:pt x="11" y="49"/>
                    </a:cubicBezTo>
                    <a:cubicBezTo>
                      <a:pt x="11" y="49"/>
                      <a:pt x="11" y="49"/>
                      <a:pt x="11" y="49"/>
                    </a:cubicBezTo>
                    <a:cubicBezTo>
                      <a:pt x="11" y="49"/>
                      <a:pt x="11" y="49"/>
                      <a:pt x="11" y="49"/>
                    </a:cubicBezTo>
                    <a:cubicBezTo>
                      <a:pt x="12" y="48"/>
                      <a:pt x="12" y="48"/>
                      <a:pt x="12" y="48"/>
                    </a:cubicBezTo>
                    <a:cubicBezTo>
                      <a:pt x="12" y="49"/>
                      <a:pt x="12" y="49"/>
                      <a:pt x="12" y="49"/>
                    </a:cubicBezTo>
                    <a:moveTo>
                      <a:pt x="32" y="49"/>
                    </a:moveTo>
                    <a:cubicBezTo>
                      <a:pt x="32" y="48"/>
                      <a:pt x="32" y="48"/>
                      <a:pt x="32" y="48"/>
                    </a:cubicBezTo>
                    <a:cubicBezTo>
                      <a:pt x="32" y="48"/>
                      <a:pt x="32" y="48"/>
                      <a:pt x="32" y="48"/>
                    </a:cubicBezTo>
                    <a:cubicBezTo>
                      <a:pt x="32" y="49"/>
                      <a:pt x="32" y="49"/>
                      <a:pt x="32" y="49"/>
                    </a:cubicBezTo>
                    <a:moveTo>
                      <a:pt x="12" y="48"/>
                    </a:moveTo>
                    <a:cubicBezTo>
                      <a:pt x="12" y="48"/>
                      <a:pt x="12" y="48"/>
                      <a:pt x="12" y="48"/>
                    </a:cubicBezTo>
                    <a:cubicBezTo>
                      <a:pt x="12" y="48"/>
                      <a:pt x="12" y="48"/>
                      <a:pt x="12" y="48"/>
                    </a:cubicBezTo>
                    <a:cubicBezTo>
                      <a:pt x="12" y="48"/>
                      <a:pt x="12" y="48"/>
                      <a:pt x="12" y="48"/>
                    </a:cubicBezTo>
                    <a:moveTo>
                      <a:pt x="24" y="49"/>
                    </a:moveTo>
                    <a:cubicBezTo>
                      <a:pt x="23" y="48"/>
                      <a:pt x="23" y="48"/>
                      <a:pt x="23" y="48"/>
                    </a:cubicBezTo>
                    <a:cubicBezTo>
                      <a:pt x="23" y="48"/>
                      <a:pt x="23" y="48"/>
                      <a:pt x="23" y="48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4" y="48"/>
                      <a:pt x="24" y="49"/>
                      <a:pt x="24" y="49"/>
                    </a:cubicBezTo>
                    <a:moveTo>
                      <a:pt x="11" y="48"/>
                    </a:moveTo>
                    <a:cubicBezTo>
                      <a:pt x="11" y="47"/>
                      <a:pt x="11" y="47"/>
                      <a:pt x="11" y="47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11" y="48"/>
                      <a:pt x="11" y="48"/>
                      <a:pt x="11" y="48"/>
                    </a:cubicBezTo>
                    <a:moveTo>
                      <a:pt x="20" y="48"/>
                    </a:moveTo>
                    <a:cubicBezTo>
                      <a:pt x="20" y="48"/>
                      <a:pt x="20" y="48"/>
                      <a:pt x="20" y="48"/>
                    </a:cubicBezTo>
                    <a:cubicBezTo>
                      <a:pt x="20" y="48"/>
                      <a:pt x="20" y="48"/>
                      <a:pt x="20" y="48"/>
                    </a:cubicBezTo>
                    <a:cubicBezTo>
                      <a:pt x="20" y="48"/>
                      <a:pt x="21" y="48"/>
                      <a:pt x="21" y="47"/>
                    </a:cubicBezTo>
                    <a:cubicBezTo>
                      <a:pt x="21" y="48"/>
                      <a:pt x="21" y="48"/>
                      <a:pt x="21" y="48"/>
                    </a:cubicBezTo>
                    <a:cubicBezTo>
                      <a:pt x="20" y="48"/>
                      <a:pt x="20" y="48"/>
                      <a:pt x="20" y="48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23" y="47"/>
                    </a:moveTo>
                    <a:cubicBezTo>
                      <a:pt x="23" y="47"/>
                      <a:pt x="23" y="47"/>
                      <a:pt x="23" y="47"/>
                    </a:cubicBezTo>
                    <a:cubicBezTo>
                      <a:pt x="23" y="47"/>
                      <a:pt x="23" y="47"/>
                      <a:pt x="23" y="47"/>
                    </a:cubicBezTo>
                    <a:cubicBezTo>
                      <a:pt x="23" y="47"/>
                      <a:pt x="23" y="47"/>
                      <a:pt x="23" y="47"/>
                    </a:cubicBezTo>
                    <a:cubicBezTo>
                      <a:pt x="23" y="47"/>
                      <a:pt x="23" y="47"/>
                      <a:pt x="23" y="47"/>
                    </a:cubicBezTo>
                    <a:moveTo>
                      <a:pt x="21" y="48"/>
                    </a:moveTo>
                    <a:cubicBezTo>
                      <a:pt x="21" y="47"/>
                      <a:pt x="22" y="47"/>
                      <a:pt x="22" y="46"/>
                    </a:cubicBezTo>
                    <a:cubicBezTo>
                      <a:pt x="22" y="47"/>
                      <a:pt x="22" y="47"/>
                      <a:pt x="22" y="47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22" y="47"/>
                      <a:pt x="22" y="47"/>
                      <a:pt x="22" y="47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21" y="48"/>
                      <a:pt x="21" y="48"/>
                      <a:pt x="21" y="48"/>
                    </a:cubicBezTo>
                    <a:moveTo>
                      <a:pt x="9" y="47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9" y="47"/>
                      <a:pt x="9" y="47"/>
                      <a:pt x="9" y="47"/>
                    </a:cubicBezTo>
                    <a:moveTo>
                      <a:pt x="11" y="46"/>
                    </a:moveTo>
                    <a:cubicBezTo>
                      <a:pt x="10" y="46"/>
                      <a:pt x="10" y="46"/>
                      <a:pt x="10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moveTo>
                      <a:pt x="34" y="46"/>
                    </a:moveTo>
                    <a:cubicBezTo>
                      <a:pt x="34" y="46"/>
                      <a:pt x="34" y="46"/>
                      <a:pt x="34" y="46"/>
                    </a:cubicBezTo>
                    <a:cubicBezTo>
                      <a:pt x="34" y="46"/>
                      <a:pt x="34" y="46"/>
                      <a:pt x="34" y="46"/>
                    </a:cubicBezTo>
                    <a:cubicBezTo>
                      <a:pt x="34" y="46"/>
                      <a:pt x="34" y="46"/>
                      <a:pt x="34" y="46"/>
                    </a:cubicBezTo>
                    <a:moveTo>
                      <a:pt x="8" y="46"/>
                    </a:moveTo>
                    <a:cubicBezTo>
                      <a:pt x="8" y="46"/>
                      <a:pt x="8" y="46"/>
                      <a:pt x="8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8" y="46"/>
                      <a:pt x="8" y="46"/>
                      <a:pt x="8" y="46"/>
                    </a:cubicBezTo>
                    <a:cubicBezTo>
                      <a:pt x="8" y="46"/>
                      <a:pt x="8" y="46"/>
                      <a:pt x="8" y="46"/>
                    </a:cubicBezTo>
                    <a:moveTo>
                      <a:pt x="19" y="48"/>
                    </a:moveTo>
                    <a:cubicBezTo>
                      <a:pt x="19" y="47"/>
                      <a:pt x="19" y="47"/>
                      <a:pt x="19" y="47"/>
                    </a:cubicBezTo>
                    <a:cubicBezTo>
                      <a:pt x="20" y="47"/>
                      <a:pt x="20" y="46"/>
                      <a:pt x="21" y="45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20" y="47"/>
                      <a:pt x="19" y="48"/>
                    </a:cubicBezTo>
                    <a:moveTo>
                      <a:pt x="24" y="47"/>
                    </a:moveTo>
                    <a:cubicBezTo>
                      <a:pt x="24" y="47"/>
                      <a:pt x="24" y="47"/>
                      <a:pt x="24" y="47"/>
                    </a:cubicBezTo>
                    <a:cubicBezTo>
                      <a:pt x="24" y="45"/>
                      <a:pt x="24" y="45"/>
                      <a:pt x="24" y="45"/>
                    </a:cubicBezTo>
                    <a:cubicBezTo>
                      <a:pt x="24" y="46"/>
                      <a:pt x="24" y="47"/>
                      <a:pt x="25" y="47"/>
                    </a:cubicBezTo>
                    <a:cubicBezTo>
                      <a:pt x="25" y="48"/>
                      <a:pt x="25" y="48"/>
                      <a:pt x="25" y="48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4" y="47"/>
                      <a:pt x="24" y="47"/>
                      <a:pt x="24" y="47"/>
                    </a:cubicBezTo>
                    <a:moveTo>
                      <a:pt x="12" y="45"/>
                    </a:moveTo>
                    <a:cubicBezTo>
                      <a:pt x="12" y="45"/>
                      <a:pt x="12" y="45"/>
                      <a:pt x="12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2" y="45"/>
                      <a:pt x="12" y="45"/>
                      <a:pt x="12" y="45"/>
                    </a:cubicBezTo>
                    <a:moveTo>
                      <a:pt x="32" y="45"/>
                    </a:move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5"/>
                      <a:pt x="32" y="45"/>
                      <a:pt x="32" y="45"/>
                    </a:cubicBezTo>
                    <a:moveTo>
                      <a:pt x="8" y="45"/>
                    </a:moveTo>
                    <a:cubicBezTo>
                      <a:pt x="8" y="45"/>
                      <a:pt x="8" y="45"/>
                      <a:pt x="8" y="45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8" y="45"/>
                      <a:pt x="8" y="45"/>
                      <a:pt x="8" y="45"/>
                    </a:cubicBezTo>
                    <a:moveTo>
                      <a:pt x="8" y="44"/>
                    </a:moveTo>
                    <a:cubicBezTo>
                      <a:pt x="8" y="44"/>
                      <a:pt x="8" y="44"/>
                      <a:pt x="8" y="44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8" y="44"/>
                      <a:pt x="8" y="44"/>
                      <a:pt x="8" y="44"/>
                    </a:cubicBezTo>
                    <a:moveTo>
                      <a:pt x="7" y="44"/>
                    </a:moveTo>
                    <a:cubicBezTo>
                      <a:pt x="7" y="44"/>
                      <a:pt x="7" y="44"/>
                      <a:pt x="7" y="44"/>
                    </a:cubicBezTo>
                    <a:cubicBezTo>
                      <a:pt x="7" y="43"/>
                      <a:pt x="7" y="43"/>
                      <a:pt x="7" y="43"/>
                    </a:cubicBezTo>
                    <a:cubicBezTo>
                      <a:pt x="7" y="44"/>
                      <a:pt x="7" y="44"/>
                      <a:pt x="7" y="44"/>
                    </a:cubicBezTo>
                    <a:moveTo>
                      <a:pt x="8" y="44"/>
                    </a:moveTo>
                    <a:cubicBezTo>
                      <a:pt x="8" y="43"/>
                      <a:pt x="8" y="43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8" y="44"/>
                      <a:pt x="8" y="44"/>
                      <a:pt x="8" y="44"/>
                    </a:cubicBezTo>
                    <a:moveTo>
                      <a:pt x="6" y="43"/>
                    </a:moveTo>
                    <a:cubicBezTo>
                      <a:pt x="6" y="43"/>
                      <a:pt x="6" y="43"/>
                      <a:pt x="6" y="43"/>
                    </a:cubicBezTo>
                    <a:cubicBezTo>
                      <a:pt x="7" y="43"/>
                      <a:pt x="7" y="43"/>
                      <a:pt x="7" y="43"/>
                    </a:cubicBezTo>
                    <a:cubicBezTo>
                      <a:pt x="6" y="43"/>
                      <a:pt x="6" y="43"/>
                      <a:pt x="6" y="43"/>
                    </a:cubicBezTo>
                    <a:moveTo>
                      <a:pt x="6" y="43"/>
                    </a:moveTo>
                    <a:cubicBezTo>
                      <a:pt x="6" y="43"/>
                      <a:pt x="6" y="43"/>
                      <a:pt x="6" y="43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6" y="43"/>
                      <a:pt x="6" y="43"/>
                      <a:pt x="6" y="43"/>
                    </a:cubicBezTo>
                    <a:moveTo>
                      <a:pt x="6" y="43"/>
                    </a:moveTo>
                    <a:cubicBezTo>
                      <a:pt x="6" y="43"/>
                      <a:pt x="6" y="43"/>
                      <a:pt x="6" y="43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6" y="43"/>
                      <a:pt x="6" y="43"/>
                      <a:pt x="6" y="43"/>
                    </a:cubicBezTo>
                    <a:moveTo>
                      <a:pt x="7" y="42"/>
                    </a:moveTo>
                    <a:cubicBezTo>
                      <a:pt x="7" y="42"/>
                      <a:pt x="7" y="42"/>
                      <a:pt x="7" y="42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7" y="42"/>
                      <a:pt x="6" y="42"/>
                      <a:pt x="6" y="42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7" y="42"/>
                      <a:pt x="7" y="42"/>
                      <a:pt x="7" y="42"/>
                    </a:cubicBezTo>
                    <a:moveTo>
                      <a:pt x="38" y="42"/>
                    </a:moveTo>
                    <a:cubicBezTo>
                      <a:pt x="38" y="42"/>
                      <a:pt x="38" y="42"/>
                      <a:pt x="38" y="42"/>
                    </a:cubicBezTo>
                    <a:cubicBezTo>
                      <a:pt x="38" y="42"/>
                      <a:pt x="38" y="42"/>
                      <a:pt x="38" y="42"/>
                    </a:cubicBezTo>
                    <a:cubicBezTo>
                      <a:pt x="38" y="42"/>
                      <a:pt x="38" y="42"/>
                      <a:pt x="37" y="42"/>
                    </a:cubicBezTo>
                    <a:cubicBezTo>
                      <a:pt x="37" y="42"/>
                      <a:pt x="37" y="42"/>
                      <a:pt x="37" y="42"/>
                    </a:cubicBezTo>
                    <a:cubicBezTo>
                      <a:pt x="38" y="42"/>
                      <a:pt x="38" y="42"/>
                      <a:pt x="38" y="42"/>
                    </a:cubicBezTo>
                    <a:moveTo>
                      <a:pt x="8" y="43"/>
                    </a:moveTo>
                    <a:cubicBezTo>
                      <a:pt x="8" y="43"/>
                      <a:pt x="8" y="43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3"/>
                      <a:pt x="8" y="43"/>
                    </a:cubicBezTo>
                    <a:moveTo>
                      <a:pt x="36" y="43"/>
                    </a:moveTo>
                    <a:cubicBezTo>
                      <a:pt x="36" y="42"/>
                      <a:pt x="36" y="42"/>
                      <a:pt x="36" y="42"/>
                    </a:cubicBezTo>
                    <a:cubicBezTo>
                      <a:pt x="37" y="42"/>
                      <a:pt x="37" y="42"/>
                      <a:pt x="37" y="42"/>
                    </a:cubicBezTo>
                    <a:cubicBezTo>
                      <a:pt x="37" y="43"/>
                      <a:pt x="37" y="43"/>
                      <a:pt x="37" y="43"/>
                    </a:cubicBezTo>
                    <a:cubicBezTo>
                      <a:pt x="36" y="43"/>
                      <a:pt x="36" y="43"/>
                      <a:pt x="36" y="43"/>
                    </a:cubicBezTo>
                    <a:moveTo>
                      <a:pt x="36" y="43"/>
                    </a:moveTo>
                    <a:cubicBezTo>
                      <a:pt x="35" y="42"/>
                      <a:pt x="35" y="42"/>
                      <a:pt x="35" y="42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6" y="43"/>
                      <a:pt x="36" y="43"/>
                      <a:pt x="36" y="43"/>
                    </a:cubicBezTo>
                    <a:moveTo>
                      <a:pt x="8" y="43"/>
                    </a:moveTo>
                    <a:cubicBezTo>
                      <a:pt x="9" y="41"/>
                      <a:pt x="9" y="41"/>
                      <a:pt x="9" y="41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8" y="43"/>
                      <a:pt x="8" y="43"/>
                      <a:pt x="8" y="43"/>
                    </a:cubicBezTo>
                    <a:moveTo>
                      <a:pt x="22" y="46"/>
                    </a:moveTo>
                    <a:cubicBezTo>
                      <a:pt x="22" y="46"/>
                      <a:pt x="22" y="45"/>
                      <a:pt x="22" y="44"/>
                    </a:cubicBezTo>
                    <a:cubicBezTo>
                      <a:pt x="22" y="44"/>
                      <a:pt x="22" y="44"/>
                      <a:pt x="22" y="44"/>
                    </a:cubicBezTo>
                    <a:cubicBezTo>
                      <a:pt x="22" y="43"/>
                      <a:pt x="22" y="43"/>
                      <a:pt x="22" y="42"/>
                    </a:cubicBezTo>
                    <a:cubicBezTo>
                      <a:pt x="22" y="41"/>
                      <a:pt x="22" y="41"/>
                      <a:pt x="22" y="40"/>
                    </a:cubicBezTo>
                    <a:cubicBezTo>
                      <a:pt x="22" y="41"/>
                      <a:pt x="22" y="41"/>
                      <a:pt x="22" y="42"/>
                    </a:cubicBezTo>
                    <a:cubicBezTo>
                      <a:pt x="22" y="43"/>
                      <a:pt x="22" y="45"/>
                      <a:pt x="23" y="46"/>
                    </a:cubicBezTo>
                    <a:cubicBezTo>
                      <a:pt x="22" y="46"/>
                      <a:pt x="22" y="46"/>
                      <a:pt x="22" y="46"/>
                    </a:cubicBezTo>
                    <a:moveTo>
                      <a:pt x="5" y="42"/>
                    </a:moveTo>
                    <a:cubicBezTo>
                      <a:pt x="4" y="41"/>
                      <a:pt x="4" y="40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4" y="41"/>
                      <a:pt x="4" y="41"/>
                      <a:pt x="5" y="42"/>
                    </a:cubicBezTo>
                    <a:cubicBezTo>
                      <a:pt x="5" y="42"/>
                      <a:pt x="5" y="42"/>
                      <a:pt x="5" y="42"/>
                    </a:cubicBezTo>
                    <a:moveTo>
                      <a:pt x="33" y="47"/>
                    </a:moveTo>
                    <a:cubicBezTo>
                      <a:pt x="33" y="47"/>
                      <a:pt x="33" y="47"/>
                      <a:pt x="33" y="47"/>
                    </a:cubicBezTo>
                    <a:cubicBezTo>
                      <a:pt x="34" y="47"/>
                      <a:pt x="35" y="46"/>
                      <a:pt x="35" y="46"/>
                    </a:cubicBezTo>
                    <a:cubicBezTo>
                      <a:pt x="36" y="45"/>
                      <a:pt x="36" y="45"/>
                      <a:pt x="36" y="44"/>
                    </a:cubicBezTo>
                    <a:cubicBezTo>
                      <a:pt x="36" y="44"/>
                      <a:pt x="36" y="44"/>
                      <a:pt x="36" y="44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8" y="43"/>
                      <a:pt x="40" y="42"/>
                      <a:pt x="40" y="40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39"/>
                      <a:pt x="40" y="39"/>
                      <a:pt x="41" y="38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1" y="39"/>
                      <a:pt x="41" y="39"/>
                      <a:pt x="41" y="39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1"/>
                      <a:pt x="40" y="41"/>
                      <a:pt x="40" y="42"/>
                    </a:cubicBezTo>
                    <a:cubicBezTo>
                      <a:pt x="40" y="42"/>
                      <a:pt x="40" y="42"/>
                      <a:pt x="40" y="43"/>
                    </a:cubicBezTo>
                    <a:cubicBezTo>
                      <a:pt x="40" y="43"/>
                      <a:pt x="39" y="43"/>
                      <a:pt x="39" y="44"/>
                    </a:cubicBezTo>
                    <a:cubicBezTo>
                      <a:pt x="38" y="44"/>
                      <a:pt x="38" y="44"/>
                      <a:pt x="37" y="45"/>
                    </a:cubicBezTo>
                    <a:cubicBezTo>
                      <a:pt x="37" y="45"/>
                      <a:pt x="37" y="45"/>
                      <a:pt x="36" y="46"/>
                    </a:cubicBezTo>
                    <a:cubicBezTo>
                      <a:pt x="36" y="46"/>
                      <a:pt x="36" y="47"/>
                      <a:pt x="35" y="47"/>
                    </a:cubicBezTo>
                    <a:cubicBezTo>
                      <a:pt x="35" y="47"/>
                      <a:pt x="35" y="47"/>
                      <a:pt x="35" y="47"/>
                    </a:cubicBezTo>
                    <a:cubicBezTo>
                      <a:pt x="34" y="47"/>
                      <a:pt x="34" y="47"/>
                      <a:pt x="34" y="47"/>
                    </a:cubicBezTo>
                    <a:cubicBezTo>
                      <a:pt x="33" y="47"/>
                      <a:pt x="33" y="47"/>
                      <a:pt x="33" y="47"/>
                    </a:cubicBezTo>
                    <a:moveTo>
                      <a:pt x="4" y="38"/>
                    </a:moveTo>
                    <a:cubicBezTo>
                      <a:pt x="4" y="38"/>
                      <a:pt x="4" y="38"/>
                      <a:pt x="4" y="38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7"/>
                      <a:pt x="5" y="38"/>
                      <a:pt x="4" y="38"/>
                    </a:cubicBezTo>
                    <a:moveTo>
                      <a:pt x="40" y="38"/>
                    </a:moveTo>
                    <a:cubicBezTo>
                      <a:pt x="40" y="38"/>
                      <a:pt x="39" y="37"/>
                      <a:pt x="39" y="37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39" y="37"/>
                      <a:pt x="40" y="37"/>
                      <a:pt x="40" y="37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moveTo>
                      <a:pt x="10" y="37"/>
                    </a:moveTo>
                    <a:cubicBezTo>
                      <a:pt x="10" y="37"/>
                      <a:pt x="9" y="37"/>
                      <a:pt x="9" y="37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11" y="37"/>
                      <a:pt x="11" y="37"/>
                      <a:pt x="11" y="37"/>
                    </a:cubicBezTo>
                    <a:cubicBezTo>
                      <a:pt x="11" y="37"/>
                      <a:pt x="11" y="37"/>
                      <a:pt x="11" y="37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10" y="37"/>
                      <a:pt x="10" y="37"/>
                      <a:pt x="10" y="37"/>
                    </a:cubicBezTo>
                    <a:moveTo>
                      <a:pt x="35" y="37"/>
                    </a:move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4" y="37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35" y="37"/>
                      <a:pt x="35" y="37"/>
                      <a:pt x="35" y="37"/>
                    </a:cubicBezTo>
                    <a:moveTo>
                      <a:pt x="21" y="38"/>
                    </a:moveTo>
                    <a:cubicBezTo>
                      <a:pt x="21" y="37"/>
                      <a:pt x="21" y="37"/>
                      <a:pt x="21" y="37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1" y="37"/>
                      <a:pt x="21" y="37"/>
                      <a:pt x="21" y="38"/>
                    </a:cubicBezTo>
                    <a:moveTo>
                      <a:pt x="23" y="38"/>
                    </a:moveTo>
                    <a:cubicBezTo>
                      <a:pt x="23" y="37"/>
                      <a:pt x="23" y="37"/>
                      <a:pt x="23" y="36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3" y="38"/>
                      <a:pt x="23" y="38"/>
                      <a:pt x="23" y="38"/>
                    </a:cubicBezTo>
                    <a:moveTo>
                      <a:pt x="5" y="36"/>
                    </a:moveTo>
                    <a:cubicBezTo>
                      <a:pt x="5" y="36"/>
                      <a:pt x="5" y="36"/>
                      <a:pt x="5" y="36"/>
                    </a:cubicBezTo>
                    <a:cubicBezTo>
                      <a:pt x="5" y="36"/>
                      <a:pt x="5" y="37"/>
                      <a:pt x="4" y="37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5" y="36"/>
                      <a:pt x="5" y="36"/>
                      <a:pt x="5" y="36"/>
                    </a:cubicBezTo>
                    <a:moveTo>
                      <a:pt x="40" y="37"/>
                    </a:moveTo>
                    <a:cubicBezTo>
                      <a:pt x="40" y="37"/>
                      <a:pt x="39" y="36"/>
                      <a:pt x="39" y="36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0" y="37"/>
                      <a:pt x="40" y="37"/>
                      <a:pt x="40" y="37"/>
                    </a:cubicBezTo>
                    <a:moveTo>
                      <a:pt x="3" y="37"/>
                    </a:moveTo>
                    <a:cubicBezTo>
                      <a:pt x="3" y="37"/>
                      <a:pt x="3" y="37"/>
                      <a:pt x="3" y="37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37"/>
                      <a:pt x="3" y="36"/>
                      <a:pt x="3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3" y="37"/>
                      <a:pt x="3" y="37"/>
                      <a:pt x="3" y="37"/>
                    </a:cubicBezTo>
                    <a:moveTo>
                      <a:pt x="41" y="37"/>
                    </a:moveTo>
                    <a:cubicBezTo>
                      <a:pt x="41" y="37"/>
                      <a:pt x="41" y="37"/>
                      <a:pt x="41" y="37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1" y="36"/>
                      <a:pt x="41" y="37"/>
                      <a:pt x="41" y="37"/>
                    </a:cubicBezTo>
                    <a:cubicBezTo>
                      <a:pt x="41" y="37"/>
                      <a:pt x="41" y="37"/>
                      <a:pt x="41" y="37"/>
                    </a:cubicBezTo>
                    <a:cubicBezTo>
                      <a:pt x="41" y="37"/>
                      <a:pt x="41" y="37"/>
                      <a:pt x="41" y="37"/>
                    </a:cubicBezTo>
                    <a:moveTo>
                      <a:pt x="21" y="37"/>
                    </a:moveTo>
                    <a:cubicBezTo>
                      <a:pt x="20" y="37"/>
                      <a:pt x="20" y="37"/>
                      <a:pt x="20" y="37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1" y="36"/>
                      <a:pt x="21" y="36"/>
                      <a:pt x="21" y="35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1" y="37"/>
                      <a:pt x="21" y="37"/>
                      <a:pt x="21" y="37"/>
                    </a:cubicBezTo>
                    <a:moveTo>
                      <a:pt x="24" y="37"/>
                    </a:move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3" y="36"/>
                      <a:pt x="23" y="36"/>
                      <a:pt x="24" y="36"/>
                    </a:cubicBezTo>
                    <a:cubicBezTo>
                      <a:pt x="24" y="37"/>
                      <a:pt x="24" y="37"/>
                      <a:pt x="24" y="37"/>
                    </a:cubicBezTo>
                    <a:cubicBezTo>
                      <a:pt x="24" y="37"/>
                      <a:pt x="24" y="37"/>
                      <a:pt x="24" y="37"/>
                    </a:cubicBezTo>
                    <a:moveTo>
                      <a:pt x="3" y="37"/>
                    </a:moveTo>
                    <a:cubicBezTo>
                      <a:pt x="3" y="37"/>
                      <a:pt x="3" y="37"/>
                      <a:pt x="3" y="37"/>
                    </a:cubicBezTo>
                    <a:cubicBezTo>
                      <a:pt x="3" y="36"/>
                      <a:pt x="2" y="36"/>
                      <a:pt x="3" y="35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3" y="37"/>
                      <a:pt x="3" y="37"/>
                      <a:pt x="3" y="37"/>
                    </a:cubicBezTo>
                    <a:moveTo>
                      <a:pt x="41" y="37"/>
                    </a:moveTo>
                    <a:cubicBezTo>
                      <a:pt x="41" y="36"/>
                      <a:pt x="42" y="36"/>
                      <a:pt x="41" y="36"/>
                    </a:cubicBezTo>
                    <a:cubicBezTo>
                      <a:pt x="42" y="35"/>
                      <a:pt x="42" y="35"/>
                      <a:pt x="42" y="35"/>
                    </a:cubicBezTo>
                    <a:cubicBezTo>
                      <a:pt x="42" y="36"/>
                      <a:pt x="42" y="36"/>
                      <a:pt x="41" y="37"/>
                    </a:cubicBezTo>
                    <a:moveTo>
                      <a:pt x="14" y="34"/>
                    </a:moveTo>
                    <a:cubicBezTo>
                      <a:pt x="14" y="34"/>
                      <a:pt x="14" y="34"/>
                      <a:pt x="14" y="34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4" y="34"/>
                      <a:pt x="14" y="34"/>
                      <a:pt x="14" y="34"/>
                    </a:cubicBezTo>
                    <a:moveTo>
                      <a:pt x="31" y="34"/>
                    </a:moveTo>
                    <a:cubicBezTo>
                      <a:pt x="31" y="34"/>
                      <a:pt x="31" y="34"/>
                      <a:pt x="31" y="34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1" y="34"/>
                      <a:pt x="31" y="34"/>
                      <a:pt x="31" y="34"/>
                    </a:cubicBezTo>
                    <a:moveTo>
                      <a:pt x="21" y="33"/>
                    </a:moveTo>
                    <a:cubicBezTo>
                      <a:pt x="21" y="33"/>
                      <a:pt x="21" y="33"/>
                      <a:pt x="21" y="33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1" y="33"/>
                      <a:pt x="21" y="33"/>
                      <a:pt x="21" y="33"/>
                    </a:cubicBezTo>
                    <a:moveTo>
                      <a:pt x="23" y="33"/>
                    </a:move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moveTo>
                      <a:pt x="31" y="33"/>
                    </a:moveTo>
                    <a:cubicBezTo>
                      <a:pt x="32" y="33"/>
                      <a:pt x="32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3"/>
                      <a:pt x="31" y="33"/>
                      <a:pt x="31" y="33"/>
                    </a:cubicBezTo>
                    <a:moveTo>
                      <a:pt x="13" y="33"/>
                    </a:moveTo>
                    <a:cubicBezTo>
                      <a:pt x="13" y="33"/>
                      <a:pt x="12" y="33"/>
                      <a:pt x="12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32"/>
                      <a:pt x="13" y="33"/>
                      <a:pt x="13" y="33"/>
                    </a:cubicBezTo>
                    <a:moveTo>
                      <a:pt x="11" y="32"/>
                    </a:moveTo>
                    <a:cubicBezTo>
                      <a:pt x="11" y="31"/>
                      <a:pt x="11" y="31"/>
                      <a:pt x="11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1" y="32"/>
                      <a:pt x="11" y="32"/>
                      <a:pt x="11" y="32"/>
                    </a:cubicBezTo>
                    <a:moveTo>
                      <a:pt x="32" y="31"/>
                    </a:moveTo>
                    <a:cubicBezTo>
                      <a:pt x="32" y="31"/>
                      <a:pt x="32" y="31"/>
                      <a:pt x="32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3" y="32"/>
                      <a:pt x="33" y="32"/>
                      <a:pt x="33" y="32"/>
                    </a:cubicBezTo>
                    <a:cubicBezTo>
                      <a:pt x="33" y="32"/>
                      <a:pt x="33" y="32"/>
                      <a:pt x="33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1"/>
                      <a:pt x="32" y="31"/>
                      <a:pt x="32" y="31"/>
                    </a:cubicBezTo>
                    <a:moveTo>
                      <a:pt x="11" y="32"/>
                    </a:move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2"/>
                      <a:pt x="11" y="32"/>
                      <a:pt x="11" y="32"/>
                    </a:cubicBezTo>
                    <a:moveTo>
                      <a:pt x="34" y="32"/>
                    </a:moveTo>
                    <a:cubicBezTo>
                      <a:pt x="33" y="31"/>
                      <a:pt x="33" y="31"/>
                      <a:pt x="33" y="31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4" y="32"/>
                      <a:pt x="34" y="32"/>
                      <a:pt x="34" y="32"/>
                    </a:cubicBezTo>
                    <a:moveTo>
                      <a:pt x="21" y="32"/>
                    </a:move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32"/>
                      <a:pt x="21" y="32"/>
                      <a:pt x="21" y="32"/>
                    </a:cubicBezTo>
                    <a:moveTo>
                      <a:pt x="24" y="32"/>
                    </a:moveTo>
                    <a:cubicBezTo>
                      <a:pt x="23" y="32"/>
                      <a:pt x="23" y="32"/>
                      <a:pt x="23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3" y="31"/>
                      <a:pt x="23" y="31"/>
                      <a:pt x="23" y="31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32"/>
                      <a:pt x="24" y="32"/>
                      <a:pt x="24" y="32"/>
                    </a:cubicBezTo>
                    <a:moveTo>
                      <a:pt x="10" y="32"/>
                    </a:moveTo>
                    <a:cubicBezTo>
                      <a:pt x="9" y="31"/>
                      <a:pt x="9" y="31"/>
                      <a:pt x="9" y="31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0" y="32"/>
                      <a:pt x="10" y="32"/>
                      <a:pt x="10" y="32"/>
                    </a:cubicBezTo>
                    <a:moveTo>
                      <a:pt x="35" y="32"/>
                    </a:moveTo>
                    <a:cubicBezTo>
                      <a:pt x="34" y="31"/>
                      <a:pt x="34" y="31"/>
                      <a:pt x="34" y="31"/>
                    </a:cubicBezTo>
                    <a:cubicBezTo>
                      <a:pt x="35" y="31"/>
                      <a:pt x="35" y="31"/>
                      <a:pt x="35" y="31"/>
                    </a:cubicBezTo>
                    <a:cubicBezTo>
                      <a:pt x="35" y="31"/>
                      <a:pt x="35" y="31"/>
                      <a:pt x="35" y="31"/>
                    </a:cubicBezTo>
                    <a:cubicBezTo>
                      <a:pt x="35" y="31"/>
                      <a:pt x="35" y="31"/>
                      <a:pt x="35" y="31"/>
                    </a:cubicBezTo>
                    <a:cubicBezTo>
                      <a:pt x="35" y="32"/>
                      <a:pt x="35" y="32"/>
                      <a:pt x="35" y="32"/>
                    </a:cubicBezTo>
                    <a:moveTo>
                      <a:pt x="20" y="31"/>
                    </a:moveTo>
                    <a:cubicBezTo>
                      <a:pt x="19" y="31"/>
                      <a:pt x="19" y="31"/>
                      <a:pt x="19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moveTo>
                      <a:pt x="24" y="31"/>
                    </a:moveTo>
                    <a:cubicBezTo>
                      <a:pt x="25" y="31"/>
                      <a:pt x="25" y="31"/>
                      <a:pt x="25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4" y="31"/>
                      <a:pt x="24" y="31"/>
                      <a:pt x="24" y="31"/>
                    </a:cubicBezTo>
                    <a:moveTo>
                      <a:pt x="3" y="32"/>
                    </a:moveTo>
                    <a:cubicBezTo>
                      <a:pt x="3" y="31"/>
                      <a:pt x="3" y="31"/>
                      <a:pt x="3" y="30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3" y="32"/>
                      <a:pt x="3" y="32"/>
                      <a:pt x="3" y="32"/>
                    </a:cubicBezTo>
                    <a:moveTo>
                      <a:pt x="41" y="32"/>
                    </a:moveTo>
                    <a:cubicBezTo>
                      <a:pt x="41" y="31"/>
                      <a:pt x="41" y="31"/>
                      <a:pt x="41" y="31"/>
                    </a:cubicBezTo>
                    <a:cubicBezTo>
                      <a:pt x="41" y="31"/>
                      <a:pt x="41" y="31"/>
                      <a:pt x="41" y="31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31"/>
                      <a:pt x="41" y="31"/>
                      <a:pt x="41" y="32"/>
                    </a:cubicBezTo>
                    <a:moveTo>
                      <a:pt x="5" y="31"/>
                    </a:moveTo>
                    <a:cubicBezTo>
                      <a:pt x="5" y="31"/>
                      <a:pt x="6" y="31"/>
                      <a:pt x="6" y="31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6" y="31"/>
                      <a:pt x="5" y="31"/>
                      <a:pt x="5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5" y="31"/>
                      <a:pt x="5" y="31"/>
                      <a:pt x="5" y="31"/>
                    </a:cubicBezTo>
                    <a:moveTo>
                      <a:pt x="40" y="31"/>
                    </a:moveTo>
                    <a:cubicBezTo>
                      <a:pt x="40" y="31"/>
                      <a:pt x="40" y="31"/>
                      <a:pt x="40" y="31"/>
                    </a:cubicBezTo>
                    <a:cubicBezTo>
                      <a:pt x="39" y="31"/>
                      <a:pt x="39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9" y="31"/>
                      <a:pt x="39" y="31"/>
                      <a:pt x="40" y="31"/>
                    </a:cubicBezTo>
                    <a:cubicBezTo>
                      <a:pt x="40" y="31"/>
                      <a:pt x="40" y="31"/>
                      <a:pt x="40" y="31"/>
                    </a:cubicBezTo>
                    <a:cubicBezTo>
                      <a:pt x="40" y="31"/>
                      <a:pt x="40" y="31"/>
                      <a:pt x="40" y="31"/>
                    </a:cubicBezTo>
                    <a:cubicBezTo>
                      <a:pt x="40" y="31"/>
                      <a:pt x="40" y="31"/>
                      <a:pt x="40" y="31"/>
                    </a:cubicBezTo>
                    <a:moveTo>
                      <a:pt x="20" y="32"/>
                    </a:moveTo>
                    <a:cubicBezTo>
                      <a:pt x="20" y="31"/>
                      <a:pt x="20" y="31"/>
                      <a:pt x="20" y="31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31"/>
                      <a:pt x="21" y="31"/>
                      <a:pt x="20" y="32"/>
                    </a:cubicBezTo>
                    <a:moveTo>
                      <a:pt x="24" y="32"/>
                    </a:moveTo>
                    <a:cubicBezTo>
                      <a:pt x="24" y="31"/>
                      <a:pt x="23" y="31"/>
                      <a:pt x="23" y="30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4" y="32"/>
                      <a:pt x="24" y="32"/>
                      <a:pt x="24" y="32"/>
                    </a:cubicBezTo>
                    <a:moveTo>
                      <a:pt x="9" y="31"/>
                    </a:moveTo>
                    <a:cubicBezTo>
                      <a:pt x="8" y="31"/>
                      <a:pt x="8" y="31"/>
                      <a:pt x="8" y="31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9" y="31"/>
                      <a:pt x="9" y="31"/>
                      <a:pt x="9" y="31"/>
                    </a:cubicBezTo>
                    <a:moveTo>
                      <a:pt x="36" y="31"/>
                    </a:moveTo>
                    <a:cubicBezTo>
                      <a:pt x="35" y="31"/>
                      <a:pt x="35" y="31"/>
                      <a:pt x="35" y="31"/>
                    </a:cubicBezTo>
                    <a:cubicBezTo>
                      <a:pt x="35" y="31"/>
                      <a:pt x="35" y="31"/>
                      <a:pt x="35" y="31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6" y="31"/>
                      <a:pt x="36" y="31"/>
                      <a:pt x="36" y="31"/>
                    </a:cubicBezTo>
                    <a:moveTo>
                      <a:pt x="40" y="30"/>
                    </a:moveTo>
                    <a:cubicBezTo>
                      <a:pt x="39" y="30"/>
                      <a:pt x="39" y="29"/>
                      <a:pt x="39" y="2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moveTo>
                      <a:pt x="5" y="30"/>
                    </a:moveTo>
                    <a:cubicBezTo>
                      <a:pt x="4" y="30"/>
                      <a:pt x="4" y="30"/>
                      <a:pt x="4" y="30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29"/>
                      <a:pt x="5" y="30"/>
                      <a:pt x="5" y="30"/>
                    </a:cubicBezTo>
                    <a:cubicBezTo>
                      <a:pt x="5" y="30"/>
                      <a:pt x="5" y="30"/>
                      <a:pt x="5" y="30"/>
                    </a:cubicBezTo>
                    <a:moveTo>
                      <a:pt x="4" y="30"/>
                    </a:move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4" y="30"/>
                      <a:pt x="4" y="30"/>
                    </a:cubicBezTo>
                    <a:moveTo>
                      <a:pt x="40" y="30"/>
                    </a:moveTo>
                    <a:cubicBezTo>
                      <a:pt x="40" y="29"/>
                      <a:pt x="40" y="29"/>
                      <a:pt x="40" y="29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40" y="30"/>
                      <a:pt x="40" y="30"/>
                      <a:pt x="40" y="30"/>
                    </a:cubicBezTo>
                    <a:moveTo>
                      <a:pt x="39" y="30"/>
                    </a:move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8" y="29"/>
                      <a:pt x="39" y="29"/>
                      <a:pt x="39" y="29"/>
                    </a:cubicBezTo>
                    <a:cubicBezTo>
                      <a:pt x="39" y="29"/>
                      <a:pt x="39" y="30"/>
                      <a:pt x="39" y="30"/>
                    </a:cubicBezTo>
                    <a:moveTo>
                      <a:pt x="5" y="30"/>
                    </a:moveTo>
                    <a:cubicBezTo>
                      <a:pt x="5" y="30"/>
                      <a:pt x="5" y="29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6" y="29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5" y="30"/>
                      <a:pt x="5" y="30"/>
                      <a:pt x="5" y="30"/>
                    </a:cubicBezTo>
                    <a:moveTo>
                      <a:pt x="3" y="29"/>
                    </a:moveTo>
                    <a:cubicBezTo>
                      <a:pt x="3" y="29"/>
                      <a:pt x="3" y="29"/>
                      <a:pt x="3" y="29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moveTo>
                      <a:pt x="19" y="29"/>
                    </a:move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moveTo>
                      <a:pt x="42" y="29"/>
                    </a:move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moveTo>
                      <a:pt x="26" y="29"/>
                    </a:moveTo>
                    <a:cubicBezTo>
                      <a:pt x="26" y="29"/>
                      <a:pt x="26" y="29"/>
                      <a:pt x="26" y="29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6" y="29"/>
                      <a:pt x="26" y="29"/>
                      <a:pt x="26" y="29"/>
                    </a:cubicBezTo>
                    <a:moveTo>
                      <a:pt x="6" y="29"/>
                    </a:moveTo>
                    <a:cubicBezTo>
                      <a:pt x="6" y="29"/>
                      <a:pt x="6" y="29"/>
                      <a:pt x="7" y="28"/>
                    </a:cubicBezTo>
                    <a:cubicBezTo>
                      <a:pt x="7" y="29"/>
                      <a:pt x="7" y="29"/>
                      <a:pt x="8" y="30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7" y="30"/>
                      <a:pt x="7" y="30"/>
                      <a:pt x="7" y="29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moveTo>
                      <a:pt x="37" y="30"/>
                    </a:moveTo>
                    <a:cubicBezTo>
                      <a:pt x="36" y="30"/>
                      <a:pt x="36" y="30"/>
                      <a:pt x="36" y="30"/>
                    </a:cubicBezTo>
                    <a:cubicBezTo>
                      <a:pt x="37" y="29"/>
                      <a:pt x="37" y="29"/>
                      <a:pt x="38" y="28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7" y="30"/>
                      <a:pt x="37" y="30"/>
                      <a:pt x="37" y="30"/>
                    </a:cubicBezTo>
                    <a:moveTo>
                      <a:pt x="21" y="27"/>
                    </a:move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27"/>
                      <a:pt x="21" y="27"/>
                      <a:pt x="21" y="27"/>
                    </a:cubicBezTo>
                    <a:moveTo>
                      <a:pt x="23" y="27"/>
                    </a:moveTo>
                    <a:cubicBezTo>
                      <a:pt x="23" y="27"/>
                      <a:pt x="23" y="27"/>
                      <a:pt x="23" y="2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3" y="27"/>
                      <a:pt x="23" y="27"/>
                      <a:pt x="23" y="27"/>
                    </a:cubicBezTo>
                    <a:moveTo>
                      <a:pt x="15" y="28"/>
                    </a:move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27"/>
                      <a:pt x="16" y="28"/>
                      <a:pt x="15" y="28"/>
                    </a:cubicBezTo>
                    <a:moveTo>
                      <a:pt x="29" y="28"/>
                    </a:moveTo>
                    <a:cubicBezTo>
                      <a:pt x="29" y="28"/>
                      <a:pt x="29" y="27"/>
                      <a:pt x="28" y="27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29" y="28"/>
                      <a:pt x="29" y="28"/>
                      <a:pt x="29" y="28"/>
                    </a:cubicBezTo>
                    <a:moveTo>
                      <a:pt x="16" y="28"/>
                    </a:moveTo>
                    <a:cubicBezTo>
                      <a:pt x="16" y="28"/>
                      <a:pt x="16" y="27"/>
                      <a:pt x="16" y="27"/>
                    </a:cubicBezTo>
                    <a:cubicBezTo>
                      <a:pt x="17" y="27"/>
                      <a:pt x="17" y="27"/>
                      <a:pt x="18" y="26"/>
                    </a:cubicBezTo>
                    <a:cubicBezTo>
                      <a:pt x="18" y="27"/>
                      <a:pt x="18" y="27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7"/>
                      <a:pt x="17" y="27"/>
                      <a:pt x="17" y="28"/>
                    </a:cubicBezTo>
                    <a:cubicBezTo>
                      <a:pt x="16" y="28"/>
                      <a:pt x="16" y="28"/>
                      <a:pt x="16" y="28"/>
                    </a:cubicBezTo>
                    <a:moveTo>
                      <a:pt x="27" y="28"/>
                    </a:moveTo>
                    <a:cubicBezTo>
                      <a:pt x="27" y="28"/>
                      <a:pt x="27" y="28"/>
                      <a:pt x="27" y="28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7" y="27"/>
                      <a:pt x="27" y="27"/>
                      <a:pt x="27" y="26"/>
                    </a:cubicBezTo>
                    <a:cubicBezTo>
                      <a:pt x="27" y="27"/>
                      <a:pt x="28" y="27"/>
                      <a:pt x="28" y="27"/>
                    </a:cubicBezTo>
                    <a:cubicBezTo>
                      <a:pt x="28" y="27"/>
                      <a:pt x="28" y="28"/>
                      <a:pt x="29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8"/>
                      <a:pt x="27" y="28"/>
                      <a:pt x="27" y="28"/>
                    </a:cubicBezTo>
                    <a:moveTo>
                      <a:pt x="14" y="28"/>
                    </a:move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7"/>
                      <a:pt x="14" y="26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4" y="28"/>
                      <a:pt x="14" y="28"/>
                      <a:pt x="14" y="28"/>
                    </a:cubicBezTo>
                    <a:moveTo>
                      <a:pt x="30" y="28"/>
                    </a:moveTo>
                    <a:cubicBezTo>
                      <a:pt x="29" y="26"/>
                      <a:pt x="29" y="26"/>
                      <a:pt x="29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0" y="26"/>
                      <a:pt x="30" y="27"/>
                      <a:pt x="30" y="27"/>
                    </a:cubicBezTo>
                    <a:cubicBezTo>
                      <a:pt x="30" y="28"/>
                      <a:pt x="30" y="28"/>
                      <a:pt x="30" y="28"/>
                    </a:cubicBezTo>
                    <a:moveTo>
                      <a:pt x="20" y="27"/>
                    </a:moveTo>
                    <a:cubicBezTo>
                      <a:pt x="20" y="27"/>
                      <a:pt x="20" y="27"/>
                      <a:pt x="20" y="27"/>
                    </a:cubicBezTo>
                    <a:cubicBezTo>
                      <a:pt x="21" y="27"/>
                      <a:pt x="21" y="26"/>
                      <a:pt x="21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0" y="27"/>
                      <a:pt x="20" y="27"/>
                      <a:pt x="20" y="27"/>
                    </a:cubicBezTo>
                    <a:moveTo>
                      <a:pt x="24" y="27"/>
                    </a:moveTo>
                    <a:cubicBezTo>
                      <a:pt x="23" y="26"/>
                      <a:pt x="23" y="26"/>
                      <a:pt x="23" y="26"/>
                    </a:cubicBezTo>
                    <a:cubicBezTo>
                      <a:pt x="23" y="26"/>
                      <a:pt x="23" y="26"/>
                      <a:pt x="23" y="26"/>
                    </a:cubicBezTo>
                    <a:cubicBezTo>
                      <a:pt x="23" y="26"/>
                      <a:pt x="24" y="27"/>
                      <a:pt x="24" y="27"/>
                    </a:cubicBezTo>
                    <a:cubicBezTo>
                      <a:pt x="24" y="27"/>
                      <a:pt x="24" y="27"/>
                      <a:pt x="24" y="27"/>
                    </a:cubicBezTo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moveTo>
                      <a:pt x="35" y="25"/>
                    </a:moveTo>
                    <a:cubicBezTo>
                      <a:pt x="35" y="25"/>
                      <a:pt x="35" y="25"/>
                      <a:pt x="35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5" y="25"/>
                      <a:pt x="35" y="25"/>
                      <a:pt x="35" y="25"/>
                    </a:cubicBezTo>
                    <a:moveTo>
                      <a:pt x="8" y="25"/>
                    </a:moveTo>
                    <a:cubicBezTo>
                      <a:pt x="8" y="25"/>
                      <a:pt x="8" y="25"/>
                      <a:pt x="8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8" y="25"/>
                      <a:pt x="8" y="25"/>
                      <a:pt x="8" y="25"/>
                    </a:cubicBezTo>
                    <a:moveTo>
                      <a:pt x="37" y="25"/>
                    </a:moveTo>
                    <a:cubicBezTo>
                      <a:pt x="36" y="25"/>
                      <a:pt x="36" y="25"/>
                      <a:pt x="36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7" y="25"/>
                      <a:pt x="37" y="25"/>
                      <a:pt x="37" y="25"/>
                    </a:cubicBezTo>
                    <a:moveTo>
                      <a:pt x="13" y="26"/>
                    </a:move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6"/>
                      <a:pt x="13" y="26"/>
                      <a:pt x="13" y="26"/>
                    </a:cubicBezTo>
                    <a:moveTo>
                      <a:pt x="31" y="26"/>
                    </a:moveTo>
                    <a:cubicBezTo>
                      <a:pt x="31" y="25"/>
                      <a:pt x="31" y="25"/>
                      <a:pt x="31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1" y="26"/>
                      <a:pt x="31" y="26"/>
                      <a:pt x="31" y="26"/>
                    </a:cubicBezTo>
                    <a:moveTo>
                      <a:pt x="14" y="27"/>
                    </a:move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7"/>
                      <a:pt x="14" y="27"/>
                      <a:pt x="14" y="27"/>
                    </a:cubicBezTo>
                    <a:moveTo>
                      <a:pt x="31" y="27"/>
                    </a:moveTo>
                    <a:cubicBezTo>
                      <a:pt x="30" y="26"/>
                      <a:pt x="30" y="26"/>
                      <a:pt x="30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1" y="26"/>
                      <a:pt x="31" y="26"/>
                      <a:pt x="31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1" y="27"/>
                      <a:pt x="31" y="27"/>
                      <a:pt x="31" y="27"/>
                    </a:cubicBezTo>
                    <a:moveTo>
                      <a:pt x="32" y="25"/>
                    </a:move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2" y="25"/>
                      <a:pt x="32" y="25"/>
                      <a:pt x="32" y="25"/>
                    </a:cubicBezTo>
                    <a:moveTo>
                      <a:pt x="12" y="25"/>
                    </a:move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moveTo>
                      <a:pt x="6" y="25"/>
                    </a:move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moveTo>
                      <a:pt x="39" y="25"/>
                    </a:moveTo>
                    <a:cubicBezTo>
                      <a:pt x="38" y="25"/>
                      <a:pt x="38" y="25"/>
                      <a:pt x="38" y="25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39" y="25"/>
                      <a:pt x="39" y="25"/>
                      <a:pt x="39" y="25"/>
                    </a:cubicBezTo>
                    <a:moveTo>
                      <a:pt x="11" y="25"/>
                    </a:move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25"/>
                      <a:pt x="11" y="25"/>
                      <a:pt x="11" y="25"/>
                    </a:cubicBezTo>
                    <a:moveTo>
                      <a:pt x="33" y="25"/>
                    </a:moveTo>
                    <a:cubicBezTo>
                      <a:pt x="33" y="25"/>
                      <a:pt x="33" y="25"/>
                      <a:pt x="33" y="2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3" y="25"/>
                      <a:pt x="33" y="25"/>
                      <a:pt x="33" y="25"/>
                    </a:cubicBezTo>
                    <a:moveTo>
                      <a:pt x="7" y="25"/>
                    </a:moveTo>
                    <a:cubicBezTo>
                      <a:pt x="7" y="25"/>
                      <a:pt x="7" y="25"/>
                      <a:pt x="7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5"/>
                      <a:pt x="7" y="25"/>
                      <a:pt x="7" y="25"/>
                    </a:cubicBezTo>
                    <a:moveTo>
                      <a:pt x="37" y="25"/>
                    </a:moveTo>
                    <a:cubicBezTo>
                      <a:pt x="37" y="25"/>
                      <a:pt x="37" y="25"/>
                      <a:pt x="37" y="25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37" y="25"/>
                      <a:pt x="37" y="25"/>
                      <a:pt x="37" y="25"/>
                    </a:cubicBezTo>
                    <a:cubicBezTo>
                      <a:pt x="37" y="25"/>
                      <a:pt x="37" y="25"/>
                      <a:pt x="37" y="25"/>
                    </a:cubicBezTo>
                    <a:cubicBezTo>
                      <a:pt x="37" y="25"/>
                      <a:pt x="37" y="25"/>
                      <a:pt x="37" y="25"/>
                    </a:cubicBezTo>
                    <a:moveTo>
                      <a:pt x="6" y="25"/>
                    </a:moveTo>
                    <a:cubicBezTo>
                      <a:pt x="6" y="25"/>
                      <a:pt x="6" y="25"/>
                      <a:pt x="6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6" y="25"/>
                      <a:pt x="6" y="25"/>
                      <a:pt x="6" y="25"/>
                    </a:cubicBezTo>
                    <a:moveTo>
                      <a:pt x="38" y="25"/>
                    </a:moveTo>
                    <a:cubicBezTo>
                      <a:pt x="38" y="25"/>
                      <a:pt x="38" y="25"/>
                      <a:pt x="38" y="25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38" y="25"/>
                      <a:pt x="38" y="25"/>
                      <a:pt x="38" y="25"/>
                    </a:cubicBezTo>
                    <a:moveTo>
                      <a:pt x="6" y="25"/>
                    </a:move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5"/>
                      <a:pt x="6" y="25"/>
                      <a:pt x="6" y="25"/>
                    </a:cubicBezTo>
                    <a:moveTo>
                      <a:pt x="39" y="25"/>
                    </a:moveTo>
                    <a:cubicBezTo>
                      <a:pt x="39" y="24"/>
                      <a:pt x="39" y="24"/>
                      <a:pt x="39" y="24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39" y="25"/>
                      <a:pt x="39" y="25"/>
                      <a:pt x="39" y="25"/>
                    </a:cubicBezTo>
                    <a:moveTo>
                      <a:pt x="5" y="25"/>
                    </a:moveTo>
                    <a:cubicBezTo>
                      <a:pt x="5" y="24"/>
                      <a:pt x="5" y="24"/>
                      <a:pt x="5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5" y="24"/>
                      <a:pt x="5" y="24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moveTo>
                      <a:pt x="39" y="25"/>
                    </a:moveTo>
                    <a:cubicBezTo>
                      <a:pt x="39" y="25"/>
                      <a:pt x="39" y="25"/>
                      <a:pt x="39" y="25"/>
                    </a:cubicBezTo>
                    <a:cubicBezTo>
                      <a:pt x="39" y="24"/>
                      <a:pt x="39" y="24"/>
                      <a:pt x="39" y="23"/>
                    </a:cubicBezTo>
                    <a:cubicBezTo>
                      <a:pt x="39" y="23"/>
                      <a:pt x="39" y="23"/>
                      <a:pt x="39" y="23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40" y="24"/>
                      <a:pt x="40" y="24"/>
                      <a:pt x="40" y="24"/>
                    </a:cubicBezTo>
                    <a:cubicBezTo>
                      <a:pt x="39" y="25"/>
                      <a:pt x="39" y="25"/>
                      <a:pt x="39" y="25"/>
                    </a:cubicBezTo>
                    <a:moveTo>
                      <a:pt x="21" y="23"/>
                    </a:move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3"/>
                      <a:pt x="21" y="23"/>
                      <a:pt x="21" y="23"/>
                    </a:cubicBezTo>
                    <a:moveTo>
                      <a:pt x="23" y="23"/>
                    </a:moveTo>
                    <a:cubicBezTo>
                      <a:pt x="23" y="23"/>
                      <a:pt x="23" y="23"/>
                      <a:pt x="23" y="22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3" y="23"/>
                      <a:pt x="23" y="23"/>
                      <a:pt x="23" y="23"/>
                    </a:cubicBezTo>
                    <a:moveTo>
                      <a:pt x="40" y="24"/>
                    </a:moveTo>
                    <a:cubicBezTo>
                      <a:pt x="39" y="22"/>
                      <a:pt x="39" y="22"/>
                      <a:pt x="39" y="22"/>
                    </a:cubicBezTo>
                    <a:cubicBezTo>
                      <a:pt x="40" y="22"/>
                      <a:pt x="40" y="22"/>
                      <a:pt x="40" y="22"/>
                    </a:cubicBezTo>
                    <a:cubicBezTo>
                      <a:pt x="40" y="22"/>
                      <a:pt x="40" y="23"/>
                      <a:pt x="40" y="23"/>
                    </a:cubicBezTo>
                    <a:cubicBezTo>
                      <a:pt x="40" y="23"/>
                      <a:pt x="40" y="23"/>
                      <a:pt x="40" y="23"/>
                    </a:cubicBezTo>
                    <a:cubicBezTo>
                      <a:pt x="40" y="24"/>
                      <a:pt x="40" y="24"/>
                      <a:pt x="40" y="24"/>
                    </a:cubicBezTo>
                    <a:cubicBezTo>
                      <a:pt x="40" y="24"/>
                      <a:pt x="40" y="24"/>
                      <a:pt x="40" y="24"/>
                    </a:cubicBezTo>
                    <a:moveTo>
                      <a:pt x="4" y="24"/>
                    </a:moveTo>
                    <a:cubicBezTo>
                      <a:pt x="4" y="24"/>
                      <a:pt x="4" y="24"/>
                      <a:pt x="4" y="24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3"/>
                      <a:pt x="4" y="22"/>
                      <a:pt x="5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4" y="24"/>
                      <a:pt x="4" y="24"/>
                      <a:pt x="4" y="24"/>
                    </a:cubicBezTo>
                    <a:moveTo>
                      <a:pt x="3" y="24"/>
                    </a:moveTo>
                    <a:cubicBezTo>
                      <a:pt x="3" y="23"/>
                      <a:pt x="3" y="23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3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4"/>
                      <a:pt x="3" y="24"/>
                      <a:pt x="3" y="24"/>
                    </a:cubicBezTo>
                    <a:moveTo>
                      <a:pt x="42" y="24"/>
                    </a:moveTo>
                    <a:cubicBezTo>
                      <a:pt x="41" y="23"/>
                      <a:pt x="41" y="23"/>
                      <a:pt x="41" y="23"/>
                    </a:cubicBezTo>
                    <a:cubicBezTo>
                      <a:pt x="41" y="23"/>
                      <a:pt x="41" y="23"/>
                      <a:pt x="41" y="23"/>
                    </a:cubicBezTo>
                    <a:cubicBezTo>
                      <a:pt x="41" y="23"/>
                      <a:pt x="40" y="22"/>
                      <a:pt x="40" y="22"/>
                    </a:cubicBezTo>
                    <a:cubicBezTo>
                      <a:pt x="41" y="22"/>
                      <a:pt x="41" y="22"/>
                      <a:pt x="41" y="22"/>
                    </a:cubicBezTo>
                    <a:cubicBezTo>
                      <a:pt x="41" y="22"/>
                      <a:pt x="41" y="22"/>
                      <a:pt x="41" y="22"/>
                    </a:cubicBezTo>
                    <a:cubicBezTo>
                      <a:pt x="41" y="22"/>
                      <a:pt x="41" y="22"/>
                      <a:pt x="41" y="22"/>
                    </a:cubicBezTo>
                    <a:cubicBezTo>
                      <a:pt x="41" y="23"/>
                      <a:pt x="42" y="23"/>
                      <a:pt x="42" y="24"/>
                    </a:cubicBezTo>
                    <a:moveTo>
                      <a:pt x="20" y="22"/>
                    </a:moveTo>
                    <a:cubicBezTo>
                      <a:pt x="20" y="22"/>
                      <a:pt x="20" y="22"/>
                      <a:pt x="20" y="22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0" y="22"/>
                      <a:pt x="20" y="22"/>
                      <a:pt x="20" y="22"/>
                    </a:cubicBezTo>
                    <a:moveTo>
                      <a:pt x="24" y="22"/>
                    </a:move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moveTo>
                      <a:pt x="5" y="21"/>
                    </a:moveTo>
                    <a:cubicBezTo>
                      <a:pt x="6" y="21"/>
                      <a:pt x="6" y="21"/>
                      <a:pt x="6" y="21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2"/>
                      <a:pt x="5" y="21"/>
                      <a:pt x="5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5" y="21"/>
                      <a:pt x="5" y="21"/>
                      <a:pt x="5" y="21"/>
                    </a:cubicBezTo>
                    <a:moveTo>
                      <a:pt x="38" y="22"/>
                    </a:moveTo>
                    <a:cubicBezTo>
                      <a:pt x="38" y="20"/>
                      <a:pt x="38" y="20"/>
                      <a:pt x="38" y="20"/>
                    </a:cubicBezTo>
                    <a:cubicBezTo>
                      <a:pt x="38" y="21"/>
                      <a:pt x="38" y="21"/>
                      <a:pt x="38" y="21"/>
                    </a:cubicBezTo>
                    <a:cubicBezTo>
                      <a:pt x="39" y="21"/>
                      <a:pt x="39" y="21"/>
                      <a:pt x="39" y="21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39" y="21"/>
                      <a:pt x="39" y="21"/>
                      <a:pt x="39" y="21"/>
                    </a:cubicBezTo>
                    <a:cubicBezTo>
                      <a:pt x="39" y="21"/>
                      <a:pt x="39" y="22"/>
                      <a:pt x="38" y="22"/>
                    </a:cubicBezTo>
                    <a:moveTo>
                      <a:pt x="22" y="32"/>
                    </a:moveTo>
                    <a:cubicBezTo>
                      <a:pt x="22" y="32"/>
                      <a:pt x="22" y="31"/>
                      <a:pt x="22" y="31"/>
                    </a:cubicBezTo>
                    <a:cubicBezTo>
                      <a:pt x="22" y="27"/>
                      <a:pt x="22" y="23"/>
                      <a:pt x="22" y="19"/>
                    </a:cubicBezTo>
                    <a:cubicBezTo>
                      <a:pt x="22" y="18"/>
                      <a:pt x="22" y="18"/>
                      <a:pt x="22" y="17"/>
                    </a:cubicBezTo>
                    <a:cubicBezTo>
                      <a:pt x="22" y="18"/>
                      <a:pt x="22" y="18"/>
                      <a:pt x="22" y="19"/>
                    </a:cubicBezTo>
                    <a:cubicBezTo>
                      <a:pt x="23" y="23"/>
                      <a:pt x="22" y="27"/>
                      <a:pt x="22" y="31"/>
                    </a:cubicBezTo>
                    <a:cubicBezTo>
                      <a:pt x="22" y="31"/>
                      <a:pt x="22" y="32"/>
                      <a:pt x="22" y="32"/>
                    </a:cubicBezTo>
                    <a:moveTo>
                      <a:pt x="7" y="13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moveTo>
                      <a:pt x="37" y="14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moveTo>
                      <a:pt x="6" y="13"/>
                    </a:move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moveTo>
                      <a:pt x="38" y="13"/>
                    </a:moveTo>
                    <a:cubicBezTo>
                      <a:pt x="38" y="13"/>
                      <a:pt x="38" y="13"/>
                      <a:pt x="38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8" y="13"/>
                      <a:pt x="38" y="13"/>
                      <a:pt x="38" y="13"/>
                    </a:cubicBezTo>
                    <a:moveTo>
                      <a:pt x="12" y="14"/>
                    </a:move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2" y="14"/>
                      <a:pt x="12" y="14"/>
                    </a:cubicBezTo>
                    <a:moveTo>
                      <a:pt x="33" y="13"/>
                    </a:moveTo>
                    <a:cubicBezTo>
                      <a:pt x="33" y="13"/>
                      <a:pt x="33" y="13"/>
                      <a:pt x="33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3" y="13"/>
                      <a:pt x="33" y="13"/>
                      <a:pt x="33" y="13"/>
                    </a:cubicBezTo>
                    <a:moveTo>
                      <a:pt x="8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8" y="14"/>
                      <a:pt x="8" y="14"/>
                      <a:pt x="8" y="14"/>
                    </a:cubicBezTo>
                    <a:moveTo>
                      <a:pt x="36" y="14"/>
                    </a:moveTo>
                    <a:cubicBezTo>
                      <a:pt x="36" y="14"/>
                      <a:pt x="36" y="14"/>
                      <a:pt x="36" y="14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6" y="14"/>
                      <a:pt x="36" y="14"/>
                      <a:pt x="36" y="14"/>
                    </a:cubicBezTo>
                    <a:moveTo>
                      <a:pt x="12" y="14"/>
                    </a:move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4"/>
                      <a:pt x="12" y="14"/>
                      <a:pt x="12" y="14"/>
                    </a:cubicBezTo>
                    <a:moveTo>
                      <a:pt x="32" y="14"/>
                    </a:move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moveTo>
                      <a:pt x="23" y="14"/>
                    </a:moveTo>
                    <a:cubicBezTo>
                      <a:pt x="23" y="13"/>
                      <a:pt x="23" y="13"/>
                      <a:pt x="23" y="12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4"/>
                      <a:pt x="23" y="14"/>
                      <a:pt x="23" y="14"/>
                    </a:cubicBezTo>
                    <a:moveTo>
                      <a:pt x="21" y="14"/>
                    </a:moveTo>
                    <a:cubicBezTo>
                      <a:pt x="21" y="13"/>
                      <a:pt x="21" y="13"/>
                      <a:pt x="21" y="13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3"/>
                      <a:pt x="21" y="13"/>
                      <a:pt x="21" y="14"/>
                    </a:cubicBezTo>
                    <a:moveTo>
                      <a:pt x="15" y="13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moveTo>
                      <a:pt x="29" y="13"/>
                    </a:move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29" y="13"/>
                      <a:pt x="29" y="13"/>
                      <a:pt x="29" y="13"/>
                    </a:cubicBezTo>
                    <a:moveTo>
                      <a:pt x="14" y="12"/>
                    </a:move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moveTo>
                      <a:pt x="30" y="13"/>
                    </a:move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0" y="13"/>
                      <a:pt x="30" y="13"/>
                      <a:pt x="30" y="13"/>
                    </a:cubicBezTo>
                    <a:moveTo>
                      <a:pt x="11" y="13"/>
                    </a:move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moveTo>
                      <a:pt x="34" y="13"/>
                    </a:moveTo>
                    <a:cubicBezTo>
                      <a:pt x="34" y="13"/>
                      <a:pt x="34" y="13"/>
                      <a:pt x="34" y="13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34" y="13"/>
                      <a:pt x="34" y="13"/>
                      <a:pt x="34" y="13"/>
                    </a:cubicBezTo>
                    <a:moveTo>
                      <a:pt x="35" y="13"/>
                    </a:moveTo>
                    <a:cubicBezTo>
                      <a:pt x="35" y="13"/>
                      <a:pt x="35" y="13"/>
                      <a:pt x="35" y="13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3"/>
                      <a:pt x="35" y="13"/>
                      <a:pt x="35" y="13"/>
                    </a:cubicBezTo>
                    <a:moveTo>
                      <a:pt x="9" y="13"/>
                    </a:moveTo>
                    <a:cubicBezTo>
                      <a:pt x="9" y="12"/>
                      <a:pt x="9" y="12"/>
                      <a:pt x="9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9" y="13"/>
                      <a:pt x="9" y="13"/>
                      <a:pt x="9" y="13"/>
                    </a:cubicBezTo>
                    <a:moveTo>
                      <a:pt x="16" y="13"/>
                    </a:moveTo>
                    <a:cubicBezTo>
                      <a:pt x="16" y="12"/>
                      <a:pt x="16" y="12"/>
                      <a:pt x="16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moveTo>
                      <a:pt x="29" y="13"/>
                    </a:move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9" y="13"/>
                      <a:pt x="29" y="13"/>
                      <a:pt x="29" y="13"/>
                    </a:cubicBezTo>
                    <a:moveTo>
                      <a:pt x="20" y="13"/>
                    </a:moveTo>
                    <a:cubicBezTo>
                      <a:pt x="20" y="13"/>
                      <a:pt x="20" y="13"/>
                      <a:pt x="20" y="13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0" y="13"/>
                    </a:cubicBezTo>
                    <a:moveTo>
                      <a:pt x="24" y="13"/>
                    </a:moveTo>
                    <a:cubicBezTo>
                      <a:pt x="24" y="12"/>
                      <a:pt x="23" y="12"/>
                      <a:pt x="23" y="12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4" y="13"/>
                      <a:pt x="24" y="13"/>
                      <a:pt x="24" y="13"/>
                    </a:cubicBezTo>
                    <a:moveTo>
                      <a:pt x="20" y="12"/>
                    </a:moveTo>
                    <a:cubicBezTo>
                      <a:pt x="19" y="12"/>
                      <a:pt x="19" y="12"/>
                      <a:pt x="19" y="12"/>
                    </a:cubicBezTo>
                    <a:cubicBezTo>
                      <a:pt x="20" y="12"/>
                      <a:pt x="21" y="11"/>
                      <a:pt x="21" y="10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1" y="11"/>
                      <a:pt x="20" y="12"/>
                      <a:pt x="20" y="12"/>
                    </a:cubicBezTo>
                    <a:moveTo>
                      <a:pt x="25" y="12"/>
                    </a:move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4" y="11"/>
                      <a:pt x="24" y="12"/>
                      <a:pt x="25" y="12"/>
                    </a:cubicBezTo>
                    <a:cubicBezTo>
                      <a:pt x="25" y="12"/>
                      <a:pt x="25" y="12"/>
                      <a:pt x="25" y="12"/>
                    </a:cubicBezTo>
                    <a:moveTo>
                      <a:pt x="22" y="12"/>
                    </a:moveTo>
                    <a:cubicBezTo>
                      <a:pt x="22" y="11"/>
                      <a:pt x="22" y="10"/>
                      <a:pt x="22" y="9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10"/>
                      <a:pt x="22" y="11"/>
                      <a:pt x="22" y="12"/>
                    </a:cubicBezTo>
                    <a:moveTo>
                      <a:pt x="21" y="7"/>
                    </a:moveTo>
                    <a:cubicBezTo>
                      <a:pt x="21" y="7"/>
                      <a:pt x="21" y="7"/>
                      <a:pt x="21" y="7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1" y="7"/>
                      <a:pt x="21" y="7"/>
                      <a:pt x="21" y="7"/>
                    </a:cubicBezTo>
                    <a:moveTo>
                      <a:pt x="23" y="7"/>
                    </a:move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moveTo>
                      <a:pt x="20" y="6"/>
                    </a:move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moveTo>
                      <a:pt x="24" y="6"/>
                    </a:moveTo>
                    <a:cubicBezTo>
                      <a:pt x="24" y="6"/>
                      <a:pt x="24" y="6"/>
                      <a:pt x="24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4" y="6"/>
                      <a:pt x="24" y="6"/>
                      <a:pt x="24" y="6"/>
                    </a:cubicBezTo>
                    <a:moveTo>
                      <a:pt x="17" y="6"/>
                    </a:moveTo>
                    <a:cubicBezTo>
                      <a:pt x="17" y="6"/>
                      <a:pt x="17" y="6"/>
                      <a:pt x="17" y="6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moveTo>
                      <a:pt x="27" y="6"/>
                    </a:moveTo>
                    <a:cubicBezTo>
                      <a:pt x="27" y="6"/>
                      <a:pt x="27" y="6"/>
                      <a:pt x="27" y="6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7" y="6"/>
                      <a:pt x="27" y="6"/>
                      <a:pt x="27" y="6"/>
                    </a:cubicBezTo>
                    <a:moveTo>
                      <a:pt x="23" y="7"/>
                    </a:moveTo>
                    <a:cubicBezTo>
                      <a:pt x="23" y="6"/>
                      <a:pt x="23" y="5"/>
                      <a:pt x="23" y="4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3" y="7"/>
                      <a:pt x="23" y="7"/>
                      <a:pt x="23" y="7"/>
                    </a:cubicBezTo>
                    <a:moveTo>
                      <a:pt x="21" y="7"/>
                    </a:moveTo>
                    <a:cubicBezTo>
                      <a:pt x="21" y="6"/>
                      <a:pt x="21" y="6"/>
                      <a:pt x="21" y="6"/>
                    </a:cubicBezTo>
                    <a:cubicBezTo>
                      <a:pt x="21" y="6"/>
                      <a:pt x="21" y="6"/>
                      <a:pt x="21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1" y="5"/>
                      <a:pt x="21" y="6"/>
                      <a:pt x="21" y="7"/>
                    </a:cubicBezTo>
                    <a:moveTo>
                      <a:pt x="16" y="4"/>
                    </a:moveTo>
                    <a:cubicBezTo>
                      <a:pt x="15" y="4"/>
                      <a:pt x="15" y="4"/>
                      <a:pt x="15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moveTo>
                      <a:pt x="29" y="4"/>
                    </a:move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moveTo>
                      <a:pt x="12" y="7"/>
                    </a:moveTo>
                    <a:cubicBezTo>
                      <a:pt x="12" y="7"/>
                      <a:pt x="11" y="7"/>
                      <a:pt x="11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4"/>
                      <a:pt x="15" y="4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20" y="7"/>
                      <a:pt x="20" y="7"/>
                    </a:cubicBezTo>
                    <a:cubicBezTo>
                      <a:pt x="21" y="7"/>
                      <a:pt x="21" y="8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10"/>
                      <a:pt x="20" y="11"/>
                      <a:pt x="19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1" y="14"/>
                      <a:pt x="21" y="15"/>
                      <a:pt x="21" y="15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1" y="16"/>
                      <a:pt x="21" y="17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20"/>
                      <a:pt x="21" y="21"/>
                      <a:pt x="20" y="21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2"/>
                      <a:pt x="18" y="22"/>
                      <a:pt x="18" y="22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3"/>
                      <a:pt x="18" y="23"/>
                      <a:pt x="19" y="2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4"/>
                      <a:pt x="21" y="24"/>
                      <a:pt x="21" y="25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21" y="26"/>
                      <a:pt x="20" y="27"/>
                      <a:pt x="20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21" y="27"/>
                      <a:pt x="21" y="28"/>
                      <a:pt x="21" y="28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1" y="29"/>
                      <a:pt x="21" y="30"/>
                      <a:pt x="20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30"/>
                      <a:pt x="19" y="30"/>
                      <a:pt x="19" y="30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8" y="29"/>
                      <a:pt x="18" y="28"/>
                      <a:pt x="18" y="28"/>
                    </a:cubicBezTo>
                    <a:cubicBezTo>
                      <a:pt x="18" y="27"/>
                      <a:pt x="18" y="27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26"/>
                      <a:pt x="17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4" y="25"/>
                      <a:pt x="14" y="25"/>
                      <a:pt x="13" y="25"/>
                    </a:cubicBezTo>
                    <a:cubicBezTo>
                      <a:pt x="13" y="25"/>
                      <a:pt x="12" y="25"/>
                      <a:pt x="12" y="25"/>
                    </a:cubicBezTo>
                    <a:cubicBezTo>
                      <a:pt x="12" y="24"/>
                      <a:pt x="11" y="24"/>
                      <a:pt x="11" y="24"/>
                    </a:cubicBezTo>
                    <a:cubicBezTo>
                      <a:pt x="11" y="23"/>
                      <a:pt x="11" y="23"/>
                      <a:pt x="1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0" y="22"/>
                      <a:pt x="10" y="23"/>
                      <a:pt x="10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0" y="24"/>
                      <a:pt x="10" y="23"/>
                      <a:pt x="10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9" y="23"/>
                      <a:pt x="9" y="25"/>
                      <a:pt x="10" y="25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6"/>
                      <a:pt x="12" y="26"/>
                      <a:pt x="13" y="26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6" y="29"/>
                      <a:pt x="16" y="29"/>
                      <a:pt x="17" y="29"/>
                    </a:cubicBezTo>
                    <a:cubicBezTo>
                      <a:pt x="17" y="29"/>
                      <a:pt x="18" y="30"/>
                      <a:pt x="18" y="30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4"/>
                      <a:pt x="21" y="35"/>
                      <a:pt x="20" y="36"/>
                    </a:cubicBezTo>
                    <a:cubicBezTo>
                      <a:pt x="20" y="36"/>
                      <a:pt x="20" y="36"/>
                      <a:pt x="19" y="36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20" y="37"/>
                      <a:pt x="20" y="37"/>
                      <a:pt x="20" y="38"/>
                    </a:cubicBezTo>
                    <a:cubicBezTo>
                      <a:pt x="20" y="38"/>
                      <a:pt x="20" y="38"/>
                      <a:pt x="20" y="38"/>
                    </a:cubicBezTo>
                    <a:cubicBezTo>
                      <a:pt x="20" y="38"/>
                      <a:pt x="20" y="38"/>
                      <a:pt x="20" y="38"/>
                    </a:cubicBezTo>
                    <a:cubicBezTo>
                      <a:pt x="21" y="38"/>
                      <a:pt x="21" y="38"/>
                      <a:pt x="21" y="38"/>
                    </a:cubicBezTo>
                    <a:cubicBezTo>
                      <a:pt x="21" y="39"/>
                      <a:pt x="21" y="41"/>
                      <a:pt x="21" y="42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21" y="43"/>
                      <a:pt x="21" y="44"/>
                      <a:pt x="21" y="44"/>
                    </a:cubicBezTo>
                    <a:cubicBezTo>
                      <a:pt x="21" y="44"/>
                      <a:pt x="21" y="44"/>
                      <a:pt x="21" y="44"/>
                    </a:cubicBezTo>
                    <a:cubicBezTo>
                      <a:pt x="20" y="45"/>
                      <a:pt x="20" y="46"/>
                      <a:pt x="20" y="46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5"/>
                      <a:pt x="21" y="44"/>
                      <a:pt x="21" y="43"/>
                    </a:cubicBezTo>
                    <a:cubicBezTo>
                      <a:pt x="21" y="43"/>
                      <a:pt x="21" y="43"/>
                      <a:pt x="21" y="43"/>
                    </a:cubicBezTo>
                    <a:cubicBezTo>
                      <a:pt x="21" y="43"/>
                      <a:pt x="21" y="43"/>
                      <a:pt x="21" y="43"/>
                    </a:cubicBezTo>
                    <a:cubicBezTo>
                      <a:pt x="20" y="44"/>
                      <a:pt x="20" y="44"/>
                      <a:pt x="20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21" y="43"/>
                      <a:pt x="21" y="43"/>
                      <a:pt x="21" y="43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20" y="43"/>
                      <a:pt x="20" y="43"/>
                      <a:pt x="20" y="43"/>
                    </a:cubicBezTo>
                    <a:cubicBezTo>
                      <a:pt x="20" y="42"/>
                      <a:pt x="20" y="41"/>
                      <a:pt x="19" y="40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8" y="40"/>
                      <a:pt x="18" y="40"/>
                      <a:pt x="18" y="40"/>
                    </a:cubicBezTo>
                    <a:cubicBezTo>
                      <a:pt x="19" y="41"/>
                      <a:pt x="19" y="41"/>
                      <a:pt x="19" y="41"/>
                    </a:cubicBezTo>
                    <a:cubicBezTo>
                      <a:pt x="19" y="41"/>
                      <a:pt x="19" y="42"/>
                      <a:pt x="19" y="42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8" y="44"/>
                      <a:pt x="18" y="44"/>
                      <a:pt x="18" y="44"/>
                    </a:cubicBezTo>
                    <a:cubicBezTo>
                      <a:pt x="18" y="44"/>
                      <a:pt x="18" y="44"/>
                      <a:pt x="18" y="44"/>
                    </a:cubicBezTo>
                    <a:cubicBezTo>
                      <a:pt x="18" y="44"/>
                      <a:pt x="18" y="45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9" y="47"/>
                      <a:pt x="18" y="48"/>
                      <a:pt x="18" y="49"/>
                    </a:cubicBezTo>
                    <a:cubicBezTo>
                      <a:pt x="18" y="49"/>
                      <a:pt x="18" y="49"/>
                      <a:pt x="18" y="49"/>
                    </a:cubicBezTo>
                    <a:cubicBezTo>
                      <a:pt x="17" y="49"/>
                      <a:pt x="17" y="49"/>
                      <a:pt x="17" y="49"/>
                    </a:cubicBezTo>
                    <a:cubicBezTo>
                      <a:pt x="17" y="49"/>
                      <a:pt x="17" y="49"/>
                      <a:pt x="17" y="49"/>
                    </a:cubicBezTo>
                    <a:cubicBezTo>
                      <a:pt x="17" y="49"/>
                      <a:pt x="17" y="49"/>
                      <a:pt x="17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49"/>
                      <a:pt x="15" y="49"/>
                      <a:pt x="15" y="49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4" y="49"/>
                      <a:pt x="14" y="49"/>
                      <a:pt x="14" y="49"/>
                    </a:cubicBezTo>
                    <a:cubicBezTo>
                      <a:pt x="14" y="49"/>
                      <a:pt x="14" y="49"/>
                      <a:pt x="14" y="49"/>
                    </a:cubicBezTo>
                    <a:cubicBezTo>
                      <a:pt x="14" y="49"/>
                      <a:pt x="13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5" y="44"/>
                      <a:pt x="15" y="44"/>
                    </a:cubicBezTo>
                    <a:cubicBezTo>
                      <a:pt x="15" y="44"/>
                      <a:pt x="16" y="43"/>
                      <a:pt x="16" y="42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5" y="41"/>
                      <a:pt x="15" y="42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5" y="40"/>
                      <a:pt x="15" y="40"/>
                      <a:pt x="15" y="40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2" y="40"/>
                      <a:pt x="13" y="42"/>
                      <a:pt x="15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4" y="44"/>
                      <a:pt x="14" y="44"/>
                    </a:cubicBezTo>
                    <a:cubicBezTo>
                      <a:pt x="14" y="44"/>
                      <a:pt x="14" y="43"/>
                      <a:pt x="13" y="43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0" y="45"/>
                      <a:pt x="10" y="45"/>
                      <a:pt x="10" y="45"/>
                    </a:cubicBezTo>
                    <a:cubicBezTo>
                      <a:pt x="10" y="45"/>
                      <a:pt x="10" y="45"/>
                      <a:pt x="10" y="45"/>
                    </a:cubicBezTo>
                    <a:cubicBezTo>
                      <a:pt x="10" y="45"/>
                      <a:pt x="10" y="45"/>
                      <a:pt x="10" y="45"/>
                    </a:cubicBezTo>
                    <a:cubicBezTo>
                      <a:pt x="10" y="45"/>
                      <a:pt x="10" y="45"/>
                      <a:pt x="10" y="4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4"/>
                      <a:pt x="9" y="44"/>
                      <a:pt x="9" y="44"/>
                    </a:cubicBezTo>
                    <a:cubicBezTo>
                      <a:pt x="10" y="43"/>
                      <a:pt x="10" y="43"/>
                      <a:pt x="10" y="43"/>
                    </a:cubicBezTo>
                    <a:cubicBezTo>
                      <a:pt x="10" y="43"/>
                      <a:pt x="10" y="43"/>
                      <a:pt x="10" y="43"/>
                    </a:cubicBezTo>
                    <a:cubicBezTo>
                      <a:pt x="10" y="43"/>
                      <a:pt x="10" y="43"/>
                      <a:pt x="10" y="4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11" y="43"/>
                      <a:pt x="12" y="43"/>
                      <a:pt x="12" y="42"/>
                    </a:cubicBezTo>
                    <a:cubicBezTo>
                      <a:pt x="12" y="42"/>
                      <a:pt x="12" y="42"/>
                      <a:pt x="12" y="42"/>
                    </a:cubicBezTo>
                    <a:cubicBezTo>
                      <a:pt x="12" y="42"/>
                      <a:pt x="12" y="42"/>
                      <a:pt x="12" y="42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0" y="42"/>
                      <a:pt x="10" y="42"/>
                      <a:pt x="10" y="41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9" y="40"/>
                      <a:pt x="9" y="40"/>
                      <a:pt x="9" y="40"/>
                    </a:cubicBezTo>
                    <a:cubicBezTo>
                      <a:pt x="9" y="40"/>
                      <a:pt x="9" y="39"/>
                      <a:pt x="8" y="38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8" y="39"/>
                      <a:pt x="9" y="40"/>
                      <a:pt x="9" y="40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8" y="41"/>
                      <a:pt x="8" y="41"/>
                      <a:pt x="8" y="41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5" y="38"/>
                      <a:pt x="6" y="38"/>
                      <a:pt x="6" y="38"/>
                    </a:cubicBezTo>
                    <a:cubicBezTo>
                      <a:pt x="6" y="37"/>
                      <a:pt x="6" y="36"/>
                      <a:pt x="6" y="36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8" y="36"/>
                      <a:pt x="8" y="37"/>
                      <a:pt x="8" y="37"/>
                    </a:cubicBezTo>
                    <a:cubicBezTo>
                      <a:pt x="9" y="38"/>
                      <a:pt x="9" y="38"/>
                      <a:pt x="10" y="38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11" y="38"/>
                      <a:pt x="11" y="38"/>
                      <a:pt x="11" y="37"/>
                    </a:cubicBezTo>
                    <a:cubicBezTo>
                      <a:pt x="11" y="37"/>
                      <a:pt x="11" y="37"/>
                      <a:pt x="11" y="37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2" y="37"/>
                      <a:pt x="13" y="37"/>
                      <a:pt x="13" y="37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3" y="37"/>
                      <a:pt x="13" y="37"/>
                      <a:pt x="13" y="37"/>
                    </a:cubicBezTo>
                    <a:cubicBezTo>
                      <a:pt x="13" y="36"/>
                      <a:pt x="13" y="36"/>
                      <a:pt x="12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1" y="36"/>
                      <a:pt x="11" y="36"/>
                      <a:pt x="10" y="36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9" y="36"/>
                      <a:pt x="9" y="36"/>
                      <a:pt x="8" y="36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4"/>
                      <a:pt x="8" y="34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6" y="35"/>
                      <a:pt x="6" y="35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5" y="36"/>
                      <a:pt x="5" y="36"/>
                      <a:pt x="4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3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5" y="31"/>
                      <a:pt x="6" y="31"/>
                      <a:pt x="6" y="31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8" y="32"/>
                      <a:pt x="9" y="32"/>
                      <a:pt x="10" y="32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3"/>
                      <a:pt x="11" y="33"/>
                      <a:pt x="11" y="33"/>
                    </a:cubicBezTo>
                    <a:cubicBezTo>
                      <a:pt x="11" y="33"/>
                      <a:pt x="11" y="33"/>
                      <a:pt x="12" y="33"/>
                    </a:cubicBezTo>
                    <a:cubicBezTo>
                      <a:pt x="12" y="33"/>
                      <a:pt x="12" y="34"/>
                      <a:pt x="13" y="34"/>
                    </a:cubicBezTo>
                    <a:cubicBezTo>
                      <a:pt x="14" y="35"/>
                      <a:pt x="14" y="35"/>
                      <a:pt x="15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4" y="34"/>
                      <a:pt x="14" y="34"/>
                      <a:pt x="14" y="33"/>
                    </a:cubicBezTo>
                    <a:cubicBezTo>
                      <a:pt x="13" y="33"/>
                      <a:pt x="13" y="32"/>
                      <a:pt x="13" y="31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0" y="30"/>
                      <a:pt x="9" y="30"/>
                      <a:pt x="8" y="30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29"/>
                      <a:pt x="7" y="29"/>
                      <a:pt x="7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6" y="28"/>
                      <a:pt x="6" y="28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2" y="27"/>
                      <a:pt x="2" y="26"/>
                      <a:pt x="2" y="24"/>
                    </a:cubicBezTo>
                    <a:cubicBezTo>
                      <a:pt x="2" y="24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8" y="21"/>
                      <a:pt x="8" y="20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8" y="19"/>
                      <a:pt x="8" y="19"/>
                      <a:pt x="7" y="19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6" y="19"/>
                      <a:pt x="6" y="20"/>
                      <a:pt x="6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0"/>
                      <a:pt x="4" y="20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3" y="18"/>
                      <a:pt x="3" y="17"/>
                      <a:pt x="4" y="16"/>
                    </a:cubicBezTo>
                    <a:cubicBezTo>
                      <a:pt x="4" y="15"/>
                      <a:pt x="5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9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4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3" y="14"/>
                    </a:cubicBezTo>
                    <a:cubicBezTo>
                      <a:pt x="13" y="14"/>
                      <a:pt x="14" y="14"/>
                      <a:pt x="14" y="14"/>
                    </a:cubicBezTo>
                    <a:cubicBezTo>
                      <a:pt x="14" y="14"/>
                      <a:pt x="15" y="14"/>
                      <a:pt x="15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6" y="14"/>
                      <a:pt x="16" y="14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1"/>
                      <a:pt x="16" y="11"/>
                      <a:pt x="16" y="12"/>
                    </a:cubicBezTo>
                    <a:cubicBezTo>
                      <a:pt x="16" y="12"/>
                      <a:pt x="15" y="12"/>
                      <a:pt x="15" y="12"/>
                    </a:cubicBezTo>
                    <a:cubicBezTo>
                      <a:pt x="15" y="12"/>
                      <a:pt x="14" y="12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3" y="12"/>
                      <a:pt x="13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1" y="13"/>
                      <a:pt x="10" y="12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8" y="13"/>
                      <a:pt x="8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1"/>
                      <a:pt x="6" y="10"/>
                      <a:pt x="6" y="9"/>
                    </a:cubicBezTo>
                    <a:cubicBezTo>
                      <a:pt x="7" y="8"/>
                      <a:pt x="8" y="7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8"/>
                      <a:pt x="11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3" y="8"/>
                      <a:pt x="13" y="8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8"/>
                      <a:pt x="15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6"/>
                      <a:pt x="14" y="6"/>
                      <a:pt x="14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moveTo>
                      <a:pt x="29" y="6"/>
                    </a:moveTo>
                    <a:cubicBezTo>
                      <a:pt x="29" y="6"/>
                      <a:pt x="29" y="6"/>
                      <a:pt x="29" y="6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4"/>
                      <a:pt x="29" y="4"/>
                      <a:pt x="30" y="4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2" y="4"/>
                      <a:pt x="33" y="4"/>
                      <a:pt x="33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33" y="7"/>
                      <a:pt x="33" y="7"/>
                      <a:pt x="32" y="7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0" y="6"/>
                      <a:pt x="30" y="6"/>
                      <a:pt x="29" y="7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9" y="8"/>
                      <a:pt x="30" y="8"/>
                      <a:pt x="30" y="7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1" y="8"/>
                      <a:pt x="32" y="8"/>
                      <a:pt x="32" y="8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3" y="8"/>
                      <a:pt x="33" y="8"/>
                      <a:pt x="34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4" y="7"/>
                      <a:pt x="35" y="7"/>
                      <a:pt x="35" y="7"/>
                    </a:cubicBezTo>
                    <a:cubicBezTo>
                      <a:pt x="36" y="7"/>
                      <a:pt x="37" y="8"/>
                      <a:pt x="38" y="9"/>
                    </a:cubicBezTo>
                    <a:cubicBezTo>
                      <a:pt x="39" y="10"/>
                      <a:pt x="39" y="11"/>
                      <a:pt x="38" y="12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3"/>
                      <a:pt x="36" y="13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2"/>
                      <a:pt x="33" y="13"/>
                      <a:pt x="33" y="13"/>
                    </a:cubicBezTo>
                    <a:cubicBezTo>
                      <a:pt x="33" y="13"/>
                      <a:pt x="32" y="13"/>
                      <a:pt x="32" y="13"/>
                    </a:cubicBezTo>
                    <a:cubicBezTo>
                      <a:pt x="32" y="13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0" y="12"/>
                      <a:pt x="30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8" y="11"/>
                      <a:pt x="27" y="11"/>
                      <a:pt x="27" y="10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8" y="14"/>
                      <a:pt x="29" y="14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1" y="14"/>
                      <a:pt x="31" y="14"/>
                      <a:pt x="32" y="14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3" y="15"/>
                      <a:pt x="33" y="14"/>
                      <a:pt x="34" y="14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5" y="14"/>
                      <a:pt x="36" y="15"/>
                      <a:pt x="36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39" y="14"/>
                      <a:pt x="40" y="15"/>
                      <a:pt x="41" y="16"/>
                    </a:cubicBezTo>
                    <a:cubicBezTo>
                      <a:pt x="41" y="17"/>
                      <a:pt x="41" y="18"/>
                      <a:pt x="41" y="19"/>
                    </a:cubicBezTo>
                    <a:cubicBezTo>
                      <a:pt x="41" y="20"/>
                      <a:pt x="41" y="20"/>
                      <a:pt x="41" y="20"/>
                    </a:cubicBezTo>
                    <a:cubicBezTo>
                      <a:pt x="41" y="20"/>
                      <a:pt x="41" y="20"/>
                      <a:pt x="41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38" y="20"/>
                      <a:pt x="38" y="19"/>
                      <a:pt x="38" y="19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9"/>
                      <a:pt x="36" y="19"/>
                      <a:pt x="36" y="19"/>
                    </a:cubicBezTo>
                    <a:cubicBezTo>
                      <a:pt x="36" y="19"/>
                      <a:pt x="36" y="19"/>
                      <a:pt x="36" y="19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6" y="22"/>
                      <a:pt x="36" y="22"/>
                      <a:pt x="36" y="22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2"/>
                      <a:pt x="36" y="22"/>
                      <a:pt x="36" y="22"/>
                    </a:cubicBezTo>
                    <a:cubicBezTo>
                      <a:pt x="36" y="22"/>
                      <a:pt x="36" y="22"/>
                      <a:pt x="36" y="22"/>
                    </a:cubicBezTo>
                    <a:cubicBezTo>
                      <a:pt x="36" y="22"/>
                      <a:pt x="36" y="22"/>
                      <a:pt x="36" y="22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20"/>
                      <a:pt x="37" y="21"/>
                      <a:pt x="37" y="21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7" y="21"/>
                      <a:pt x="37" y="20"/>
                      <a:pt x="37" y="20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8" y="23"/>
                      <a:pt x="38" y="23"/>
                      <a:pt x="38" y="23"/>
                    </a:cubicBezTo>
                    <a:cubicBezTo>
                      <a:pt x="38" y="23"/>
                      <a:pt x="38" y="23"/>
                      <a:pt x="38" y="23"/>
                    </a:cubicBezTo>
                    <a:cubicBezTo>
                      <a:pt x="38" y="23"/>
                      <a:pt x="38" y="23"/>
                      <a:pt x="38" y="23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37" y="24"/>
                      <a:pt x="37" y="24"/>
                      <a:pt x="37" y="24"/>
                    </a:cubicBezTo>
                    <a:cubicBezTo>
                      <a:pt x="37" y="24"/>
                      <a:pt x="37" y="24"/>
                      <a:pt x="37" y="24"/>
                    </a:cubicBezTo>
                    <a:cubicBezTo>
                      <a:pt x="37" y="24"/>
                      <a:pt x="37" y="24"/>
                      <a:pt x="36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24"/>
                      <a:pt x="40" y="24"/>
                      <a:pt x="40" y="24"/>
                    </a:cubicBezTo>
                    <a:cubicBezTo>
                      <a:pt x="40" y="24"/>
                      <a:pt x="40" y="24"/>
                      <a:pt x="40" y="24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2" y="24"/>
                      <a:pt x="42" y="24"/>
                      <a:pt x="42" y="24"/>
                    </a:cubicBezTo>
                    <a:cubicBezTo>
                      <a:pt x="43" y="26"/>
                      <a:pt x="43" y="27"/>
                      <a:pt x="42" y="28"/>
                    </a:cubicBezTo>
                    <a:cubicBezTo>
                      <a:pt x="42" y="28"/>
                      <a:pt x="42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39" y="29"/>
                      <a:pt x="39" y="29"/>
                      <a:pt x="39" y="29"/>
                    </a:cubicBezTo>
                    <a:cubicBezTo>
                      <a:pt x="39" y="29"/>
                      <a:pt x="39" y="29"/>
                      <a:pt x="39" y="29"/>
                    </a:cubicBezTo>
                    <a:cubicBezTo>
                      <a:pt x="39" y="28"/>
                      <a:pt x="38" y="28"/>
                      <a:pt x="38" y="28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37" y="29"/>
                      <a:pt x="37" y="29"/>
                      <a:pt x="36" y="29"/>
                    </a:cubicBezTo>
                    <a:cubicBezTo>
                      <a:pt x="36" y="29"/>
                      <a:pt x="36" y="29"/>
                      <a:pt x="36" y="2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5" y="30"/>
                      <a:pt x="35" y="30"/>
                      <a:pt x="34" y="31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2"/>
                      <a:pt x="31" y="33"/>
                      <a:pt x="31" y="33"/>
                    </a:cubicBezTo>
                    <a:cubicBezTo>
                      <a:pt x="30" y="34"/>
                      <a:pt x="30" y="34"/>
                      <a:pt x="29" y="34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30" y="35"/>
                      <a:pt x="30" y="35"/>
                      <a:pt x="30" y="35"/>
                    </a:cubicBezTo>
                    <a:cubicBezTo>
                      <a:pt x="30" y="35"/>
                      <a:pt x="31" y="35"/>
                      <a:pt x="31" y="34"/>
                    </a:cubicBezTo>
                    <a:cubicBezTo>
                      <a:pt x="32" y="34"/>
                      <a:pt x="32" y="33"/>
                      <a:pt x="33" y="33"/>
                    </a:cubicBezTo>
                    <a:cubicBezTo>
                      <a:pt x="33" y="33"/>
                      <a:pt x="33" y="33"/>
                      <a:pt x="33" y="33"/>
                    </a:cubicBezTo>
                    <a:cubicBezTo>
                      <a:pt x="34" y="33"/>
                      <a:pt x="34" y="33"/>
                      <a:pt x="35" y="33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6" y="32"/>
                      <a:pt x="37" y="32"/>
                      <a:pt x="37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9" y="31"/>
                      <a:pt x="39" y="31"/>
                      <a:pt x="40" y="31"/>
                    </a:cubicBezTo>
                    <a:cubicBezTo>
                      <a:pt x="40" y="32"/>
                      <a:pt x="40" y="32"/>
                      <a:pt x="40" y="32"/>
                    </a:cubicBezTo>
                    <a:cubicBezTo>
                      <a:pt x="40" y="32"/>
                      <a:pt x="40" y="32"/>
                      <a:pt x="40" y="32"/>
                    </a:cubicBezTo>
                    <a:cubicBezTo>
                      <a:pt x="40" y="32"/>
                      <a:pt x="40" y="32"/>
                      <a:pt x="40" y="32"/>
                    </a:cubicBezTo>
                    <a:cubicBezTo>
                      <a:pt x="40" y="32"/>
                      <a:pt x="40" y="32"/>
                      <a:pt x="40" y="32"/>
                    </a:cubicBezTo>
                    <a:cubicBezTo>
                      <a:pt x="41" y="32"/>
                      <a:pt x="41" y="32"/>
                      <a:pt x="41" y="32"/>
                    </a:cubicBezTo>
                    <a:cubicBezTo>
                      <a:pt x="41" y="33"/>
                      <a:pt x="41" y="33"/>
                      <a:pt x="42" y="33"/>
                    </a:cubicBezTo>
                    <a:cubicBezTo>
                      <a:pt x="42" y="34"/>
                      <a:pt x="42" y="34"/>
                      <a:pt x="42" y="34"/>
                    </a:cubicBezTo>
                    <a:cubicBezTo>
                      <a:pt x="41" y="35"/>
                      <a:pt x="41" y="35"/>
                      <a:pt x="41" y="35"/>
                    </a:cubicBezTo>
                    <a:cubicBezTo>
                      <a:pt x="41" y="35"/>
                      <a:pt x="41" y="35"/>
                      <a:pt x="41" y="35"/>
                    </a:cubicBezTo>
                    <a:cubicBezTo>
                      <a:pt x="41" y="35"/>
                      <a:pt x="41" y="35"/>
                      <a:pt x="41" y="35"/>
                    </a:cubicBezTo>
                    <a:cubicBezTo>
                      <a:pt x="41" y="35"/>
                      <a:pt x="41" y="35"/>
                      <a:pt x="41" y="35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0" y="36"/>
                      <a:pt x="39" y="36"/>
                      <a:pt x="39" y="35"/>
                    </a:cubicBezTo>
                    <a:cubicBezTo>
                      <a:pt x="39" y="35"/>
                      <a:pt x="39" y="35"/>
                      <a:pt x="39" y="35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8" y="35"/>
                      <a:pt x="38" y="34"/>
                      <a:pt x="37" y="34"/>
                    </a:cubicBezTo>
                    <a:cubicBezTo>
                      <a:pt x="37" y="34"/>
                      <a:pt x="37" y="34"/>
                      <a:pt x="37" y="34"/>
                    </a:cubicBezTo>
                    <a:cubicBezTo>
                      <a:pt x="37" y="34"/>
                      <a:pt x="37" y="34"/>
                      <a:pt x="36" y="35"/>
                    </a:cubicBezTo>
                    <a:cubicBezTo>
                      <a:pt x="36" y="36"/>
                      <a:pt x="36" y="36"/>
                      <a:pt x="36" y="36"/>
                    </a:cubicBezTo>
                    <a:cubicBezTo>
                      <a:pt x="36" y="36"/>
                      <a:pt x="35" y="36"/>
                      <a:pt x="35" y="36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34" y="36"/>
                      <a:pt x="33" y="36"/>
                      <a:pt x="32" y="35"/>
                    </a:cubicBezTo>
                    <a:cubicBezTo>
                      <a:pt x="32" y="35"/>
                      <a:pt x="32" y="35"/>
                      <a:pt x="32" y="35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36"/>
                      <a:pt x="31" y="36"/>
                      <a:pt x="31" y="37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8"/>
                      <a:pt x="34" y="38"/>
                      <a:pt x="34" y="38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5" y="38"/>
                      <a:pt x="36" y="38"/>
                      <a:pt x="36" y="37"/>
                    </a:cubicBezTo>
                    <a:cubicBezTo>
                      <a:pt x="36" y="37"/>
                      <a:pt x="37" y="36"/>
                      <a:pt x="37" y="36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8" y="36"/>
                      <a:pt x="38" y="36"/>
                      <a:pt x="38" y="36"/>
                    </a:cubicBezTo>
                    <a:cubicBezTo>
                      <a:pt x="38" y="36"/>
                      <a:pt x="38" y="36"/>
                      <a:pt x="38" y="36"/>
                    </a:cubicBezTo>
                    <a:cubicBezTo>
                      <a:pt x="38" y="36"/>
                      <a:pt x="38" y="37"/>
                      <a:pt x="39" y="38"/>
                    </a:cubicBezTo>
                    <a:cubicBezTo>
                      <a:pt x="39" y="38"/>
                      <a:pt x="39" y="38"/>
                      <a:pt x="40" y="38"/>
                    </a:cubicBezTo>
                    <a:cubicBezTo>
                      <a:pt x="39" y="40"/>
                      <a:pt x="39" y="40"/>
                      <a:pt x="39" y="40"/>
                    </a:cubicBezTo>
                    <a:cubicBezTo>
                      <a:pt x="39" y="40"/>
                      <a:pt x="39" y="40"/>
                      <a:pt x="39" y="40"/>
                    </a:cubicBezTo>
                    <a:cubicBezTo>
                      <a:pt x="39" y="41"/>
                      <a:pt x="39" y="41"/>
                      <a:pt x="39" y="41"/>
                    </a:cubicBezTo>
                    <a:cubicBezTo>
                      <a:pt x="39" y="41"/>
                      <a:pt x="39" y="41"/>
                      <a:pt x="39" y="41"/>
                    </a:cubicBezTo>
                    <a:cubicBezTo>
                      <a:pt x="39" y="41"/>
                      <a:pt x="39" y="41"/>
                      <a:pt x="39" y="41"/>
                    </a:cubicBezTo>
                    <a:cubicBezTo>
                      <a:pt x="39" y="41"/>
                      <a:pt x="39" y="41"/>
                      <a:pt x="39" y="41"/>
                    </a:cubicBezTo>
                    <a:cubicBezTo>
                      <a:pt x="38" y="42"/>
                      <a:pt x="38" y="42"/>
                      <a:pt x="38" y="42"/>
                    </a:cubicBezTo>
                    <a:cubicBezTo>
                      <a:pt x="37" y="42"/>
                      <a:pt x="37" y="42"/>
                      <a:pt x="37" y="42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6" y="40"/>
                      <a:pt x="36" y="40"/>
                      <a:pt x="36" y="40"/>
                    </a:cubicBezTo>
                    <a:cubicBezTo>
                      <a:pt x="36" y="40"/>
                      <a:pt x="36" y="39"/>
                      <a:pt x="36" y="39"/>
                    </a:cubicBezTo>
                    <a:cubicBezTo>
                      <a:pt x="36" y="39"/>
                      <a:pt x="36" y="39"/>
                      <a:pt x="36" y="39"/>
                    </a:cubicBezTo>
                    <a:cubicBezTo>
                      <a:pt x="36" y="38"/>
                      <a:pt x="36" y="38"/>
                      <a:pt x="36" y="38"/>
                    </a:cubicBezTo>
                    <a:cubicBezTo>
                      <a:pt x="35" y="39"/>
                      <a:pt x="35" y="40"/>
                      <a:pt x="35" y="40"/>
                    </a:cubicBezTo>
                    <a:cubicBezTo>
                      <a:pt x="35" y="40"/>
                      <a:pt x="35" y="40"/>
                      <a:pt x="35" y="40"/>
                    </a:cubicBezTo>
                    <a:cubicBezTo>
                      <a:pt x="35" y="41"/>
                      <a:pt x="35" y="41"/>
                      <a:pt x="35" y="41"/>
                    </a:cubicBezTo>
                    <a:cubicBezTo>
                      <a:pt x="35" y="41"/>
                      <a:pt x="35" y="41"/>
                      <a:pt x="35" y="41"/>
                    </a:cubicBezTo>
                    <a:cubicBezTo>
                      <a:pt x="35" y="41"/>
                      <a:pt x="35" y="41"/>
                      <a:pt x="35" y="41"/>
                    </a:cubicBezTo>
                    <a:cubicBezTo>
                      <a:pt x="35" y="42"/>
                      <a:pt x="34" y="42"/>
                      <a:pt x="34" y="42"/>
                    </a:cubicBezTo>
                    <a:cubicBezTo>
                      <a:pt x="34" y="42"/>
                      <a:pt x="34" y="42"/>
                      <a:pt x="33" y="4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5" y="44"/>
                      <a:pt x="35" y="44"/>
                      <a:pt x="35" y="44"/>
                    </a:cubicBezTo>
                    <a:cubicBezTo>
                      <a:pt x="35" y="44"/>
                      <a:pt x="35" y="45"/>
                      <a:pt x="35" y="45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33" y="45"/>
                      <a:pt x="33" y="45"/>
                      <a:pt x="33" y="45"/>
                    </a:cubicBezTo>
                    <a:cubicBezTo>
                      <a:pt x="33" y="45"/>
                      <a:pt x="33" y="45"/>
                      <a:pt x="33" y="45"/>
                    </a:cubicBezTo>
                    <a:cubicBezTo>
                      <a:pt x="33" y="45"/>
                      <a:pt x="33" y="45"/>
                      <a:pt x="33" y="45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1" y="44"/>
                      <a:pt x="31" y="44"/>
                      <a:pt x="31" y="44"/>
                    </a:cubicBezTo>
                    <a:cubicBezTo>
                      <a:pt x="31" y="43"/>
                      <a:pt x="31" y="43"/>
                      <a:pt x="31" y="43"/>
                    </a:cubicBezTo>
                    <a:cubicBezTo>
                      <a:pt x="31" y="43"/>
                      <a:pt x="31" y="44"/>
                      <a:pt x="30" y="44"/>
                    </a:cubicBezTo>
                    <a:cubicBezTo>
                      <a:pt x="30" y="44"/>
                      <a:pt x="30" y="43"/>
                      <a:pt x="30" y="43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30" y="43"/>
                      <a:pt x="30" y="43"/>
                      <a:pt x="30" y="43"/>
                    </a:cubicBezTo>
                    <a:cubicBezTo>
                      <a:pt x="30" y="43"/>
                      <a:pt x="30" y="43"/>
                      <a:pt x="30" y="43"/>
                    </a:cubicBezTo>
                    <a:cubicBezTo>
                      <a:pt x="30" y="43"/>
                      <a:pt x="30" y="43"/>
                      <a:pt x="30" y="43"/>
                    </a:cubicBezTo>
                    <a:cubicBezTo>
                      <a:pt x="31" y="42"/>
                      <a:pt x="32" y="40"/>
                      <a:pt x="32" y="39"/>
                    </a:cubicBezTo>
                    <a:cubicBezTo>
                      <a:pt x="31" y="38"/>
                      <a:pt x="31" y="38"/>
                      <a:pt x="31" y="38"/>
                    </a:cubicBezTo>
                    <a:cubicBezTo>
                      <a:pt x="31" y="38"/>
                      <a:pt x="31" y="38"/>
                      <a:pt x="31" y="38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1" y="39"/>
                      <a:pt x="31" y="39"/>
                      <a:pt x="31" y="39"/>
                    </a:cubicBezTo>
                    <a:cubicBezTo>
                      <a:pt x="31" y="39"/>
                      <a:pt x="31" y="39"/>
                      <a:pt x="31" y="39"/>
                    </a:cubicBezTo>
                    <a:cubicBezTo>
                      <a:pt x="30" y="38"/>
                      <a:pt x="30" y="38"/>
                      <a:pt x="30" y="38"/>
                    </a:cubicBezTo>
                    <a:cubicBezTo>
                      <a:pt x="30" y="38"/>
                      <a:pt x="30" y="38"/>
                      <a:pt x="30" y="38"/>
                    </a:cubicBezTo>
                    <a:cubicBezTo>
                      <a:pt x="30" y="38"/>
                      <a:pt x="30" y="38"/>
                      <a:pt x="30" y="38"/>
                    </a:cubicBezTo>
                    <a:cubicBezTo>
                      <a:pt x="31" y="40"/>
                      <a:pt x="31" y="40"/>
                      <a:pt x="31" y="40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0" y="39"/>
                      <a:pt x="30" y="39"/>
                      <a:pt x="30" y="39"/>
                    </a:cubicBezTo>
                    <a:cubicBezTo>
                      <a:pt x="30" y="39"/>
                      <a:pt x="30" y="39"/>
                      <a:pt x="30" y="39"/>
                    </a:cubicBezTo>
                    <a:cubicBezTo>
                      <a:pt x="30" y="40"/>
                      <a:pt x="30" y="40"/>
                      <a:pt x="30" y="40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2"/>
                      <a:pt x="30" y="42"/>
                      <a:pt x="30" y="42"/>
                    </a:cubicBezTo>
                    <a:cubicBezTo>
                      <a:pt x="30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2"/>
                      <a:pt x="29" y="42"/>
                      <a:pt x="29" y="42"/>
                    </a:cubicBezTo>
                    <a:cubicBezTo>
                      <a:pt x="29" y="42"/>
                      <a:pt x="29" y="42"/>
                      <a:pt x="29" y="42"/>
                    </a:cubicBezTo>
                    <a:cubicBezTo>
                      <a:pt x="29" y="42"/>
                      <a:pt x="29" y="42"/>
                      <a:pt x="29" y="42"/>
                    </a:cubicBezTo>
                    <a:cubicBezTo>
                      <a:pt x="29" y="42"/>
                      <a:pt x="29" y="42"/>
                      <a:pt x="29" y="42"/>
                    </a:cubicBezTo>
                    <a:cubicBezTo>
                      <a:pt x="28" y="43"/>
                      <a:pt x="29" y="44"/>
                      <a:pt x="30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30" y="44"/>
                      <a:pt x="31" y="44"/>
                      <a:pt x="31" y="44"/>
                    </a:cubicBezTo>
                    <a:cubicBezTo>
                      <a:pt x="31" y="45"/>
                      <a:pt x="31" y="45"/>
                      <a:pt x="31" y="45"/>
                    </a:cubicBezTo>
                    <a:cubicBezTo>
                      <a:pt x="31" y="46"/>
                      <a:pt x="31" y="46"/>
                      <a:pt x="31" y="46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32" y="48"/>
                      <a:pt x="30" y="49"/>
                      <a:pt x="28" y="49"/>
                    </a:cubicBezTo>
                    <a:cubicBezTo>
                      <a:pt x="28" y="50"/>
                      <a:pt x="28" y="50"/>
                      <a:pt x="28" y="50"/>
                    </a:cubicBezTo>
                    <a:cubicBezTo>
                      <a:pt x="28" y="49"/>
                      <a:pt x="28" y="49"/>
                      <a:pt x="28" y="49"/>
                    </a:cubicBezTo>
                    <a:cubicBezTo>
                      <a:pt x="28" y="49"/>
                      <a:pt x="28" y="49"/>
                      <a:pt x="28" y="49"/>
                    </a:cubicBezTo>
                    <a:cubicBezTo>
                      <a:pt x="28" y="49"/>
                      <a:pt x="27" y="49"/>
                      <a:pt x="27" y="49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6" y="48"/>
                      <a:pt x="26" y="47"/>
                      <a:pt x="25" y="46"/>
                    </a:cubicBezTo>
                    <a:cubicBezTo>
                      <a:pt x="26" y="46"/>
                      <a:pt x="26" y="46"/>
                      <a:pt x="26" y="46"/>
                    </a:cubicBezTo>
                    <a:cubicBezTo>
                      <a:pt x="26" y="46"/>
                      <a:pt x="26" y="46"/>
                      <a:pt x="26" y="46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26" y="45"/>
                      <a:pt x="26" y="44"/>
                      <a:pt x="26" y="44"/>
                    </a:cubicBezTo>
                    <a:cubicBezTo>
                      <a:pt x="27" y="44"/>
                      <a:pt x="27" y="44"/>
                      <a:pt x="27" y="44"/>
                    </a:cubicBezTo>
                    <a:cubicBezTo>
                      <a:pt x="26" y="43"/>
                      <a:pt x="26" y="43"/>
                      <a:pt x="26" y="43"/>
                    </a:cubicBezTo>
                    <a:cubicBezTo>
                      <a:pt x="25" y="43"/>
                      <a:pt x="25" y="43"/>
                      <a:pt x="25" y="4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5" y="42"/>
                      <a:pt x="25" y="41"/>
                      <a:pt x="26" y="41"/>
                    </a:cubicBezTo>
                    <a:cubicBezTo>
                      <a:pt x="27" y="40"/>
                      <a:pt x="27" y="40"/>
                      <a:pt x="27" y="40"/>
                    </a:cubicBezTo>
                    <a:cubicBezTo>
                      <a:pt x="27" y="39"/>
                      <a:pt x="27" y="39"/>
                      <a:pt x="27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4" y="41"/>
                      <a:pt x="24" y="42"/>
                      <a:pt x="24" y="43"/>
                    </a:cubicBezTo>
                    <a:cubicBezTo>
                      <a:pt x="25" y="43"/>
                      <a:pt x="25" y="43"/>
                      <a:pt x="25" y="43"/>
                    </a:cubicBezTo>
                    <a:cubicBezTo>
                      <a:pt x="25" y="44"/>
                      <a:pt x="25" y="44"/>
                      <a:pt x="25" y="44"/>
                    </a:cubicBezTo>
                    <a:cubicBezTo>
                      <a:pt x="25" y="44"/>
                      <a:pt x="25" y="44"/>
                      <a:pt x="25" y="44"/>
                    </a:cubicBezTo>
                    <a:cubicBezTo>
                      <a:pt x="24" y="42"/>
                      <a:pt x="24" y="42"/>
                      <a:pt x="24" y="42"/>
                    </a:cubicBezTo>
                    <a:cubicBezTo>
                      <a:pt x="24" y="42"/>
                      <a:pt x="24" y="42"/>
                      <a:pt x="24" y="42"/>
                    </a:cubicBezTo>
                    <a:cubicBezTo>
                      <a:pt x="24" y="43"/>
                      <a:pt x="24" y="43"/>
                      <a:pt x="24" y="43"/>
                    </a:cubicBezTo>
                    <a:cubicBezTo>
                      <a:pt x="25" y="45"/>
                      <a:pt x="25" y="45"/>
                      <a:pt x="25" y="45"/>
                    </a:cubicBezTo>
                    <a:cubicBezTo>
                      <a:pt x="25" y="45"/>
                      <a:pt x="25" y="45"/>
                      <a:pt x="25" y="45"/>
                    </a:cubicBezTo>
                    <a:cubicBezTo>
                      <a:pt x="24" y="44"/>
                      <a:pt x="24" y="44"/>
                      <a:pt x="24" y="43"/>
                    </a:cubicBezTo>
                    <a:cubicBezTo>
                      <a:pt x="24" y="43"/>
                      <a:pt x="24" y="43"/>
                      <a:pt x="24" y="43"/>
                    </a:cubicBezTo>
                    <a:cubicBezTo>
                      <a:pt x="23" y="43"/>
                      <a:pt x="23" y="43"/>
                      <a:pt x="23" y="43"/>
                    </a:cubicBezTo>
                    <a:cubicBezTo>
                      <a:pt x="24" y="44"/>
                      <a:pt x="24" y="45"/>
                      <a:pt x="25" y="46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4" y="46"/>
                      <a:pt x="24" y="45"/>
                      <a:pt x="24" y="44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44"/>
                      <a:pt x="23" y="43"/>
                      <a:pt x="23" y="42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3" y="41"/>
                      <a:pt x="23" y="39"/>
                      <a:pt x="24" y="38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4" y="37"/>
                      <a:pt x="25" y="37"/>
                      <a:pt x="25" y="37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26" y="36"/>
                      <a:pt x="26" y="36"/>
                      <a:pt x="26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5" y="36"/>
                      <a:pt x="24" y="36"/>
                      <a:pt x="24" y="36"/>
                    </a:cubicBezTo>
                    <a:cubicBezTo>
                      <a:pt x="24" y="35"/>
                      <a:pt x="23" y="34"/>
                      <a:pt x="23" y="34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5" y="32"/>
                      <a:pt x="25" y="32"/>
                      <a:pt x="25" y="32"/>
                    </a:cubicBezTo>
                    <a:cubicBezTo>
                      <a:pt x="25" y="32"/>
                      <a:pt x="25" y="32"/>
                      <a:pt x="25" y="32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7" y="30"/>
                      <a:pt x="27" y="29"/>
                      <a:pt x="27" y="29"/>
                    </a:cubicBezTo>
                    <a:cubicBezTo>
                      <a:pt x="28" y="29"/>
                      <a:pt x="28" y="29"/>
                      <a:pt x="29" y="29"/>
                    </a:cubicBezTo>
                    <a:cubicBezTo>
                      <a:pt x="29" y="29"/>
                      <a:pt x="30" y="29"/>
                      <a:pt x="30" y="29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7"/>
                      <a:pt x="32" y="27"/>
                      <a:pt x="31" y="26"/>
                    </a:cubicBezTo>
                    <a:cubicBezTo>
                      <a:pt x="32" y="26"/>
                      <a:pt x="32" y="26"/>
                      <a:pt x="33" y="26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6"/>
                      <a:pt x="34" y="26"/>
                      <a:pt x="34" y="25"/>
                    </a:cubicBezTo>
                    <a:cubicBezTo>
                      <a:pt x="35" y="25"/>
                      <a:pt x="35" y="23"/>
                      <a:pt x="35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3"/>
                      <a:pt x="34" y="24"/>
                      <a:pt x="34" y="25"/>
                    </a:cubicBezTo>
                    <a:cubicBezTo>
                      <a:pt x="34" y="24"/>
                      <a:pt x="34" y="24"/>
                      <a:pt x="34" y="24"/>
                    </a:cubicBezTo>
                    <a:cubicBezTo>
                      <a:pt x="34" y="24"/>
                      <a:pt x="34" y="24"/>
                      <a:pt x="34" y="24"/>
                    </a:cubicBezTo>
                    <a:cubicBezTo>
                      <a:pt x="34" y="24"/>
                      <a:pt x="34" y="24"/>
                      <a:pt x="34" y="24"/>
                    </a:cubicBezTo>
                    <a:cubicBezTo>
                      <a:pt x="34" y="23"/>
                      <a:pt x="34" y="22"/>
                      <a:pt x="34" y="22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4" y="23"/>
                      <a:pt x="34" y="23"/>
                      <a:pt x="34" y="24"/>
                    </a:cubicBezTo>
                    <a:cubicBezTo>
                      <a:pt x="33" y="24"/>
                      <a:pt x="33" y="24"/>
                      <a:pt x="32" y="25"/>
                    </a:cubicBezTo>
                    <a:cubicBezTo>
                      <a:pt x="32" y="25"/>
                      <a:pt x="31" y="25"/>
                      <a:pt x="31" y="25"/>
                    </a:cubicBezTo>
                    <a:cubicBezTo>
                      <a:pt x="31" y="25"/>
                      <a:pt x="30" y="25"/>
                      <a:pt x="30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6" y="27"/>
                      <a:pt x="26" y="27"/>
                      <a:pt x="26" y="28"/>
                    </a:cubicBezTo>
                    <a:cubicBezTo>
                      <a:pt x="26" y="28"/>
                      <a:pt x="26" y="29"/>
                      <a:pt x="26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30"/>
                      <a:pt x="25" y="30"/>
                      <a:pt x="24" y="30"/>
                    </a:cubicBezTo>
                    <a:cubicBezTo>
                      <a:pt x="24" y="30"/>
                      <a:pt x="24" y="30"/>
                      <a:pt x="24" y="30"/>
                    </a:cubicBezTo>
                    <a:cubicBezTo>
                      <a:pt x="24" y="30"/>
                      <a:pt x="23" y="29"/>
                      <a:pt x="23" y="29"/>
                    </a:cubicBezTo>
                    <a:cubicBezTo>
                      <a:pt x="23" y="28"/>
                      <a:pt x="23" y="28"/>
                      <a:pt x="23" y="28"/>
                    </a:cubicBezTo>
                    <a:cubicBezTo>
                      <a:pt x="23" y="28"/>
                      <a:pt x="23" y="28"/>
                      <a:pt x="23" y="28"/>
                    </a:cubicBezTo>
                    <a:cubicBezTo>
                      <a:pt x="23" y="28"/>
                      <a:pt x="24" y="27"/>
                      <a:pt x="24" y="27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4" y="27"/>
                      <a:pt x="24" y="26"/>
                      <a:pt x="23" y="25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4" y="24"/>
                      <a:pt x="24" y="24"/>
                      <a:pt x="24" y="23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5" y="23"/>
                      <a:pt x="26" y="23"/>
                      <a:pt x="26" y="23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2"/>
                      <a:pt x="26" y="22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3" y="21"/>
                      <a:pt x="23" y="20"/>
                      <a:pt x="23" y="19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7"/>
                      <a:pt x="23" y="16"/>
                      <a:pt x="23" y="16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3" y="15"/>
                      <a:pt x="23" y="14"/>
                      <a:pt x="24" y="14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5" y="11"/>
                      <a:pt x="24" y="10"/>
                      <a:pt x="23" y="9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3" y="8"/>
                      <a:pt x="24" y="7"/>
                      <a:pt x="24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moveTo>
                      <a:pt x="21" y="7"/>
                    </a:moveTo>
                    <a:cubicBezTo>
                      <a:pt x="21" y="6"/>
                      <a:pt x="21" y="5"/>
                      <a:pt x="21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2" y="4"/>
                      <a:pt x="22" y="5"/>
                      <a:pt x="21" y="7"/>
                    </a:cubicBezTo>
                    <a:cubicBezTo>
                      <a:pt x="21" y="7"/>
                      <a:pt x="21" y="7"/>
                      <a:pt x="21" y="7"/>
                    </a:cubicBezTo>
                    <a:moveTo>
                      <a:pt x="23" y="7"/>
                    </a:moveTo>
                    <a:cubicBezTo>
                      <a:pt x="23" y="7"/>
                      <a:pt x="23" y="7"/>
                      <a:pt x="23" y="7"/>
                    </a:cubicBezTo>
                    <a:cubicBezTo>
                      <a:pt x="23" y="5"/>
                      <a:pt x="23" y="4"/>
                      <a:pt x="23" y="3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5"/>
                      <a:pt x="23" y="6"/>
                      <a:pt x="23" y="7"/>
                    </a:cubicBezTo>
                    <a:moveTo>
                      <a:pt x="17" y="4"/>
                    </a:moveTo>
                    <a:cubicBezTo>
                      <a:pt x="17" y="4"/>
                      <a:pt x="17" y="4"/>
                      <a:pt x="17" y="4"/>
                    </a:cubicBezTo>
                    <a:cubicBezTo>
                      <a:pt x="17" y="3"/>
                      <a:pt x="17" y="3"/>
                      <a:pt x="18" y="2"/>
                    </a:cubicBezTo>
                    <a:cubicBezTo>
                      <a:pt x="18" y="2"/>
                      <a:pt x="19" y="1"/>
                      <a:pt x="19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1"/>
                      <a:pt x="21" y="1"/>
                      <a:pt x="22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1" y="3"/>
                      <a:pt x="21" y="4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19" y="6"/>
                      <a:pt x="19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5"/>
                      <a:pt x="18" y="5"/>
                      <a:pt x="17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5"/>
                      <a:pt x="16" y="5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7" y="4"/>
                      <a:pt x="17" y="4"/>
                    </a:cubicBezTo>
                    <a:moveTo>
                      <a:pt x="24" y="1"/>
                    </a:move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6" y="1"/>
                      <a:pt x="26" y="2"/>
                      <a:pt x="27" y="2"/>
                    </a:cubicBezTo>
                    <a:cubicBezTo>
                      <a:pt x="27" y="3"/>
                      <a:pt x="27" y="3"/>
                      <a:pt x="27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5"/>
                      <a:pt x="28" y="5"/>
                      <a:pt x="27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6" y="5"/>
                      <a:pt x="26" y="5"/>
                      <a:pt x="26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5" y="6"/>
                      <a:pt x="24" y="5"/>
                      <a:pt x="24" y="5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4"/>
                      <a:pt x="23" y="3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1"/>
                      <a:pt x="23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moveTo>
                      <a:pt x="25" y="0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3" y="0"/>
                      <a:pt x="23" y="1"/>
                      <a:pt x="22" y="2"/>
                    </a:cubicBezTo>
                    <a:cubicBezTo>
                      <a:pt x="22" y="1"/>
                      <a:pt x="21" y="0"/>
                      <a:pt x="21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8" y="1"/>
                      <a:pt x="17" y="2"/>
                    </a:cubicBezTo>
                    <a:cubicBezTo>
                      <a:pt x="16" y="2"/>
                      <a:pt x="16" y="3"/>
                      <a:pt x="16" y="3"/>
                    </a:cubicBezTo>
                    <a:cubicBezTo>
                      <a:pt x="15" y="3"/>
                      <a:pt x="15" y="2"/>
                      <a:pt x="14" y="2"/>
                    </a:cubicBezTo>
                    <a:cubicBezTo>
                      <a:pt x="13" y="2"/>
                      <a:pt x="13" y="3"/>
                      <a:pt x="12" y="3"/>
                    </a:cubicBezTo>
                    <a:cubicBezTo>
                      <a:pt x="11" y="4"/>
                      <a:pt x="10" y="5"/>
                      <a:pt x="10" y="7"/>
                    </a:cubicBezTo>
                    <a:cubicBezTo>
                      <a:pt x="10" y="7"/>
                      <a:pt x="10" y="6"/>
                      <a:pt x="9" y="6"/>
                    </a:cubicBezTo>
                    <a:cubicBezTo>
                      <a:pt x="8" y="6"/>
                      <a:pt x="7" y="7"/>
                      <a:pt x="6" y="8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4"/>
                      <a:pt x="4" y="14"/>
                      <a:pt x="3" y="15"/>
                    </a:cubicBezTo>
                    <a:cubicBezTo>
                      <a:pt x="2" y="17"/>
                      <a:pt x="2" y="18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3" y="22"/>
                      <a:pt x="3" y="22"/>
                    </a:cubicBezTo>
                    <a:cubicBezTo>
                      <a:pt x="2" y="23"/>
                      <a:pt x="0" y="26"/>
                      <a:pt x="1" y="28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3" y="31"/>
                      <a:pt x="2" y="32"/>
                      <a:pt x="2" y="33"/>
                    </a:cubicBezTo>
                    <a:cubicBezTo>
                      <a:pt x="2" y="35"/>
                      <a:pt x="1" y="36"/>
                      <a:pt x="2" y="37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3" y="42"/>
                      <a:pt x="5" y="44"/>
                      <a:pt x="7" y="45"/>
                    </a:cubicBezTo>
                    <a:cubicBezTo>
                      <a:pt x="7" y="46"/>
                      <a:pt x="7" y="47"/>
                      <a:pt x="8" y="47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48"/>
                      <a:pt x="10" y="48"/>
                      <a:pt x="10" y="49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11" y="50"/>
                      <a:pt x="11" y="50"/>
                      <a:pt x="11" y="51"/>
                    </a:cubicBezTo>
                    <a:cubicBezTo>
                      <a:pt x="13" y="51"/>
                      <a:pt x="14" y="52"/>
                      <a:pt x="15" y="52"/>
                    </a:cubicBezTo>
                    <a:cubicBezTo>
                      <a:pt x="18" y="52"/>
                      <a:pt x="20" y="51"/>
                      <a:pt x="22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3" y="49"/>
                      <a:pt x="23" y="49"/>
                      <a:pt x="23" y="49"/>
                    </a:cubicBezTo>
                    <a:cubicBezTo>
                      <a:pt x="23" y="50"/>
                      <a:pt x="23" y="50"/>
                      <a:pt x="23" y="50"/>
                    </a:cubicBezTo>
                    <a:cubicBezTo>
                      <a:pt x="23" y="50"/>
                      <a:pt x="23" y="50"/>
                      <a:pt x="23" y="50"/>
                    </a:cubicBezTo>
                    <a:cubicBezTo>
                      <a:pt x="24" y="52"/>
                      <a:pt x="26" y="52"/>
                      <a:pt x="28" y="52"/>
                    </a:cubicBezTo>
                    <a:cubicBezTo>
                      <a:pt x="29" y="52"/>
                      <a:pt x="30" y="52"/>
                      <a:pt x="30" y="52"/>
                    </a:cubicBezTo>
                    <a:cubicBezTo>
                      <a:pt x="31" y="52"/>
                      <a:pt x="32" y="51"/>
                      <a:pt x="33" y="50"/>
                    </a:cubicBezTo>
                    <a:cubicBezTo>
                      <a:pt x="33" y="49"/>
                      <a:pt x="33" y="49"/>
                      <a:pt x="33" y="49"/>
                    </a:cubicBezTo>
                    <a:cubicBezTo>
                      <a:pt x="33" y="49"/>
                      <a:pt x="34" y="48"/>
                      <a:pt x="34" y="48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35" y="48"/>
                      <a:pt x="35" y="48"/>
                      <a:pt x="35" y="48"/>
                    </a:cubicBezTo>
                    <a:cubicBezTo>
                      <a:pt x="36" y="48"/>
                      <a:pt x="37" y="47"/>
                      <a:pt x="37" y="46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38" y="45"/>
                      <a:pt x="39" y="45"/>
                      <a:pt x="39" y="45"/>
                    </a:cubicBezTo>
                    <a:cubicBezTo>
                      <a:pt x="40" y="44"/>
                      <a:pt x="41" y="44"/>
                      <a:pt x="41" y="43"/>
                    </a:cubicBezTo>
                    <a:cubicBezTo>
                      <a:pt x="41" y="43"/>
                      <a:pt x="41" y="42"/>
                      <a:pt x="41" y="42"/>
                    </a:cubicBezTo>
                    <a:cubicBezTo>
                      <a:pt x="41" y="41"/>
                      <a:pt x="41" y="41"/>
                      <a:pt x="41" y="41"/>
                    </a:cubicBezTo>
                    <a:cubicBezTo>
                      <a:pt x="42" y="40"/>
                      <a:pt x="42" y="40"/>
                      <a:pt x="42" y="40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38"/>
                      <a:pt x="42" y="38"/>
                      <a:pt x="42" y="38"/>
                    </a:cubicBezTo>
                    <a:cubicBezTo>
                      <a:pt x="42" y="38"/>
                      <a:pt x="42" y="38"/>
                      <a:pt x="42" y="38"/>
                    </a:cubicBezTo>
                    <a:cubicBezTo>
                      <a:pt x="43" y="37"/>
                      <a:pt x="43" y="37"/>
                      <a:pt x="43" y="37"/>
                    </a:cubicBezTo>
                    <a:cubicBezTo>
                      <a:pt x="43" y="37"/>
                      <a:pt x="43" y="37"/>
                      <a:pt x="43" y="37"/>
                    </a:cubicBezTo>
                    <a:cubicBezTo>
                      <a:pt x="43" y="36"/>
                      <a:pt x="43" y="34"/>
                      <a:pt x="42" y="33"/>
                    </a:cubicBezTo>
                    <a:cubicBezTo>
                      <a:pt x="42" y="32"/>
                      <a:pt x="42" y="31"/>
                      <a:pt x="42" y="30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4" y="26"/>
                      <a:pt x="42" y="23"/>
                      <a:pt x="42" y="22"/>
                    </a:cubicBezTo>
                    <a:cubicBezTo>
                      <a:pt x="41" y="22"/>
                      <a:pt x="41" y="21"/>
                      <a:pt x="41" y="21"/>
                    </a:cubicBezTo>
                    <a:cubicBezTo>
                      <a:pt x="41" y="20"/>
                      <a:pt x="41" y="20"/>
                      <a:pt x="41" y="20"/>
                    </a:cubicBezTo>
                    <a:cubicBezTo>
                      <a:pt x="42" y="20"/>
                      <a:pt x="42" y="20"/>
                      <a:pt x="42" y="19"/>
                    </a:cubicBezTo>
                    <a:cubicBezTo>
                      <a:pt x="42" y="19"/>
                      <a:pt x="42" y="19"/>
                      <a:pt x="42" y="19"/>
                    </a:cubicBezTo>
                    <a:cubicBezTo>
                      <a:pt x="42" y="18"/>
                      <a:pt x="42" y="17"/>
                      <a:pt x="41" y="15"/>
                    </a:cubicBezTo>
                    <a:cubicBezTo>
                      <a:pt x="41" y="14"/>
                      <a:pt x="40" y="14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9" y="10"/>
                      <a:pt x="39" y="9"/>
                      <a:pt x="39" y="8"/>
                    </a:cubicBezTo>
                    <a:cubicBezTo>
                      <a:pt x="38" y="7"/>
                      <a:pt x="36" y="6"/>
                      <a:pt x="35" y="6"/>
                    </a:cubicBezTo>
                    <a:cubicBezTo>
                      <a:pt x="35" y="6"/>
                      <a:pt x="35" y="7"/>
                      <a:pt x="34" y="7"/>
                    </a:cubicBezTo>
                    <a:cubicBezTo>
                      <a:pt x="34" y="5"/>
                      <a:pt x="33" y="4"/>
                      <a:pt x="32" y="3"/>
                    </a:cubicBezTo>
                    <a:cubicBezTo>
                      <a:pt x="32" y="3"/>
                      <a:pt x="31" y="2"/>
                      <a:pt x="30" y="2"/>
                    </a:cubicBezTo>
                    <a:cubicBezTo>
                      <a:pt x="30" y="2"/>
                      <a:pt x="29" y="3"/>
                      <a:pt x="28" y="3"/>
                    </a:cubicBezTo>
                    <a:cubicBezTo>
                      <a:pt x="28" y="3"/>
                      <a:pt x="28" y="2"/>
                      <a:pt x="27" y="2"/>
                    </a:cubicBezTo>
                    <a:cubicBezTo>
                      <a:pt x="27" y="1"/>
                      <a:pt x="26" y="0"/>
                      <a:pt x="2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178"/>
              <p:cNvSpPr>
                <a:spLocks noEditPoints="1"/>
              </p:cNvSpPr>
              <p:nvPr/>
            </p:nvSpPr>
            <p:spPr bwMode="auto">
              <a:xfrm>
                <a:off x="4205" y="2003"/>
                <a:ext cx="83" cy="55"/>
              </a:xfrm>
              <a:custGeom>
                <a:avLst/>
                <a:gdLst>
                  <a:gd name="T0" fmla="*/ 6 w 35"/>
                  <a:gd name="T1" fmla="*/ 16 h 23"/>
                  <a:gd name="T2" fmla="*/ 8 w 35"/>
                  <a:gd name="T3" fmla="*/ 21 h 23"/>
                  <a:gd name="T4" fmla="*/ 15 w 35"/>
                  <a:gd name="T5" fmla="*/ 13 h 23"/>
                  <a:gd name="T6" fmla="*/ 13 w 35"/>
                  <a:gd name="T7" fmla="*/ 21 h 23"/>
                  <a:gd name="T8" fmla="*/ 8 w 35"/>
                  <a:gd name="T9" fmla="*/ 22 h 23"/>
                  <a:gd name="T10" fmla="*/ 11 w 35"/>
                  <a:gd name="T11" fmla="*/ 14 h 23"/>
                  <a:gd name="T12" fmla="*/ 14 w 35"/>
                  <a:gd name="T13" fmla="*/ 13 h 23"/>
                  <a:gd name="T14" fmla="*/ 15 w 35"/>
                  <a:gd name="T15" fmla="*/ 13 h 23"/>
                  <a:gd name="T16" fmla="*/ 9 w 35"/>
                  <a:gd name="T17" fmla="*/ 22 h 23"/>
                  <a:gd name="T18" fmla="*/ 27 w 35"/>
                  <a:gd name="T19" fmla="*/ 7 h 23"/>
                  <a:gd name="T20" fmla="*/ 29 w 35"/>
                  <a:gd name="T21" fmla="*/ 6 h 23"/>
                  <a:gd name="T22" fmla="*/ 28 w 35"/>
                  <a:gd name="T23" fmla="*/ 14 h 23"/>
                  <a:gd name="T24" fmla="*/ 30 w 35"/>
                  <a:gd name="T25" fmla="*/ 6 h 23"/>
                  <a:gd name="T26" fmla="*/ 24 w 35"/>
                  <a:gd name="T27" fmla="*/ 15 h 23"/>
                  <a:gd name="T28" fmla="*/ 21 w 35"/>
                  <a:gd name="T29" fmla="*/ 10 h 23"/>
                  <a:gd name="T30" fmla="*/ 25 w 35"/>
                  <a:gd name="T31" fmla="*/ 15 h 23"/>
                  <a:gd name="T32" fmla="*/ 23 w 35"/>
                  <a:gd name="T33" fmla="*/ 0 h 23"/>
                  <a:gd name="T34" fmla="*/ 23 w 35"/>
                  <a:gd name="T35" fmla="*/ 5 h 23"/>
                  <a:gd name="T36" fmla="*/ 23 w 35"/>
                  <a:gd name="T37" fmla="*/ 3 h 23"/>
                  <a:gd name="T38" fmla="*/ 25 w 35"/>
                  <a:gd name="T39" fmla="*/ 2 h 23"/>
                  <a:gd name="T40" fmla="*/ 30 w 35"/>
                  <a:gd name="T41" fmla="*/ 5 h 23"/>
                  <a:gd name="T42" fmla="*/ 20 w 35"/>
                  <a:gd name="T43" fmla="*/ 8 h 23"/>
                  <a:gd name="T44" fmla="*/ 17 w 35"/>
                  <a:gd name="T45" fmla="*/ 11 h 23"/>
                  <a:gd name="T46" fmla="*/ 14 w 35"/>
                  <a:gd name="T47" fmla="*/ 11 h 23"/>
                  <a:gd name="T48" fmla="*/ 9 w 35"/>
                  <a:gd name="T49" fmla="*/ 13 h 23"/>
                  <a:gd name="T50" fmla="*/ 6 w 35"/>
                  <a:gd name="T51" fmla="*/ 9 h 23"/>
                  <a:gd name="T52" fmla="*/ 7 w 35"/>
                  <a:gd name="T53" fmla="*/ 10 h 23"/>
                  <a:gd name="T54" fmla="*/ 9 w 35"/>
                  <a:gd name="T55" fmla="*/ 11 h 23"/>
                  <a:gd name="T56" fmla="*/ 5 w 35"/>
                  <a:gd name="T57" fmla="*/ 8 h 23"/>
                  <a:gd name="T58" fmla="*/ 2 w 35"/>
                  <a:gd name="T59" fmla="*/ 17 h 23"/>
                  <a:gd name="T60" fmla="*/ 2 w 35"/>
                  <a:gd name="T61" fmla="*/ 19 h 23"/>
                  <a:gd name="T62" fmla="*/ 3 w 35"/>
                  <a:gd name="T63" fmla="*/ 19 h 23"/>
                  <a:gd name="T64" fmla="*/ 5 w 35"/>
                  <a:gd name="T65" fmla="*/ 22 h 23"/>
                  <a:gd name="T66" fmla="*/ 16 w 35"/>
                  <a:gd name="T67" fmla="*/ 21 h 23"/>
                  <a:gd name="T68" fmla="*/ 18 w 35"/>
                  <a:gd name="T69" fmla="*/ 12 h 23"/>
                  <a:gd name="T70" fmla="*/ 21 w 35"/>
                  <a:gd name="T71" fmla="*/ 15 h 23"/>
                  <a:gd name="T72" fmla="*/ 31 w 35"/>
                  <a:gd name="T73" fmla="*/ 14 h 23"/>
                  <a:gd name="T74" fmla="*/ 33 w 35"/>
                  <a:gd name="T75" fmla="*/ 6 h 23"/>
                  <a:gd name="T76" fmla="*/ 27 w 35"/>
                  <a:gd name="T77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" h="23">
                    <a:moveTo>
                      <a:pt x="8" y="21"/>
                    </a:moveTo>
                    <a:cubicBezTo>
                      <a:pt x="6" y="21"/>
                      <a:pt x="3" y="17"/>
                      <a:pt x="6" y="16"/>
                    </a:cubicBezTo>
                    <a:cubicBezTo>
                      <a:pt x="7" y="15"/>
                      <a:pt x="9" y="15"/>
                      <a:pt x="10" y="14"/>
                    </a:cubicBezTo>
                    <a:cubicBezTo>
                      <a:pt x="8" y="21"/>
                      <a:pt x="8" y="21"/>
                      <a:pt x="8" y="21"/>
                    </a:cubicBezTo>
                    <a:moveTo>
                      <a:pt x="13" y="21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7" y="14"/>
                      <a:pt x="17" y="18"/>
                      <a:pt x="16" y="19"/>
                    </a:cubicBezTo>
                    <a:cubicBezTo>
                      <a:pt x="15" y="19"/>
                      <a:pt x="14" y="20"/>
                      <a:pt x="13" y="21"/>
                    </a:cubicBezTo>
                    <a:moveTo>
                      <a:pt x="9" y="22"/>
                    </a:moveTo>
                    <a:cubicBezTo>
                      <a:pt x="9" y="22"/>
                      <a:pt x="9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2" y="14"/>
                      <a:pt x="13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5" y="13"/>
                      <a:pt x="15" y="13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1" y="21"/>
                      <a:pt x="10" y="22"/>
                      <a:pt x="9" y="22"/>
                    </a:cubicBezTo>
                    <a:moveTo>
                      <a:pt x="25" y="15"/>
                    </a:moveTo>
                    <a:cubicBezTo>
                      <a:pt x="27" y="7"/>
                      <a:pt x="27" y="7"/>
                      <a:pt x="27" y="7"/>
                    </a:cubicBezTo>
                    <a:cubicBezTo>
                      <a:pt x="28" y="7"/>
                      <a:pt x="28" y="6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6"/>
                      <a:pt x="30" y="6"/>
                      <a:pt x="30" y="6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32" y="7"/>
                      <a:pt x="32" y="11"/>
                      <a:pt x="31" y="12"/>
                    </a:cubicBezTo>
                    <a:cubicBezTo>
                      <a:pt x="30" y="14"/>
                      <a:pt x="26" y="15"/>
                      <a:pt x="24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2" y="15"/>
                      <a:pt x="18" y="11"/>
                      <a:pt x="21" y="10"/>
                    </a:cubicBezTo>
                    <a:cubicBezTo>
                      <a:pt x="23" y="9"/>
                      <a:pt x="25" y="8"/>
                      <a:pt x="27" y="7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15"/>
                      <a:pt x="25" y="15"/>
                      <a:pt x="25" y="15"/>
                    </a:cubicBezTo>
                    <a:moveTo>
                      <a:pt x="23" y="0"/>
                    </a:moveTo>
                    <a:cubicBezTo>
                      <a:pt x="22" y="0"/>
                      <a:pt x="21" y="1"/>
                      <a:pt x="22" y="3"/>
                    </a:cubicBezTo>
                    <a:cubicBezTo>
                      <a:pt x="22" y="4"/>
                      <a:pt x="22" y="5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4" y="4"/>
                      <a:pt x="24" y="3"/>
                      <a:pt x="23" y="3"/>
                    </a:cubicBezTo>
                    <a:cubicBezTo>
                      <a:pt x="23" y="2"/>
                      <a:pt x="23" y="1"/>
                      <a:pt x="24" y="1"/>
                    </a:cubicBezTo>
                    <a:cubicBezTo>
                      <a:pt x="24" y="1"/>
                      <a:pt x="24" y="1"/>
                      <a:pt x="25" y="2"/>
                    </a:cubicBezTo>
                    <a:cubicBezTo>
                      <a:pt x="27" y="3"/>
                      <a:pt x="29" y="4"/>
                      <a:pt x="32" y="5"/>
                    </a:cubicBezTo>
                    <a:cubicBezTo>
                      <a:pt x="31" y="5"/>
                      <a:pt x="30" y="5"/>
                      <a:pt x="30" y="5"/>
                    </a:cubicBezTo>
                    <a:cubicBezTo>
                      <a:pt x="28" y="5"/>
                      <a:pt x="26" y="6"/>
                      <a:pt x="24" y="6"/>
                    </a:cubicBezTo>
                    <a:cubicBezTo>
                      <a:pt x="23" y="7"/>
                      <a:pt x="22" y="7"/>
                      <a:pt x="20" y="8"/>
                    </a:cubicBezTo>
                    <a:cubicBezTo>
                      <a:pt x="19" y="9"/>
                      <a:pt x="19" y="11"/>
                      <a:pt x="18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5" y="11"/>
                      <a:pt x="15" y="11"/>
                      <a:pt x="14" y="11"/>
                    </a:cubicBezTo>
                    <a:cubicBezTo>
                      <a:pt x="14" y="11"/>
                      <a:pt x="14" y="11"/>
                      <a:pt x="13" y="11"/>
                    </a:cubicBezTo>
                    <a:cubicBezTo>
                      <a:pt x="12" y="12"/>
                      <a:pt x="11" y="12"/>
                      <a:pt x="9" y="13"/>
                    </a:cubicBezTo>
                    <a:cubicBezTo>
                      <a:pt x="7" y="14"/>
                      <a:pt x="4" y="14"/>
                      <a:pt x="3" y="17"/>
                    </a:cubicBezTo>
                    <a:cubicBezTo>
                      <a:pt x="4" y="15"/>
                      <a:pt x="5" y="12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7" y="9"/>
                      <a:pt x="7" y="10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9" y="11"/>
                      <a:pt x="9" y="11"/>
                    </a:cubicBezTo>
                    <a:cubicBezTo>
                      <a:pt x="10" y="11"/>
                      <a:pt x="8" y="7"/>
                      <a:pt x="6" y="7"/>
                    </a:cubicBezTo>
                    <a:cubicBezTo>
                      <a:pt x="5" y="7"/>
                      <a:pt x="5" y="7"/>
                      <a:pt x="5" y="8"/>
                    </a:cubicBezTo>
                    <a:cubicBezTo>
                      <a:pt x="4" y="8"/>
                      <a:pt x="4" y="10"/>
                      <a:pt x="3" y="11"/>
                    </a:cubicBezTo>
                    <a:cubicBezTo>
                      <a:pt x="3" y="13"/>
                      <a:pt x="2" y="15"/>
                      <a:pt x="2" y="17"/>
                    </a:cubicBezTo>
                    <a:cubicBezTo>
                      <a:pt x="1" y="17"/>
                      <a:pt x="0" y="19"/>
                      <a:pt x="1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20"/>
                      <a:pt x="5" y="21"/>
                      <a:pt x="5" y="22"/>
                    </a:cubicBezTo>
                    <a:cubicBezTo>
                      <a:pt x="7" y="23"/>
                      <a:pt x="8" y="23"/>
                      <a:pt x="9" y="23"/>
                    </a:cubicBezTo>
                    <a:cubicBezTo>
                      <a:pt x="11" y="23"/>
                      <a:pt x="14" y="22"/>
                      <a:pt x="16" y="21"/>
                    </a:cubicBezTo>
                    <a:cubicBezTo>
                      <a:pt x="18" y="19"/>
                      <a:pt x="18" y="17"/>
                      <a:pt x="18" y="14"/>
                    </a:cubicBezTo>
                    <a:cubicBezTo>
                      <a:pt x="17" y="13"/>
                      <a:pt x="17" y="13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9" y="12"/>
                      <a:pt x="20" y="15"/>
                      <a:pt x="21" y="15"/>
                    </a:cubicBezTo>
                    <a:cubicBezTo>
                      <a:pt x="22" y="16"/>
                      <a:pt x="23" y="17"/>
                      <a:pt x="24" y="17"/>
                    </a:cubicBezTo>
                    <a:cubicBezTo>
                      <a:pt x="27" y="17"/>
                      <a:pt x="29" y="16"/>
                      <a:pt x="31" y="14"/>
                    </a:cubicBezTo>
                    <a:cubicBezTo>
                      <a:pt x="33" y="13"/>
                      <a:pt x="33" y="11"/>
                      <a:pt x="33" y="8"/>
                    </a:cubicBezTo>
                    <a:cubicBezTo>
                      <a:pt x="33" y="7"/>
                      <a:pt x="32" y="7"/>
                      <a:pt x="33" y="6"/>
                    </a:cubicBezTo>
                    <a:cubicBezTo>
                      <a:pt x="34" y="6"/>
                      <a:pt x="35" y="5"/>
                      <a:pt x="34" y="4"/>
                    </a:cubicBezTo>
                    <a:cubicBezTo>
                      <a:pt x="33" y="3"/>
                      <a:pt x="29" y="2"/>
                      <a:pt x="27" y="1"/>
                    </a:cubicBezTo>
                    <a:cubicBezTo>
                      <a:pt x="26" y="1"/>
                      <a:pt x="24" y="0"/>
                      <a:pt x="2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179"/>
              <p:cNvSpPr>
                <a:spLocks/>
              </p:cNvSpPr>
              <p:nvPr/>
            </p:nvSpPr>
            <p:spPr bwMode="auto">
              <a:xfrm>
                <a:off x="3977" y="1927"/>
                <a:ext cx="14" cy="17"/>
              </a:xfrm>
              <a:custGeom>
                <a:avLst/>
                <a:gdLst>
                  <a:gd name="T0" fmla="*/ 12 w 14"/>
                  <a:gd name="T1" fmla="*/ 0 h 17"/>
                  <a:gd name="T2" fmla="*/ 0 w 14"/>
                  <a:gd name="T3" fmla="*/ 17 h 17"/>
                  <a:gd name="T4" fmla="*/ 2 w 14"/>
                  <a:gd name="T5" fmla="*/ 17 h 17"/>
                  <a:gd name="T6" fmla="*/ 14 w 14"/>
                  <a:gd name="T7" fmla="*/ 0 h 17"/>
                  <a:gd name="T8" fmla="*/ 12 w 14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7">
                    <a:moveTo>
                      <a:pt x="12" y="0"/>
                    </a:moveTo>
                    <a:lnTo>
                      <a:pt x="0" y="17"/>
                    </a:lnTo>
                    <a:lnTo>
                      <a:pt x="2" y="17"/>
                    </a:lnTo>
                    <a:lnTo>
                      <a:pt x="14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180"/>
              <p:cNvSpPr>
                <a:spLocks/>
              </p:cNvSpPr>
              <p:nvPr/>
            </p:nvSpPr>
            <p:spPr bwMode="auto">
              <a:xfrm>
                <a:off x="3977" y="1927"/>
                <a:ext cx="14" cy="17"/>
              </a:xfrm>
              <a:custGeom>
                <a:avLst/>
                <a:gdLst>
                  <a:gd name="T0" fmla="*/ 12 w 14"/>
                  <a:gd name="T1" fmla="*/ 0 h 17"/>
                  <a:gd name="T2" fmla="*/ 0 w 14"/>
                  <a:gd name="T3" fmla="*/ 17 h 17"/>
                  <a:gd name="T4" fmla="*/ 2 w 14"/>
                  <a:gd name="T5" fmla="*/ 17 h 17"/>
                  <a:gd name="T6" fmla="*/ 14 w 14"/>
                  <a:gd name="T7" fmla="*/ 0 h 17"/>
                  <a:gd name="T8" fmla="*/ 12 w 14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7">
                    <a:moveTo>
                      <a:pt x="12" y="0"/>
                    </a:moveTo>
                    <a:lnTo>
                      <a:pt x="0" y="17"/>
                    </a:lnTo>
                    <a:lnTo>
                      <a:pt x="2" y="17"/>
                    </a:lnTo>
                    <a:lnTo>
                      <a:pt x="14" y="0"/>
                    </a:lnTo>
                    <a:lnTo>
                      <a:pt x="12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181"/>
              <p:cNvSpPr>
                <a:spLocks/>
              </p:cNvSpPr>
              <p:nvPr/>
            </p:nvSpPr>
            <p:spPr bwMode="auto">
              <a:xfrm>
                <a:off x="3979" y="1934"/>
                <a:ext cx="12" cy="12"/>
              </a:xfrm>
              <a:custGeom>
                <a:avLst/>
                <a:gdLst>
                  <a:gd name="T0" fmla="*/ 10 w 12"/>
                  <a:gd name="T1" fmla="*/ 0 h 12"/>
                  <a:gd name="T2" fmla="*/ 0 w 12"/>
                  <a:gd name="T3" fmla="*/ 12 h 12"/>
                  <a:gd name="T4" fmla="*/ 3 w 12"/>
                  <a:gd name="T5" fmla="*/ 12 h 12"/>
                  <a:gd name="T6" fmla="*/ 12 w 12"/>
                  <a:gd name="T7" fmla="*/ 0 h 12"/>
                  <a:gd name="T8" fmla="*/ 10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0" y="0"/>
                    </a:moveTo>
                    <a:lnTo>
                      <a:pt x="0" y="12"/>
                    </a:lnTo>
                    <a:lnTo>
                      <a:pt x="3" y="12"/>
                    </a:lnTo>
                    <a:lnTo>
                      <a:pt x="12" y="0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182"/>
              <p:cNvSpPr>
                <a:spLocks/>
              </p:cNvSpPr>
              <p:nvPr/>
            </p:nvSpPr>
            <p:spPr bwMode="auto">
              <a:xfrm>
                <a:off x="3979" y="1934"/>
                <a:ext cx="12" cy="12"/>
              </a:xfrm>
              <a:custGeom>
                <a:avLst/>
                <a:gdLst>
                  <a:gd name="T0" fmla="*/ 10 w 12"/>
                  <a:gd name="T1" fmla="*/ 0 h 12"/>
                  <a:gd name="T2" fmla="*/ 0 w 12"/>
                  <a:gd name="T3" fmla="*/ 12 h 12"/>
                  <a:gd name="T4" fmla="*/ 3 w 12"/>
                  <a:gd name="T5" fmla="*/ 12 h 12"/>
                  <a:gd name="T6" fmla="*/ 12 w 12"/>
                  <a:gd name="T7" fmla="*/ 0 h 12"/>
                  <a:gd name="T8" fmla="*/ 10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0" y="0"/>
                    </a:moveTo>
                    <a:lnTo>
                      <a:pt x="0" y="12"/>
                    </a:lnTo>
                    <a:lnTo>
                      <a:pt x="3" y="12"/>
                    </a:lnTo>
                    <a:lnTo>
                      <a:pt x="12" y="0"/>
                    </a:lnTo>
                    <a:lnTo>
                      <a:pt x="1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183"/>
              <p:cNvSpPr>
                <a:spLocks/>
              </p:cNvSpPr>
              <p:nvPr/>
            </p:nvSpPr>
            <p:spPr bwMode="auto">
              <a:xfrm>
                <a:off x="3982" y="1939"/>
                <a:ext cx="7" cy="9"/>
              </a:xfrm>
              <a:custGeom>
                <a:avLst/>
                <a:gdLst>
                  <a:gd name="T0" fmla="*/ 3 w 3"/>
                  <a:gd name="T1" fmla="*/ 0 h 4"/>
                  <a:gd name="T2" fmla="*/ 1 w 3"/>
                  <a:gd name="T3" fmla="*/ 3 h 4"/>
                  <a:gd name="T4" fmla="*/ 0 w 3"/>
                  <a:gd name="T5" fmla="*/ 4 h 4"/>
                  <a:gd name="T6" fmla="*/ 1 w 3"/>
                  <a:gd name="T7" fmla="*/ 4 h 4"/>
                  <a:gd name="T8" fmla="*/ 1 w 3"/>
                  <a:gd name="T9" fmla="*/ 4 h 4"/>
                  <a:gd name="T10" fmla="*/ 1 w 3"/>
                  <a:gd name="T11" fmla="*/ 4 h 4"/>
                  <a:gd name="T12" fmla="*/ 1 w 3"/>
                  <a:gd name="T13" fmla="*/ 3 h 4"/>
                  <a:gd name="T14" fmla="*/ 3 w 3"/>
                  <a:gd name="T15" fmla="*/ 0 h 4"/>
                  <a:gd name="T16" fmla="*/ 3 w 3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4">
                    <a:moveTo>
                      <a:pt x="3" y="0"/>
                    </a:moveTo>
                    <a:cubicBezTo>
                      <a:pt x="2" y="1"/>
                      <a:pt x="2" y="2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184"/>
              <p:cNvSpPr>
                <a:spLocks noEditPoints="1"/>
              </p:cNvSpPr>
              <p:nvPr/>
            </p:nvSpPr>
            <p:spPr bwMode="auto">
              <a:xfrm>
                <a:off x="3941" y="2075"/>
                <a:ext cx="107" cy="99"/>
              </a:xfrm>
              <a:custGeom>
                <a:avLst/>
                <a:gdLst>
                  <a:gd name="T0" fmla="*/ 27 w 45"/>
                  <a:gd name="T1" fmla="*/ 31 h 42"/>
                  <a:gd name="T2" fmla="*/ 34 w 45"/>
                  <a:gd name="T3" fmla="*/ 32 h 42"/>
                  <a:gd name="T4" fmla="*/ 24 w 45"/>
                  <a:gd name="T5" fmla="*/ 28 h 42"/>
                  <a:gd name="T6" fmla="*/ 32 w 45"/>
                  <a:gd name="T7" fmla="*/ 32 h 42"/>
                  <a:gd name="T8" fmla="*/ 38 w 45"/>
                  <a:gd name="T9" fmla="*/ 28 h 42"/>
                  <a:gd name="T10" fmla="*/ 31 w 45"/>
                  <a:gd name="T11" fmla="*/ 33 h 42"/>
                  <a:gd name="T12" fmla="*/ 20 w 45"/>
                  <a:gd name="T13" fmla="*/ 29 h 42"/>
                  <a:gd name="T14" fmla="*/ 14 w 45"/>
                  <a:gd name="T15" fmla="*/ 33 h 42"/>
                  <a:gd name="T16" fmla="*/ 14 w 45"/>
                  <a:gd name="T17" fmla="*/ 27 h 42"/>
                  <a:gd name="T18" fmla="*/ 15 w 45"/>
                  <a:gd name="T19" fmla="*/ 26 h 42"/>
                  <a:gd name="T20" fmla="*/ 30 w 45"/>
                  <a:gd name="T21" fmla="*/ 22 h 42"/>
                  <a:gd name="T22" fmla="*/ 27 w 45"/>
                  <a:gd name="T23" fmla="*/ 20 h 42"/>
                  <a:gd name="T24" fmla="*/ 28 w 45"/>
                  <a:gd name="T25" fmla="*/ 18 h 42"/>
                  <a:gd name="T26" fmla="*/ 24 w 45"/>
                  <a:gd name="T27" fmla="*/ 19 h 42"/>
                  <a:gd name="T28" fmla="*/ 13 w 45"/>
                  <a:gd name="T29" fmla="*/ 23 h 42"/>
                  <a:gd name="T30" fmla="*/ 19 w 45"/>
                  <a:gd name="T31" fmla="*/ 20 h 42"/>
                  <a:gd name="T32" fmla="*/ 33 w 45"/>
                  <a:gd name="T33" fmla="*/ 23 h 42"/>
                  <a:gd name="T34" fmla="*/ 21 w 45"/>
                  <a:gd name="T35" fmla="*/ 20 h 42"/>
                  <a:gd name="T36" fmla="*/ 16 w 45"/>
                  <a:gd name="T37" fmla="*/ 16 h 42"/>
                  <a:gd name="T38" fmla="*/ 14 w 45"/>
                  <a:gd name="T39" fmla="*/ 15 h 42"/>
                  <a:gd name="T40" fmla="*/ 9 w 45"/>
                  <a:gd name="T41" fmla="*/ 16 h 42"/>
                  <a:gd name="T42" fmla="*/ 7 w 45"/>
                  <a:gd name="T43" fmla="*/ 15 h 42"/>
                  <a:gd name="T44" fmla="*/ 7 w 45"/>
                  <a:gd name="T45" fmla="*/ 14 h 42"/>
                  <a:gd name="T46" fmla="*/ 6 w 45"/>
                  <a:gd name="T47" fmla="*/ 14 h 42"/>
                  <a:gd name="T48" fmla="*/ 22 w 45"/>
                  <a:gd name="T49" fmla="*/ 12 h 42"/>
                  <a:gd name="T50" fmla="*/ 28 w 45"/>
                  <a:gd name="T51" fmla="*/ 10 h 42"/>
                  <a:gd name="T52" fmla="*/ 34 w 45"/>
                  <a:gd name="T53" fmla="*/ 10 h 42"/>
                  <a:gd name="T54" fmla="*/ 28 w 45"/>
                  <a:gd name="T55" fmla="*/ 9 h 42"/>
                  <a:gd name="T56" fmla="*/ 29 w 45"/>
                  <a:gd name="T57" fmla="*/ 7 h 42"/>
                  <a:gd name="T58" fmla="*/ 14 w 45"/>
                  <a:gd name="T59" fmla="*/ 3 h 42"/>
                  <a:gd name="T60" fmla="*/ 28 w 45"/>
                  <a:gd name="T61" fmla="*/ 6 h 42"/>
                  <a:gd name="T62" fmla="*/ 10 w 45"/>
                  <a:gd name="T63" fmla="*/ 7 h 42"/>
                  <a:gd name="T64" fmla="*/ 15 w 45"/>
                  <a:gd name="T65" fmla="*/ 6 h 42"/>
                  <a:gd name="T66" fmla="*/ 11 w 45"/>
                  <a:gd name="T67" fmla="*/ 6 h 42"/>
                  <a:gd name="T68" fmla="*/ 44 w 45"/>
                  <a:gd name="T69" fmla="*/ 1 h 42"/>
                  <a:gd name="T70" fmla="*/ 37 w 45"/>
                  <a:gd name="T71" fmla="*/ 11 h 42"/>
                  <a:gd name="T72" fmla="*/ 15 w 45"/>
                  <a:gd name="T73" fmla="*/ 2 h 42"/>
                  <a:gd name="T74" fmla="*/ 11 w 45"/>
                  <a:gd name="T75" fmla="*/ 9 h 42"/>
                  <a:gd name="T76" fmla="*/ 16 w 45"/>
                  <a:gd name="T77" fmla="*/ 10 h 42"/>
                  <a:gd name="T78" fmla="*/ 21 w 45"/>
                  <a:gd name="T79" fmla="*/ 11 h 42"/>
                  <a:gd name="T80" fmla="*/ 23 w 45"/>
                  <a:gd name="T81" fmla="*/ 0 h 42"/>
                  <a:gd name="T82" fmla="*/ 3 w 45"/>
                  <a:gd name="T83" fmla="*/ 9 h 42"/>
                  <a:gd name="T84" fmla="*/ 3 w 45"/>
                  <a:gd name="T85" fmla="*/ 12 h 42"/>
                  <a:gd name="T86" fmla="*/ 0 w 45"/>
                  <a:gd name="T87" fmla="*/ 15 h 42"/>
                  <a:gd name="T88" fmla="*/ 0 w 45"/>
                  <a:gd name="T89" fmla="*/ 18 h 42"/>
                  <a:gd name="T90" fmla="*/ 12 w 45"/>
                  <a:gd name="T91" fmla="*/ 23 h 42"/>
                  <a:gd name="T92" fmla="*/ 14 w 45"/>
                  <a:gd name="T93" fmla="*/ 28 h 42"/>
                  <a:gd name="T94" fmla="*/ 2 w 45"/>
                  <a:gd name="T95" fmla="*/ 25 h 42"/>
                  <a:gd name="T96" fmla="*/ 12 w 45"/>
                  <a:gd name="T97" fmla="*/ 32 h 42"/>
                  <a:gd name="T98" fmla="*/ 33 w 45"/>
                  <a:gd name="T99" fmla="*/ 41 h 42"/>
                  <a:gd name="T100" fmla="*/ 37 w 45"/>
                  <a:gd name="T101" fmla="*/ 38 h 42"/>
                  <a:gd name="T102" fmla="*/ 33 w 45"/>
                  <a:gd name="T103" fmla="*/ 38 h 42"/>
                  <a:gd name="T104" fmla="*/ 34 w 45"/>
                  <a:gd name="T105" fmla="*/ 37 h 42"/>
                  <a:gd name="T106" fmla="*/ 39 w 45"/>
                  <a:gd name="T107" fmla="*/ 26 h 42"/>
                  <a:gd name="T108" fmla="*/ 44 w 45"/>
                  <a:gd name="T109" fmla="*/ 21 h 42"/>
                  <a:gd name="T110" fmla="*/ 27 w 45"/>
                  <a:gd name="T111" fmla="*/ 25 h 42"/>
                  <a:gd name="T112" fmla="*/ 24 w 45"/>
                  <a:gd name="T113" fmla="*/ 23 h 42"/>
                  <a:gd name="T114" fmla="*/ 45 w 45"/>
                  <a:gd name="T115" fmla="*/ 7 h 42"/>
                  <a:gd name="T116" fmla="*/ 34 w 45"/>
                  <a:gd name="T117" fmla="*/ 16 h 42"/>
                  <a:gd name="T118" fmla="*/ 37 w 45"/>
                  <a:gd name="T119" fmla="*/ 15 h 42"/>
                  <a:gd name="T120" fmla="*/ 24 w 45"/>
                  <a:gd name="T12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5" h="42">
                    <a:moveTo>
                      <a:pt x="30" y="32"/>
                    </a:moveTo>
                    <a:cubicBezTo>
                      <a:pt x="30" y="32"/>
                      <a:pt x="30" y="32"/>
                      <a:pt x="29" y="31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30" y="31"/>
                      <a:pt x="30" y="31"/>
                      <a:pt x="31" y="30"/>
                    </a:cubicBezTo>
                    <a:cubicBezTo>
                      <a:pt x="31" y="31"/>
                      <a:pt x="32" y="31"/>
                      <a:pt x="32" y="31"/>
                    </a:cubicBezTo>
                    <a:cubicBezTo>
                      <a:pt x="31" y="31"/>
                      <a:pt x="31" y="31"/>
                      <a:pt x="30" y="32"/>
                    </a:cubicBezTo>
                    <a:moveTo>
                      <a:pt x="35" y="32"/>
                    </a:moveTo>
                    <a:cubicBezTo>
                      <a:pt x="35" y="32"/>
                      <a:pt x="35" y="32"/>
                      <a:pt x="35" y="32"/>
                    </a:cubicBezTo>
                    <a:cubicBezTo>
                      <a:pt x="36" y="31"/>
                      <a:pt x="37" y="31"/>
                      <a:pt x="38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5" y="32"/>
                      <a:pt x="35" y="32"/>
                      <a:pt x="35" y="32"/>
                    </a:cubicBezTo>
                    <a:moveTo>
                      <a:pt x="29" y="31"/>
                    </a:moveTo>
                    <a:cubicBezTo>
                      <a:pt x="28" y="31"/>
                      <a:pt x="28" y="31"/>
                      <a:pt x="27" y="31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9" y="30"/>
                      <a:pt x="30" y="30"/>
                      <a:pt x="30" y="30"/>
                    </a:cubicBezTo>
                    <a:cubicBezTo>
                      <a:pt x="30" y="31"/>
                      <a:pt x="29" y="31"/>
                      <a:pt x="29" y="31"/>
                    </a:cubicBezTo>
                    <a:cubicBezTo>
                      <a:pt x="29" y="31"/>
                      <a:pt x="29" y="31"/>
                      <a:pt x="29" y="31"/>
                    </a:cubicBezTo>
                    <a:moveTo>
                      <a:pt x="27" y="30"/>
                    </a:moveTo>
                    <a:cubicBezTo>
                      <a:pt x="27" y="29"/>
                      <a:pt x="27" y="29"/>
                      <a:pt x="27" y="29"/>
                    </a:cubicBezTo>
                    <a:cubicBezTo>
                      <a:pt x="28" y="29"/>
                      <a:pt x="28" y="30"/>
                      <a:pt x="28" y="30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7" y="30"/>
                      <a:pt x="27" y="30"/>
                      <a:pt x="27" y="30"/>
                    </a:cubicBezTo>
                    <a:moveTo>
                      <a:pt x="34" y="32"/>
                    </a:moveTo>
                    <a:cubicBezTo>
                      <a:pt x="34" y="32"/>
                      <a:pt x="33" y="32"/>
                      <a:pt x="33" y="32"/>
                    </a:cubicBezTo>
                    <a:cubicBezTo>
                      <a:pt x="35" y="31"/>
                      <a:pt x="36" y="30"/>
                      <a:pt x="38" y="29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7" y="30"/>
                      <a:pt x="35" y="31"/>
                      <a:pt x="34" y="32"/>
                    </a:cubicBezTo>
                    <a:moveTo>
                      <a:pt x="26" y="30"/>
                    </a:moveTo>
                    <a:cubicBezTo>
                      <a:pt x="25" y="30"/>
                      <a:pt x="25" y="30"/>
                      <a:pt x="25" y="30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6" y="29"/>
                      <a:pt x="26" y="30"/>
                      <a:pt x="26" y="30"/>
                    </a:cubicBezTo>
                    <a:moveTo>
                      <a:pt x="24" y="29"/>
                    </a:moveTo>
                    <a:cubicBezTo>
                      <a:pt x="24" y="29"/>
                      <a:pt x="24" y="29"/>
                      <a:pt x="23" y="29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4" y="29"/>
                      <a:pt x="24" y="29"/>
                      <a:pt x="24" y="29"/>
                    </a:cubicBezTo>
                    <a:moveTo>
                      <a:pt x="33" y="31"/>
                    </a:moveTo>
                    <a:cubicBezTo>
                      <a:pt x="33" y="31"/>
                      <a:pt x="33" y="31"/>
                      <a:pt x="33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4" y="30"/>
                      <a:pt x="35" y="29"/>
                      <a:pt x="36" y="28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6" y="30"/>
                      <a:pt x="34" y="31"/>
                      <a:pt x="33" y="31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2"/>
                      <a:pt x="31" y="32"/>
                      <a:pt x="31" y="32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1" y="32"/>
                      <a:pt x="32" y="31"/>
                      <a:pt x="33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3" y="31"/>
                      <a:pt x="33" y="31"/>
                      <a:pt x="33" y="31"/>
                    </a:cubicBezTo>
                    <a:moveTo>
                      <a:pt x="35" y="33"/>
                    </a:move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9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37" y="28"/>
                      <a:pt x="37" y="28"/>
                      <a:pt x="37" y="28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44" y="29"/>
                      <a:pt x="44" y="29"/>
                      <a:pt x="44" y="29"/>
                    </a:cubicBezTo>
                    <a:cubicBezTo>
                      <a:pt x="43" y="30"/>
                      <a:pt x="41" y="31"/>
                      <a:pt x="39" y="32"/>
                    </a:cubicBezTo>
                    <a:cubicBezTo>
                      <a:pt x="36" y="34"/>
                      <a:pt x="35" y="35"/>
                      <a:pt x="34" y="36"/>
                    </a:cubicBezTo>
                    <a:cubicBezTo>
                      <a:pt x="31" y="34"/>
                      <a:pt x="29" y="33"/>
                      <a:pt x="26" y="32"/>
                    </a:cubicBezTo>
                    <a:cubicBezTo>
                      <a:pt x="24" y="31"/>
                      <a:pt x="22" y="31"/>
                      <a:pt x="21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3" y="30"/>
                      <a:pt x="29" y="32"/>
                      <a:pt x="31" y="33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32" y="33"/>
                      <a:pt x="32" y="32"/>
                      <a:pt x="33" y="32"/>
                    </a:cubicBezTo>
                    <a:cubicBezTo>
                      <a:pt x="33" y="32"/>
                      <a:pt x="33" y="32"/>
                      <a:pt x="33" y="32"/>
                    </a:cubicBezTo>
                    <a:cubicBezTo>
                      <a:pt x="33" y="32"/>
                      <a:pt x="34" y="33"/>
                      <a:pt x="34" y="33"/>
                    </a:cubicBezTo>
                    <a:cubicBezTo>
                      <a:pt x="35" y="33"/>
                      <a:pt x="35" y="33"/>
                      <a:pt x="35" y="33"/>
                    </a:cubicBezTo>
                    <a:moveTo>
                      <a:pt x="19" y="27"/>
                    </a:moveTo>
                    <a:cubicBezTo>
                      <a:pt x="19" y="27"/>
                      <a:pt x="19" y="27"/>
                      <a:pt x="19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21" y="27"/>
                      <a:pt x="22" y="28"/>
                      <a:pt x="23" y="28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19" y="31"/>
                      <a:pt x="19" y="31"/>
                      <a:pt x="19" y="32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9" y="33"/>
                      <a:pt x="19" y="34"/>
                      <a:pt x="18" y="35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7" y="35"/>
                      <a:pt x="16" y="34"/>
                      <a:pt x="15" y="34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1"/>
                      <a:pt x="14" y="30"/>
                      <a:pt x="14" y="30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5" y="29"/>
                      <a:pt x="15" y="28"/>
                      <a:pt x="15" y="27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9" y="27"/>
                      <a:pt x="19" y="27"/>
                      <a:pt x="19" y="27"/>
                    </a:cubicBezTo>
                    <a:moveTo>
                      <a:pt x="14" y="27"/>
                    </a:moveTo>
                    <a:cubicBezTo>
                      <a:pt x="14" y="27"/>
                      <a:pt x="14" y="27"/>
                      <a:pt x="14" y="27"/>
                    </a:cubicBezTo>
                    <a:cubicBezTo>
                      <a:pt x="12" y="26"/>
                      <a:pt x="10" y="25"/>
                      <a:pt x="8" y="24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6" y="23"/>
                      <a:pt x="5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7" y="22"/>
                      <a:pt x="9" y="23"/>
                      <a:pt x="11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2" y="25"/>
                      <a:pt x="12" y="25"/>
                    </a:cubicBezTo>
                    <a:cubicBezTo>
                      <a:pt x="13" y="25"/>
                      <a:pt x="13" y="25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4" y="27"/>
                      <a:pt x="14" y="27"/>
                      <a:pt x="14" y="27"/>
                    </a:cubicBezTo>
                    <a:moveTo>
                      <a:pt x="24" y="20"/>
                    </a:moveTo>
                    <a:cubicBezTo>
                      <a:pt x="23" y="20"/>
                      <a:pt x="23" y="20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3" y="19"/>
                      <a:pt x="24" y="19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moveTo>
                      <a:pt x="30" y="22"/>
                    </a:moveTo>
                    <a:cubicBezTo>
                      <a:pt x="31" y="21"/>
                      <a:pt x="33" y="20"/>
                      <a:pt x="34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4" y="20"/>
                      <a:pt x="33" y="20"/>
                      <a:pt x="32" y="21"/>
                    </a:cubicBezTo>
                    <a:cubicBezTo>
                      <a:pt x="32" y="21"/>
                      <a:pt x="32" y="21"/>
                      <a:pt x="32" y="21"/>
                    </a:cubicBezTo>
                    <a:cubicBezTo>
                      <a:pt x="32" y="21"/>
                      <a:pt x="31" y="21"/>
                      <a:pt x="31" y="21"/>
                    </a:cubicBezTo>
                    <a:cubicBezTo>
                      <a:pt x="31" y="21"/>
                      <a:pt x="30" y="21"/>
                      <a:pt x="30" y="22"/>
                    </a:cubicBezTo>
                    <a:moveTo>
                      <a:pt x="29" y="22"/>
                    </a:moveTo>
                    <a:cubicBezTo>
                      <a:pt x="29" y="22"/>
                      <a:pt x="29" y="22"/>
                      <a:pt x="29" y="22"/>
                    </a:cubicBezTo>
                    <a:cubicBezTo>
                      <a:pt x="28" y="21"/>
                      <a:pt x="27" y="21"/>
                      <a:pt x="26" y="20"/>
                    </a:cubicBezTo>
                    <a:cubicBezTo>
                      <a:pt x="27" y="20"/>
                      <a:pt x="29" y="19"/>
                      <a:pt x="30" y="18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2" y="19"/>
                      <a:pt x="33" y="19"/>
                      <a:pt x="33" y="19"/>
                    </a:cubicBezTo>
                    <a:cubicBezTo>
                      <a:pt x="32" y="20"/>
                      <a:pt x="31" y="21"/>
                      <a:pt x="29" y="22"/>
                    </a:cubicBezTo>
                    <a:moveTo>
                      <a:pt x="25" y="20"/>
                    </a:moveTo>
                    <a:cubicBezTo>
                      <a:pt x="25" y="20"/>
                      <a:pt x="25" y="20"/>
                      <a:pt x="24" y="20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6" y="19"/>
                      <a:pt x="27" y="19"/>
                      <a:pt x="27" y="19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18"/>
                      <a:pt x="29" y="18"/>
                      <a:pt x="30" y="18"/>
                    </a:cubicBezTo>
                    <a:cubicBezTo>
                      <a:pt x="28" y="19"/>
                      <a:pt x="27" y="20"/>
                      <a:pt x="25" y="20"/>
                    </a:cubicBezTo>
                    <a:moveTo>
                      <a:pt x="37" y="19"/>
                    </a:move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9"/>
                      <a:pt x="37" y="18"/>
                      <a:pt x="38" y="18"/>
                    </a:cubicBezTo>
                    <a:cubicBezTo>
                      <a:pt x="38" y="18"/>
                      <a:pt x="38" y="18"/>
                      <a:pt x="38" y="18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37" y="19"/>
                      <a:pt x="35" y="20"/>
                      <a:pt x="33" y="22"/>
                    </a:cubicBezTo>
                    <a:cubicBezTo>
                      <a:pt x="33" y="22"/>
                      <a:pt x="32" y="22"/>
                      <a:pt x="32" y="22"/>
                    </a:cubicBezTo>
                    <a:cubicBezTo>
                      <a:pt x="33" y="21"/>
                      <a:pt x="34" y="20"/>
                      <a:pt x="36" y="19"/>
                    </a:cubicBezTo>
                    <a:cubicBezTo>
                      <a:pt x="37" y="19"/>
                      <a:pt x="37" y="19"/>
                      <a:pt x="37" y="19"/>
                    </a:cubicBezTo>
                    <a:moveTo>
                      <a:pt x="24" y="19"/>
                    </a:moveTo>
                    <a:cubicBezTo>
                      <a:pt x="24" y="19"/>
                      <a:pt x="23" y="19"/>
                      <a:pt x="23" y="19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6" y="18"/>
                      <a:pt x="26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6" y="19"/>
                      <a:pt x="25" y="19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moveTo>
                      <a:pt x="18" y="26"/>
                    </a:moveTo>
                    <a:cubicBezTo>
                      <a:pt x="17" y="26"/>
                      <a:pt x="16" y="26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2"/>
                      <a:pt x="13" y="22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0"/>
                      <a:pt x="13" y="19"/>
                      <a:pt x="14" y="19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9" y="17"/>
                      <a:pt x="20" y="18"/>
                      <a:pt x="2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2"/>
                      <a:pt x="18" y="22"/>
                      <a:pt x="18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4"/>
                      <a:pt x="18" y="25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moveTo>
                      <a:pt x="33" y="23"/>
                    </a:moveTo>
                    <a:cubicBezTo>
                      <a:pt x="34" y="23"/>
                      <a:pt x="34" y="23"/>
                      <a:pt x="34" y="23"/>
                    </a:cubicBezTo>
                    <a:cubicBezTo>
                      <a:pt x="36" y="21"/>
                      <a:pt x="38" y="19"/>
                      <a:pt x="41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39" y="17"/>
                      <a:pt x="39" y="17"/>
                      <a:pt x="39" y="17"/>
                    </a:cubicBezTo>
                    <a:cubicBezTo>
                      <a:pt x="43" y="17"/>
                      <a:pt x="43" y="17"/>
                      <a:pt x="43" y="17"/>
                    </a:cubicBezTo>
                    <a:cubicBezTo>
                      <a:pt x="42" y="18"/>
                      <a:pt x="40" y="20"/>
                      <a:pt x="38" y="21"/>
                    </a:cubicBezTo>
                    <a:cubicBezTo>
                      <a:pt x="35" y="23"/>
                      <a:pt x="34" y="24"/>
                      <a:pt x="33" y="25"/>
                    </a:cubicBezTo>
                    <a:cubicBezTo>
                      <a:pt x="31" y="24"/>
                      <a:pt x="28" y="23"/>
                      <a:pt x="25" y="22"/>
                    </a:cubicBezTo>
                    <a:cubicBezTo>
                      <a:pt x="23" y="22"/>
                      <a:pt x="21" y="21"/>
                      <a:pt x="19" y="21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3" y="20"/>
                      <a:pt x="24" y="21"/>
                      <a:pt x="25" y="21"/>
                    </a:cubicBezTo>
                    <a:cubicBezTo>
                      <a:pt x="26" y="21"/>
                      <a:pt x="28" y="22"/>
                      <a:pt x="29" y="22"/>
                    </a:cubicBezTo>
                    <a:cubicBezTo>
                      <a:pt x="29" y="22"/>
                      <a:pt x="29" y="22"/>
                      <a:pt x="29" y="22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30" y="22"/>
                      <a:pt x="31" y="22"/>
                      <a:pt x="31" y="22"/>
                    </a:cubicBezTo>
                    <a:cubicBezTo>
                      <a:pt x="32" y="22"/>
                      <a:pt x="32" y="22"/>
                      <a:pt x="33" y="23"/>
                    </a:cubicBezTo>
                    <a:cubicBezTo>
                      <a:pt x="33" y="23"/>
                      <a:pt x="33" y="23"/>
                      <a:pt x="33" y="23"/>
                    </a:cubicBezTo>
                    <a:moveTo>
                      <a:pt x="15" y="17"/>
                    </a:moveTo>
                    <a:cubicBezTo>
                      <a:pt x="15" y="17"/>
                      <a:pt x="15" y="17"/>
                      <a:pt x="15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17"/>
                      <a:pt x="15" y="17"/>
                      <a:pt x="15" y="17"/>
                    </a:cubicBezTo>
                    <a:moveTo>
                      <a:pt x="14" y="17"/>
                    </a:move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4" y="17"/>
                      <a:pt x="14" y="17"/>
                      <a:pt x="14" y="17"/>
                    </a:cubicBezTo>
                    <a:moveTo>
                      <a:pt x="12" y="17"/>
                    </a:move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6"/>
                      <a:pt x="12" y="16"/>
                      <a:pt x="13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7"/>
                      <a:pt x="12" y="17"/>
                      <a:pt x="12" y="17"/>
                    </a:cubicBezTo>
                    <a:moveTo>
                      <a:pt x="11" y="16"/>
                    </a:move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2" y="15"/>
                      <a:pt x="12" y="15"/>
                      <a:pt x="13" y="15"/>
                    </a:cubicBezTo>
                    <a:cubicBezTo>
                      <a:pt x="12" y="15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moveTo>
                      <a:pt x="10" y="16"/>
                    </a:move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0" y="16"/>
                      <a:pt x="10" y="16"/>
                      <a:pt x="10" y="16"/>
                    </a:cubicBezTo>
                    <a:moveTo>
                      <a:pt x="9" y="16"/>
                    </a:move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5"/>
                      <a:pt x="9" y="15"/>
                      <a:pt x="9" y="16"/>
                    </a:cubicBezTo>
                    <a:moveTo>
                      <a:pt x="8" y="15"/>
                    </a:moveTo>
                    <a:cubicBezTo>
                      <a:pt x="7" y="15"/>
                      <a:pt x="7" y="15"/>
                      <a:pt x="7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5"/>
                      <a:pt x="8" y="15"/>
                      <a:pt x="8" y="15"/>
                    </a:cubicBezTo>
                    <a:moveTo>
                      <a:pt x="7" y="15"/>
                    </a:move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7" y="15"/>
                      <a:pt x="7" y="15"/>
                    </a:cubicBezTo>
                    <a:moveTo>
                      <a:pt x="7" y="14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moveTo>
                      <a:pt x="13" y="19"/>
                    </a:moveTo>
                    <a:cubicBezTo>
                      <a:pt x="12" y="18"/>
                      <a:pt x="12" y="18"/>
                      <a:pt x="12" y="18"/>
                    </a:cubicBezTo>
                    <a:cubicBezTo>
                      <a:pt x="10" y="18"/>
                      <a:pt x="8" y="17"/>
                      <a:pt x="6" y="16"/>
                    </a:cubicBezTo>
                    <a:cubicBezTo>
                      <a:pt x="6" y="16"/>
                      <a:pt x="5" y="16"/>
                      <a:pt x="5" y="16"/>
                    </a:cubicBezTo>
                    <a:cubicBezTo>
                      <a:pt x="4" y="16"/>
                      <a:pt x="3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3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8" y="16"/>
                      <a:pt x="9" y="17"/>
                    </a:cubicBezTo>
                    <a:cubicBezTo>
                      <a:pt x="10" y="17"/>
                      <a:pt x="10" y="17"/>
                      <a:pt x="11" y="17"/>
                    </a:cubicBezTo>
                    <a:cubicBezTo>
                      <a:pt x="11" y="17"/>
                      <a:pt x="12" y="17"/>
                      <a:pt x="12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9"/>
                      <a:pt x="13" y="19"/>
                      <a:pt x="13" y="19"/>
                    </a:cubicBezTo>
                    <a:moveTo>
                      <a:pt x="36" y="15"/>
                    </a:moveTo>
                    <a:cubicBezTo>
                      <a:pt x="34" y="14"/>
                      <a:pt x="31" y="14"/>
                      <a:pt x="27" y="13"/>
                    </a:cubicBezTo>
                    <a:cubicBezTo>
                      <a:pt x="26" y="13"/>
                      <a:pt x="24" y="13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4" y="12"/>
                      <a:pt x="26" y="13"/>
                      <a:pt x="28" y="13"/>
                    </a:cubicBezTo>
                    <a:cubicBezTo>
                      <a:pt x="31" y="13"/>
                      <a:pt x="34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5"/>
                      <a:pt x="36" y="15"/>
                      <a:pt x="36" y="15"/>
                    </a:cubicBezTo>
                    <a:moveTo>
                      <a:pt x="16" y="9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moveTo>
                      <a:pt x="31" y="10"/>
                    </a:moveTo>
                    <a:cubicBezTo>
                      <a:pt x="28" y="10"/>
                      <a:pt x="28" y="10"/>
                      <a:pt x="28" y="10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38" y="7"/>
                      <a:pt x="37" y="8"/>
                      <a:pt x="36" y="10"/>
                    </a:cubicBezTo>
                    <a:cubicBezTo>
                      <a:pt x="36" y="10"/>
                      <a:pt x="36" y="10"/>
                      <a:pt x="35" y="10"/>
                    </a:cubicBezTo>
                    <a:cubicBezTo>
                      <a:pt x="35" y="10"/>
                      <a:pt x="35" y="10"/>
                      <a:pt x="34" y="10"/>
                    </a:cubicBezTo>
                    <a:cubicBezTo>
                      <a:pt x="35" y="9"/>
                      <a:pt x="36" y="9"/>
                      <a:pt x="36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5" y="9"/>
                      <a:pt x="34" y="9"/>
                      <a:pt x="34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4" y="9"/>
                      <a:pt x="36" y="7"/>
                      <a:pt x="38" y="6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6" y="7"/>
                      <a:pt x="33" y="8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moveTo>
                      <a:pt x="28" y="9"/>
                    </a:moveTo>
                    <a:cubicBezTo>
                      <a:pt x="28" y="9"/>
                      <a:pt x="28" y="9"/>
                      <a:pt x="28" y="9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31" y="7"/>
                      <a:pt x="33" y="5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6" y="9"/>
                      <a:pt x="27" y="9"/>
                      <a:pt x="28" y="8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8" y="9"/>
                      <a:pt x="28" y="9"/>
                      <a:pt x="28" y="9"/>
                    </a:cubicBezTo>
                    <a:moveTo>
                      <a:pt x="29" y="8"/>
                    </a:moveTo>
                    <a:cubicBezTo>
                      <a:pt x="29" y="7"/>
                      <a:pt x="29" y="7"/>
                      <a:pt x="29" y="7"/>
                    </a:cubicBezTo>
                    <a:cubicBezTo>
                      <a:pt x="29" y="7"/>
                      <a:pt x="29" y="6"/>
                      <a:pt x="30" y="6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4" y="4"/>
                      <a:pt x="35" y="4"/>
                      <a:pt x="36" y="4"/>
                    </a:cubicBezTo>
                    <a:cubicBezTo>
                      <a:pt x="33" y="5"/>
                      <a:pt x="31" y="6"/>
                      <a:pt x="29" y="8"/>
                    </a:cubicBezTo>
                    <a:moveTo>
                      <a:pt x="30" y="5"/>
                    </a:moveTo>
                    <a:cubicBezTo>
                      <a:pt x="30" y="4"/>
                      <a:pt x="30" y="4"/>
                      <a:pt x="30" y="4"/>
                    </a:cubicBezTo>
                    <a:cubicBezTo>
                      <a:pt x="30" y="4"/>
                      <a:pt x="31" y="4"/>
                      <a:pt x="31" y="3"/>
                    </a:cubicBezTo>
                    <a:cubicBezTo>
                      <a:pt x="32" y="3"/>
                      <a:pt x="32" y="4"/>
                      <a:pt x="33" y="4"/>
                    </a:cubicBezTo>
                    <a:cubicBezTo>
                      <a:pt x="30" y="5"/>
                      <a:pt x="30" y="5"/>
                      <a:pt x="30" y="5"/>
                    </a:cubicBezTo>
                    <a:moveTo>
                      <a:pt x="11" y="5"/>
                    </a:moveTo>
                    <a:cubicBezTo>
                      <a:pt x="12" y="4"/>
                      <a:pt x="12" y="4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4"/>
                      <a:pt x="12" y="4"/>
                      <a:pt x="11" y="5"/>
                    </a:cubicBezTo>
                    <a:moveTo>
                      <a:pt x="29" y="4"/>
                    </a:moveTo>
                    <a:cubicBezTo>
                      <a:pt x="29" y="3"/>
                      <a:pt x="29" y="3"/>
                      <a:pt x="29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4"/>
                      <a:pt x="30" y="4"/>
                      <a:pt x="29" y="4"/>
                    </a:cubicBezTo>
                    <a:moveTo>
                      <a:pt x="24" y="9"/>
                    </a:moveTo>
                    <a:cubicBezTo>
                      <a:pt x="24" y="9"/>
                      <a:pt x="24" y="9"/>
                      <a:pt x="24" y="9"/>
                    </a:cubicBezTo>
                    <a:cubicBezTo>
                      <a:pt x="25" y="8"/>
                      <a:pt x="26" y="6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9" y="4"/>
                      <a:pt x="29" y="5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7" y="8"/>
                      <a:pt x="26" y="9"/>
                      <a:pt x="24" y="9"/>
                    </a:cubicBezTo>
                    <a:moveTo>
                      <a:pt x="17" y="8"/>
                    </a:moveTo>
                    <a:cubicBezTo>
                      <a:pt x="16" y="7"/>
                      <a:pt x="16" y="7"/>
                      <a:pt x="16" y="7"/>
                    </a:cubicBezTo>
                    <a:cubicBezTo>
                      <a:pt x="17" y="6"/>
                      <a:pt x="17" y="5"/>
                      <a:pt x="18" y="5"/>
                    </a:cubicBezTo>
                    <a:cubicBezTo>
                      <a:pt x="19" y="4"/>
                      <a:pt x="20" y="3"/>
                      <a:pt x="20" y="3"/>
                    </a:cubicBezTo>
                    <a:cubicBezTo>
                      <a:pt x="19" y="5"/>
                      <a:pt x="18" y="6"/>
                      <a:pt x="17" y="8"/>
                    </a:cubicBezTo>
                    <a:cubicBezTo>
                      <a:pt x="17" y="8"/>
                      <a:pt x="17" y="8"/>
                      <a:pt x="17" y="8"/>
                    </a:cubicBezTo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1" y="8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3" y="6"/>
                      <a:pt x="15" y="4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8" y="4"/>
                      <a:pt x="17" y="4"/>
                    </a:cubicBezTo>
                    <a:cubicBezTo>
                      <a:pt x="17" y="5"/>
                      <a:pt x="16" y="5"/>
                      <a:pt x="16" y="6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2" y="8"/>
                      <a:pt x="12" y="8"/>
                      <a:pt x="12" y="8"/>
                    </a:cubicBezTo>
                    <a:moveTo>
                      <a:pt x="11" y="6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2" y="5"/>
                      <a:pt x="13" y="4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5" y="4"/>
                      <a:pt x="13" y="5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1" y="6"/>
                      <a:pt x="11" y="6"/>
                    </a:cubicBezTo>
                    <a:moveTo>
                      <a:pt x="37" y="11"/>
                    </a:moveTo>
                    <a:cubicBezTo>
                      <a:pt x="37" y="10"/>
                      <a:pt x="37" y="10"/>
                      <a:pt x="37" y="10"/>
                    </a:cubicBezTo>
                    <a:cubicBezTo>
                      <a:pt x="38" y="9"/>
                      <a:pt x="39" y="7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6" y="3"/>
                      <a:pt x="35" y="3"/>
                      <a:pt x="33" y="3"/>
                    </a:cubicBezTo>
                    <a:cubicBezTo>
                      <a:pt x="32" y="3"/>
                      <a:pt x="30" y="3"/>
                      <a:pt x="29" y="2"/>
                    </a:cubicBezTo>
                    <a:cubicBezTo>
                      <a:pt x="29" y="2"/>
                      <a:pt x="29" y="2"/>
                      <a:pt x="29" y="1"/>
                    </a:cubicBezTo>
                    <a:cubicBezTo>
                      <a:pt x="34" y="1"/>
                      <a:pt x="39" y="1"/>
                      <a:pt x="43" y="1"/>
                    </a:cubicBezTo>
                    <a:cubicBezTo>
                      <a:pt x="43" y="1"/>
                      <a:pt x="44" y="1"/>
                      <a:pt x="44" y="1"/>
                    </a:cubicBezTo>
                    <a:cubicBezTo>
                      <a:pt x="42" y="6"/>
                      <a:pt x="39" y="10"/>
                      <a:pt x="36" y="13"/>
                    </a:cubicBezTo>
                    <a:cubicBezTo>
                      <a:pt x="34" y="13"/>
                      <a:pt x="31" y="12"/>
                      <a:pt x="28" y="12"/>
                    </a:cubicBezTo>
                    <a:cubicBezTo>
                      <a:pt x="26" y="12"/>
                      <a:pt x="24" y="11"/>
                      <a:pt x="22" y="11"/>
                    </a:cubicBezTo>
                    <a:cubicBezTo>
                      <a:pt x="22" y="11"/>
                      <a:pt x="23" y="10"/>
                      <a:pt x="23" y="1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1"/>
                      <a:pt x="35" y="10"/>
                      <a:pt x="35" y="10"/>
                    </a:cubicBezTo>
                    <a:cubicBezTo>
                      <a:pt x="36" y="10"/>
                      <a:pt x="36" y="10"/>
                      <a:pt x="36" y="11"/>
                    </a:cubicBezTo>
                    <a:cubicBezTo>
                      <a:pt x="37" y="11"/>
                      <a:pt x="37" y="11"/>
                      <a:pt x="37" y="11"/>
                    </a:cubicBezTo>
                    <a:moveTo>
                      <a:pt x="15" y="10"/>
                    </a:moveTo>
                    <a:cubicBezTo>
                      <a:pt x="14" y="10"/>
                      <a:pt x="14" y="10"/>
                      <a:pt x="14" y="10"/>
                    </a:cubicBezTo>
                    <a:cubicBezTo>
                      <a:pt x="12" y="10"/>
                      <a:pt x="10" y="9"/>
                      <a:pt x="8" y="9"/>
                    </a:cubicBezTo>
                    <a:cubicBezTo>
                      <a:pt x="8" y="9"/>
                      <a:pt x="8" y="9"/>
                      <a:pt x="7" y="9"/>
                    </a:cubicBezTo>
                    <a:cubicBezTo>
                      <a:pt x="6" y="8"/>
                      <a:pt x="5" y="8"/>
                      <a:pt x="4" y="8"/>
                    </a:cubicBezTo>
                    <a:cubicBezTo>
                      <a:pt x="7" y="6"/>
                      <a:pt x="10" y="3"/>
                      <a:pt x="13" y="1"/>
                    </a:cubicBezTo>
                    <a:cubicBezTo>
                      <a:pt x="15" y="1"/>
                      <a:pt x="17" y="1"/>
                      <a:pt x="19" y="1"/>
                    </a:cubicBezTo>
                    <a:cubicBezTo>
                      <a:pt x="20" y="1"/>
                      <a:pt x="21" y="1"/>
                      <a:pt x="22" y="1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4"/>
                      <a:pt x="10" y="5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7"/>
                      <a:pt x="10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8"/>
                      <a:pt x="11" y="9"/>
                      <a:pt x="11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0"/>
                      <a:pt x="15" y="10"/>
                      <a:pt x="15" y="10"/>
                    </a:cubicBezTo>
                    <a:moveTo>
                      <a:pt x="21" y="17"/>
                    </a:moveTo>
                    <a:cubicBezTo>
                      <a:pt x="20" y="17"/>
                      <a:pt x="19" y="17"/>
                      <a:pt x="18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6" y="16"/>
                      <a:pt x="16" y="16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6" y="14"/>
                      <a:pt x="16" y="13"/>
                      <a:pt x="16" y="13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1"/>
                      <a:pt x="16" y="11"/>
                      <a:pt x="16" y="10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20" y="5"/>
                      <a:pt x="22" y="3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4" y="0"/>
                      <a:pt x="24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5" y="0"/>
                      <a:pt x="26" y="0"/>
                      <a:pt x="27" y="1"/>
                    </a:cubicBezTo>
                    <a:cubicBezTo>
                      <a:pt x="28" y="1"/>
                      <a:pt x="28" y="1"/>
                      <a:pt x="29" y="1"/>
                    </a:cubicBezTo>
                    <a:cubicBezTo>
                      <a:pt x="26" y="5"/>
                      <a:pt x="24" y="7"/>
                      <a:pt x="22" y="9"/>
                    </a:cubicBezTo>
                    <a:cubicBezTo>
                      <a:pt x="22" y="10"/>
                      <a:pt x="22" y="10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2"/>
                      <a:pt x="21" y="13"/>
                      <a:pt x="21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5"/>
                      <a:pt x="21" y="16"/>
                      <a:pt x="21" y="16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17"/>
                      <a:pt x="21" y="17"/>
                      <a:pt x="21" y="17"/>
                    </a:cubicBezTo>
                    <a:moveTo>
                      <a:pt x="24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1" y="0"/>
                      <a:pt x="20" y="0"/>
                      <a:pt x="19" y="0"/>
                    </a:cubicBezTo>
                    <a:cubicBezTo>
                      <a:pt x="17" y="0"/>
                      <a:pt x="15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0" y="3"/>
                      <a:pt x="6" y="6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4" y="9"/>
                      <a:pt x="5" y="9"/>
                      <a:pt x="7" y="10"/>
                    </a:cubicBezTo>
                    <a:cubicBezTo>
                      <a:pt x="7" y="10"/>
                      <a:pt x="8" y="10"/>
                      <a:pt x="8" y="10"/>
                    </a:cubicBezTo>
                    <a:cubicBezTo>
                      <a:pt x="10" y="10"/>
                      <a:pt x="12" y="10"/>
                      <a:pt x="14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9" y="10"/>
                      <a:pt x="5" y="10"/>
                      <a:pt x="3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5" y="10"/>
                      <a:pt x="9" y="11"/>
                      <a:pt x="15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9" y="11"/>
                      <a:pt x="4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1"/>
                      <a:pt x="9" y="12"/>
                      <a:pt x="15" y="13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0" y="13"/>
                      <a:pt x="8" y="12"/>
                      <a:pt x="8" y="12"/>
                    </a:cubicBezTo>
                    <a:cubicBezTo>
                      <a:pt x="6" y="12"/>
                      <a:pt x="5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5" y="13"/>
                      <a:pt x="6" y="13"/>
                      <a:pt x="8" y="13"/>
                    </a:cubicBezTo>
                    <a:cubicBezTo>
                      <a:pt x="8" y="13"/>
                      <a:pt x="9" y="13"/>
                      <a:pt x="13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0" y="14"/>
                      <a:pt x="7" y="13"/>
                      <a:pt x="4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4"/>
                      <a:pt x="2" y="14"/>
                    </a:cubicBezTo>
                    <a:cubicBezTo>
                      <a:pt x="1" y="14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" y="16"/>
                      <a:pt x="3" y="16"/>
                      <a:pt x="5" y="17"/>
                    </a:cubicBezTo>
                    <a:cubicBezTo>
                      <a:pt x="5" y="17"/>
                      <a:pt x="6" y="17"/>
                      <a:pt x="6" y="17"/>
                    </a:cubicBezTo>
                    <a:cubicBezTo>
                      <a:pt x="8" y="18"/>
                      <a:pt x="10" y="18"/>
                      <a:pt x="12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7" y="18"/>
                      <a:pt x="3" y="17"/>
                      <a:pt x="1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3" y="17"/>
                      <a:pt x="7" y="19"/>
                      <a:pt x="13" y="20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6" y="19"/>
                      <a:pt x="2" y="17"/>
                      <a:pt x="1" y="17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2" y="18"/>
                      <a:pt x="6" y="20"/>
                      <a:pt x="12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8" y="20"/>
                      <a:pt x="6" y="20"/>
                      <a:pt x="5" y="20"/>
                    </a:cubicBezTo>
                    <a:cubicBezTo>
                      <a:pt x="4" y="19"/>
                      <a:pt x="2" y="19"/>
                      <a:pt x="1" y="18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9"/>
                      <a:pt x="4" y="20"/>
                      <a:pt x="5" y="21"/>
                    </a:cubicBezTo>
                    <a:cubicBezTo>
                      <a:pt x="5" y="21"/>
                      <a:pt x="7" y="21"/>
                      <a:pt x="10" y="22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7" y="22"/>
                      <a:pt x="4" y="21"/>
                      <a:pt x="1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2" y="20"/>
                      <a:pt x="3" y="21"/>
                      <a:pt x="4" y="21"/>
                    </a:cubicBezTo>
                    <a:cubicBezTo>
                      <a:pt x="3" y="21"/>
                      <a:pt x="3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4" y="23"/>
                      <a:pt x="5" y="23"/>
                      <a:pt x="7" y="24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10" y="26"/>
                      <a:pt x="11" y="26"/>
                      <a:pt x="13" y="27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9" y="25"/>
                      <a:pt x="5" y="24"/>
                      <a:pt x="3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5" y="25"/>
                      <a:pt x="8" y="26"/>
                      <a:pt x="14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8" y="26"/>
                      <a:pt x="4" y="25"/>
                      <a:pt x="3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3" y="25"/>
                      <a:pt x="7" y="27"/>
                      <a:pt x="14" y="30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9" y="28"/>
                      <a:pt x="7" y="27"/>
                      <a:pt x="7" y="27"/>
                    </a:cubicBezTo>
                    <a:cubicBezTo>
                      <a:pt x="5" y="26"/>
                      <a:pt x="4" y="26"/>
                      <a:pt x="2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3" y="26"/>
                      <a:pt x="5" y="27"/>
                      <a:pt x="6" y="28"/>
                    </a:cubicBezTo>
                    <a:cubicBezTo>
                      <a:pt x="7" y="28"/>
                      <a:pt x="8" y="29"/>
                      <a:pt x="11" y="30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9" y="29"/>
                      <a:pt x="5" y="28"/>
                      <a:pt x="2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5" y="29"/>
                      <a:pt x="8" y="30"/>
                      <a:pt x="11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4"/>
                      <a:pt x="14" y="34"/>
                      <a:pt x="14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6" y="35"/>
                      <a:pt x="17" y="36"/>
                      <a:pt x="18" y="36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9" y="36"/>
                      <a:pt x="19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4" y="38"/>
                      <a:pt x="30" y="41"/>
                      <a:pt x="32" y="4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33" y="41"/>
                      <a:pt x="33" y="41"/>
                      <a:pt x="33" y="41"/>
                    </a:cubicBezTo>
                    <a:cubicBezTo>
                      <a:pt x="34" y="41"/>
                      <a:pt x="37" y="39"/>
                      <a:pt x="39" y="38"/>
                    </a:cubicBezTo>
                    <a:cubicBezTo>
                      <a:pt x="42" y="36"/>
                      <a:pt x="44" y="35"/>
                      <a:pt x="45" y="35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44" y="34"/>
                      <a:pt x="44" y="34"/>
                      <a:pt x="44" y="34"/>
                    </a:cubicBezTo>
                    <a:cubicBezTo>
                      <a:pt x="44" y="35"/>
                      <a:pt x="41" y="36"/>
                      <a:pt x="39" y="37"/>
                    </a:cubicBezTo>
                    <a:cubicBezTo>
                      <a:pt x="36" y="38"/>
                      <a:pt x="34" y="40"/>
                      <a:pt x="33" y="41"/>
                    </a:cubicBezTo>
                    <a:cubicBezTo>
                      <a:pt x="30" y="40"/>
                      <a:pt x="23" y="37"/>
                      <a:pt x="19" y="35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24" y="36"/>
                      <a:pt x="28" y="38"/>
                      <a:pt x="30" y="39"/>
                    </a:cubicBezTo>
                    <a:cubicBezTo>
                      <a:pt x="32" y="40"/>
                      <a:pt x="33" y="40"/>
                      <a:pt x="33" y="40"/>
                    </a:cubicBezTo>
                    <a:cubicBezTo>
                      <a:pt x="33" y="40"/>
                      <a:pt x="33" y="40"/>
                      <a:pt x="33" y="40"/>
                    </a:cubicBezTo>
                    <a:cubicBezTo>
                      <a:pt x="33" y="40"/>
                      <a:pt x="33" y="40"/>
                      <a:pt x="33" y="40"/>
                    </a:cubicBezTo>
                    <a:cubicBezTo>
                      <a:pt x="34" y="39"/>
                      <a:pt x="35" y="39"/>
                      <a:pt x="37" y="38"/>
                    </a:cubicBezTo>
                    <a:cubicBezTo>
                      <a:pt x="39" y="37"/>
                      <a:pt x="42" y="35"/>
                      <a:pt x="45" y="33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2" y="34"/>
                      <a:pt x="39" y="36"/>
                      <a:pt x="36" y="37"/>
                    </a:cubicBezTo>
                    <a:cubicBezTo>
                      <a:pt x="35" y="38"/>
                      <a:pt x="34" y="39"/>
                      <a:pt x="33" y="39"/>
                    </a:cubicBezTo>
                    <a:cubicBezTo>
                      <a:pt x="32" y="39"/>
                      <a:pt x="32" y="39"/>
                      <a:pt x="31" y="38"/>
                    </a:cubicBezTo>
                    <a:cubicBezTo>
                      <a:pt x="28" y="37"/>
                      <a:pt x="24" y="35"/>
                      <a:pt x="20" y="33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2" y="34"/>
                      <a:pt x="25" y="35"/>
                      <a:pt x="27" y="36"/>
                    </a:cubicBezTo>
                    <a:cubicBezTo>
                      <a:pt x="30" y="38"/>
                      <a:pt x="32" y="39"/>
                      <a:pt x="33" y="39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3" y="38"/>
                      <a:pt x="30" y="37"/>
                      <a:pt x="27" y="35"/>
                    </a:cubicBezTo>
                    <a:cubicBezTo>
                      <a:pt x="25" y="34"/>
                      <a:pt x="22" y="33"/>
                      <a:pt x="20" y="32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2" y="32"/>
                      <a:pt x="23" y="33"/>
                      <a:pt x="25" y="34"/>
                    </a:cubicBezTo>
                    <a:cubicBezTo>
                      <a:pt x="28" y="35"/>
                      <a:pt x="31" y="37"/>
                      <a:pt x="33" y="38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5" y="37"/>
                      <a:pt x="35" y="37"/>
                      <a:pt x="36" y="37"/>
                    </a:cubicBezTo>
                    <a:cubicBezTo>
                      <a:pt x="39" y="35"/>
                      <a:pt x="42" y="34"/>
                      <a:pt x="45" y="31"/>
                    </a:cubicBezTo>
                    <a:cubicBezTo>
                      <a:pt x="45" y="30"/>
                      <a:pt x="45" y="30"/>
                      <a:pt x="45" y="30"/>
                    </a:cubicBezTo>
                    <a:cubicBezTo>
                      <a:pt x="45" y="30"/>
                      <a:pt x="45" y="30"/>
                      <a:pt x="45" y="30"/>
                    </a:cubicBezTo>
                    <a:cubicBezTo>
                      <a:pt x="41" y="33"/>
                      <a:pt x="39" y="34"/>
                      <a:pt x="36" y="36"/>
                    </a:cubicBezTo>
                    <a:cubicBezTo>
                      <a:pt x="35" y="36"/>
                      <a:pt x="34" y="37"/>
                      <a:pt x="34" y="37"/>
                    </a:cubicBezTo>
                    <a:cubicBezTo>
                      <a:pt x="31" y="36"/>
                      <a:pt x="28" y="35"/>
                      <a:pt x="25" y="33"/>
                    </a:cubicBezTo>
                    <a:cubicBezTo>
                      <a:pt x="24" y="32"/>
                      <a:pt x="22" y="32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2" y="31"/>
                      <a:pt x="24" y="32"/>
                      <a:pt x="26" y="33"/>
                    </a:cubicBezTo>
                    <a:cubicBezTo>
                      <a:pt x="28" y="34"/>
                      <a:pt x="31" y="35"/>
                      <a:pt x="34" y="37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34" y="36"/>
                      <a:pt x="34" y="36"/>
                      <a:pt x="34" y="36"/>
                    </a:cubicBezTo>
                    <a:cubicBezTo>
                      <a:pt x="34" y="36"/>
                      <a:pt x="37" y="35"/>
                      <a:pt x="40" y="33"/>
                    </a:cubicBezTo>
                    <a:cubicBezTo>
                      <a:pt x="43" y="31"/>
                      <a:pt x="45" y="30"/>
                      <a:pt x="45" y="30"/>
                    </a:cubicBezTo>
                    <a:cubicBezTo>
                      <a:pt x="45" y="29"/>
                      <a:pt x="45" y="29"/>
                      <a:pt x="45" y="29"/>
                    </a:cubicBezTo>
                    <a:cubicBezTo>
                      <a:pt x="45" y="29"/>
                      <a:pt x="45" y="29"/>
                      <a:pt x="45" y="29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6"/>
                      <a:pt x="39" y="26"/>
                      <a:pt x="39" y="26"/>
                    </a:cubicBezTo>
                    <a:cubicBezTo>
                      <a:pt x="41" y="25"/>
                      <a:pt x="43" y="23"/>
                      <a:pt x="44" y="23"/>
                    </a:cubicBezTo>
                    <a:cubicBezTo>
                      <a:pt x="44" y="22"/>
                      <a:pt x="44" y="22"/>
                      <a:pt x="44" y="22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3" y="23"/>
                      <a:pt x="41" y="24"/>
                      <a:pt x="39" y="26"/>
                    </a:cubicBezTo>
                    <a:cubicBezTo>
                      <a:pt x="36" y="27"/>
                      <a:pt x="34" y="29"/>
                      <a:pt x="33" y="30"/>
                    </a:cubicBezTo>
                    <a:cubicBezTo>
                      <a:pt x="30" y="30"/>
                      <a:pt x="23" y="27"/>
                      <a:pt x="19" y="26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23" y="26"/>
                      <a:pt x="27" y="28"/>
                      <a:pt x="30" y="29"/>
                    </a:cubicBezTo>
                    <a:cubicBezTo>
                      <a:pt x="32" y="29"/>
                      <a:pt x="33" y="29"/>
                      <a:pt x="33" y="29"/>
                    </a:cubicBezTo>
                    <a:cubicBezTo>
                      <a:pt x="33" y="29"/>
                      <a:pt x="33" y="29"/>
                      <a:pt x="33" y="29"/>
                    </a:cubicBezTo>
                    <a:cubicBezTo>
                      <a:pt x="33" y="29"/>
                      <a:pt x="33" y="29"/>
                      <a:pt x="33" y="29"/>
                    </a:cubicBezTo>
                    <a:cubicBezTo>
                      <a:pt x="34" y="28"/>
                      <a:pt x="35" y="28"/>
                      <a:pt x="36" y="27"/>
                    </a:cubicBezTo>
                    <a:cubicBezTo>
                      <a:pt x="39" y="25"/>
                      <a:pt x="42" y="23"/>
                      <a:pt x="44" y="21"/>
                    </a:cubicBezTo>
                    <a:cubicBezTo>
                      <a:pt x="44" y="20"/>
                      <a:pt x="44" y="20"/>
                      <a:pt x="44" y="20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1" y="22"/>
                      <a:pt x="38" y="24"/>
                      <a:pt x="36" y="26"/>
                    </a:cubicBezTo>
                    <a:cubicBezTo>
                      <a:pt x="35" y="27"/>
                      <a:pt x="34" y="28"/>
                      <a:pt x="33" y="28"/>
                    </a:cubicBezTo>
                    <a:cubicBezTo>
                      <a:pt x="32" y="28"/>
                      <a:pt x="32" y="28"/>
                      <a:pt x="30" y="28"/>
                    </a:cubicBezTo>
                    <a:cubicBezTo>
                      <a:pt x="28" y="27"/>
                      <a:pt x="23" y="26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22" y="25"/>
                      <a:pt x="24" y="25"/>
                      <a:pt x="26" y="26"/>
                    </a:cubicBezTo>
                    <a:cubicBezTo>
                      <a:pt x="30" y="27"/>
                      <a:pt x="32" y="28"/>
                      <a:pt x="33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2" y="27"/>
                      <a:pt x="30" y="26"/>
                      <a:pt x="27" y="25"/>
                    </a:cubicBezTo>
                    <a:cubicBezTo>
                      <a:pt x="24" y="25"/>
                      <a:pt x="22" y="24"/>
                      <a:pt x="19" y="2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21" y="23"/>
                      <a:pt x="22" y="24"/>
                      <a:pt x="24" y="24"/>
                    </a:cubicBezTo>
                    <a:cubicBezTo>
                      <a:pt x="27" y="25"/>
                      <a:pt x="31" y="26"/>
                      <a:pt x="33" y="2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4" y="27"/>
                      <a:pt x="35" y="26"/>
                      <a:pt x="36" y="25"/>
                    </a:cubicBezTo>
                    <a:cubicBezTo>
                      <a:pt x="38" y="24"/>
                      <a:pt x="41" y="22"/>
                      <a:pt x="44" y="19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3" y="18"/>
                      <a:pt x="43" y="18"/>
                      <a:pt x="43" y="18"/>
                    </a:cubicBezTo>
                    <a:cubicBezTo>
                      <a:pt x="40" y="21"/>
                      <a:pt x="38" y="23"/>
                      <a:pt x="35" y="25"/>
                    </a:cubicBezTo>
                    <a:cubicBezTo>
                      <a:pt x="35" y="25"/>
                      <a:pt x="34" y="26"/>
                      <a:pt x="33" y="26"/>
                    </a:cubicBezTo>
                    <a:cubicBezTo>
                      <a:pt x="31" y="26"/>
                      <a:pt x="28" y="25"/>
                      <a:pt x="24" y="23"/>
                    </a:cubicBezTo>
                    <a:cubicBezTo>
                      <a:pt x="23" y="23"/>
                      <a:pt x="21" y="22"/>
                      <a:pt x="19" y="22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21" y="22"/>
                      <a:pt x="23" y="23"/>
                      <a:pt x="25" y="23"/>
                    </a:cubicBezTo>
                    <a:cubicBezTo>
                      <a:pt x="28" y="24"/>
                      <a:pt x="30" y="25"/>
                      <a:pt x="33" y="26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4" y="25"/>
                      <a:pt x="36" y="23"/>
                      <a:pt x="39" y="22"/>
                    </a:cubicBezTo>
                    <a:cubicBezTo>
                      <a:pt x="42" y="19"/>
                      <a:pt x="44" y="18"/>
                      <a:pt x="44" y="17"/>
                    </a:cubicBezTo>
                    <a:cubicBezTo>
                      <a:pt x="44" y="17"/>
                      <a:pt x="44" y="17"/>
                      <a:pt x="44" y="17"/>
                    </a:cubicBezTo>
                    <a:cubicBezTo>
                      <a:pt x="44" y="17"/>
                      <a:pt x="44" y="17"/>
                      <a:pt x="44" y="17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42" y="13"/>
                      <a:pt x="45" y="9"/>
                      <a:pt x="45" y="8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4" y="9"/>
                      <a:pt x="38" y="16"/>
                      <a:pt x="36" y="18"/>
                    </a:cubicBezTo>
                    <a:cubicBezTo>
                      <a:pt x="34" y="18"/>
                      <a:pt x="27" y="17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6" y="16"/>
                      <a:pt x="31" y="17"/>
                      <a:pt x="34" y="17"/>
                    </a:cubicBezTo>
                    <a:cubicBezTo>
                      <a:pt x="35" y="18"/>
                      <a:pt x="36" y="18"/>
                      <a:pt x="36" y="18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39" y="15"/>
                      <a:pt x="43" y="10"/>
                      <a:pt x="45" y="6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2" y="9"/>
                      <a:pt x="38" y="14"/>
                      <a:pt x="36" y="17"/>
                    </a:cubicBezTo>
                    <a:cubicBezTo>
                      <a:pt x="36" y="17"/>
                      <a:pt x="35" y="17"/>
                      <a:pt x="34" y="16"/>
                    </a:cubicBezTo>
                    <a:cubicBezTo>
                      <a:pt x="31" y="16"/>
                      <a:pt x="26" y="15"/>
                      <a:pt x="22" y="15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5" y="15"/>
                      <a:pt x="27" y="15"/>
                      <a:pt x="30" y="16"/>
                    </a:cubicBezTo>
                    <a:cubicBezTo>
                      <a:pt x="34" y="16"/>
                      <a:pt x="36" y="17"/>
                      <a:pt x="36" y="17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6" y="16"/>
                      <a:pt x="36" y="16"/>
                      <a:pt x="36" y="16"/>
                    </a:cubicBezTo>
                    <a:cubicBezTo>
                      <a:pt x="36" y="16"/>
                      <a:pt x="33" y="15"/>
                      <a:pt x="30" y="15"/>
                    </a:cubicBezTo>
                    <a:cubicBezTo>
                      <a:pt x="28" y="14"/>
                      <a:pt x="25" y="14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4" y="13"/>
                      <a:pt x="25" y="14"/>
                      <a:pt x="27" y="14"/>
                    </a:cubicBezTo>
                    <a:cubicBezTo>
                      <a:pt x="31" y="15"/>
                      <a:pt x="34" y="15"/>
                      <a:pt x="36" y="16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9" y="12"/>
                      <a:pt x="42" y="9"/>
                      <a:pt x="45" y="4"/>
                    </a:cubicBezTo>
                    <a:cubicBezTo>
                      <a:pt x="45" y="3"/>
                      <a:pt x="45" y="3"/>
                      <a:pt x="45" y="3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41" y="8"/>
                      <a:pt x="39" y="11"/>
                      <a:pt x="37" y="14"/>
                    </a:cubicBezTo>
                    <a:cubicBezTo>
                      <a:pt x="40" y="10"/>
                      <a:pt x="43" y="6"/>
                      <a:pt x="45" y="1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5" y="1"/>
                      <a:pt x="44" y="1"/>
                      <a:pt x="43" y="1"/>
                    </a:cubicBezTo>
                    <a:cubicBezTo>
                      <a:pt x="39" y="1"/>
                      <a:pt x="35" y="1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29" y="0"/>
                      <a:pt x="29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7" y="0"/>
                      <a:pt x="25" y="0"/>
                      <a:pt x="24" y="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185"/>
              <p:cNvSpPr>
                <a:spLocks/>
              </p:cNvSpPr>
              <p:nvPr/>
            </p:nvSpPr>
            <p:spPr bwMode="auto">
              <a:xfrm>
                <a:off x="3979" y="2101"/>
                <a:ext cx="12" cy="2"/>
              </a:xfrm>
              <a:custGeom>
                <a:avLst/>
                <a:gdLst>
                  <a:gd name="T0" fmla="*/ 3 w 12"/>
                  <a:gd name="T1" fmla="*/ 0 h 2"/>
                  <a:gd name="T2" fmla="*/ 0 w 12"/>
                  <a:gd name="T3" fmla="*/ 0 h 2"/>
                  <a:gd name="T4" fmla="*/ 3 w 12"/>
                  <a:gd name="T5" fmla="*/ 0 h 2"/>
                  <a:gd name="T6" fmla="*/ 10 w 12"/>
                  <a:gd name="T7" fmla="*/ 2 h 2"/>
                  <a:gd name="T8" fmla="*/ 12 w 12"/>
                  <a:gd name="T9" fmla="*/ 2 h 2"/>
                  <a:gd name="T10" fmla="*/ 10 w 12"/>
                  <a:gd name="T11" fmla="*/ 0 h 2"/>
                  <a:gd name="T12" fmla="*/ 3 w 12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10" y="2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186"/>
              <p:cNvSpPr>
                <a:spLocks/>
              </p:cNvSpPr>
              <p:nvPr/>
            </p:nvSpPr>
            <p:spPr bwMode="auto">
              <a:xfrm>
                <a:off x="3979" y="2101"/>
                <a:ext cx="12" cy="2"/>
              </a:xfrm>
              <a:custGeom>
                <a:avLst/>
                <a:gdLst>
                  <a:gd name="T0" fmla="*/ 3 w 12"/>
                  <a:gd name="T1" fmla="*/ 0 h 2"/>
                  <a:gd name="T2" fmla="*/ 0 w 12"/>
                  <a:gd name="T3" fmla="*/ 0 h 2"/>
                  <a:gd name="T4" fmla="*/ 3 w 12"/>
                  <a:gd name="T5" fmla="*/ 0 h 2"/>
                  <a:gd name="T6" fmla="*/ 10 w 12"/>
                  <a:gd name="T7" fmla="*/ 2 h 2"/>
                  <a:gd name="T8" fmla="*/ 12 w 12"/>
                  <a:gd name="T9" fmla="*/ 2 h 2"/>
                  <a:gd name="T10" fmla="*/ 10 w 12"/>
                  <a:gd name="T11" fmla="*/ 0 h 2"/>
                  <a:gd name="T12" fmla="*/ 3 w 12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10" y="2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3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187"/>
              <p:cNvSpPr>
                <a:spLocks/>
              </p:cNvSpPr>
              <p:nvPr/>
            </p:nvSpPr>
            <p:spPr bwMode="auto">
              <a:xfrm>
                <a:off x="3974" y="2120"/>
                <a:ext cx="10" cy="5"/>
              </a:xfrm>
              <a:custGeom>
                <a:avLst/>
                <a:gdLst>
                  <a:gd name="T0" fmla="*/ 0 w 10"/>
                  <a:gd name="T1" fmla="*/ 0 h 5"/>
                  <a:gd name="T2" fmla="*/ 0 w 10"/>
                  <a:gd name="T3" fmla="*/ 2 h 5"/>
                  <a:gd name="T4" fmla="*/ 0 w 10"/>
                  <a:gd name="T5" fmla="*/ 2 h 5"/>
                  <a:gd name="T6" fmla="*/ 10 w 10"/>
                  <a:gd name="T7" fmla="*/ 5 h 5"/>
                  <a:gd name="T8" fmla="*/ 10 w 10"/>
                  <a:gd name="T9" fmla="*/ 5 h 5"/>
                  <a:gd name="T10" fmla="*/ 10 w 10"/>
                  <a:gd name="T11" fmla="*/ 5 h 5"/>
                  <a:gd name="T12" fmla="*/ 10 w 10"/>
                  <a:gd name="T13" fmla="*/ 5 h 5"/>
                  <a:gd name="T14" fmla="*/ 0 w 10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5">
                    <a:moveTo>
                      <a:pt x="0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188"/>
              <p:cNvSpPr>
                <a:spLocks/>
              </p:cNvSpPr>
              <p:nvPr/>
            </p:nvSpPr>
            <p:spPr bwMode="auto">
              <a:xfrm>
                <a:off x="3974" y="2120"/>
                <a:ext cx="10" cy="5"/>
              </a:xfrm>
              <a:custGeom>
                <a:avLst/>
                <a:gdLst>
                  <a:gd name="T0" fmla="*/ 0 w 10"/>
                  <a:gd name="T1" fmla="*/ 0 h 5"/>
                  <a:gd name="T2" fmla="*/ 0 w 10"/>
                  <a:gd name="T3" fmla="*/ 2 h 5"/>
                  <a:gd name="T4" fmla="*/ 0 w 10"/>
                  <a:gd name="T5" fmla="*/ 2 h 5"/>
                  <a:gd name="T6" fmla="*/ 10 w 10"/>
                  <a:gd name="T7" fmla="*/ 5 h 5"/>
                  <a:gd name="T8" fmla="*/ 10 w 10"/>
                  <a:gd name="T9" fmla="*/ 5 h 5"/>
                  <a:gd name="T10" fmla="*/ 10 w 10"/>
                  <a:gd name="T11" fmla="*/ 5 h 5"/>
                  <a:gd name="T12" fmla="*/ 10 w 10"/>
                  <a:gd name="T13" fmla="*/ 5 h 5"/>
                  <a:gd name="T14" fmla="*/ 0 w 10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5">
                    <a:moveTo>
                      <a:pt x="0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189"/>
              <p:cNvSpPr>
                <a:spLocks/>
              </p:cNvSpPr>
              <p:nvPr/>
            </p:nvSpPr>
            <p:spPr bwMode="auto">
              <a:xfrm>
                <a:off x="3977" y="2141"/>
                <a:ext cx="9" cy="5"/>
              </a:xfrm>
              <a:custGeom>
                <a:avLst/>
                <a:gdLst>
                  <a:gd name="T0" fmla="*/ 0 w 9"/>
                  <a:gd name="T1" fmla="*/ 0 h 5"/>
                  <a:gd name="T2" fmla="*/ 0 w 9"/>
                  <a:gd name="T3" fmla="*/ 0 h 5"/>
                  <a:gd name="T4" fmla="*/ 0 w 9"/>
                  <a:gd name="T5" fmla="*/ 0 h 5"/>
                  <a:gd name="T6" fmla="*/ 9 w 9"/>
                  <a:gd name="T7" fmla="*/ 5 h 5"/>
                  <a:gd name="T8" fmla="*/ 9 w 9"/>
                  <a:gd name="T9" fmla="*/ 5 h 5"/>
                  <a:gd name="T10" fmla="*/ 9 w 9"/>
                  <a:gd name="T11" fmla="*/ 5 h 5"/>
                  <a:gd name="T12" fmla="*/ 9 w 9"/>
                  <a:gd name="T13" fmla="*/ 5 h 5"/>
                  <a:gd name="T14" fmla="*/ 0 w 9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190"/>
              <p:cNvSpPr>
                <a:spLocks/>
              </p:cNvSpPr>
              <p:nvPr/>
            </p:nvSpPr>
            <p:spPr bwMode="auto">
              <a:xfrm>
                <a:off x="3977" y="2141"/>
                <a:ext cx="9" cy="5"/>
              </a:xfrm>
              <a:custGeom>
                <a:avLst/>
                <a:gdLst>
                  <a:gd name="T0" fmla="*/ 0 w 9"/>
                  <a:gd name="T1" fmla="*/ 0 h 5"/>
                  <a:gd name="T2" fmla="*/ 0 w 9"/>
                  <a:gd name="T3" fmla="*/ 0 h 5"/>
                  <a:gd name="T4" fmla="*/ 0 w 9"/>
                  <a:gd name="T5" fmla="*/ 0 h 5"/>
                  <a:gd name="T6" fmla="*/ 9 w 9"/>
                  <a:gd name="T7" fmla="*/ 5 h 5"/>
                  <a:gd name="T8" fmla="*/ 9 w 9"/>
                  <a:gd name="T9" fmla="*/ 5 h 5"/>
                  <a:gd name="T10" fmla="*/ 9 w 9"/>
                  <a:gd name="T11" fmla="*/ 5 h 5"/>
                  <a:gd name="T12" fmla="*/ 9 w 9"/>
                  <a:gd name="T13" fmla="*/ 5 h 5"/>
                  <a:gd name="T14" fmla="*/ 0 w 9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191"/>
              <p:cNvSpPr>
                <a:spLocks noEditPoints="1"/>
              </p:cNvSpPr>
              <p:nvPr/>
            </p:nvSpPr>
            <p:spPr bwMode="auto">
              <a:xfrm>
                <a:off x="3579" y="2310"/>
                <a:ext cx="89" cy="114"/>
              </a:xfrm>
              <a:custGeom>
                <a:avLst/>
                <a:gdLst>
                  <a:gd name="T0" fmla="*/ 30 w 37"/>
                  <a:gd name="T1" fmla="*/ 41 h 48"/>
                  <a:gd name="T2" fmla="*/ 26 w 37"/>
                  <a:gd name="T3" fmla="*/ 46 h 48"/>
                  <a:gd name="T4" fmla="*/ 28 w 37"/>
                  <a:gd name="T5" fmla="*/ 41 h 48"/>
                  <a:gd name="T6" fmla="*/ 14 w 37"/>
                  <a:gd name="T7" fmla="*/ 41 h 48"/>
                  <a:gd name="T8" fmla="*/ 15 w 37"/>
                  <a:gd name="T9" fmla="*/ 41 h 48"/>
                  <a:gd name="T10" fmla="*/ 17 w 37"/>
                  <a:gd name="T11" fmla="*/ 40 h 48"/>
                  <a:gd name="T12" fmla="*/ 19 w 37"/>
                  <a:gd name="T13" fmla="*/ 39 h 48"/>
                  <a:gd name="T14" fmla="*/ 22 w 37"/>
                  <a:gd name="T15" fmla="*/ 39 h 48"/>
                  <a:gd name="T16" fmla="*/ 29 w 37"/>
                  <a:gd name="T17" fmla="*/ 36 h 48"/>
                  <a:gd name="T18" fmla="*/ 30 w 37"/>
                  <a:gd name="T19" fmla="*/ 35 h 48"/>
                  <a:gd name="T20" fmla="*/ 32 w 37"/>
                  <a:gd name="T21" fmla="*/ 35 h 48"/>
                  <a:gd name="T22" fmla="*/ 8 w 37"/>
                  <a:gd name="T23" fmla="*/ 29 h 48"/>
                  <a:gd name="T24" fmla="*/ 9 w 37"/>
                  <a:gd name="T25" fmla="*/ 30 h 48"/>
                  <a:gd name="T26" fmla="*/ 11 w 37"/>
                  <a:gd name="T27" fmla="*/ 30 h 48"/>
                  <a:gd name="T28" fmla="*/ 18 w 37"/>
                  <a:gd name="T29" fmla="*/ 29 h 48"/>
                  <a:gd name="T30" fmla="*/ 14 w 37"/>
                  <a:gd name="T31" fmla="*/ 29 h 48"/>
                  <a:gd name="T32" fmla="*/ 16 w 37"/>
                  <a:gd name="T33" fmla="*/ 27 h 48"/>
                  <a:gd name="T34" fmla="*/ 25 w 37"/>
                  <a:gd name="T35" fmla="*/ 23 h 48"/>
                  <a:gd name="T36" fmla="*/ 26 w 37"/>
                  <a:gd name="T37" fmla="*/ 24 h 48"/>
                  <a:gd name="T38" fmla="*/ 11 w 37"/>
                  <a:gd name="T39" fmla="*/ 22 h 48"/>
                  <a:gd name="T40" fmla="*/ 28 w 37"/>
                  <a:gd name="T41" fmla="*/ 24 h 48"/>
                  <a:gd name="T42" fmla="*/ 31 w 37"/>
                  <a:gd name="T43" fmla="*/ 23 h 48"/>
                  <a:gd name="T44" fmla="*/ 10 w 37"/>
                  <a:gd name="T45" fmla="*/ 20 h 48"/>
                  <a:gd name="T46" fmla="*/ 8 w 37"/>
                  <a:gd name="T47" fmla="*/ 18 h 48"/>
                  <a:gd name="T48" fmla="*/ 6 w 37"/>
                  <a:gd name="T49" fmla="*/ 17 h 48"/>
                  <a:gd name="T50" fmla="*/ 5 w 37"/>
                  <a:gd name="T51" fmla="*/ 16 h 48"/>
                  <a:gd name="T52" fmla="*/ 3 w 37"/>
                  <a:gd name="T53" fmla="*/ 16 h 48"/>
                  <a:gd name="T54" fmla="*/ 27 w 37"/>
                  <a:gd name="T55" fmla="*/ 13 h 48"/>
                  <a:gd name="T56" fmla="*/ 29 w 37"/>
                  <a:gd name="T57" fmla="*/ 6 h 48"/>
                  <a:gd name="T58" fmla="*/ 29 w 37"/>
                  <a:gd name="T59" fmla="*/ 7 h 48"/>
                  <a:gd name="T60" fmla="*/ 25 w 37"/>
                  <a:gd name="T61" fmla="*/ 17 h 48"/>
                  <a:gd name="T62" fmla="*/ 26 w 37"/>
                  <a:gd name="T63" fmla="*/ 17 h 48"/>
                  <a:gd name="T64" fmla="*/ 24 w 37"/>
                  <a:gd name="T65" fmla="*/ 22 h 48"/>
                  <a:gd name="T66" fmla="*/ 25 w 37"/>
                  <a:gd name="T67" fmla="*/ 27 h 48"/>
                  <a:gd name="T68" fmla="*/ 25 w 37"/>
                  <a:gd name="T69" fmla="*/ 27 h 48"/>
                  <a:gd name="T70" fmla="*/ 27 w 37"/>
                  <a:gd name="T71" fmla="*/ 33 h 48"/>
                  <a:gd name="T72" fmla="*/ 21 w 37"/>
                  <a:gd name="T73" fmla="*/ 35 h 48"/>
                  <a:gd name="T74" fmla="*/ 19 w 37"/>
                  <a:gd name="T75" fmla="*/ 30 h 48"/>
                  <a:gd name="T76" fmla="*/ 17 w 37"/>
                  <a:gd name="T77" fmla="*/ 26 h 48"/>
                  <a:gd name="T78" fmla="*/ 7 w 37"/>
                  <a:gd name="T79" fmla="*/ 24 h 48"/>
                  <a:gd name="T80" fmla="*/ 13 w 37"/>
                  <a:gd name="T81" fmla="*/ 23 h 48"/>
                  <a:gd name="T82" fmla="*/ 19 w 37"/>
                  <a:gd name="T83" fmla="*/ 20 h 48"/>
                  <a:gd name="T84" fmla="*/ 1 w 37"/>
                  <a:gd name="T85" fmla="*/ 11 h 48"/>
                  <a:gd name="T86" fmla="*/ 7 w 37"/>
                  <a:gd name="T87" fmla="*/ 21 h 48"/>
                  <a:gd name="T88" fmla="*/ 7 w 37"/>
                  <a:gd name="T89" fmla="*/ 29 h 48"/>
                  <a:gd name="T90" fmla="*/ 14 w 37"/>
                  <a:gd name="T91" fmla="*/ 30 h 48"/>
                  <a:gd name="T92" fmla="*/ 11 w 37"/>
                  <a:gd name="T93" fmla="*/ 38 h 48"/>
                  <a:gd name="T94" fmla="*/ 24 w 37"/>
                  <a:gd name="T95" fmla="*/ 45 h 48"/>
                  <a:gd name="T96" fmla="*/ 26 w 37"/>
                  <a:gd name="T97" fmla="*/ 48 h 48"/>
                  <a:gd name="T98" fmla="*/ 30 w 37"/>
                  <a:gd name="T99" fmla="*/ 46 h 48"/>
                  <a:gd name="T100" fmla="*/ 31 w 37"/>
                  <a:gd name="T101" fmla="*/ 40 h 48"/>
                  <a:gd name="T102" fmla="*/ 36 w 37"/>
                  <a:gd name="T103" fmla="*/ 30 h 48"/>
                  <a:gd name="T104" fmla="*/ 26 w 37"/>
                  <a:gd name="T105" fmla="*/ 25 h 48"/>
                  <a:gd name="T106" fmla="*/ 31 w 37"/>
                  <a:gd name="T107" fmla="*/ 24 h 48"/>
                  <a:gd name="T108" fmla="*/ 31 w 37"/>
                  <a:gd name="T109" fmla="*/ 14 h 48"/>
                  <a:gd name="T110" fmla="*/ 30 w 37"/>
                  <a:gd name="T111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" h="48">
                    <a:moveTo>
                      <a:pt x="26" y="47"/>
                    </a:moveTo>
                    <a:cubicBezTo>
                      <a:pt x="24" y="43"/>
                      <a:pt x="24" y="43"/>
                      <a:pt x="24" y="43"/>
                    </a:cubicBezTo>
                    <a:cubicBezTo>
                      <a:pt x="25" y="42"/>
                      <a:pt x="25" y="42"/>
                      <a:pt x="26" y="42"/>
                    </a:cubicBezTo>
                    <a:cubicBezTo>
                      <a:pt x="26" y="43"/>
                      <a:pt x="26" y="45"/>
                      <a:pt x="26" y="46"/>
                    </a:cubicBezTo>
                    <a:cubicBezTo>
                      <a:pt x="26" y="47"/>
                      <a:pt x="26" y="47"/>
                      <a:pt x="26" y="47"/>
                    </a:cubicBezTo>
                    <a:moveTo>
                      <a:pt x="30" y="45"/>
                    </a:moveTo>
                    <a:cubicBezTo>
                      <a:pt x="30" y="44"/>
                      <a:pt x="30" y="42"/>
                      <a:pt x="30" y="41"/>
                    </a:cubicBezTo>
                    <a:cubicBezTo>
                      <a:pt x="30" y="42"/>
                      <a:pt x="30" y="43"/>
                      <a:pt x="31" y="44"/>
                    </a:cubicBezTo>
                    <a:cubicBezTo>
                      <a:pt x="31" y="44"/>
                      <a:pt x="30" y="45"/>
                      <a:pt x="30" y="45"/>
                    </a:cubicBezTo>
                    <a:moveTo>
                      <a:pt x="14" y="41"/>
                    </a:move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1"/>
                      <a:pt x="14" y="41"/>
                      <a:pt x="14" y="41"/>
                    </a:cubicBezTo>
                    <a:moveTo>
                      <a:pt x="26" y="46"/>
                    </a:moveTo>
                    <a:cubicBezTo>
                      <a:pt x="26" y="45"/>
                      <a:pt x="26" y="43"/>
                      <a:pt x="26" y="41"/>
                    </a:cubicBezTo>
                    <a:cubicBezTo>
                      <a:pt x="27" y="41"/>
                      <a:pt x="28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2"/>
                      <a:pt x="29" y="43"/>
                      <a:pt x="29" y="45"/>
                    </a:cubicBezTo>
                    <a:cubicBezTo>
                      <a:pt x="29" y="45"/>
                      <a:pt x="28" y="45"/>
                      <a:pt x="28" y="46"/>
                    </a:cubicBezTo>
                    <a:cubicBezTo>
                      <a:pt x="28" y="44"/>
                      <a:pt x="28" y="43"/>
                      <a:pt x="28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7" y="43"/>
                      <a:pt x="27" y="44"/>
                      <a:pt x="27" y="46"/>
                    </a:cubicBezTo>
                    <a:cubicBezTo>
                      <a:pt x="26" y="46"/>
                      <a:pt x="26" y="46"/>
                      <a:pt x="26" y="46"/>
                    </a:cubicBezTo>
                    <a:moveTo>
                      <a:pt x="14" y="41"/>
                    </a:moveTo>
                    <a:cubicBezTo>
                      <a:pt x="14" y="40"/>
                      <a:pt x="13" y="39"/>
                      <a:pt x="12" y="39"/>
                    </a:cubicBezTo>
                    <a:cubicBezTo>
                      <a:pt x="13" y="39"/>
                      <a:pt x="13" y="38"/>
                      <a:pt x="14" y="38"/>
                    </a:cubicBezTo>
                    <a:cubicBezTo>
                      <a:pt x="14" y="39"/>
                      <a:pt x="14" y="40"/>
                      <a:pt x="14" y="41"/>
                    </a:cubicBezTo>
                    <a:moveTo>
                      <a:pt x="14" y="41"/>
                    </a:move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0"/>
                      <a:pt x="14" y="39"/>
                      <a:pt x="14" y="38"/>
                    </a:cubicBezTo>
                    <a:cubicBezTo>
                      <a:pt x="14" y="38"/>
                      <a:pt x="15" y="38"/>
                      <a:pt x="15" y="38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4" y="41"/>
                      <a:pt x="14" y="41"/>
                      <a:pt x="14" y="41"/>
                    </a:cubicBezTo>
                    <a:moveTo>
                      <a:pt x="16" y="40"/>
                    </a:moveTo>
                    <a:cubicBezTo>
                      <a:pt x="16" y="38"/>
                      <a:pt x="16" y="38"/>
                      <a:pt x="16" y="38"/>
                    </a:cubicBezTo>
                    <a:cubicBezTo>
                      <a:pt x="16" y="38"/>
                      <a:pt x="16" y="38"/>
                      <a:pt x="16" y="38"/>
                    </a:cubicBezTo>
                    <a:cubicBezTo>
                      <a:pt x="16" y="37"/>
                      <a:pt x="17" y="37"/>
                      <a:pt x="17" y="37"/>
                    </a:cubicBezTo>
                    <a:cubicBezTo>
                      <a:pt x="17" y="38"/>
                      <a:pt x="17" y="39"/>
                      <a:pt x="17" y="40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7" y="40"/>
                      <a:pt x="16" y="40"/>
                      <a:pt x="16" y="40"/>
                    </a:cubicBezTo>
                    <a:moveTo>
                      <a:pt x="18" y="39"/>
                    </a:moveTo>
                    <a:cubicBezTo>
                      <a:pt x="18" y="39"/>
                      <a:pt x="18" y="38"/>
                      <a:pt x="18" y="37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18" y="37"/>
                      <a:pt x="19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19" y="39"/>
                      <a:pt x="18" y="39"/>
                      <a:pt x="18" y="39"/>
                    </a:cubicBezTo>
                    <a:moveTo>
                      <a:pt x="20" y="39"/>
                    </a:moveTo>
                    <a:cubicBezTo>
                      <a:pt x="20" y="36"/>
                      <a:pt x="20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2" y="37"/>
                      <a:pt x="22" y="39"/>
                      <a:pt x="23" y="40"/>
                    </a:cubicBezTo>
                    <a:cubicBezTo>
                      <a:pt x="22" y="40"/>
                      <a:pt x="22" y="39"/>
                      <a:pt x="22" y="39"/>
                    </a:cubicBezTo>
                    <a:cubicBezTo>
                      <a:pt x="21" y="38"/>
                      <a:pt x="21" y="38"/>
                      <a:pt x="21" y="38"/>
                    </a:cubicBezTo>
                    <a:cubicBezTo>
                      <a:pt x="21" y="39"/>
                      <a:pt x="20" y="39"/>
                      <a:pt x="20" y="39"/>
                    </a:cubicBezTo>
                    <a:moveTo>
                      <a:pt x="29" y="36"/>
                    </a:moveTo>
                    <a:cubicBezTo>
                      <a:pt x="29" y="35"/>
                      <a:pt x="28" y="34"/>
                      <a:pt x="28" y="33"/>
                    </a:cubicBezTo>
                    <a:cubicBezTo>
                      <a:pt x="28" y="33"/>
                      <a:pt x="29" y="33"/>
                      <a:pt x="29" y="33"/>
                    </a:cubicBezTo>
                    <a:cubicBezTo>
                      <a:pt x="30" y="36"/>
                      <a:pt x="30" y="36"/>
                      <a:pt x="30" y="36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29" y="36"/>
                      <a:pt x="29" y="36"/>
                      <a:pt x="29" y="36"/>
                    </a:cubicBezTo>
                    <a:moveTo>
                      <a:pt x="30" y="35"/>
                    </a:move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32"/>
                      <a:pt x="31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5"/>
                      <a:pt x="32" y="35"/>
                      <a:pt x="32" y="35"/>
                    </a:cubicBezTo>
                    <a:cubicBezTo>
                      <a:pt x="31" y="35"/>
                      <a:pt x="30" y="35"/>
                      <a:pt x="30" y="35"/>
                    </a:cubicBezTo>
                    <a:moveTo>
                      <a:pt x="32" y="35"/>
                    </a:move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3" y="31"/>
                      <a:pt x="33" y="31"/>
                      <a:pt x="34" y="31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3" y="32"/>
                      <a:pt x="33" y="33"/>
                      <a:pt x="33" y="34"/>
                    </a:cubicBezTo>
                    <a:cubicBezTo>
                      <a:pt x="33" y="34"/>
                      <a:pt x="32" y="34"/>
                      <a:pt x="32" y="35"/>
                    </a:cubicBezTo>
                    <a:moveTo>
                      <a:pt x="34" y="34"/>
                    </a:moveTo>
                    <a:cubicBezTo>
                      <a:pt x="34" y="33"/>
                      <a:pt x="34" y="32"/>
                      <a:pt x="34" y="31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4" y="31"/>
                      <a:pt x="35" y="31"/>
                      <a:pt x="35" y="31"/>
                    </a:cubicBezTo>
                    <a:cubicBezTo>
                      <a:pt x="36" y="33"/>
                      <a:pt x="36" y="33"/>
                      <a:pt x="36" y="33"/>
                    </a:cubicBezTo>
                    <a:cubicBezTo>
                      <a:pt x="35" y="33"/>
                      <a:pt x="35" y="34"/>
                      <a:pt x="34" y="34"/>
                    </a:cubicBezTo>
                    <a:moveTo>
                      <a:pt x="8" y="29"/>
                    </a:moveTo>
                    <a:cubicBezTo>
                      <a:pt x="8" y="29"/>
                      <a:pt x="8" y="29"/>
                      <a:pt x="8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9"/>
                      <a:pt x="9" y="30"/>
                      <a:pt x="9" y="30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8" y="30"/>
                      <a:pt x="8" y="30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moveTo>
                      <a:pt x="9" y="30"/>
                    </a:moveTo>
                    <a:cubicBezTo>
                      <a:pt x="9" y="30"/>
                      <a:pt x="9" y="29"/>
                      <a:pt x="9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9"/>
                      <a:pt x="10" y="29"/>
                      <a:pt x="1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9" y="30"/>
                      <a:pt x="9" y="30"/>
                      <a:pt x="9" y="30"/>
                    </a:cubicBezTo>
                    <a:moveTo>
                      <a:pt x="11" y="30"/>
                    </a:moveTo>
                    <a:cubicBezTo>
                      <a:pt x="11" y="29"/>
                      <a:pt x="11" y="29"/>
                      <a:pt x="11" y="28"/>
                    </a:cubicBezTo>
                    <a:cubicBezTo>
                      <a:pt x="11" y="28"/>
                      <a:pt x="12" y="28"/>
                      <a:pt x="13" y="28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2" y="29"/>
                      <a:pt x="11" y="30"/>
                      <a:pt x="11" y="30"/>
                    </a:cubicBezTo>
                    <a:moveTo>
                      <a:pt x="17" y="29"/>
                    </a:moveTo>
                    <a:cubicBezTo>
                      <a:pt x="17" y="27"/>
                      <a:pt x="17" y="27"/>
                      <a:pt x="17" y="27"/>
                    </a:cubicBezTo>
                    <a:cubicBezTo>
                      <a:pt x="18" y="28"/>
                      <a:pt x="18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7" y="29"/>
                      <a:pt x="17" y="29"/>
                    </a:cubicBezTo>
                    <a:moveTo>
                      <a:pt x="13" y="29"/>
                    </a:moveTo>
                    <a:cubicBezTo>
                      <a:pt x="13" y="27"/>
                      <a:pt x="13" y="27"/>
                      <a:pt x="13" y="27"/>
                    </a:cubicBezTo>
                    <a:cubicBezTo>
                      <a:pt x="14" y="27"/>
                      <a:pt x="15" y="27"/>
                      <a:pt x="15" y="27"/>
                    </a:cubicBezTo>
                    <a:cubicBezTo>
                      <a:pt x="15" y="27"/>
                      <a:pt x="15" y="28"/>
                      <a:pt x="15" y="28"/>
                    </a:cubicBezTo>
                    <a:cubicBezTo>
                      <a:pt x="15" y="28"/>
                      <a:pt x="14" y="29"/>
                      <a:pt x="14" y="29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3" y="29"/>
                      <a:pt x="13" y="29"/>
                      <a:pt x="13" y="29"/>
                    </a:cubicBezTo>
                    <a:moveTo>
                      <a:pt x="17" y="29"/>
                    </a:moveTo>
                    <a:cubicBezTo>
                      <a:pt x="16" y="28"/>
                      <a:pt x="16" y="28"/>
                      <a:pt x="16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8"/>
                      <a:pt x="16" y="27"/>
                      <a:pt x="16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9"/>
                      <a:pt x="17" y="29"/>
                      <a:pt x="17" y="29"/>
                    </a:cubicBezTo>
                    <a:moveTo>
                      <a:pt x="25" y="26"/>
                    </a:moveTo>
                    <a:cubicBezTo>
                      <a:pt x="25" y="26"/>
                      <a:pt x="25" y="25"/>
                      <a:pt x="25" y="24"/>
                    </a:cubicBezTo>
                    <a:cubicBezTo>
                      <a:pt x="25" y="24"/>
                      <a:pt x="25" y="24"/>
                      <a:pt x="25" y="23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6" y="23"/>
                      <a:pt x="26" y="24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6"/>
                      <a:pt x="25" y="26"/>
                      <a:pt x="25" y="26"/>
                    </a:cubicBezTo>
                    <a:moveTo>
                      <a:pt x="26" y="24"/>
                    </a:moveTo>
                    <a:cubicBezTo>
                      <a:pt x="26" y="24"/>
                      <a:pt x="26" y="23"/>
                      <a:pt x="26" y="22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27" y="23"/>
                      <a:pt x="27" y="23"/>
                      <a:pt x="27" y="24"/>
                    </a:cubicBezTo>
                    <a:cubicBezTo>
                      <a:pt x="26" y="24"/>
                      <a:pt x="26" y="24"/>
                      <a:pt x="26" y="24"/>
                    </a:cubicBezTo>
                    <a:moveTo>
                      <a:pt x="11" y="22"/>
                    </a:moveTo>
                    <a:cubicBezTo>
                      <a:pt x="11" y="22"/>
                      <a:pt x="11" y="22"/>
                      <a:pt x="11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2"/>
                      <a:pt x="11" y="22"/>
                      <a:pt x="11" y="22"/>
                    </a:cubicBezTo>
                    <a:moveTo>
                      <a:pt x="28" y="24"/>
                    </a:moveTo>
                    <a:cubicBezTo>
                      <a:pt x="28" y="23"/>
                      <a:pt x="28" y="22"/>
                      <a:pt x="28" y="22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29" y="22"/>
                      <a:pt x="29" y="23"/>
                      <a:pt x="29" y="23"/>
                    </a:cubicBezTo>
                    <a:cubicBezTo>
                      <a:pt x="29" y="23"/>
                      <a:pt x="28" y="24"/>
                      <a:pt x="28" y="24"/>
                    </a:cubicBezTo>
                    <a:moveTo>
                      <a:pt x="30" y="23"/>
                    </a:moveTo>
                    <a:cubicBezTo>
                      <a:pt x="30" y="22"/>
                      <a:pt x="30" y="22"/>
                      <a:pt x="30" y="21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0" y="23"/>
                      <a:pt x="30" y="23"/>
                      <a:pt x="30" y="23"/>
                    </a:cubicBezTo>
                    <a:cubicBezTo>
                      <a:pt x="30" y="23"/>
                      <a:pt x="30" y="23"/>
                      <a:pt x="30" y="23"/>
                    </a:cubicBezTo>
                    <a:moveTo>
                      <a:pt x="31" y="23"/>
                    </a:moveTo>
                    <a:cubicBezTo>
                      <a:pt x="32" y="21"/>
                      <a:pt x="32" y="21"/>
                      <a:pt x="32" y="21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2" y="21"/>
                      <a:pt x="32" y="22"/>
                      <a:pt x="32" y="22"/>
                    </a:cubicBezTo>
                    <a:cubicBezTo>
                      <a:pt x="31" y="23"/>
                      <a:pt x="31" y="23"/>
                      <a:pt x="31" y="23"/>
                    </a:cubicBezTo>
                    <a:moveTo>
                      <a:pt x="10" y="23"/>
                    </a:move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21"/>
                      <a:pt x="10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0" y="23"/>
                      <a:pt x="10" y="23"/>
                      <a:pt x="10" y="23"/>
                    </a:cubicBezTo>
                    <a:moveTo>
                      <a:pt x="9" y="22"/>
                    </a:moveTo>
                    <a:cubicBezTo>
                      <a:pt x="9" y="22"/>
                      <a:pt x="8" y="21"/>
                      <a:pt x="8" y="21"/>
                    </a:cubicBezTo>
                    <a:cubicBezTo>
                      <a:pt x="8" y="20"/>
                      <a:pt x="8" y="19"/>
                      <a:pt x="8" y="18"/>
                    </a:cubicBezTo>
                    <a:cubicBezTo>
                      <a:pt x="8" y="19"/>
                      <a:pt x="9" y="19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2"/>
                      <a:pt x="9" y="22"/>
                      <a:pt x="9" y="22"/>
                    </a:cubicBezTo>
                    <a:moveTo>
                      <a:pt x="7" y="20"/>
                    </a:moveTo>
                    <a:cubicBezTo>
                      <a:pt x="7" y="20"/>
                      <a:pt x="6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9"/>
                      <a:pt x="7" y="19"/>
                      <a:pt x="7" y="20"/>
                    </a:cubicBezTo>
                    <a:moveTo>
                      <a:pt x="5" y="18"/>
                    </a:moveTo>
                    <a:cubicBezTo>
                      <a:pt x="5" y="18"/>
                      <a:pt x="5" y="17"/>
                      <a:pt x="4" y="17"/>
                    </a:cubicBezTo>
                    <a:cubicBezTo>
                      <a:pt x="4" y="16"/>
                      <a:pt x="4" y="16"/>
                      <a:pt x="4" y="15"/>
                    </a:cubicBezTo>
                    <a:cubicBezTo>
                      <a:pt x="4" y="15"/>
                      <a:pt x="5" y="16"/>
                      <a:pt x="5" y="16"/>
                    </a:cubicBezTo>
                    <a:cubicBezTo>
                      <a:pt x="5" y="18"/>
                      <a:pt x="5" y="18"/>
                      <a:pt x="5" y="18"/>
                    </a:cubicBezTo>
                    <a:moveTo>
                      <a:pt x="26" y="16"/>
                    </a:moveTo>
                    <a:cubicBezTo>
                      <a:pt x="27" y="14"/>
                      <a:pt x="27" y="14"/>
                      <a:pt x="27" y="14"/>
                    </a:cubicBezTo>
                    <a:cubicBezTo>
                      <a:pt x="27" y="14"/>
                      <a:pt x="27" y="15"/>
                      <a:pt x="27" y="16"/>
                    </a:cubicBezTo>
                    <a:cubicBezTo>
                      <a:pt x="26" y="16"/>
                      <a:pt x="26" y="16"/>
                      <a:pt x="26" y="16"/>
                    </a:cubicBezTo>
                    <a:moveTo>
                      <a:pt x="4" y="17"/>
                    </a:move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5"/>
                      <a:pt x="3" y="15"/>
                    </a:cubicBezTo>
                    <a:cubicBezTo>
                      <a:pt x="2" y="14"/>
                      <a:pt x="2" y="14"/>
                      <a:pt x="2" y="12"/>
                    </a:cubicBezTo>
                    <a:cubicBezTo>
                      <a:pt x="2" y="13"/>
                      <a:pt x="3" y="14"/>
                      <a:pt x="3" y="14"/>
                    </a:cubicBezTo>
                    <a:cubicBezTo>
                      <a:pt x="3" y="15"/>
                      <a:pt x="4" y="16"/>
                      <a:pt x="4" y="17"/>
                    </a:cubicBezTo>
                    <a:moveTo>
                      <a:pt x="28" y="15"/>
                    </a:moveTo>
                    <a:cubicBezTo>
                      <a:pt x="27" y="14"/>
                      <a:pt x="27" y="13"/>
                      <a:pt x="27" y="13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3"/>
                      <a:pt x="28" y="14"/>
                      <a:pt x="28" y="15"/>
                    </a:cubicBezTo>
                    <a:moveTo>
                      <a:pt x="28" y="11"/>
                    </a:moveTo>
                    <a:cubicBezTo>
                      <a:pt x="28" y="9"/>
                      <a:pt x="28" y="9"/>
                      <a:pt x="28" y="9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7"/>
                      <a:pt x="29" y="8"/>
                      <a:pt x="29" y="9"/>
                    </a:cubicBezTo>
                    <a:cubicBezTo>
                      <a:pt x="29" y="10"/>
                      <a:pt x="29" y="11"/>
                      <a:pt x="28" y="11"/>
                    </a:cubicBezTo>
                    <a:moveTo>
                      <a:pt x="29" y="7"/>
                    </a:moveTo>
                    <a:cubicBezTo>
                      <a:pt x="29" y="7"/>
                      <a:pt x="29" y="6"/>
                      <a:pt x="29" y="5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4"/>
                      <a:pt x="29" y="5"/>
                      <a:pt x="30" y="6"/>
                    </a:cubicBezTo>
                    <a:cubicBezTo>
                      <a:pt x="30" y="6"/>
                      <a:pt x="29" y="7"/>
                      <a:pt x="29" y="7"/>
                    </a:cubicBezTo>
                    <a:moveTo>
                      <a:pt x="19" y="20"/>
                    </a:moveTo>
                    <a:cubicBezTo>
                      <a:pt x="19" y="19"/>
                      <a:pt x="19" y="19"/>
                      <a:pt x="19" y="19"/>
                    </a:cubicBezTo>
                    <a:cubicBezTo>
                      <a:pt x="19" y="15"/>
                      <a:pt x="19" y="10"/>
                      <a:pt x="20" y="5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8" y="16"/>
                      <a:pt x="30" y="16"/>
                      <a:pt x="31" y="15"/>
                    </a:cubicBezTo>
                    <a:cubicBezTo>
                      <a:pt x="31" y="16"/>
                      <a:pt x="32" y="18"/>
                      <a:pt x="32" y="19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6" y="21"/>
                      <a:pt x="25" y="22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4" y="23"/>
                      <a:pt x="24" y="24"/>
                      <a:pt x="24" y="24"/>
                    </a:cubicBezTo>
                    <a:cubicBezTo>
                      <a:pt x="24" y="25"/>
                      <a:pt x="24" y="25"/>
                      <a:pt x="25" y="26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8" y="26"/>
                      <a:pt x="30" y="26"/>
                      <a:pt x="31" y="25"/>
                    </a:cubicBezTo>
                    <a:cubicBezTo>
                      <a:pt x="32" y="25"/>
                      <a:pt x="33" y="25"/>
                      <a:pt x="33" y="25"/>
                    </a:cubicBezTo>
                    <a:cubicBezTo>
                      <a:pt x="34" y="26"/>
                      <a:pt x="35" y="29"/>
                      <a:pt x="35" y="30"/>
                    </a:cubicBezTo>
                    <a:cubicBezTo>
                      <a:pt x="34" y="30"/>
                      <a:pt x="32" y="31"/>
                      <a:pt x="27" y="32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8" y="35"/>
                      <a:pt x="28" y="36"/>
                      <a:pt x="28" y="37"/>
                    </a:cubicBezTo>
                    <a:cubicBezTo>
                      <a:pt x="29" y="38"/>
                      <a:pt x="29" y="38"/>
                      <a:pt x="30" y="40"/>
                    </a:cubicBezTo>
                    <a:cubicBezTo>
                      <a:pt x="28" y="40"/>
                      <a:pt x="26" y="40"/>
                      <a:pt x="24" y="42"/>
                    </a:cubicBezTo>
                    <a:cubicBezTo>
                      <a:pt x="23" y="39"/>
                      <a:pt x="23" y="38"/>
                      <a:pt x="22" y="35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16" y="36"/>
                      <a:pt x="13" y="37"/>
                      <a:pt x="12" y="38"/>
                    </a:cubicBezTo>
                    <a:cubicBezTo>
                      <a:pt x="12" y="36"/>
                      <a:pt x="11" y="34"/>
                      <a:pt x="11" y="33"/>
                    </a:cubicBezTo>
                    <a:cubicBezTo>
                      <a:pt x="12" y="32"/>
                      <a:pt x="16" y="31"/>
                      <a:pt x="19" y="30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7"/>
                      <a:pt x="18" y="26"/>
                      <a:pt x="18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3" y="27"/>
                      <a:pt x="10" y="27"/>
                      <a:pt x="8" y="28"/>
                    </a:cubicBezTo>
                    <a:cubicBezTo>
                      <a:pt x="7" y="27"/>
                      <a:pt x="7" y="26"/>
                      <a:pt x="7" y="24"/>
                    </a:cubicBezTo>
                    <a:cubicBezTo>
                      <a:pt x="8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1" y="23"/>
                      <a:pt x="12" y="23"/>
                      <a:pt x="12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0" y="19"/>
                      <a:pt x="5" y="15"/>
                      <a:pt x="2" y="11"/>
                    </a:cubicBezTo>
                    <a:cubicBezTo>
                      <a:pt x="3" y="10"/>
                      <a:pt x="7" y="9"/>
                      <a:pt x="8" y="9"/>
                    </a:cubicBezTo>
                    <a:cubicBezTo>
                      <a:pt x="9" y="10"/>
                      <a:pt x="16" y="17"/>
                      <a:pt x="18" y="20"/>
                    </a:cubicBezTo>
                    <a:cubicBezTo>
                      <a:pt x="19" y="20"/>
                      <a:pt x="19" y="20"/>
                      <a:pt x="19" y="20"/>
                    </a:cubicBezTo>
                    <a:moveTo>
                      <a:pt x="29" y="0"/>
                    </a:moveTo>
                    <a:cubicBezTo>
                      <a:pt x="20" y="4"/>
                      <a:pt x="20" y="4"/>
                      <a:pt x="20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9" y="9"/>
                      <a:pt x="18" y="14"/>
                      <a:pt x="18" y="18"/>
                    </a:cubicBezTo>
                    <a:cubicBezTo>
                      <a:pt x="15" y="15"/>
                      <a:pt x="9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2" y="9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4"/>
                      <a:pt x="1" y="14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6"/>
                      <a:pt x="3" y="17"/>
                      <a:pt x="3" y="17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9"/>
                      <a:pt x="6" y="20"/>
                      <a:pt x="7" y="21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8" y="23"/>
                      <a:pt x="7" y="23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6"/>
                      <a:pt x="6" y="27"/>
                      <a:pt x="7" y="29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7" y="30"/>
                      <a:pt x="7" y="31"/>
                      <a:pt x="8" y="31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9" y="31"/>
                      <a:pt x="10" y="31"/>
                      <a:pt x="11" y="31"/>
                    </a:cubicBezTo>
                    <a:cubicBezTo>
                      <a:pt x="11" y="31"/>
                      <a:pt x="12" y="30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2" y="31"/>
                      <a:pt x="10" y="32"/>
                      <a:pt x="10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4"/>
                      <a:pt x="11" y="36"/>
                      <a:pt x="11" y="38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2" y="40"/>
                      <a:pt x="13" y="41"/>
                      <a:pt x="14" y="42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17" y="41"/>
                      <a:pt x="19" y="40"/>
                      <a:pt x="21" y="39"/>
                    </a:cubicBezTo>
                    <a:cubicBezTo>
                      <a:pt x="22" y="41"/>
                      <a:pt x="23" y="43"/>
                      <a:pt x="24" y="45"/>
                    </a:cubicBezTo>
                    <a:cubicBezTo>
                      <a:pt x="24" y="46"/>
                      <a:pt x="25" y="47"/>
                      <a:pt x="25" y="47"/>
                    </a:cubicBezTo>
                    <a:cubicBezTo>
                      <a:pt x="25" y="48"/>
                      <a:pt x="25" y="48"/>
                      <a:pt x="25" y="48"/>
                    </a:cubicBezTo>
                    <a:cubicBezTo>
                      <a:pt x="25" y="48"/>
                      <a:pt x="25" y="48"/>
                      <a:pt x="25" y="48"/>
                    </a:cubicBezTo>
                    <a:cubicBezTo>
                      <a:pt x="25" y="47"/>
                      <a:pt x="25" y="47"/>
                      <a:pt x="25" y="47"/>
                    </a:cubicBezTo>
                    <a:cubicBezTo>
                      <a:pt x="26" y="48"/>
                      <a:pt x="26" y="48"/>
                      <a:pt x="26" y="48"/>
                    </a:cubicBezTo>
                    <a:cubicBezTo>
                      <a:pt x="26" y="48"/>
                      <a:pt x="26" y="48"/>
                      <a:pt x="26" y="48"/>
                    </a:cubicBezTo>
                    <a:cubicBezTo>
                      <a:pt x="26" y="48"/>
                      <a:pt x="26" y="48"/>
                      <a:pt x="26" y="48"/>
                    </a:cubicBezTo>
                    <a:cubicBezTo>
                      <a:pt x="26" y="48"/>
                      <a:pt x="26" y="48"/>
                      <a:pt x="26" y="48"/>
                    </a:cubicBezTo>
                    <a:cubicBezTo>
                      <a:pt x="26" y="48"/>
                      <a:pt x="26" y="48"/>
                      <a:pt x="26" y="48"/>
                    </a:cubicBezTo>
                    <a:cubicBezTo>
                      <a:pt x="26" y="48"/>
                      <a:pt x="26" y="48"/>
                      <a:pt x="26" y="48"/>
                    </a:cubicBezTo>
                    <a:cubicBezTo>
                      <a:pt x="26" y="47"/>
                      <a:pt x="26" y="47"/>
                      <a:pt x="26" y="47"/>
                    </a:cubicBezTo>
                    <a:cubicBezTo>
                      <a:pt x="27" y="47"/>
                      <a:pt x="28" y="46"/>
                      <a:pt x="29" y="46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30" y="45"/>
                      <a:pt x="31" y="45"/>
                      <a:pt x="32" y="45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1" y="43"/>
                      <a:pt x="31" y="42"/>
                      <a:pt x="30" y="40"/>
                    </a:cubicBezTo>
                    <a:cubicBezTo>
                      <a:pt x="31" y="40"/>
                      <a:pt x="31" y="40"/>
                      <a:pt x="31" y="40"/>
                    </a:cubicBezTo>
                    <a:cubicBezTo>
                      <a:pt x="31" y="40"/>
                      <a:pt x="31" y="40"/>
                      <a:pt x="31" y="40"/>
                    </a:cubicBezTo>
                    <a:cubicBezTo>
                      <a:pt x="30" y="39"/>
                      <a:pt x="30" y="38"/>
                      <a:pt x="29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6"/>
                      <a:pt x="35" y="34"/>
                      <a:pt x="36" y="34"/>
                    </a:cubicBezTo>
                    <a:cubicBezTo>
                      <a:pt x="37" y="34"/>
                      <a:pt x="37" y="34"/>
                      <a:pt x="37" y="34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5" y="25"/>
                      <a:pt x="34" y="24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4"/>
                      <a:pt x="32" y="24"/>
                      <a:pt x="31" y="24"/>
                    </a:cubicBezTo>
                    <a:cubicBezTo>
                      <a:pt x="30" y="25"/>
                      <a:pt x="28" y="25"/>
                      <a:pt x="26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8" y="25"/>
                      <a:pt x="29" y="24"/>
                      <a:pt x="30" y="24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2" y="23"/>
                      <a:pt x="32" y="23"/>
                      <a:pt x="33" y="23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3" y="22"/>
                      <a:pt x="33" y="21"/>
                      <a:pt x="33" y="20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3" y="18"/>
                      <a:pt x="32" y="16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0" y="14"/>
                      <a:pt x="29" y="15"/>
                      <a:pt x="28" y="15"/>
                    </a:cubicBezTo>
                    <a:cubicBezTo>
                      <a:pt x="29" y="14"/>
                      <a:pt x="29" y="13"/>
                      <a:pt x="29" y="12"/>
                    </a:cubicBezTo>
                    <a:cubicBezTo>
                      <a:pt x="29" y="11"/>
                      <a:pt x="30" y="10"/>
                      <a:pt x="30" y="8"/>
                    </a:cubicBezTo>
                    <a:cubicBezTo>
                      <a:pt x="30" y="8"/>
                      <a:pt x="31" y="7"/>
                      <a:pt x="30" y="6"/>
                    </a:cubicBezTo>
                    <a:cubicBezTo>
                      <a:pt x="30" y="4"/>
                      <a:pt x="30" y="2"/>
                      <a:pt x="30" y="1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192"/>
              <p:cNvSpPr>
                <a:spLocks noEditPoints="1"/>
              </p:cNvSpPr>
              <p:nvPr/>
            </p:nvSpPr>
            <p:spPr bwMode="auto">
              <a:xfrm>
                <a:off x="4210" y="2070"/>
                <a:ext cx="76" cy="121"/>
              </a:xfrm>
              <a:custGeom>
                <a:avLst/>
                <a:gdLst>
                  <a:gd name="T0" fmla="*/ 24 w 32"/>
                  <a:gd name="T1" fmla="*/ 50 h 51"/>
                  <a:gd name="T2" fmla="*/ 22 w 32"/>
                  <a:gd name="T3" fmla="*/ 49 h 51"/>
                  <a:gd name="T4" fmla="*/ 20 w 32"/>
                  <a:gd name="T5" fmla="*/ 49 h 51"/>
                  <a:gd name="T6" fmla="*/ 28 w 32"/>
                  <a:gd name="T7" fmla="*/ 46 h 51"/>
                  <a:gd name="T8" fmla="*/ 16 w 32"/>
                  <a:gd name="T9" fmla="*/ 48 h 51"/>
                  <a:gd name="T10" fmla="*/ 27 w 32"/>
                  <a:gd name="T11" fmla="*/ 49 h 51"/>
                  <a:gd name="T12" fmla="*/ 29 w 32"/>
                  <a:gd name="T13" fmla="*/ 49 h 51"/>
                  <a:gd name="T14" fmla="*/ 16 w 32"/>
                  <a:gd name="T15" fmla="*/ 48 h 51"/>
                  <a:gd name="T16" fmla="*/ 3 w 32"/>
                  <a:gd name="T17" fmla="*/ 46 h 51"/>
                  <a:gd name="T18" fmla="*/ 12 w 32"/>
                  <a:gd name="T19" fmla="*/ 47 h 51"/>
                  <a:gd name="T20" fmla="*/ 5 w 32"/>
                  <a:gd name="T21" fmla="*/ 45 h 51"/>
                  <a:gd name="T22" fmla="*/ 11 w 32"/>
                  <a:gd name="T23" fmla="*/ 44 h 51"/>
                  <a:gd name="T24" fmla="*/ 9 w 32"/>
                  <a:gd name="T25" fmla="*/ 43 h 51"/>
                  <a:gd name="T26" fmla="*/ 9 w 32"/>
                  <a:gd name="T27" fmla="*/ 47 h 51"/>
                  <a:gd name="T28" fmla="*/ 4 w 32"/>
                  <a:gd name="T29" fmla="*/ 43 h 51"/>
                  <a:gd name="T30" fmla="*/ 2 w 32"/>
                  <a:gd name="T31" fmla="*/ 41 h 51"/>
                  <a:gd name="T32" fmla="*/ 1 w 32"/>
                  <a:gd name="T33" fmla="*/ 39 h 51"/>
                  <a:gd name="T34" fmla="*/ 23 w 32"/>
                  <a:gd name="T35" fmla="*/ 29 h 51"/>
                  <a:gd name="T36" fmla="*/ 22 w 32"/>
                  <a:gd name="T37" fmla="*/ 31 h 51"/>
                  <a:gd name="T38" fmla="*/ 20 w 32"/>
                  <a:gd name="T39" fmla="*/ 31 h 51"/>
                  <a:gd name="T40" fmla="*/ 18 w 32"/>
                  <a:gd name="T41" fmla="*/ 31 h 51"/>
                  <a:gd name="T42" fmla="*/ 16 w 32"/>
                  <a:gd name="T43" fmla="*/ 30 h 51"/>
                  <a:gd name="T44" fmla="*/ 4 w 32"/>
                  <a:gd name="T45" fmla="*/ 28 h 51"/>
                  <a:gd name="T46" fmla="*/ 5 w 32"/>
                  <a:gd name="T47" fmla="*/ 31 h 51"/>
                  <a:gd name="T48" fmla="*/ 7 w 32"/>
                  <a:gd name="T49" fmla="*/ 31 h 51"/>
                  <a:gd name="T50" fmla="*/ 28 w 32"/>
                  <a:gd name="T51" fmla="*/ 15 h 51"/>
                  <a:gd name="T52" fmla="*/ 22 w 32"/>
                  <a:gd name="T53" fmla="*/ 18 h 51"/>
                  <a:gd name="T54" fmla="*/ 20 w 32"/>
                  <a:gd name="T55" fmla="*/ 14 h 51"/>
                  <a:gd name="T56" fmla="*/ 28 w 32"/>
                  <a:gd name="T57" fmla="*/ 14 h 51"/>
                  <a:gd name="T58" fmla="*/ 24 w 32"/>
                  <a:gd name="T59" fmla="*/ 17 h 51"/>
                  <a:gd name="T60" fmla="*/ 26 w 32"/>
                  <a:gd name="T61" fmla="*/ 14 h 51"/>
                  <a:gd name="T62" fmla="*/ 21 w 32"/>
                  <a:gd name="T63" fmla="*/ 11 h 51"/>
                  <a:gd name="T64" fmla="*/ 14 w 32"/>
                  <a:gd name="T65" fmla="*/ 14 h 51"/>
                  <a:gd name="T66" fmla="*/ 21 w 32"/>
                  <a:gd name="T67" fmla="*/ 11 h 51"/>
                  <a:gd name="T68" fmla="*/ 16 w 32"/>
                  <a:gd name="T69" fmla="*/ 11 h 51"/>
                  <a:gd name="T70" fmla="*/ 18 w 32"/>
                  <a:gd name="T71" fmla="*/ 10 h 51"/>
                  <a:gd name="T72" fmla="*/ 7 w 32"/>
                  <a:gd name="T73" fmla="*/ 8 h 51"/>
                  <a:gd name="T74" fmla="*/ 19 w 32"/>
                  <a:gd name="T75" fmla="*/ 9 h 51"/>
                  <a:gd name="T76" fmla="*/ 14 w 32"/>
                  <a:gd name="T77" fmla="*/ 17 h 51"/>
                  <a:gd name="T78" fmla="*/ 16 w 32"/>
                  <a:gd name="T79" fmla="*/ 27 h 51"/>
                  <a:gd name="T80" fmla="*/ 29 w 32"/>
                  <a:gd name="T81" fmla="*/ 38 h 51"/>
                  <a:gd name="T82" fmla="*/ 3 w 32"/>
                  <a:gd name="T83" fmla="*/ 40 h 51"/>
                  <a:gd name="T84" fmla="*/ 9 w 32"/>
                  <a:gd name="T85" fmla="*/ 27 h 51"/>
                  <a:gd name="T86" fmla="*/ 8 w 32"/>
                  <a:gd name="T87" fmla="*/ 27 h 51"/>
                  <a:gd name="T88" fmla="*/ 12 w 32"/>
                  <a:gd name="T89" fmla="*/ 1 h 51"/>
                  <a:gd name="T90" fmla="*/ 1 w 32"/>
                  <a:gd name="T91" fmla="*/ 27 h 51"/>
                  <a:gd name="T92" fmla="*/ 5 w 32"/>
                  <a:gd name="T93" fmla="*/ 32 h 51"/>
                  <a:gd name="T94" fmla="*/ 0 w 32"/>
                  <a:gd name="T95" fmla="*/ 41 h 51"/>
                  <a:gd name="T96" fmla="*/ 4 w 32"/>
                  <a:gd name="T97" fmla="*/ 50 h 51"/>
                  <a:gd name="T98" fmla="*/ 30 w 32"/>
                  <a:gd name="T99" fmla="*/ 50 h 51"/>
                  <a:gd name="T100" fmla="*/ 32 w 32"/>
                  <a:gd name="T101" fmla="*/ 44 h 51"/>
                  <a:gd name="T102" fmla="*/ 30 w 32"/>
                  <a:gd name="T103" fmla="*/ 37 h 51"/>
                  <a:gd name="T104" fmla="*/ 24 w 32"/>
                  <a:gd name="T105" fmla="*/ 32 h 51"/>
                  <a:gd name="T106" fmla="*/ 16 w 32"/>
                  <a:gd name="T107" fmla="*/ 21 h 51"/>
                  <a:gd name="T108" fmla="*/ 20 w 32"/>
                  <a:gd name="T109" fmla="*/ 17 h 51"/>
                  <a:gd name="T110" fmla="*/ 29 w 32"/>
                  <a:gd name="T111" fmla="*/ 1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2" h="51">
                    <a:moveTo>
                      <a:pt x="21" y="49"/>
                    </a:moveTo>
                    <a:cubicBezTo>
                      <a:pt x="21" y="49"/>
                      <a:pt x="21" y="49"/>
                      <a:pt x="20" y="49"/>
                    </a:cubicBezTo>
                    <a:cubicBezTo>
                      <a:pt x="20" y="49"/>
                      <a:pt x="21" y="46"/>
                      <a:pt x="22" y="46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2" y="46"/>
                      <a:pt x="23" y="46"/>
                      <a:pt x="23" y="46"/>
                    </a:cubicBezTo>
                    <a:cubicBezTo>
                      <a:pt x="22" y="47"/>
                      <a:pt x="22" y="48"/>
                      <a:pt x="21" y="49"/>
                    </a:cubicBezTo>
                    <a:moveTo>
                      <a:pt x="24" y="50"/>
                    </a:moveTo>
                    <a:cubicBezTo>
                      <a:pt x="24" y="49"/>
                      <a:pt x="24" y="49"/>
                      <a:pt x="24" y="49"/>
                    </a:cubicBezTo>
                    <a:cubicBezTo>
                      <a:pt x="24" y="48"/>
                      <a:pt x="25" y="47"/>
                      <a:pt x="26" y="46"/>
                    </a:cubicBezTo>
                    <a:cubicBezTo>
                      <a:pt x="26" y="46"/>
                      <a:pt x="26" y="46"/>
                      <a:pt x="26" y="46"/>
                    </a:cubicBezTo>
                    <a:cubicBezTo>
                      <a:pt x="26" y="46"/>
                      <a:pt x="27" y="46"/>
                      <a:pt x="27" y="46"/>
                    </a:cubicBezTo>
                    <a:cubicBezTo>
                      <a:pt x="26" y="47"/>
                      <a:pt x="26" y="48"/>
                      <a:pt x="25" y="50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4" y="50"/>
                      <a:pt x="23" y="50"/>
                      <a:pt x="22" y="49"/>
                    </a:cubicBezTo>
                    <a:cubicBezTo>
                      <a:pt x="22" y="48"/>
                      <a:pt x="23" y="47"/>
                      <a:pt x="24" y="46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24" y="46"/>
                      <a:pt x="25" y="46"/>
                      <a:pt x="25" y="46"/>
                    </a:cubicBezTo>
                    <a:cubicBezTo>
                      <a:pt x="25" y="47"/>
                      <a:pt x="24" y="48"/>
                      <a:pt x="23" y="49"/>
                    </a:cubicBezTo>
                    <a:cubicBezTo>
                      <a:pt x="24" y="50"/>
                      <a:pt x="24" y="50"/>
                      <a:pt x="24" y="50"/>
                    </a:cubicBezTo>
                    <a:cubicBezTo>
                      <a:pt x="24" y="50"/>
                      <a:pt x="24" y="50"/>
                      <a:pt x="24" y="50"/>
                    </a:cubicBezTo>
                    <a:moveTo>
                      <a:pt x="20" y="49"/>
                    </a:moveTo>
                    <a:cubicBezTo>
                      <a:pt x="19" y="49"/>
                      <a:pt x="18" y="49"/>
                      <a:pt x="18" y="48"/>
                    </a:cubicBezTo>
                    <a:cubicBezTo>
                      <a:pt x="18" y="47"/>
                      <a:pt x="19" y="47"/>
                      <a:pt x="20" y="46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6"/>
                      <a:pt x="21" y="46"/>
                      <a:pt x="21" y="46"/>
                    </a:cubicBezTo>
                    <a:cubicBezTo>
                      <a:pt x="20" y="49"/>
                      <a:pt x="20" y="49"/>
                      <a:pt x="20" y="49"/>
                    </a:cubicBezTo>
                    <a:moveTo>
                      <a:pt x="26" y="50"/>
                    </a:moveTo>
                    <a:cubicBezTo>
                      <a:pt x="26" y="48"/>
                      <a:pt x="27" y="47"/>
                      <a:pt x="28" y="46"/>
                    </a:cubicBezTo>
                    <a:cubicBezTo>
                      <a:pt x="28" y="45"/>
                      <a:pt x="29" y="45"/>
                      <a:pt x="29" y="45"/>
                    </a:cubicBezTo>
                    <a:cubicBezTo>
                      <a:pt x="28" y="47"/>
                      <a:pt x="28" y="48"/>
                      <a:pt x="27" y="49"/>
                    </a:cubicBezTo>
                    <a:cubicBezTo>
                      <a:pt x="27" y="50"/>
                      <a:pt x="27" y="50"/>
                      <a:pt x="27" y="50"/>
                    </a:cubicBezTo>
                    <a:cubicBezTo>
                      <a:pt x="27" y="50"/>
                      <a:pt x="27" y="50"/>
                      <a:pt x="27" y="50"/>
                    </a:cubicBezTo>
                    <a:cubicBezTo>
                      <a:pt x="27" y="50"/>
                      <a:pt x="26" y="50"/>
                      <a:pt x="26" y="50"/>
                    </a:cubicBezTo>
                    <a:moveTo>
                      <a:pt x="17" y="48"/>
                    </a:moveTo>
                    <a:cubicBezTo>
                      <a:pt x="16" y="48"/>
                      <a:pt x="16" y="48"/>
                      <a:pt x="16" y="48"/>
                    </a:cubicBezTo>
                    <a:cubicBezTo>
                      <a:pt x="16" y="48"/>
                      <a:pt x="16" y="48"/>
                      <a:pt x="16" y="48"/>
                    </a:cubicBezTo>
                    <a:cubicBezTo>
                      <a:pt x="16" y="47"/>
                      <a:pt x="17" y="46"/>
                      <a:pt x="18" y="45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6"/>
                      <a:pt x="18" y="47"/>
                      <a:pt x="17" y="48"/>
                    </a:cubicBezTo>
                    <a:moveTo>
                      <a:pt x="27" y="49"/>
                    </a:moveTo>
                    <a:cubicBezTo>
                      <a:pt x="27" y="49"/>
                      <a:pt x="27" y="49"/>
                      <a:pt x="27" y="49"/>
                    </a:cubicBezTo>
                    <a:cubicBezTo>
                      <a:pt x="28" y="48"/>
                      <a:pt x="29" y="46"/>
                      <a:pt x="30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0" y="45"/>
                      <a:pt x="30" y="45"/>
                      <a:pt x="31" y="45"/>
                    </a:cubicBezTo>
                    <a:cubicBezTo>
                      <a:pt x="31" y="45"/>
                      <a:pt x="31" y="45"/>
                      <a:pt x="31" y="45"/>
                    </a:cubicBezTo>
                    <a:cubicBezTo>
                      <a:pt x="31" y="45"/>
                      <a:pt x="31" y="45"/>
                      <a:pt x="31" y="45"/>
                    </a:cubicBezTo>
                    <a:cubicBezTo>
                      <a:pt x="29" y="49"/>
                      <a:pt x="29" y="49"/>
                      <a:pt x="29" y="49"/>
                    </a:cubicBezTo>
                    <a:cubicBezTo>
                      <a:pt x="29" y="49"/>
                      <a:pt x="29" y="49"/>
                      <a:pt x="29" y="49"/>
                    </a:cubicBezTo>
                    <a:cubicBezTo>
                      <a:pt x="29" y="49"/>
                      <a:pt x="29" y="49"/>
                      <a:pt x="29" y="49"/>
                    </a:cubicBezTo>
                    <a:cubicBezTo>
                      <a:pt x="29" y="49"/>
                      <a:pt x="29" y="49"/>
                      <a:pt x="29" y="49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30" y="48"/>
                      <a:pt x="30" y="49"/>
                      <a:pt x="30" y="49"/>
                    </a:cubicBezTo>
                    <a:cubicBezTo>
                      <a:pt x="29" y="49"/>
                      <a:pt x="28" y="49"/>
                      <a:pt x="27" y="49"/>
                    </a:cubicBezTo>
                    <a:moveTo>
                      <a:pt x="16" y="48"/>
                    </a:moveTo>
                    <a:cubicBezTo>
                      <a:pt x="15" y="47"/>
                      <a:pt x="14" y="47"/>
                      <a:pt x="13" y="47"/>
                    </a:cubicBezTo>
                    <a:cubicBezTo>
                      <a:pt x="14" y="46"/>
                      <a:pt x="14" y="45"/>
                      <a:pt x="15" y="44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6" y="44"/>
                      <a:pt x="16" y="45"/>
                      <a:pt x="17" y="45"/>
                    </a:cubicBezTo>
                    <a:cubicBezTo>
                      <a:pt x="17" y="46"/>
                      <a:pt x="16" y="47"/>
                      <a:pt x="16" y="48"/>
                    </a:cubicBezTo>
                    <a:moveTo>
                      <a:pt x="3" y="48"/>
                    </a:moveTo>
                    <a:cubicBezTo>
                      <a:pt x="3" y="47"/>
                      <a:pt x="3" y="47"/>
                      <a:pt x="3" y="46"/>
                    </a:cubicBezTo>
                    <a:cubicBezTo>
                      <a:pt x="2" y="46"/>
                      <a:pt x="2" y="46"/>
                      <a:pt x="2" y="46"/>
                    </a:cubicBezTo>
                    <a:cubicBezTo>
                      <a:pt x="3" y="45"/>
                      <a:pt x="3" y="44"/>
                      <a:pt x="4" y="44"/>
                    </a:cubicBezTo>
                    <a:cubicBezTo>
                      <a:pt x="4" y="45"/>
                      <a:pt x="4" y="46"/>
                      <a:pt x="3" y="47"/>
                    </a:cubicBezTo>
                    <a:cubicBezTo>
                      <a:pt x="3" y="48"/>
                      <a:pt x="3" y="48"/>
                      <a:pt x="3" y="48"/>
                    </a:cubicBezTo>
                    <a:moveTo>
                      <a:pt x="13" y="47"/>
                    </a:moveTo>
                    <a:cubicBezTo>
                      <a:pt x="13" y="47"/>
                      <a:pt x="13" y="47"/>
                      <a:pt x="13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6"/>
                      <a:pt x="13" y="45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5"/>
                      <a:pt x="13" y="46"/>
                      <a:pt x="13" y="47"/>
                    </a:cubicBezTo>
                    <a:moveTo>
                      <a:pt x="4" y="48"/>
                    </a:moveTo>
                    <a:cubicBezTo>
                      <a:pt x="4" y="48"/>
                      <a:pt x="4" y="47"/>
                      <a:pt x="5" y="47"/>
                    </a:cubicBezTo>
                    <a:cubicBezTo>
                      <a:pt x="5" y="46"/>
                      <a:pt x="5" y="46"/>
                      <a:pt x="5" y="45"/>
                    </a:cubicBezTo>
                    <a:cubicBezTo>
                      <a:pt x="5" y="45"/>
                      <a:pt x="5" y="45"/>
                      <a:pt x="5" y="45"/>
                    </a:cubicBezTo>
                    <a:cubicBezTo>
                      <a:pt x="5" y="45"/>
                      <a:pt x="5" y="45"/>
                      <a:pt x="5" y="45"/>
                    </a:cubicBezTo>
                    <a:cubicBezTo>
                      <a:pt x="6" y="45"/>
                      <a:pt x="6" y="44"/>
                      <a:pt x="7" y="44"/>
                    </a:cubicBezTo>
                    <a:cubicBezTo>
                      <a:pt x="6" y="45"/>
                      <a:pt x="5" y="47"/>
                      <a:pt x="4" y="48"/>
                    </a:cubicBezTo>
                    <a:moveTo>
                      <a:pt x="9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2" y="44"/>
                      <a:pt x="12" y="44"/>
                      <a:pt x="13" y="44"/>
                    </a:cubicBezTo>
                    <a:cubicBezTo>
                      <a:pt x="12" y="45"/>
                      <a:pt x="12" y="46"/>
                      <a:pt x="11" y="47"/>
                    </a:cubicBezTo>
                    <a:cubicBezTo>
                      <a:pt x="11" y="47"/>
                      <a:pt x="10" y="47"/>
                      <a:pt x="9" y="47"/>
                    </a:cubicBezTo>
                    <a:cubicBezTo>
                      <a:pt x="9" y="47"/>
                      <a:pt x="9" y="47"/>
                      <a:pt x="9" y="47"/>
                    </a:cubicBezTo>
                    <a:moveTo>
                      <a:pt x="5" y="48"/>
                    </a:moveTo>
                    <a:cubicBezTo>
                      <a:pt x="6" y="47"/>
                      <a:pt x="7" y="45"/>
                      <a:pt x="7" y="44"/>
                    </a:cubicBezTo>
                    <a:cubicBezTo>
                      <a:pt x="8" y="44"/>
                      <a:pt x="8" y="44"/>
                      <a:pt x="9" y="43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6" y="48"/>
                      <a:pt x="6" y="48"/>
                      <a:pt x="5" y="48"/>
                    </a:cubicBezTo>
                    <a:moveTo>
                      <a:pt x="7" y="47"/>
                    </a:moveTo>
                    <a:cubicBezTo>
                      <a:pt x="9" y="43"/>
                      <a:pt x="9" y="43"/>
                      <a:pt x="9" y="43"/>
                    </a:cubicBezTo>
                    <a:cubicBezTo>
                      <a:pt x="10" y="43"/>
                      <a:pt x="10" y="44"/>
                      <a:pt x="10" y="44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9" y="47"/>
                      <a:pt x="8" y="47"/>
                      <a:pt x="7" y="47"/>
                    </a:cubicBezTo>
                    <a:moveTo>
                      <a:pt x="2" y="46"/>
                    </a:moveTo>
                    <a:cubicBezTo>
                      <a:pt x="2" y="45"/>
                      <a:pt x="2" y="45"/>
                      <a:pt x="2" y="45"/>
                    </a:cubicBezTo>
                    <a:cubicBezTo>
                      <a:pt x="2" y="44"/>
                      <a:pt x="2" y="43"/>
                      <a:pt x="3" y="42"/>
                    </a:cubicBezTo>
                    <a:cubicBezTo>
                      <a:pt x="3" y="42"/>
                      <a:pt x="3" y="43"/>
                      <a:pt x="4" y="43"/>
                    </a:cubicBezTo>
                    <a:cubicBezTo>
                      <a:pt x="3" y="44"/>
                      <a:pt x="3" y="45"/>
                      <a:pt x="2" y="46"/>
                    </a:cubicBezTo>
                    <a:moveTo>
                      <a:pt x="1" y="44"/>
                    </a:moveTo>
                    <a:cubicBezTo>
                      <a:pt x="1" y="44"/>
                      <a:pt x="1" y="44"/>
                      <a:pt x="1" y="44"/>
                    </a:cubicBezTo>
                    <a:cubicBezTo>
                      <a:pt x="1" y="43"/>
                      <a:pt x="1" y="43"/>
                      <a:pt x="1" y="43"/>
                    </a:cubicBezTo>
                    <a:cubicBezTo>
                      <a:pt x="1" y="43"/>
                      <a:pt x="1" y="43"/>
                      <a:pt x="1" y="43"/>
                    </a:cubicBezTo>
                    <a:cubicBezTo>
                      <a:pt x="1" y="43"/>
                      <a:pt x="1" y="43"/>
                      <a:pt x="1" y="43"/>
                    </a:cubicBezTo>
                    <a:cubicBezTo>
                      <a:pt x="1" y="42"/>
                      <a:pt x="2" y="41"/>
                      <a:pt x="2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2" y="42"/>
                      <a:pt x="2" y="43"/>
                      <a:pt x="1" y="44"/>
                    </a:cubicBezTo>
                    <a:moveTo>
                      <a:pt x="1" y="42"/>
                    </a:moveTo>
                    <a:cubicBezTo>
                      <a:pt x="1" y="42"/>
                      <a:pt x="1" y="41"/>
                      <a:pt x="1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1" y="40"/>
                      <a:pt x="1" y="40"/>
                      <a:pt x="1" y="39"/>
                    </a:cubicBezTo>
                    <a:cubicBezTo>
                      <a:pt x="1" y="40"/>
                      <a:pt x="2" y="40"/>
                      <a:pt x="2" y="40"/>
                    </a:cubicBezTo>
                    <a:cubicBezTo>
                      <a:pt x="1" y="41"/>
                      <a:pt x="1" y="42"/>
                      <a:pt x="1" y="42"/>
                    </a:cubicBezTo>
                    <a:moveTo>
                      <a:pt x="23" y="31"/>
                    </a:moveTo>
                    <a:cubicBezTo>
                      <a:pt x="22" y="31"/>
                      <a:pt x="22" y="31"/>
                      <a:pt x="22" y="31"/>
                    </a:cubicBezTo>
                    <a:cubicBezTo>
                      <a:pt x="22" y="31"/>
                      <a:pt x="22" y="31"/>
                      <a:pt x="22" y="31"/>
                    </a:cubicBezTo>
                    <a:cubicBezTo>
                      <a:pt x="23" y="30"/>
                      <a:pt x="23" y="29"/>
                      <a:pt x="23" y="29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3" y="30"/>
                      <a:pt x="23" y="30"/>
                      <a:pt x="23" y="31"/>
                    </a:cubicBezTo>
                    <a:moveTo>
                      <a:pt x="22" y="31"/>
                    </a:moveTo>
                    <a:cubicBezTo>
                      <a:pt x="21" y="31"/>
                      <a:pt x="21" y="31"/>
                      <a:pt x="21" y="31"/>
                    </a:cubicBezTo>
                    <a:cubicBezTo>
                      <a:pt x="21" y="30"/>
                      <a:pt x="22" y="29"/>
                      <a:pt x="22" y="29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3" y="29"/>
                      <a:pt x="22" y="30"/>
                      <a:pt x="22" y="31"/>
                    </a:cubicBezTo>
                    <a:cubicBezTo>
                      <a:pt x="22" y="31"/>
                      <a:pt x="22" y="31"/>
                      <a:pt x="22" y="31"/>
                    </a:cubicBezTo>
                    <a:moveTo>
                      <a:pt x="20" y="31"/>
                    </a:moveTo>
                    <a:cubicBezTo>
                      <a:pt x="19" y="31"/>
                      <a:pt x="19" y="31"/>
                      <a:pt x="18" y="31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9" y="30"/>
                      <a:pt x="20" y="29"/>
                      <a:pt x="20" y="28"/>
                    </a:cubicBezTo>
                    <a:cubicBezTo>
                      <a:pt x="20" y="28"/>
                      <a:pt x="21" y="28"/>
                      <a:pt x="22" y="29"/>
                    </a:cubicBezTo>
                    <a:cubicBezTo>
                      <a:pt x="21" y="29"/>
                      <a:pt x="20" y="30"/>
                      <a:pt x="20" y="31"/>
                    </a:cubicBezTo>
                    <a:moveTo>
                      <a:pt x="18" y="31"/>
                    </a:moveTo>
                    <a:cubicBezTo>
                      <a:pt x="17" y="31"/>
                      <a:pt x="17" y="31"/>
                      <a:pt x="16" y="31"/>
                    </a:cubicBezTo>
                    <a:cubicBezTo>
                      <a:pt x="17" y="30"/>
                      <a:pt x="17" y="29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9" y="28"/>
                      <a:pt x="19" y="28"/>
                    </a:cubicBezTo>
                    <a:cubicBezTo>
                      <a:pt x="19" y="29"/>
                      <a:pt x="19" y="29"/>
                      <a:pt x="18" y="30"/>
                    </a:cubicBezTo>
                    <a:cubicBezTo>
                      <a:pt x="18" y="30"/>
                      <a:pt x="18" y="31"/>
                      <a:pt x="18" y="31"/>
                    </a:cubicBezTo>
                    <a:moveTo>
                      <a:pt x="2" y="30"/>
                    </a:moveTo>
                    <a:cubicBezTo>
                      <a:pt x="2" y="29"/>
                      <a:pt x="2" y="29"/>
                      <a:pt x="2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2" y="30"/>
                      <a:pt x="2" y="30"/>
                      <a:pt x="2" y="30"/>
                    </a:cubicBezTo>
                    <a:moveTo>
                      <a:pt x="16" y="30"/>
                    </a:moveTo>
                    <a:cubicBezTo>
                      <a:pt x="16" y="30"/>
                      <a:pt x="16" y="29"/>
                      <a:pt x="16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9"/>
                      <a:pt x="16" y="30"/>
                      <a:pt x="16" y="30"/>
                    </a:cubicBezTo>
                    <a:moveTo>
                      <a:pt x="3" y="31"/>
                    </a:moveTo>
                    <a:cubicBezTo>
                      <a:pt x="3" y="31"/>
                      <a:pt x="3" y="31"/>
                      <a:pt x="3" y="31"/>
                    </a:cubicBezTo>
                    <a:cubicBezTo>
                      <a:pt x="3" y="30"/>
                      <a:pt x="3" y="29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moveTo>
                      <a:pt x="4" y="31"/>
                    </a:move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6" y="28"/>
                      <a:pt x="6" y="28"/>
                    </a:cubicBezTo>
                    <a:cubicBezTo>
                      <a:pt x="6" y="29"/>
                      <a:pt x="5" y="30"/>
                      <a:pt x="5" y="31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4" y="31"/>
                      <a:pt x="4" y="31"/>
                      <a:pt x="4" y="31"/>
                    </a:cubicBezTo>
                    <a:moveTo>
                      <a:pt x="5" y="31"/>
                    </a:moveTo>
                    <a:cubicBezTo>
                      <a:pt x="6" y="30"/>
                      <a:pt x="7" y="29"/>
                      <a:pt x="7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8" y="29"/>
                      <a:pt x="7" y="30"/>
                      <a:pt x="7" y="31"/>
                    </a:cubicBezTo>
                    <a:cubicBezTo>
                      <a:pt x="6" y="31"/>
                      <a:pt x="6" y="31"/>
                      <a:pt x="5" y="31"/>
                    </a:cubicBezTo>
                    <a:moveTo>
                      <a:pt x="7" y="21"/>
                    </a:moveTo>
                    <a:cubicBezTo>
                      <a:pt x="7" y="20"/>
                      <a:pt x="7" y="19"/>
                      <a:pt x="7" y="18"/>
                    </a:cubicBezTo>
                    <a:cubicBezTo>
                      <a:pt x="7" y="19"/>
                      <a:pt x="7" y="20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moveTo>
                      <a:pt x="28" y="16"/>
                    </a:moveTo>
                    <a:cubicBezTo>
                      <a:pt x="28" y="15"/>
                      <a:pt x="28" y="15"/>
                      <a:pt x="28" y="15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8" y="16"/>
                      <a:pt x="28" y="16"/>
                      <a:pt x="28" y="16"/>
                    </a:cubicBezTo>
                    <a:moveTo>
                      <a:pt x="22" y="17"/>
                    </a:moveTo>
                    <a:cubicBezTo>
                      <a:pt x="22" y="16"/>
                      <a:pt x="22" y="15"/>
                      <a:pt x="22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2" y="15"/>
                      <a:pt x="22" y="16"/>
                      <a:pt x="22" y="17"/>
                    </a:cubicBezTo>
                    <a:moveTo>
                      <a:pt x="22" y="18"/>
                    </a:moveTo>
                    <a:cubicBezTo>
                      <a:pt x="22" y="17"/>
                      <a:pt x="23" y="15"/>
                      <a:pt x="24" y="14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4" y="15"/>
                      <a:pt x="23" y="16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2" y="17"/>
                      <a:pt x="22" y="18"/>
                    </a:cubicBezTo>
                    <a:moveTo>
                      <a:pt x="21" y="15"/>
                    </a:move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5"/>
                      <a:pt x="21" y="15"/>
                      <a:pt x="21" y="15"/>
                    </a:cubicBezTo>
                    <a:moveTo>
                      <a:pt x="27" y="16"/>
                    </a:moveTo>
                    <a:cubicBezTo>
                      <a:pt x="28" y="14"/>
                      <a:pt x="28" y="14"/>
                      <a:pt x="28" y="14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8" y="14"/>
                      <a:pt x="28" y="14"/>
                      <a:pt x="28" y="15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moveTo>
                      <a:pt x="24" y="17"/>
                    </a:moveTo>
                    <a:cubicBezTo>
                      <a:pt x="24" y="16"/>
                      <a:pt x="25" y="15"/>
                      <a:pt x="25" y="14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6" y="16"/>
                      <a:pt x="26" y="15"/>
                      <a:pt x="26" y="1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5" y="15"/>
                      <a:pt x="25" y="16"/>
                      <a:pt x="24" y="17"/>
                    </a:cubicBezTo>
                    <a:cubicBezTo>
                      <a:pt x="24" y="17"/>
                      <a:pt x="24" y="17"/>
                      <a:pt x="24" y="17"/>
                    </a:cubicBezTo>
                    <a:moveTo>
                      <a:pt x="20" y="14"/>
                    </a:moveTo>
                    <a:cubicBezTo>
                      <a:pt x="19" y="13"/>
                      <a:pt x="19" y="13"/>
                      <a:pt x="19" y="13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3"/>
                      <a:pt x="20" y="13"/>
                      <a:pt x="20" y="14"/>
                    </a:cubicBezTo>
                    <a:moveTo>
                      <a:pt x="14" y="14"/>
                    </a:move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2"/>
                      <a:pt x="15" y="12"/>
                      <a:pt x="15" y="11"/>
                    </a:cubicBezTo>
                    <a:cubicBezTo>
                      <a:pt x="15" y="12"/>
                      <a:pt x="15" y="13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moveTo>
                      <a:pt x="19" y="13"/>
                    </a:moveTo>
                    <a:cubicBezTo>
                      <a:pt x="19" y="13"/>
                      <a:pt x="19" y="13"/>
                      <a:pt x="19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3"/>
                      <a:pt x="19" y="13"/>
                      <a:pt x="19" y="13"/>
                    </a:cubicBezTo>
                    <a:moveTo>
                      <a:pt x="14" y="15"/>
                    </a:moveTo>
                    <a:cubicBezTo>
                      <a:pt x="14" y="15"/>
                      <a:pt x="14" y="15"/>
                      <a:pt x="14" y="15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3"/>
                      <a:pt x="16" y="12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0"/>
                      <a:pt x="17" y="10"/>
                      <a:pt x="17" y="10"/>
                    </a:cubicBezTo>
                    <a:cubicBezTo>
                      <a:pt x="16" y="11"/>
                      <a:pt x="16" y="13"/>
                      <a:pt x="15" y="14"/>
                    </a:cubicBezTo>
                    <a:cubicBezTo>
                      <a:pt x="15" y="14"/>
                      <a:pt x="15" y="15"/>
                      <a:pt x="14" y="15"/>
                    </a:cubicBezTo>
                    <a:moveTo>
                      <a:pt x="16" y="13"/>
                    </a:moveTo>
                    <a:cubicBezTo>
                      <a:pt x="17" y="12"/>
                      <a:pt x="17" y="11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6" y="13"/>
                      <a:pt x="16" y="13"/>
                      <a:pt x="16" y="13"/>
                    </a:cubicBezTo>
                    <a:moveTo>
                      <a:pt x="8" y="22"/>
                    </a:moveTo>
                    <a:cubicBezTo>
                      <a:pt x="8" y="21"/>
                      <a:pt x="8" y="21"/>
                      <a:pt x="8" y="21"/>
                    </a:cubicBezTo>
                    <a:cubicBezTo>
                      <a:pt x="8" y="19"/>
                      <a:pt x="6" y="12"/>
                      <a:pt x="7" y="8"/>
                    </a:cubicBezTo>
                    <a:cubicBezTo>
                      <a:pt x="7" y="6"/>
                      <a:pt x="10" y="3"/>
                      <a:pt x="12" y="2"/>
                    </a:cubicBezTo>
                    <a:cubicBezTo>
                      <a:pt x="13" y="2"/>
                      <a:pt x="15" y="1"/>
                      <a:pt x="17" y="1"/>
                    </a:cubicBezTo>
                    <a:cubicBezTo>
                      <a:pt x="19" y="1"/>
                      <a:pt x="22" y="2"/>
                      <a:pt x="24" y="3"/>
                    </a:cubicBezTo>
                    <a:cubicBezTo>
                      <a:pt x="27" y="5"/>
                      <a:pt x="28" y="8"/>
                      <a:pt x="29" y="12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2"/>
                      <a:pt x="22" y="10"/>
                      <a:pt x="21" y="9"/>
                    </a:cubicBezTo>
                    <a:cubicBezTo>
                      <a:pt x="20" y="9"/>
                      <a:pt x="19" y="9"/>
                      <a:pt x="19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6" y="9"/>
                      <a:pt x="14" y="10"/>
                      <a:pt x="13" y="12"/>
                    </a:cubicBezTo>
                    <a:cubicBezTo>
                      <a:pt x="13" y="13"/>
                      <a:pt x="13" y="14"/>
                      <a:pt x="13" y="15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4" y="17"/>
                      <a:pt x="14" y="17"/>
                    </a:cubicBezTo>
                    <a:cubicBezTo>
                      <a:pt x="14" y="19"/>
                      <a:pt x="14" y="21"/>
                      <a:pt x="15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4"/>
                      <a:pt x="24" y="26"/>
                      <a:pt x="24" y="28"/>
                    </a:cubicBezTo>
                    <a:cubicBezTo>
                      <a:pt x="22" y="27"/>
                      <a:pt x="20" y="27"/>
                      <a:pt x="18" y="27"/>
                    </a:cubicBezTo>
                    <a:cubicBezTo>
                      <a:pt x="17" y="27"/>
                      <a:pt x="16" y="27"/>
                      <a:pt x="16" y="27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31"/>
                      <a:pt x="14" y="34"/>
                      <a:pt x="12" y="36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3" y="37"/>
                      <a:pt x="17" y="39"/>
                      <a:pt x="23" y="39"/>
                    </a:cubicBezTo>
                    <a:cubicBezTo>
                      <a:pt x="25" y="39"/>
                      <a:pt x="27" y="39"/>
                      <a:pt x="29" y="38"/>
                    </a:cubicBezTo>
                    <a:cubicBezTo>
                      <a:pt x="30" y="40"/>
                      <a:pt x="30" y="41"/>
                      <a:pt x="31" y="43"/>
                    </a:cubicBezTo>
                    <a:cubicBezTo>
                      <a:pt x="31" y="43"/>
                      <a:pt x="31" y="43"/>
                      <a:pt x="31" y="43"/>
                    </a:cubicBezTo>
                    <a:cubicBezTo>
                      <a:pt x="29" y="44"/>
                      <a:pt x="27" y="45"/>
                      <a:pt x="24" y="45"/>
                    </a:cubicBezTo>
                    <a:cubicBezTo>
                      <a:pt x="22" y="45"/>
                      <a:pt x="20" y="45"/>
                      <a:pt x="18" y="44"/>
                    </a:cubicBezTo>
                    <a:cubicBezTo>
                      <a:pt x="14" y="43"/>
                      <a:pt x="11" y="42"/>
                      <a:pt x="9" y="42"/>
                    </a:cubicBezTo>
                    <a:cubicBezTo>
                      <a:pt x="7" y="42"/>
                      <a:pt x="6" y="43"/>
                      <a:pt x="5" y="44"/>
                    </a:cubicBezTo>
                    <a:cubicBezTo>
                      <a:pt x="5" y="42"/>
                      <a:pt x="4" y="41"/>
                      <a:pt x="3" y="40"/>
                    </a:cubicBezTo>
                    <a:cubicBezTo>
                      <a:pt x="3" y="40"/>
                      <a:pt x="2" y="39"/>
                      <a:pt x="2" y="38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4" y="36"/>
                      <a:pt x="6" y="34"/>
                      <a:pt x="7" y="32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8" y="31"/>
                      <a:pt x="9" y="29"/>
                      <a:pt x="9" y="28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6" y="27"/>
                      <a:pt x="5" y="27"/>
                      <a:pt x="2" y="27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moveTo>
                      <a:pt x="17" y="0"/>
                    </a:moveTo>
                    <a:cubicBezTo>
                      <a:pt x="15" y="0"/>
                      <a:pt x="13" y="0"/>
                      <a:pt x="12" y="1"/>
                    </a:cubicBezTo>
                    <a:cubicBezTo>
                      <a:pt x="9" y="2"/>
                      <a:pt x="6" y="5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2"/>
                      <a:pt x="5" y="17"/>
                      <a:pt x="6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9"/>
                      <a:pt x="1" y="30"/>
                      <a:pt x="1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3" y="32"/>
                      <a:pt x="4" y="32"/>
                      <a:pt x="5" y="32"/>
                    </a:cubicBezTo>
                    <a:cubicBezTo>
                      <a:pt x="5" y="32"/>
                      <a:pt x="5" y="32"/>
                      <a:pt x="6" y="32"/>
                    </a:cubicBezTo>
                    <a:cubicBezTo>
                      <a:pt x="5" y="34"/>
                      <a:pt x="3" y="35"/>
                      <a:pt x="1" y="36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9"/>
                      <a:pt x="0" y="39"/>
                      <a:pt x="0" y="40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2"/>
                      <a:pt x="0" y="43"/>
                    </a:cubicBezTo>
                    <a:cubicBezTo>
                      <a:pt x="0" y="43"/>
                      <a:pt x="0" y="44"/>
                      <a:pt x="0" y="44"/>
                    </a:cubicBezTo>
                    <a:cubicBezTo>
                      <a:pt x="1" y="45"/>
                      <a:pt x="1" y="46"/>
                      <a:pt x="2" y="47"/>
                    </a:cubicBezTo>
                    <a:cubicBezTo>
                      <a:pt x="2" y="48"/>
                      <a:pt x="3" y="49"/>
                      <a:pt x="3" y="50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5" y="49"/>
                      <a:pt x="8" y="48"/>
                      <a:pt x="10" y="48"/>
                    </a:cubicBezTo>
                    <a:cubicBezTo>
                      <a:pt x="10" y="48"/>
                      <a:pt x="11" y="48"/>
                      <a:pt x="12" y="48"/>
                    </a:cubicBezTo>
                    <a:cubicBezTo>
                      <a:pt x="12" y="48"/>
                      <a:pt x="12" y="48"/>
                      <a:pt x="13" y="48"/>
                    </a:cubicBezTo>
                    <a:cubicBezTo>
                      <a:pt x="14" y="48"/>
                      <a:pt x="15" y="49"/>
                      <a:pt x="16" y="49"/>
                    </a:cubicBezTo>
                    <a:cubicBezTo>
                      <a:pt x="16" y="49"/>
                      <a:pt x="17" y="49"/>
                      <a:pt x="17" y="49"/>
                    </a:cubicBezTo>
                    <a:cubicBezTo>
                      <a:pt x="19" y="50"/>
                      <a:pt x="22" y="51"/>
                      <a:pt x="25" y="51"/>
                    </a:cubicBezTo>
                    <a:cubicBezTo>
                      <a:pt x="27" y="51"/>
                      <a:pt x="28" y="51"/>
                      <a:pt x="30" y="50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1" y="50"/>
                      <a:pt x="31" y="50"/>
                      <a:pt x="31" y="50"/>
                    </a:cubicBezTo>
                    <a:cubicBezTo>
                      <a:pt x="31" y="50"/>
                      <a:pt x="31" y="50"/>
                      <a:pt x="31" y="50"/>
                    </a:cubicBezTo>
                    <a:cubicBezTo>
                      <a:pt x="31" y="49"/>
                      <a:pt x="31" y="49"/>
                      <a:pt x="31" y="49"/>
                    </a:cubicBezTo>
                    <a:cubicBezTo>
                      <a:pt x="31" y="48"/>
                      <a:pt x="31" y="48"/>
                      <a:pt x="31" y="48"/>
                    </a:cubicBezTo>
                    <a:cubicBezTo>
                      <a:pt x="32" y="47"/>
                      <a:pt x="32" y="46"/>
                      <a:pt x="32" y="44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2" y="43"/>
                      <a:pt x="32" y="43"/>
                      <a:pt x="32" y="43"/>
                    </a:cubicBezTo>
                    <a:cubicBezTo>
                      <a:pt x="32" y="43"/>
                      <a:pt x="32" y="43"/>
                      <a:pt x="32" y="43"/>
                    </a:cubicBezTo>
                    <a:cubicBezTo>
                      <a:pt x="32" y="43"/>
                      <a:pt x="32" y="43"/>
                      <a:pt x="32" y="43"/>
                    </a:cubicBezTo>
                    <a:cubicBezTo>
                      <a:pt x="31" y="41"/>
                      <a:pt x="31" y="40"/>
                      <a:pt x="31" y="38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27" y="38"/>
                      <a:pt x="25" y="38"/>
                      <a:pt x="23" y="38"/>
                    </a:cubicBezTo>
                    <a:cubicBezTo>
                      <a:pt x="18" y="38"/>
                      <a:pt x="15" y="37"/>
                      <a:pt x="13" y="36"/>
                    </a:cubicBezTo>
                    <a:cubicBezTo>
                      <a:pt x="14" y="35"/>
                      <a:pt x="15" y="34"/>
                      <a:pt x="16" y="32"/>
                    </a:cubicBezTo>
                    <a:cubicBezTo>
                      <a:pt x="19" y="32"/>
                      <a:pt x="21" y="32"/>
                      <a:pt x="23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31"/>
                      <a:pt x="25" y="30"/>
                      <a:pt x="25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26"/>
                      <a:pt x="25" y="24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5" y="21"/>
                      <a:pt x="15" y="19"/>
                      <a:pt x="15" y="18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6"/>
                      <a:pt x="16" y="14"/>
                      <a:pt x="17" y="14"/>
                    </a:cubicBezTo>
                    <a:cubicBezTo>
                      <a:pt x="17" y="14"/>
                      <a:pt x="18" y="14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9" y="14"/>
                      <a:pt x="19" y="14"/>
                      <a:pt x="19" y="15"/>
                    </a:cubicBezTo>
                    <a:cubicBezTo>
                      <a:pt x="20" y="15"/>
                      <a:pt x="20" y="16"/>
                      <a:pt x="20" y="17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4" y="18"/>
                      <a:pt x="26" y="17"/>
                      <a:pt x="29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30" y="15"/>
                      <a:pt x="30" y="13"/>
                      <a:pt x="30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9" y="7"/>
                      <a:pt x="27" y="4"/>
                      <a:pt x="24" y="2"/>
                    </a:cubicBezTo>
                    <a:cubicBezTo>
                      <a:pt x="22" y="1"/>
                      <a:pt x="19" y="0"/>
                      <a:pt x="1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193"/>
              <p:cNvSpPr>
                <a:spLocks noEditPoints="1"/>
              </p:cNvSpPr>
              <p:nvPr/>
            </p:nvSpPr>
            <p:spPr bwMode="auto">
              <a:xfrm>
                <a:off x="3546" y="2115"/>
                <a:ext cx="105" cy="64"/>
              </a:xfrm>
              <a:custGeom>
                <a:avLst/>
                <a:gdLst>
                  <a:gd name="T0" fmla="*/ 35 w 44"/>
                  <a:gd name="T1" fmla="*/ 26 h 27"/>
                  <a:gd name="T2" fmla="*/ 43 w 44"/>
                  <a:gd name="T3" fmla="*/ 14 h 27"/>
                  <a:gd name="T4" fmla="*/ 43 w 44"/>
                  <a:gd name="T5" fmla="*/ 26 h 27"/>
                  <a:gd name="T6" fmla="*/ 35 w 44"/>
                  <a:gd name="T7" fmla="*/ 26 h 27"/>
                  <a:gd name="T8" fmla="*/ 5 w 44"/>
                  <a:gd name="T9" fmla="*/ 26 h 27"/>
                  <a:gd name="T10" fmla="*/ 2 w 44"/>
                  <a:gd name="T11" fmla="*/ 26 h 27"/>
                  <a:gd name="T12" fmla="*/ 2 w 44"/>
                  <a:gd name="T13" fmla="*/ 10 h 27"/>
                  <a:gd name="T14" fmla="*/ 1 w 44"/>
                  <a:gd name="T15" fmla="*/ 8 h 27"/>
                  <a:gd name="T16" fmla="*/ 2 w 44"/>
                  <a:gd name="T17" fmla="*/ 2 h 27"/>
                  <a:gd name="T18" fmla="*/ 2 w 44"/>
                  <a:gd name="T19" fmla="*/ 1 h 27"/>
                  <a:gd name="T20" fmla="*/ 21 w 44"/>
                  <a:gd name="T21" fmla="*/ 1 h 27"/>
                  <a:gd name="T22" fmla="*/ 4 w 44"/>
                  <a:gd name="T23" fmla="*/ 25 h 27"/>
                  <a:gd name="T24" fmla="*/ 5 w 44"/>
                  <a:gd name="T25" fmla="*/ 26 h 27"/>
                  <a:gd name="T26" fmla="*/ 5 w 44"/>
                  <a:gd name="T27" fmla="*/ 26 h 27"/>
                  <a:gd name="T28" fmla="*/ 22 w 44"/>
                  <a:gd name="T29" fmla="*/ 1 h 27"/>
                  <a:gd name="T30" fmla="*/ 30 w 44"/>
                  <a:gd name="T31" fmla="*/ 1 h 27"/>
                  <a:gd name="T32" fmla="*/ 13 w 44"/>
                  <a:gd name="T33" fmla="*/ 25 h 27"/>
                  <a:gd name="T34" fmla="*/ 13 w 44"/>
                  <a:gd name="T35" fmla="*/ 26 h 27"/>
                  <a:gd name="T36" fmla="*/ 11 w 44"/>
                  <a:gd name="T37" fmla="*/ 26 h 27"/>
                  <a:gd name="T38" fmla="*/ 10 w 44"/>
                  <a:gd name="T39" fmla="*/ 26 h 27"/>
                  <a:gd name="T40" fmla="*/ 6 w 44"/>
                  <a:gd name="T41" fmla="*/ 26 h 27"/>
                  <a:gd name="T42" fmla="*/ 5 w 44"/>
                  <a:gd name="T43" fmla="*/ 26 h 27"/>
                  <a:gd name="T44" fmla="*/ 14 w 44"/>
                  <a:gd name="T45" fmla="*/ 26 h 27"/>
                  <a:gd name="T46" fmla="*/ 31 w 44"/>
                  <a:gd name="T47" fmla="*/ 1 h 27"/>
                  <a:gd name="T48" fmla="*/ 38 w 44"/>
                  <a:gd name="T49" fmla="*/ 1 h 27"/>
                  <a:gd name="T50" fmla="*/ 43 w 44"/>
                  <a:gd name="T51" fmla="*/ 1 h 27"/>
                  <a:gd name="T52" fmla="*/ 43 w 44"/>
                  <a:gd name="T53" fmla="*/ 3 h 27"/>
                  <a:gd name="T54" fmla="*/ 43 w 44"/>
                  <a:gd name="T55" fmla="*/ 3 h 27"/>
                  <a:gd name="T56" fmla="*/ 43 w 44"/>
                  <a:gd name="T57" fmla="*/ 13 h 27"/>
                  <a:gd name="T58" fmla="*/ 43 w 44"/>
                  <a:gd name="T59" fmla="*/ 13 h 27"/>
                  <a:gd name="T60" fmla="*/ 34 w 44"/>
                  <a:gd name="T61" fmla="*/ 25 h 27"/>
                  <a:gd name="T62" fmla="*/ 35 w 44"/>
                  <a:gd name="T63" fmla="*/ 26 h 27"/>
                  <a:gd name="T64" fmla="*/ 14 w 44"/>
                  <a:gd name="T65" fmla="*/ 26 h 27"/>
                  <a:gd name="T66" fmla="*/ 22 w 44"/>
                  <a:gd name="T67" fmla="*/ 0 h 27"/>
                  <a:gd name="T68" fmla="*/ 22 w 44"/>
                  <a:gd name="T69" fmla="*/ 0 h 27"/>
                  <a:gd name="T70" fmla="*/ 2 w 44"/>
                  <a:gd name="T71" fmla="*/ 0 h 27"/>
                  <a:gd name="T72" fmla="*/ 1 w 44"/>
                  <a:gd name="T73" fmla="*/ 1 h 27"/>
                  <a:gd name="T74" fmla="*/ 0 w 44"/>
                  <a:gd name="T75" fmla="*/ 8 h 27"/>
                  <a:gd name="T76" fmla="*/ 1 w 44"/>
                  <a:gd name="T77" fmla="*/ 10 h 27"/>
                  <a:gd name="T78" fmla="*/ 1 w 44"/>
                  <a:gd name="T79" fmla="*/ 26 h 27"/>
                  <a:gd name="T80" fmla="*/ 2 w 44"/>
                  <a:gd name="T81" fmla="*/ 27 h 27"/>
                  <a:gd name="T82" fmla="*/ 6 w 44"/>
                  <a:gd name="T83" fmla="*/ 27 h 27"/>
                  <a:gd name="T84" fmla="*/ 10 w 44"/>
                  <a:gd name="T85" fmla="*/ 27 h 27"/>
                  <a:gd name="T86" fmla="*/ 43 w 44"/>
                  <a:gd name="T87" fmla="*/ 27 h 27"/>
                  <a:gd name="T88" fmla="*/ 44 w 44"/>
                  <a:gd name="T89" fmla="*/ 26 h 27"/>
                  <a:gd name="T90" fmla="*/ 44 w 44"/>
                  <a:gd name="T91" fmla="*/ 3 h 27"/>
                  <a:gd name="T92" fmla="*/ 44 w 44"/>
                  <a:gd name="T93" fmla="*/ 3 h 27"/>
                  <a:gd name="T94" fmla="*/ 44 w 44"/>
                  <a:gd name="T95" fmla="*/ 1 h 27"/>
                  <a:gd name="T96" fmla="*/ 43 w 44"/>
                  <a:gd name="T97" fmla="*/ 0 h 27"/>
                  <a:gd name="T98" fmla="*/ 22 w 44"/>
                  <a:gd name="T99" fmla="*/ 0 h 27"/>
                  <a:gd name="T100" fmla="*/ 22 w 44"/>
                  <a:gd name="T101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4" h="27">
                    <a:moveTo>
                      <a:pt x="35" y="26"/>
                    </a:moveTo>
                    <a:cubicBezTo>
                      <a:pt x="38" y="22"/>
                      <a:pt x="40" y="18"/>
                      <a:pt x="43" y="14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35" y="26"/>
                      <a:pt x="35" y="26"/>
                      <a:pt x="35" y="26"/>
                    </a:cubicBezTo>
                    <a:moveTo>
                      <a:pt x="5" y="26"/>
                    </a:moveTo>
                    <a:cubicBezTo>
                      <a:pt x="3" y="26"/>
                      <a:pt x="2" y="26"/>
                      <a:pt x="2" y="26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1" y="8"/>
                    </a:cubicBezTo>
                    <a:cubicBezTo>
                      <a:pt x="1" y="6"/>
                      <a:pt x="1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15" y="9"/>
                      <a:pt x="9" y="17"/>
                      <a:pt x="4" y="25"/>
                    </a:cubicBezTo>
                    <a:cubicBezTo>
                      <a:pt x="5" y="26"/>
                      <a:pt x="5" y="26"/>
                      <a:pt x="5" y="26"/>
                    </a:cubicBezTo>
                    <a:moveTo>
                      <a:pt x="5" y="26"/>
                    </a:moveTo>
                    <a:cubicBezTo>
                      <a:pt x="10" y="17"/>
                      <a:pt x="16" y="9"/>
                      <a:pt x="22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24" y="9"/>
                      <a:pt x="18" y="17"/>
                      <a:pt x="13" y="25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9" y="26"/>
                      <a:pt x="7" y="26"/>
                      <a:pt x="6" y="26"/>
                    </a:cubicBezTo>
                    <a:cubicBezTo>
                      <a:pt x="5" y="26"/>
                      <a:pt x="5" y="26"/>
                      <a:pt x="5" y="26"/>
                    </a:cubicBezTo>
                    <a:moveTo>
                      <a:pt x="14" y="26"/>
                    </a:moveTo>
                    <a:cubicBezTo>
                      <a:pt x="20" y="17"/>
                      <a:pt x="25" y="9"/>
                      <a:pt x="31" y="1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3" y="1"/>
                      <a:pt x="43" y="2"/>
                      <a:pt x="43" y="3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40" y="17"/>
                      <a:pt x="37" y="21"/>
                      <a:pt x="34" y="25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14" y="26"/>
                      <a:pt x="14" y="26"/>
                      <a:pt x="14" y="26"/>
                    </a:cubicBezTo>
                    <a:moveTo>
                      <a:pt x="22" y="0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1"/>
                      <a:pt x="1" y="1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1" y="9"/>
                      <a:pt x="1" y="9"/>
                      <a:pt x="1" y="10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6"/>
                      <a:pt x="1" y="27"/>
                      <a:pt x="2" y="27"/>
                    </a:cubicBezTo>
                    <a:cubicBezTo>
                      <a:pt x="3" y="27"/>
                      <a:pt x="4" y="27"/>
                      <a:pt x="6" y="27"/>
                    </a:cubicBezTo>
                    <a:cubicBezTo>
                      <a:pt x="7" y="27"/>
                      <a:pt x="9" y="27"/>
                      <a:pt x="10" y="27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4" y="26"/>
                      <a:pt x="44" y="26"/>
                      <a:pt x="44" y="26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44" y="2"/>
                      <a:pt x="44" y="1"/>
                      <a:pt x="44" y="1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194"/>
              <p:cNvSpPr>
                <a:spLocks noEditPoints="1"/>
              </p:cNvSpPr>
              <p:nvPr/>
            </p:nvSpPr>
            <p:spPr bwMode="auto">
              <a:xfrm>
                <a:off x="3499" y="2267"/>
                <a:ext cx="104" cy="95"/>
              </a:xfrm>
              <a:custGeom>
                <a:avLst/>
                <a:gdLst>
                  <a:gd name="T0" fmla="*/ 4 w 44"/>
                  <a:gd name="T1" fmla="*/ 36 h 40"/>
                  <a:gd name="T2" fmla="*/ 16 w 44"/>
                  <a:gd name="T3" fmla="*/ 39 h 40"/>
                  <a:gd name="T4" fmla="*/ 16 w 44"/>
                  <a:gd name="T5" fmla="*/ 39 h 40"/>
                  <a:gd name="T6" fmla="*/ 28 w 44"/>
                  <a:gd name="T7" fmla="*/ 34 h 40"/>
                  <a:gd name="T8" fmla="*/ 30 w 44"/>
                  <a:gd name="T9" fmla="*/ 15 h 40"/>
                  <a:gd name="T10" fmla="*/ 35 w 44"/>
                  <a:gd name="T11" fmla="*/ 12 h 40"/>
                  <a:gd name="T12" fmla="*/ 37 w 44"/>
                  <a:gd name="T13" fmla="*/ 20 h 40"/>
                  <a:gd name="T14" fmla="*/ 30 w 44"/>
                  <a:gd name="T15" fmla="*/ 20 h 40"/>
                  <a:gd name="T16" fmla="*/ 35 w 44"/>
                  <a:gd name="T17" fmla="*/ 8 h 40"/>
                  <a:gd name="T18" fmla="*/ 33 w 44"/>
                  <a:gd name="T19" fmla="*/ 26 h 40"/>
                  <a:gd name="T20" fmla="*/ 30 w 44"/>
                  <a:gd name="T21" fmla="*/ 22 h 40"/>
                  <a:gd name="T22" fmla="*/ 39 w 44"/>
                  <a:gd name="T23" fmla="*/ 13 h 40"/>
                  <a:gd name="T24" fmla="*/ 31 w 44"/>
                  <a:gd name="T25" fmla="*/ 12 h 40"/>
                  <a:gd name="T26" fmla="*/ 30 w 44"/>
                  <a:gd name="T27" fmla="*/ 11 h 40"/>
                  <a:gd name="T28" fmla="*/ 29 w 44"/>
                  <a:gd name="T29" fmla="*/ 8 h 40"/>
                  <a:gd name="T30" fmla="*/ 24 w 44"/>
                  <a:gd name="T31" fmla="*/ 15 h 40"/>
                  <a:gd name="T32" fmla="*/ 24 w 44"/>
                  <a:gd name="T33" fmla="*/ 15 h 40"/>
                  <a:gd name="T34" fmla="*/ 29 w 44"/>
                  <a:gd name="T35" fmla="*/ 10 h 40"/>
                  <a:gd name="T36" fmla="*/ 25 w 44"/>
                  <a:gd name="T37" fmla="*/ 22 h 40"/>
                  <a:gd name="T38" fmla="*/ 25 w 44"/>
                  <a:gd name="T39" fmla="*/ 22 h 40"/>
                  <a:gd name="T40" fmla="*/ 28 w 44"/>
                  <a:gd name="T41" fmla="*/ 20 h 40"/>
                  <a:gd name="T42" fmla="*/ 25 w 44"/>
                  <a:gd name="T43" fmla="*/ 26 h 40"/>
                  <a:gd name="T44" fmla="*/ 28 w 44"/>
                  <a:gd name="T45" fmla="*/ 31 h 40"/>
                  <a:gd name="T46" fmla="*/ 24 w 44"/>
                  <a:gd name="T47" fmla="*/ 36 h 40"/>
                  <a:gd name="T48" fmla="*/ 3 w 44"/>
                  <a:gd name="T49" fmla="*/ 32 h 40"/>
                  <a:gd name="T50" fmla="*/ 5 w 44"/>
                  <a:gd name="T51" fmla="*/ 9 h 40"/>
                  <a:gd name="T52" fmla="*/ 27 w 44"/>
                  <a:gd name="T53" fmla="*/ 9 h 40"/>
                  <a:gd name="T54" fmla="*/ 24 w 44"/>
                  <a:gd name="T55" fmla="*/ 12 h 40"/>
                  <a:gd name="T56" fmla="*/ 8 w 44"/>
                  <a:gd name="T57" fmla="*/ 8 h 40"/>
                  <a:gd name="T58" fmla="*/ 16 w 44"/>
                  <a:gd name="T59" fmla="*/ 5 h 40"/>
                  <a:gd name="T60" fmla="*/ 24 w 44"/>
                  <a:gd name="T61" fmla="*/ 7 h 40"/>
                  <a:gd name="T62" fmla="*/ 23 w 44"/>
                  <a:gd name="T63" fmla="*/ 7 h 40"/>
                  <a:gd name="T64" fmla="*/ 9 w 44"/>
                  <a:gd name="T65" fmla="*/ 7 h 40"/>
                  <a:gd name="T66" fmla="*/ 9 w 44"/>
                  <a:gd name="T67" fmla="*/ 8 h 40"/>
                  <a:gd name="T68" fmla="*/ 22 w 44"/>
                  <a:gd name="T69" fmla="*/ 8 h 40"/>
                  <a:gd name="T70" fmla="*/ 13 w 44"/>
                  <a:gd name="T71" fmla="*/ 7 h 40"/>
                  <a:gd name="T72" fmla="*/ 16 w 44"/>
                  <a:gd name="T73" fmla="*/ 8 h 40"/>
                  <a:gd name="T74" fmla="*/ 15 w 44"/>
                  <a:gd name="T75" fmla="*/ 7 h 40"/>
                  <a:gd name="T76" fmla="*/ 18 w 44"/>
                  <a:gd name="T77" fmla="*/ 8 h 40"/>
                  <a:gd name="T78" fmla="*/ 15 w 44"/>
                  <a:gd name="T79" fmla="*/ 6 h 40"/>
                  <a:gd name="T80" fmla="*/ 21 w 44"/>
                  <a:gd name="T81" fmla="*/ 9 h 40"/>
                  <a:gd name="T82" fmla="*/ 2 w 44"/>
                  <a:gd name="T83" fmla="*/ 6 h 40"/>
                  <a:gd name="T84" fmla="*/ 16 w 44"/>
                  <a:gd name="T85" fmla="*/ 1 h 40"/>
                  <a:gd name="T86" fmla="*/ 27 w 44"/>
                  <a:gd name="T87" fmla="*/ 8 h 40"/>
                  <a:gd name="T88" fmla="*/ 4 w 44"/>
                  <a:gd name="T89" fmla="*/ 8 h 40"/>
                  <a:gd name="T90" fmla="*/ 1 w 44"/>
                  <a:gd name="T91" fmla="*/ 5 h 40"/>
                  <a:gd name="T92" fmla="*/ 1 w 44"/>
                  <a:gd name="T93" fmla="*/ 23 h 40"/>
                  <a:gd name="T94" fmla="*/ 3 w 44"/>
                  <a:gd name="T95" fmla="*/ 34 h 40"/>
                  <a:gd name="T96" fmla="*/ 3 w 44"/>
                  <a:gd name="T97" fmla="*/ 36 h 40"/>
                  <a:gd name="T98" fmla="*/ 3 w 44"/>
                  <a:gd name="T99" fmla="*/ 37 h 40"/>
                  <a:gd name="T100" fmla="*/ 28 w 44"/>
                  <a:gd name="T101" fmla="*/ 37 h 40"/>
                  <a:gd name="T102" fmla="*/ 28 w 44"/>
                  <a:gd name="T103" fmla="*/ 35 h 40"/>
                  <a:gd name="T104" fmla="*/ 29 w 44"/>
                  <a:gd name="T105" fmla="*/ 34 h 40"/>
                  <a:gd name="T106" fmla="*/ 29 w 44"/>
                  <a:gd name="T107" fmla="*/ 25 h 40"/>
                  <a:gd name="T108" fmla="*/ 42 w 44"/>
                  <a:gd name="T109" fmla="*/ 11 h 40"/>
                  <a:gd name="T110" fmla="*/ 30 w 44"/>
                  <a:gd name="T111" fmla="*/ 9 h 40"/>
                  <a:gd name="T112" fmla="*/ 30 w 44"/>
                  <a:gd name="T113" fmla="*/ 5 h 40"/>
                  <a:gd name="T114" fmla="*/ 16 w 44"/>
                  <a:gd name="T11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4" h="40">
                    <a:moveTo>
                      <a:pt x="16" y="39"/>
                    </a:moveTo>
                    <a:cubicBezTo>
                      <a:pt x="15" y="39"/>
                      <a:pt x="14" y="39"/>
                      <a:pt x="12" y="39"/>
                    </a:cubicBezTo>
                    <a:cubicBezTo>
                      <a:pt x="9" y="39"/>
                      <a:pt x="5" y="37"/>
                      <a:pt x="4" y="36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6" y="37"/>
                      <a:pt x="9" y="38"/>
                      <a:pt x="14" y="39"/>
                    </a:cubicBezTo>
                    <a:cubicBezTo>
                      <a:pt x="15" y="39"/>
                      <a:pt x="15" y="39"/>
                      <a:pt x="16" y="39"/>
                    </a:cubicBezTo>
                    <a:cubicBezTo>
                      <a:pt x="20" y="39"/>
                      <a:pt x="24" y="38"/>
                      <a:pt x="27" y="36"/>
                    </a:cubicBezTo>
                    <a:cubicBezTo>
                      <a:pt x="27" y="36"/>
                      <a:pt x="27" y="36"/>
                      <a:pt x="27" y="36"/>
                    </a:cubicBezTo>
                    <a:cubicBezTo>
                      <a:pt x="26" y="37"/>
                      <a:pt x="23" y="39"/>
                      <a:pt x="16" y="39"/>
                    </a:cubicBezTo>
                    <a:moveTo>
                      <a:pt x="24" y="36"/>
                    </a:moveTo>
                    <a:cubicBezTo>
                      <a:pt x="26" y="34"/>
                      <a:pt x="27" y="33"/>
                      <a:pt x="28" y="32"/>
                    </a:cubicBezTo>
                    <a:cubicBezTo>
                      <a:pt x="28" y="32"/>
                      <a:pt x="28" y="33"/>
                      <a:pt x="28" y="34"/>
                    </a:cubicBezTo>
                    <a:cubicBezTo>
                      <a:pt x="27" y="34"/>
                      <a:pt x="26" y="35"/>
                      <a:pt x="24" y="36"/>
                    </a:cubicBezTo>
                    <a:moveTo>
                      <a:pt x="30" y="20"/>
                    </a:moveTo>
                    <a:cubicBezTo>
                      <a:pt x="30" y="19"/>
                      <a:pt x="30" y="17"/>
                      <a:pt x="30" y="15"/>
                    </a:cubicBezTo>
                    <a:cubicBezTo>
                      <a:pt x="30" y="15"/>
                      <a:pt x="30" y="15"/>
                      <a:pt x="30" y="15"/>
                    </a:cubicBezTo>
                    <a:cubicBezTo>
                      <a:pt x="30" y="15"/>
                      <a:pt x="30" y="14"/>
                      <a:pt x="31" y="13"/>
                    </a:cubicBezTo>
                    <a:cubicBezTo>
                      <a:pt x="32" y="12"/>
                      <a:pt x="33" y="12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6" y="12"/>
                      <a:pt x="38" y="12"/>
                      <a:pt x="38" y="13"/>
                    </a:cubicBezTo>
                    <a:cubicBezTo>
                      <a:pt x="39" y="16"/>
                      <a:pt x="39" y="18"/>
                      <a:pt x="37" y="20"/>
                    </a:cubicBezTo>
                    <a:cubicBezTo>
                      <a:pt x="36" y="21"/>
                      <a:pt x="35" y="22"/>
                      <a:pt x="33" y="22"/>
                    </a:cubicBezTo>
                    <a:cubicBezTo>
                      <a:pt x="32" y="22"/>
                      <a:pt x="31" y="21"/>
                      <a:pt x="30" y="20"/>
                    </a:cubicBezTo>
                    <a:cubicBezTo>
                      <a:pt x="30" y="20"/>
                      <a:pt x="30" y="20"/>
                      <a:pt x="30" y="20"/>
                    </a:cubicBezTo>
                    <a:moveTo>
                      <a:pt x="30" y="11"/>
                    </a:moveTo>
                    <a:cubicBezTo>
                      <a:pt x="31" y="9"/>
                      <a:pt x="33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8" y="8"/>
                      <a:pt x="40" y="9"/>
                      <a:pt x="41" y="11"/>
                    </a:cubicBezTo>
                    <a:cubicBezTo>
                      <a:pt x="43" y="16"/>
                      <a:pt x="41" y="21"/>
                      <a:pt x="39" y="23"/>
                    </a:cubicBezTo>
                    <a:cubicBezTo>
                      <a:pt x="37" y="25"/>
                      <a:pt x="35" y="26"/>
                      <a:pt x="33" y="26"/>
                    </a:cubicBezTo>
                    <a:cubicBezTo>
                      <a:pt x="32" y="26"/>
                      <a:pt x="31" y="25"/>
                      <a:pt x="30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4"/>
                      <a:pt x="29" y="23"/>
                      <a:pt x="30" y="22"/>
                    </a:cubicBezTo>
                    <a:cubicBezTo>
                      <a:pt x="31" y="22"/>
                      <a:pt x="32" y="23"/>
                      <a:pt x="33" y="23"/>
                    </a:cubicBezTo>
                    <a:cubicBezTo>
                      <a:pt x="35" y="23"/>
                      <a:pt x="36" y="22"/>
                      <a:pt x="37" y="21"/>
                    </a:cubicBezTo>
                    <a:cubicBezTo>
                      <a:pt x="40" y="19"/>
                      <a:pt x="40" y="16"/>
                      <a:pt x="39" y="13"/>
                    </a:cubicBezTo>
                    <a:cubicBezTo>
                      <a:pt x="38" y="11"/>
                      <a:pt x="37" y="11"/>
                      <a:pt x="35" y="11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3" y="11"/>
                      <a:pt x="31" y="12"/>
                      <a:pt x="31" y="12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0" y="13"/>
                      <a:pt x="30" y="12"/>
                      <a:pt x="30" y="11"/>
                    </a:cubicBezTo>
                    <a:cubicBezTo>
                      <a:pt x="30" y="11"/>
                      <a:pt x="30" y="11"/>
                      <a:pt x="30" y="11"/>
                    </a:cubicBezTo>
                    <a:moveTo>
                      <a:pt x="24" y="12"/>
                    </a:moveTo>
                    <a:cubicBezTo>
                      <a:pt x="24" y="12"/>
                      <a:pt x="24" y="12"/>
                      <a:pt x="24" y="12"/>
                    </a:cubicBezTo>
                    <a:cubicBezTo>
                      <a:pt x="26" y="11"/>
                      <a:pt x="28" y="9"/>
                      <a:pt x="29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9" y="8"/>
                      <a:pt x="29" y="9"/>
                      <a:pt x="29" y="10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9" y="12"/>
                      <a:pt x="29" y="14"/>
                      <a:pt x="29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8"/>
                      <a:pt x="29" y="19"/>
                      <a:pt x="29" y="20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28" y="24"/>
                      <a:pt x="28" y="28"/>
                      <a:pt x="28" y="31"/>
                    </a:cubicBezTo>
                    <a:cubicBezTo>
                      <a:pt x="28" y="31"/>
                      <a:pt x="28" y="31"/>
                      <a:pt x="28" y="31"/>
                    </a:cubicBezTo>
                    <a:cubicBezTo>
                      <a:pt x="26" y="33"/>
                      <a:pt x="25" y="34"/>
                      <a:pt x="24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1" y="37"/>
                      <a:pt x="19" y="38"/>
                      <a:pt x="16" y="38"/>
                    </a:cubicBezTo>
                    <a:cubicBezTo>
                      <a:pt x="15" y="38"/>
                      <a:pt x="15" y="38"/>
                      <a:pt x="14" y="38"/>
                    </a:cubicBezTo>
                    <a:cubicBezTo>
                      <a:pt x="6" y="37"/>
                      <a:pt x="3" y="33"/>
                      <a:pt x="3" y="32"/>
                    </a:cubicBezTo>
                    <a:cubicBezTo>
                      <a:pt x="2" y="29"/>
                      <a:pt x="2" y="26"/>
                      <a:pt x="2" y="23"/>
                    </a:cubicBezTo>
                    <a:cubicBezTo>
                      <a:pt x="2" y="18"/>
                      <a:pt x="2" y="12"/>
                      <a:pt x="1" y="8"/>
                    </a:cubicBezTo>
                    <a:cubicBezTo>
                      <a:pt x="2" y="8"/>
                      <a:pt x="3" y="9"/>
                      <a:pt x="5" y="9"/>
                    </a:cubicBezTo>
                    <a:cubicBezTo>
                      <a:pt x="8" y="10"/>
                      <a:pt x="12" y="10"/>
                      <a:pt x="16" y="10"/>
                    </a:cubicBezTo>
                    <a:cubicBezTo>
                      <a:pt x="18" y="10"/>
                      <a:pt x="20" y="10"/>
                      <a:pt x="23" y="10"/>
                    </a:cubicBezTo>
                    <a:cubicBezTo>
                      <a:pt x="24" y="10"/>
                      <a:pt x="26" y="9"/>
                      <a:pt x="27" y="9"/>
                    </a:cubicBezTo>
                    <a:cubicBezTo>
                      <a:pt x="26" y="10"/>
                      <a:pt x="25" y="11"/>
                      <a:pt x="24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12"/>
                      <a:pt x="24" y="12"/>
                      <a:pt x="24" y="12"/>
                    </a:cubicBezTo>
                    <a:moveTo>
                      <a:pt x="15" y="9"/>
                    </a:moveTo>
                    <a:cubicBezTo>
                      <a:pt x="13" y="9"/>
                      <a:pt x="11" y="9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1" y="6"/>
                      <a:pt x="13" y="5"/>
                      <a:pt x="16" y="5"/>
                    </a:cubicBezTo>
                    <a:cubicBezTo>
                      <a:pt x="16" y="5"/>
                      <a:pt x="17" y="5"/>
                      <a:pt x="17" y="5"/>
                    </a:cubicBezTo>
                    <a:cubicBezTo>
                      <a:pt x="20" y="5"/>
                      <a:pt x="21" y="6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1" y="6"/>
                      <a:pt x="20" y="6"/>
                      <a:pt x="17" y="6"/>
                    </a:cubicBezTo>
                    <a:cubicBezTo>
                      <a:pt x="17" y="6"/>
                      <a:pt x="16" y="6"/>
                      <a:pt x="16" y="6"/>
                    </a:cubicBezTo>
                    <a:cubicBezTo>
                      <a:pt x="13" y="6"/>
                      <a:pt x="11" y="6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1" y="8"/>
                      <a:pt x="13" y="9"/>
                      <a:pt x="15" y="9"/>
                    </a:cubicBezTo>
                    <a:cubicBezTo>
                      <a:pt x="17" y="9"/>
                      <a:pt x="19" y="8"/>
                      <a:pt x="21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1" y="8"/>
                      <a:pt x="19" y="7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7"/>
                      <a:pt x="14" y="8"/>
                      <a:pt x="15" y="8"/>
                    </a:cubicBezTo>
                    <a:cubicBezTo>
                      <a:pt x="16" y="8"/>
                      <a:pt x="17" y="8"/>
                      <a:pt x="17" y="8"/>
                    </a:cubicBezTo>
                    <a:cubicBezTo>
                      <a:pt x="17" y="8"/>
                      <a:pt x="17" y="8"/>
                      <a:pt x="16" y="8"/>
                    </a:cubicBezTo>
                    <a:cubicBezTo>
                      <a:pt x="16" y="8"/>
                      <a:pt x="16" y="8"/>
                      <a:pt x="15" y="8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7" y="7"/>
                      <a:pt x="18" y="7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7" y="8"/>
                      <a:pt x="15" y="8"/>
                    </a:cubicBezTo>
                    <a:cubicBezTo>
                      <a:pt x="13" y="8"/>
                      <a:pt x="12" y="8"/>
                      <a:pt x="12" y="7"/>
                    </a:cubicBezTo>
                    <a:cubicBezTo>
                      <a:pt x="12" y="7"/>
                      <a:pt x="15" y="6"/>
                      <a:pt x="15" y="6"/>
                    </a:cubicBezTo>
                    <a:cubicBezTo>
                      <a:pt x="15" y="6"/>
                      <a:pt x="16" y="6"/>
                      <a:pt x="16" y="6"/>
                    </a:cubicBezTo>
                    <a:cubicBezTo>
                      <a:pt x="19" y="6"/>
                      <a:pt x="22" y="7"/>
                      <a:pt x="22" y="8"/>
                    </a:cubicBezTo>
                    <a:cubicBezTo>
                      <a:pt x="22" y="8"/>
                      <a:pt x="21" y="9"/>
                      <a:pt x="21" y="9"/>
                    </a:cubicBezTo>
                    <a:cubicBezTo>
                      <a:pt x="19" y="9"/>
                      <a:pt x="17" y="9"/>
                      <a:pt x="15" y="9"/>
                    </a:cubicBezTo>
                    <a:moveTo>
                      <a:pt x="4" y="8"/>
                    </a:moveTo>
                    <a:cubicBezTo>
                      <a:pt x="2" y="7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7" y="2"/>
                      <a:pt x="9" y="1"/>
                    </a:cubicBezTo>
                    <a:cubicBezTo>
                      <a:pt x="11" y="1"/>
                      <a:pt x="13" y="1"/>
                      <a:pt x="16" y="1"/>
                    </a:cubicBezTo>
                    <a:cubicBezTo>
                      <a:pt x="20" y="1"/>
                      <a:pt x="25" y="1"/>
                      <a:pt x="26" y="2"/>
                    </a:cubicBezTo>
                    <a:cubicBezTo>
                      <a:pt x="28" y="3"/>
                      <a:pt x="29" y="4"/>
                      <a:pt x="29" y="5"/>
                    </a:cubicBezTo>
                    <a:cubicBezTo>
                      <a:pt x="29" y="6"/>
                      <a:pt x="28" y="7"/>
                      <a:pt x="27" y="8"/>
                    </a:cubicBezTo>
                    <a:cubicBezTo>
                      <a:pt x="26" y="5"/>
                      <a:pt x="22" y="4"/>
                      <a:pt x="16" y="4"/>
                    </a:cubicBezTo>
                    <a:cubicBezTo>
                      <a:pt x="15" y="4"/>
                      <a:pt x="14" y="5"/>
                      <a:pt x="13" y="5"/>
                    </a:cubicBezTo>
                    <a:cubicBezTo>
                      <a:pt x="8" y="5"/>
                      <a:pt x="4" y="7"/>
                      <a:pt x="4" y="8"/>
                    </a:cubicBezTo>
                    <a:moveTo>
                      <a:pt x="16" y="0"/>
                    </a:moveTo>
                    <a:cubicBezTo>
                      <a:pt x="13" y="0"/>
                      <a:pt x="11" y="0"/>
                      <a:pt x="9" y="0"/>
                    </a:cubicBezTo>
                    <a:cubicBezTo>
                      <a:pt x="7" y="1"/>
                      <a:pt x="2" y="3"/>
                      <a:pt x="1" y="5"/>
                    </a:cubicBezTo>
                    <a:cubicBezTo>
                      <a:pt x="1" y="5"/>
                      <a:pt x="0" y="6"/>
                      <a:pt x="1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11"/>
                      <a:pt x="1" y="17"/>
                      <a:pt x="1" y="23"/>
                    </a:cubicBezTo>
                    <a:cubicBezTo>
                      <a:pt x="1" y="27"/>
                      <a:pt x="1" y="30"/>
                      <a:pt x="2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3"/>
                      <a:pt x="2" y="34"/>
                      <a:pt x="3" y="34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3" y="35"/>
                      <a:pt x="3" y="36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5" y="38"/>
                      <a:pt x="9" y="40"/>
                      <a:pt x="12" y="40"/>
                    </a:cubicBezTo>
                    <a:cubicBezTo>
                      <a:pt x="14" y="40"/>
                      <a:pt x="15" y="40"/>
                      <a:pt x="16" y="40"/>
                    </a:cubicBezTo>
                    <a:cubicBezTo>
                      <a:pt x="23" y="40"/>
                      <a:pt x="27" y="38"/>
                      <a:pt x="28" y="37"/>
                    </a:cubicBezTo>
                    <a:cubicBezTo>
                      <a:pt x="28" y="37"/>
                      <a:pt x="28" y="37"/>
                      <a:pt x="28" y="37"/>
                    </a:cubicBezTo>
                    <a:cubicBezTo>
                      <a:pt x="28" y="37"/>
                      <a:pt x="28" y="37"/>
                      <a:pt x="28" y="37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28" y="35"/>
                      <a:pt x="29" y="35"/>
                      <a:pt x="29" y="34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29" y="31"/>
                      <a:pt x="29" y="28"/>
                      <a:pt x="29" y="25"/>
                    </a:cubicBezTo>
                    <a:cubicBezTo>
                      <a:pt x="31" y="26"/>
                      <a:pt x="32" y="27"/>
                      <a:pt x="33" y="27"/>
                    </a:cubicBezTo>
                    <a:cubicBezTo>
                      <a:pt x="35" y="27"/>
                      <a:pt x="38" y="26"/>
                      <a:pt x="39" y="24"/>
                    </a:cubicBezTo>
                    <a:cubicBezTo>
                      <a:pt x="42" y="22"/>
                      <a:pt x="44" y="17"/>
                      <a:pt x="42" y="11"/>
                    </a:cubicBezTo>
                    <a:cubicBezTo>
                      <a:pt x="40" y="8"/>
                      <a:pt x="38" y="7"/>
                      <a:pt x="35" y="7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3" y="7"/>
                      <a:pt x="31" y="7"/>
                      <a:pt x="30" y="9"/>
                    </a:cubicBezTo>
                    <a:cubicBezTo>
                      <a:pt x="30" y="9"/>
                      <a:pt x="30" y="9"/>
                      <a:pt x="30" y="9"/>
                    </a:cubicBezTo>
                    <a:cubicBezTo>
                      <a:pt x="30" y="9"/>
                      <a:pt x="30" y="9"/>
                      <a:pt x="30" y="9"/>
                    </a:cubicBezTo>
                    <a:cubicBezTo>
                      <a:pt x="30" y="8"/>
                      <a:pt x="30" y="6"/>
                      <a:pt x="3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4"/>
                      <a:pt x="30" y="2"/>
                      <a:pt x="26" y="1"/>
                    </a:cubicBezTo>
                    <a:cubicBezTo>
                      <a:pt x="25" y="0"/>
                      <a:pt x="21" y="0"/>
                      <a:pt x="1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195"/>
              <p:cNvSpPr>
                <a:spLocks noEditPoints="1"/>
              </p:cNvSpPr>
              <p:nvPr/>
            </p:nvSpPr>
            <p:spPr bwMode="auto">
              <a:xfrm>
                <a:off x="3396" y="2220"/>
                <a:ext cx="112" cy="78"/>
              </a:xfrm>
              <a:custGeom>
                <a:avLst/>
                <a:gdLst>
                  <a:gd name="T0" fmla="*/ 18 w 47"/>
                  <a:gd name="T1" fmla="*/ 22 h 33"/>
                  <a:gd name="T2" fmla="*/ 17 w 47"/>
                  <a:gd name="T3" fmla="*/ 22 h 33"/>
                  <a:gd name="T4" fmla="*/ 3 w 47"/>
                  <a:gd name="T5" fmla="*/ 19 h 33"/>
                  <a:gd name="T6" fmla="*/ 1 w 47"/>
                  <a:gd name="T7" fmla="*/ 11 h 33"/>
                  <a:gd name="T8" fmla="*/ 16 w 47"/>
                  <a:gd name="T9" fmla="*/ 2 h 33"/>
                  <a:gd name="T10" fmla="*/ 19 w 47"/>
                  <a:gd name="T11" fmla="*/ 2 h 33"/>
                  <a:gd name="T12" fmla="*/ 24 w 47"/>
                  <a:gd name="T13" fmla="*/ 1 h 33"/>
                  <a:gd name="T14" fmla="*/ 32 w 47"/>
                  <a:gd name="T15" fmla="*/ 1 h 33"/>
                  <a:gd name="T16" fmla="*/ 44 w 47"/>
                  <a:gd name="T17" fmla="*/ 7 h 33"/>
                  <a:gd name="T18" fmla="*/ 44 w 47"/>
                  <a:gd name="T19" fmla="*/ 7 h 33"/>
                  <a:gd name="T20" fmla="*/ 41 w 47"/>
                  <a:gd name="T21" fmla="*/ 20 h 33"/>
                  <a:gd name="T22" fmla="*/ 35 w 47"/>
                  <a:gd name="T23" fmla="*/ 27 h 33"/>
                  <a:gd name="T24" fmla="*/ 33 w 47"/>
                  <a:gd name="T25" fmla="*/ 31 h 33"/>
                  <a:gd name="T26" fmla="*/ 34 w 47"/>
                  <a:gd name="T27" fmla="*/ 27 h 33"/>
                  <a:gd name="T28" fmla="*/ 35 w 47"/>
                  <a:gd name="T29" fmla="*/ 22 h 33"/>
                  <a:gd name="T30" fmla="*/ 33 w 47"/>
                  <a:gd name="T31" fmla="*/ 21 h 33"/>
                  <a:gd name="T32" fmla="*/ 31 w 47"/>
                  <a:gd name="T33" fmla="*/ 21 h 33"/>
                  <a:gd name="T34" fmla="*/ 25 w 47"/>
                  <a:gd name="T35" fmla="*/ 22 h 33"/>
                  <a:gd name="T36" fmla="*/ 18 w 47"/>
                  <a:gd name="T37" fmla="*/ 22 h 33"/>
                  <a:gd name="T38" fmla="*/ 32 w 47"/>
                  <a:gd name="T39" fmla="*/ 0 h 33"/>
                  <a:gd name="T40" fmla="*/ 24 w 47"/>
                  <a:gd name="T41" fmla="*/ 0 h 33"/>
                  <a:gd name="T42" fmla="*/ 19 w 47"/>
                  <a:gd name="T43" fmla="*/ 1 h 33"/>
                  <a:gd name="T44" fmla="*/ 16 w 47"/>
                  <a:gd name="T45" fmla="*/ 1 h 33"/>
                  <a:gd name="T46" fmla="*/ 0 w 47"/>
                  <a:gd name="T47" fmla="*/ 11 h 33"/>
                  <a:gd name="T48" fmla="*/ 3 w 47"/>
                  <a:gd name="T49" fmla="*/ 19 h 33"/>
                  <a:gd name="T50" fmla="*/ 17 w 47"/>
                  <a:gd name="T51" fmla="*/ 23 h 33"/>
                  <a:gd name="T52" fmla="*/ 18 w 47"/>
                  <a:gd name="T53" fmla="*/ 23 h 33"/>
                  <a:gd name="T54" fmla="*/ 25 w 47"/>
                  <a:gd name="T55" fmla="*/ 22 h 33"/>
                  <a:gd name="T56" fmla="*/ 31 w 47"/>
                  <a:gd name="T57" fmla="*/ 22 h 33"/>
                  <a:gd name="T58" fmla="*/ 33 w 47"/>
                  <a:gd name="T59" fmla="*/ 22 h 33"/>
                  <a:gd name="T60" fmla="*/ 34 w 47"/>
                  <a:gd name="T61" fmla="*/ 22 h 33"/>
                  <a:gd name="T62" fmla="*/ 33 w 47"/>
                  <a:gd name="T63" fmla="*/ 27 h 33"/>
                  <a:gd name="T64" fmla="*/ 31 w 47"/>
                  <a:gd name="T65" fmla="*/ 32 h 33"/>
                  <a:gd name="T66" fmla="*/ 31 w 47"/>
                  <a:gd name="T67" fmla="*/ 33 h 33"/>
                  <a:gd name="T68" fmla="*/ 32 w 47"/>
                  <a:gd name="T69" fmla="*/ 33 h 33"/>
                  <a:gd name="T70" fmla="*/ 32 w 47"/>
                  <a:gd name="T71" fmla="*/ 33 h 33"/>
                  <a:gd name="T72" fmla="*/ 36 w 47"/>
                  <a:gd name="T73" fmla="*/ 28 h 33"/>
                  <a:gd name="T74" fmla="*/ 41 w 47"/>
                  <a:gd name="T75" fmla="*/ 21 h 33"/>
                  <a:gd name="T76" fmla="*/ 45 w 47"/>
                  <a:gd name="T77" fmla="*/ 7 h 33"/>
                  <a:gd name="T78" fmla="*/ 45 w 47"/>
                  <a:gd name="T79" fmla="*/ 6 h 33"/>
                  <a:gd name="T80" fmla="*/ 45 w 47"/>
                  <a:gd name="T81" fmla="*/ 6 h 33"/>
                  <a:gd name="T82" fmla="*/ 44 w 47"/>
                  <a:gd name="T83" fmla="*/ 5 h 33"/>
                  <a:gd name="T84" fmla="*/ 44 w 47"/>
                  <a:gd name="T85" fmla="*/ 5 h 33"/>
                  <a:gd name="T86" fmla="*/ 32 w 47"/>
                  <a:gd name="T8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7" h="33">
                    <a:moveTo>
                      <a:pt x="18" y="22"/>
                    </a:moveTo>
                    <a:cubicBezTo>
                      <a:pt x="17" y="22"/>
                      <a:pt x="17" y="22"/>
                      <a:pt x="17" y="22"/>
                    </a:cubicBezTo>
                    <a:cubicBezTo>
                      <a:pt x="12" y="22"/>
                      <a:pt x="6" y="22"/>
                      <a:pt x="3" y="19"/>
                    </a:cubicBezTo>
                    <a:cubicBezTo>
                      <a:pt x="2" y="17"/>
                      <a:pt x="1" y="14"/>
                      <a:pt x="1" y="11"/>
                    </a:cubicBezTo>
                    <a:cubicBezTo>
                      <a:pt x="2" y="2"/>
                      <a:pt x="9" y="2"/>
                      <a:pt x="16" y="2"/>
                    </a:cubicBezTo>
                    <a:cubicBezTo>
                      <a:pt x="17" y="2"/>
                      <a:pt x="18" y="2"/>
                      <a:pt x="19" y="2"/>
                    </a:cubicBezTo>
                    <a:cubicBezTo>
                      <a:pt x="21" y="2"/>
                      <a:pt x="22" y="2"/>
                      <a:pt x="24" y="1"/>
                    </a:cubicBezTo>
                    <a:cubicBezTo>
                      <a:pt x="27" y="1"/>
                      <a:pt x="29" y="1"/>
                      <a:pt x="32" y="1"/>
                    </a:cubicBezTo>
                    <a:cubicBezTo>
                      <a:pt x="38" y="1"/>
                      <a:pt x="42" y="3"/>
                      <a:pt x="44" y="7"/>
                    </a:cubicBezTo>
                    <a:cubicBezTo>
                      <a:pt x="44" y="7"/>
                      <a:pt x="44" y="7"/>
                      <a:pt x="44" y="7"/>
                    </a:cubicBezTo>
                    <a:cubicBezTo>
                      <a:pt x="46" y="12"/>
                      <a:pt x="45" y="17"/>
                      <a:pt x="41" y="20"/>
                    </a:cubicBezTo>
                    <a:cubicBezTo>
                      <a:pt x="40" y="20"/>
                      <a:pt x="39" y="22"/>
                      <a:pt x="35" y="27"/>
                    </a:cubicBezTo>
                    <a:cubicBezTo>
                      <a:pt x="35" y="28"/>
                      <a:pt x="34" y="30"/>
                      <a:pt x="33" y="31"/>
                    </a:cubicBezTo>
                    <a:cubicBezTo>
                      <a:pt x="33" y="29"/>
                      <a:pt x="34" y="28"/>
                      <a:pt x="34" y="27"/>
                    </a:cubicBezTo>
                    <a:cubicBezTo>
                      <a:pt x="35" y="25"/>
                      <a:pt x="35" y="23"/>
                      <a:pt x="35" y="22"/>
                    </a:cubicBezTo>
                    <a:cubicBezTo>
                      <a:pt x="35" y="21"/>
                      <a:pt x="34" y="21"/>
                      <a:pt x="33" y="21"/>
                    </a:cubicBezTo>
                    <a:cubicBezTo>
                      <a:pt x="32" y="21"/>
                      <a:pt x="32" y="21"/>
                      <a:pt x="31" y="21"/>
                    </a:cubicBezTo>
                    <a:cubicBezTo>
                      <a:pt x="29" y="21"/>
                      <a:pt x="27" y="21"/>
                      <a:pt x="25" y="22"/>
                    </a:cubicBezTo>
                    <a:cubicBezTo>
                      <a:pt x="22" y="22"/>
                      <a:pt x="20" y="22"/>
                      <a:pt x="18" y="22"/>
                    </a:cubicBezTo>
                    <a:moveTo>
                      <a:pt x="32" y="0"/>
                    </a:moveTo>
                    <a:cubicBezTo>
                      <a:pt x="29" y="0"/>
                      <a:pt x="27" y="0"/>
                      <a:pt x="24" y="0"/>
                    </a:cubicBezTo>
                    <a:cubicBezTo>
                      <a:pt x="22" y="1"/>
                      <a:pt x="21" y="1"/>
                      <a:pt x="19" y="1"/>
                    </a:cubicBezTo>
                    <a:cubicBezTo>
                      <a:pt x="18" y="1"/>
                      <a:pt x="17" y="1"/>
                      <a:pt x="16" y="1"/>
                    </a:cubicBezTo>
                    <a:cubicBezTo>
                      <a:pt x="9" y="1"/>
                      <a:pt x="1" y="1"/>
                      <a:pt x="0" y="11"/>
                    </a:cubicBezTo>
                    <a:cubicBezTo>
                      <a:pt x="0" y="15"/>
                      <a:pt x="1" y="17"/>
                      <a:pt x="3" y="19"/>
                    </a:cubicBezTo>
                    <a:cubicBezTo>
                      <a:pt x="6" y="23"/>
                      <a:pt x="12" y="23"/>
                      <a:pt x="17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20" y="23"/>
                      <a:pt x="23" y="23"/>
                      <a:pt x="25" y="22"/>
                    </a:cubicBezTo>
                    <a:cubicBezTo>
                      <a:pt x="27" y="22"/>
                      <a:pt x="29" y="22"/>
                      <a:pt x="31" y="22"/>
                    </a:cubicBezTo>
                    <a:cubicBezTo>
                      <a:pt x="32" y="22"/>
                      <a:pt x="32" y="22"/>
                      <a:pt x="33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5" y="23"/>
                      <a:pt x="34" y="25"/>
                      <a:pt x="33" y="27"/>
                    </a:cubicBezTo>
                    <a:cubicBezTo>
                      <a:pt x="33" y="28"/>
                      <a:pt x="32" y="30"/>
                      <a:pt x="31" y="32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2" y="33"/>
                      <a:pt x="32" y="33"/>
                      <a:pt x="36" y="28"/>
                    </a:cubicBezTo>
                    <a:cubicBezTo>
                      <a:pt x="38" y="25"/>
                      <a:pt x="41" y="21"/>
                      <a:pt x="41" y="21"/>
                    </a:cubicBezTo>
                    <a:cubicBezTo>
                      <a:pt x="46" y="18"/>
                      <a:pt x="47" y="12"/>
                      <a:pt x="45" y="7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41" y="0"/>
                      <a:pt x="36" y="0"/>
                      <a:pt x="3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196"/>
              <p:cNvSpPr>
                <a:spLocks noEditPoints="1"/>
              </p:cNvSpPr>
              <p:nvPr/>
            </p:nvSpPr>
            <p:spPr bwMode="auto">
              <a:xfrm>
                <a:off x="3439" y="2239"/>
                <a:ext cx="12" cy="14"/>
              </a:xfrm>
              <a:custGeom>
                <a:avLst/>
                <a:gdLst>
                  <a:gd name="T0" fmla="*/ 3 w 5"/>
                  <a:gd name="T1" fmla="*/ 5 h 6"/>
                  <a:gd name="T2" fmla="*/ 2 w 5"/>
                  <a:gd name="T3" fmla="*/ 4 h 6"/>
                  <a:gd name="T4" fmla="*/ 2 w 5"/>
                  <a:gd name="T5" fmla="*/ 1 h 6"/>
                  <a:gd name="T6" fmla="*/ 3 w 5"/>
                  <a:gd name="T7" fmla="*/ 1 h 6"/>
                  <a:gd name="T8" fmla="*/ 4 w 5"/>
                  <a:gd name="T9" fmla="*/ 1 h 6"/>
                  <a:gd name="T10" fmla="*/ 4 w 5"/>
                  <a:gd name="T11" fmla="*/ 2 h 6"/>
                  <a:gd name="T12" fmla="*/ 4 w 5"/>
                  <a:gd name="T13" fmla="*/ 3 h 6"/>
                  <a:gd name="T14" fmla="*/ 4 w 5"/>
                  <a:gd name="T15" fmla="*/ 4 h 6"/>
                  <a:gd name="T16" fmla="*/ 3 w 5"/>
                  <a:gd name="T17" fmla="*/ 5 h 6"/>
                  <a:gd name="T18" fmla="*/ 3 w 5"/>
                  <a:gd name="T19" fmla="*/ 0 h 6"/>
                  <a:gd name="T20" fmla="*/ 1 w 5"/>
                  <a:gd name="T21" fmla="*/ 1 h 6"/>
                  <a:gd name="T22" fmla="*/ 1 w 5"/>
                  <a:gd name="T23" fmla="*/ 4 h 6"/>
                  <a:gd name="T24" fmla="*/ 3 w 5"/>
                  <a:gd name="T25" fmla="*/ 6 h 6"/>
                  <a:gd name="T26" fmla="*/ 4 w 5"/>
                  <a:gd name="T27" fmla="*/ 5 h 6"/>
                  <a:gd name="T28" fmla="*/ 5 w 5"/>
                  <a:gd name="T29" fmla="*/ 4 h 6"/>
                  <a:gd name="T30" fmla="*/ 5 w 5"/>
                  <a:gd name="T31" fmla="*/ 2 h 6"/>
                  <a:gd name="T32" fmla="*/ 5 w 5"/>
                  <a:gd name="T33" fmla="*/ 1 h 6"/>
                  <a:gd name="T34" fmla="*/ 3 w 5"/>
                  <a:gd name="T3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6">
                    <a:moveTo>
                      <a:pt x="3" y="5"/>
                    </a:moveTo>
                    <a:cubicBezTo>
                      <a:pt x="3" y="5"/>
                      <a:pt x="2" y="4"/>
                      <a:pt x="2" y="4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3" y="5"/>
                      <a:pt x="3" y="5"/>
                    </a:cubicBezTo>
                    <a:moveTo>
                      <a:pt x="3" y="0"/>
                    </a:moveTo>
                    <a:cubicBezTo>
                      <a:pt x="2" y="0"/>
                      <a:pt x="2" y="0"/>
                      <a:pt x="1" y="1"/>
                    </a:cubicBezTo>
                    <a:cubicBezTo>
                      <a:pt x="0" y="2"/>
                      <a:pt x="0" y="3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197"/>
              <p:cNvSpPr>
                <a:spLocks noEditPoints="1"/>
              </p:cNvSpPr>
              <p:nvPr/>
            </p:nvSpPr>
            <p:spPr bwMode="auto">
              <a:xfrm>
                <a:off x="3461" y="2239"/>
                <a:ext cx="16" cy="21"/>
              </a:xfrm>
              <a:custGeom>
                <a:avLst/>
                <a:gdLst>
                  <a:gd name="T0" fmla="*/ 1 w 7"/>
                  <a:gd name="T1" fmla="*/ 8 h 9"/>
                  <a:gd name="T2" fmla="*/ 1 w 7"/>
                  <a:gd name="T3" fmla="*/ 2 h 9"/>
                  <a:gd name="T4" fmla="*/ 1 w 7"/>
                  <a:gd name="T5" fmla="*/ 2 h 9"/>
                  <a:gd name="T6" fmla="*/ 1 w 7"/>
                  <a:gd name="T7" fmla="*/ 1 h 9"/>
                  <a:gd name="T8" fmla="*/ 6 w 7"/>
                  <a:gd name="T9" fmla="*/ 7 h 9"/>
                  <a:gd name="T10" fmla="*/ 1 w 7"/>
                  <a:gd name="T11" fmla="*/ 8 h 9"/>
                  <a:gd name="T12" fmla="*/ 1 w 7"/>
                  <a:gd name="T13" fmla="*/ 0 h 9"/>
                  <a:gd name="T14" fmla="*/ 1 w 7"/>
                  <a:gd name="T15" fmla="*/ 1 h 9"/>
                  <a:gd name="T16" fmla="*/ 0 w 7"/>
                  <a:gd name="T17" fmla="*/ 1 h 9"/>
                  <a:gd name="T18" fmla="*/ 0 w 7"/>
                  <a:gd name="T19" fmla="*/ 2 h 9"/>
                  <a:gd name="T20" fmla="*/ 0 w 7"/>
                  <a:gd name="T21" fmla="*/ 9 h 9"/>
                  <a:gd name="T22" fmla="*/ 1 w 7"/>
                  <a:gd name="T23" fmla="*/ 9 h 9"/>
                  <a:gd name="T24" fmla="*/ 7 w 7"/>
                  <a:gd name="T25" fmla="*/ 7 h 9"/>
                  <a:gd name="T26" fmla="*/ 7 w 7"/>
                  <a:gd name="T27" fmla="*/ 7 h 9"/>
                  <a:gd name="T28" fmla="*/ 1 w 7"/>
                  <a:gd name="T29" fmla="*/ 0 h 9"/>
                  <a:gd name="T30" fmla="*/ 1 w 7"/>
                  <a:gd name="T3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9">
                    <a:moveTo>
                      <a:pt x="1" y="8"/>
                    </a:moveTo>
                    <a:cubicBezTo>
                      <a:pt x="1" y="6"/>
                      <a:pt x="1" y="4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3"/>
                      <a:pt x="5" y="5"/>
                      <a:pt x="6" y="7"/>
                    </a:cubicBezTo>
                    <a:cubicBezTo>
                      <a:pt x="1" y="8"/>
                      <a:pt x="1" y="8"/>
                      <a:pt x="1" y="8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5"/>
                      <a:pt x="0" y="7"/>
                      <a:pt x="0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4"/>
                      <a:pt x="4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198"/>
              <p:cNvSpPr>
                <a:spLocks noEditPoints="1"/>
              </p:cNvSpPr>
              <p:nvPr/>
            </p:nvSpPr>
            <p:spPr bwMode="auto">
              <a:xfrm>
                <a:off x="3670" y="2550"/>
                <a:ext cx="88" cy="79"/>
              </a:xfrm>
              <a:custGeom>
                <a:avLst/>
                <a:gdLst>
                  <a:gd name="T0" fmla="*/ 29 w 37"/>
                  <a:gd name="T1" fmla="*/ 29 h 33"/>
                  <a:gd name="T2" fmla="*/ 27 w 37"/>
                  <a:gd name="T3" fmla="*/ 30 h 33"/>
                  <a:gd name="T4" fmla="*/ 27 w 37"/>
                  <a:gd name="T5" fmla="*/ 29 h 33"/>
                  <a:gd name="T6" fmla="*/ 9 w 37"/>
                  <a:gd name="T7" fmla="*/ 27 h 33"/>
                  <a:gd name="T8" fmla="*/ 11 w 37"/>
                  <a:gd name="T9" fmla="*/ 26 h 33"/>
                  <a:gd name="T10" fmla="*/ 7 w 37"/>
                  <a:gd name="T11" fmla="*/ 26 h 33"/>
                  <a:gd name="T12" fmla="*/ 33 w 37"/>
                  <a:gd name="T13" fmla="*/ 19 h 33"/>
                  <a:gd name="T14" fmla="*/ 11 w 37"/>
                  <a:gd name="T15" fmla="*/ 19 h 33"/>
                  <a:gd name="T16" fmla="*/ 8 w 37"/>
                  <a:gd name="T17" fmla="*/ 20 h 33"/>
                  <a:gd name="T18" fmla="*/ 13 w 37"/>
                  <a:gd name="T19" fmla="*/ 24 h 33"/>
                  <a:gd name="T20" fmla="*/ 16 w 37"/>
                  <a:gd name="T21" fmla="*/ 31 h 33"/>
                  <a:gd name="T22" fmla="*/ 15 w 37"/>
                  <a:gd name="T23" fmla="*/ 22 h 33"/>
                  <a:gd name="T24" fmla="*/ 14 w 37"/>
                  <a:gd name="T25" fmla="*/ 19 h 33"/>
                  <a:gd name="T26" fmla="*/ 22 w 37"/>
                  <a:gd name="T27" fmla="*/ 28 h 33"/>
                  <a:gd name="T28" fmla="*/ 13 w 37"/>
                  <a:gd name="T29" fmla="*/ 28 h 33"/>
                  <a:gd name="T30" fmla="*/ 12 w 37"/>
                  <a:gd name="T31" fmla="*/ 18 h 33"/>
                  <a:gd name="T32" fmla="*/ 11 w 37"/>
                  <a:gd name="T33" fmla="*/ 17 h 33"/>
                  <a:gd name="T34" fmla="*/ 7 w 37"/>
                  <a:gd name="T35" fmla="*/ 17 h 33"/>
                  <a:gd name="T36" fmla="*/ 9 w 37"/>
                  <a:gd name="T37" fmla="*/ 19 h 33"/>
                  <a:gd name="T38" fmla="*/ 12 w 37"/>
                  <a:gd name="T39" fmla="*/ 17 h 33"/>
                  <a:gd name="T40" fmla="*/ 6 w 37"/>
                  <a:gd name="T41" fmla="*/ 17 h 33"/>
                  <a:gd name="T42" fmla="*/ 33 w 37"/>
                  <a:gd name="T43" fmla="*/ 19 h 33"/>
                  <a:gd name="T44" fmla="*/ 29 w 37"/>
                  <a:gd name="T45" fmla="*/ 15 h 33"/>
                  <a:gd name="T46" fmla="*/ 30 w 37"/>
                  <a:gd name="T47" fmla="*/ 17 h 33"/>
                  <a:gd name="T48" fmla="*/ 31 w 37"/>
                  <a:gd name="T49" fmla="*/ 15 h 33"/>
                  <a:gd name="T50" fmla="*/ 33 w 37"/>
                  <a:gd name="T51" fmla="*/ 15 h 33"/>
                  <a:gd name="T52" fmla="*/ 33 w 37"/>
                  <a:gd name="T53" fmla="*/ 19 h 33"/>
                  <a:gd name="T54" fmla="*/ 18 w 37"/>
                  <a:gd name="T55" fmla="*/ 12 h 33"/>
                  <a:gd name="T56" fmla="*/ 17 w 37"/>
                  <a:gd name="T57" fmla="*/ 11 h 33"/>
                  <a:gd name="T58" fmla="*/ 15 w 37"/>
                  <a:gd name="T59" fmla="*/ 12 h 33"/>
                  <a:gd name="T60" fmla="*/ 22 w 37"/>
                  <a:gd name="T61" fmla="*/ 9 h 33"/>
                  <a:gd name="T62" fmla="*/ 10 w 37"/>
                  <a:gd name="T63" fmla="*/ 9 h 33"/>
                  <a:gd name="T64" fmla="*/ 11 w 37"/>
                  <a:gd name="T65" fmla="*/ 4 h 33"/>
                  <a:gd name="T66" fmla="*/ 19 w 37"/>
                  <a:gd name="T67" fmla="*/ 7 h 33"/>
                  <a:gd name="T68" fmla="*/ 18 w 37"/>
                  <a:gd name="T69" fmla="*/ 7 h 33"/>
                  <a:gd name="T70" fmla="*/ 18 w 37"/>
                  <a:gd name="T71" fmla="*/ 10 h 33"/>
                  <a:gd name="T72" fmla="*/ 13 w 37"/>
                  <a:gd name="T73" fmla="*/ 7 h 33"/>
                  <a:gd name="T74" fmla="*/ 26 w 37"/>
                  <a:gd name="T75" fmla="*/ 12 h 33"/>
                  <a:gd name="T76" fmla="*/ 32 w 37"/>
                  <a:gd name="T77" fmla="*/ 8 h 33"/>
                  <a:gd name="T78" fmla="*/ 22 w 37"/>
                  <a:gd name="T79" fmla="*/ 24 h 33"/>
                  <a:gd name="T80" fmla="*/ 19 w 37"/>
                  <a:gd name="T81" fmla="*/ 16 h 33"/>
                  <a:gd name="T82" fmla="*/ 22 w 37"/>
                  <a:gd name="T83" fmla="*/ 2 h 33"/>
                  <a:gd name="T84" fmla="*/ 27 w 37"/>
                  <a:gd name="T85" fmla="*/ 16 h 33"/>
                  <a:gd name="T86" fmla="*/ 33 w 37"/>
                  <a:gd name="T87" fmla="*/ 21 h 33"/>
                  <a:gd name="T88" fmla="*/ 23 w 37"/>
                  <a:gd name="T89" fmla="*/ 28 h 33"/>
                  <a:gd name="T90" fmla="*/ 13 w 37"/>
                  <a:gd name="T91" fmla="*/ 16 h 33"/>
                  <a:gd name="T92" fmla="*/ 6 w 37"/>
                  <a:gd name="T93" fmla="*/ 12 h 33"/>
                  <a:gd name="T94" fmla="*/ 14 w 37"/>
                  <a:gd name="T95" fmla="*/ 13 h 33"/>
                  <a:gd name="T96" fmla="*/ 19 w 37"/>
                  <a:gd name="T97" fmla="*/ 18 h 33"/>
                  <a:gd name="T98" fmla="*/ 22 w 37"/>
                  <a:gd name="T99" fmla="*/ 1 h 33"/>
                  <a:gd name="T100" fmla="*/ 7 w 37"/>
                  <a:gd name="T101" fmla="*/ 8 h 33"/>
                  <a:gd name="T102" fmla="*/ 6 w 37"/>
                  <a:gd name="T103" fmla="*/ 25 h 33"/>
                  <a:gd name="T104" fmla="*/ 15 w 37"/>
                  <a:gd name="T105" fmla="*/ 33 h 33"/>
                  <a:gd name="T106" fmla="*/ 26 w 37"/>
                  <a:gd name="T107" fmla="*/ 31 h 33"/>
                  <a:gd name="T108" fmla="*/ 29 w 37"/>
                  <a:gd name="T109" fmla="*/ 30 h 33"/>
                  <a:gd name="T110" fmla="*/ 36 w 37"/>
                  <a:gd name="T111" fmla="*/ 22 h 33"/>
                  <a:gd name="T112" fmla="*/ 33 w 37"/>
                  <a:gd name="T113" fmla="*/ 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7" h="33">
                    <a:moveTo>
                      <a:pt x="25" y="30"/>
                    </a:moveTo>
                    <a:cubicBezTo>
                      <a:pt x="25" y="30"/>
                      <a:pt x="24" y="30"/>
                      <a:pt x="24" y="30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5" y="30"/>
                      <a:pt x="25" y="30"/>
                      <a:pt x="25" y="30"/>
                    </a:cubicBezTo>
                    <a:moveTo>
                      <a:pt x="29" y="29"/>
                    </a:moveTo>
                    <a:cubicBezTo>
                      <a:pt x="29" y="29"/>
                      <a:pt x="29" y="29"/>
                      <a:pt x="29" y="29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29" y="29"/>
                      <a:pt x="29" y="29"/>
                      <a:pt x="29" y="29"/>
                    </a:cubicBezTo>
                    <a:moveTo>
                      <a:pt x="27" y="30"/>
                    </a:moveTo>
                    <a:cubicBezTo>
                      <a:pt x="26" y="30"/>
                      <a:pt x="26" y="30"/>
                      <a:pt x="26" y="30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6" y="30"/>
                      <a:pt x="25" y="29"/>
                      <a:pt x="25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27" y="30"/>
                      <a:pt x="27" y="30"/>
                      <a:pt x="27" y="30"/>
                    </a:cubicBezTo>
                    <a:moveTo>
                      <a:pt x="28" y="29"/>
                    </a:moveTo>
                    <a:cubicBezTo>
                      <a:pt x="28" y="29"/>
                      <a:pt x="28" y="29"/>
                      <a:pt x="28" y="29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28" y="29"/>
                      <a:pt x="28" y="29"/>
                      <a:pt x="28" y="29"/>
                    </a:cubicBezTo>
                    <a:moveTo>
                      <a:pt x="27" y="30"/>
                    </a:moveTo>
                    <a:cubicBezTo>
                      <a:pt x="27" y="29"/>
                      <a:pt x="27" y="29"/>
                      <a:pt x="27" y="29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7" y="30"/>
                      <a:pt x="27" y="30"/>
                      <a:pt x="27" y="30"/>
                    </a:cubicBezTo>
                    <a:moveTo>
                      <a:pt x="10" y="30"/>
                    </a:moveTo>
                    <a:cubicBezTo>
                      <a:pt x="9" y="29"/>
                      <a:pt x="8" y="28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8" y="27"/>
                      <a:pt x="8" y="27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1" y="29"/>
                      <a:pt x="11" y="29"/>
                      <a:pt x="10" y="30"/>
                    </a:cubicBezTo>
                    <a:moveTo>
                      <a:pt x="11" y="26"/>
                    </a:moveTo>
                    <a:cubicBezTo>
                      <a:pt x="11" y="26"/>
                      <a:pt x="11" y="26"/>
                      <a:pt x="11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1" y="26"/>
                      <a:pt x="11" y="26"/>
                      <a:pt x="11" y="26"/>
                    </a:cubicBezTo>
                    <a:moveTo>
                      <a:pt x="7" y="26"/>
                    </a:moveTo>
                    <a:cubicBezTo>
                      <a:pt x="7" y="25"/>
                      <a:pt x="7" y="25"/>
                      <a:pt x="7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moveTo>
                      <a:pt x="10" y="26"/>
                    </a:moveTo>
                    <a:cubicBezTo>
                      <a:pt x="9" y="26"/>
                      <a:pt x="9" y="26"/>
                      <a:pt x="9" y="26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10" y="26"/>
                      <a:pt x="10" y="26"/>
                      <a:pt x="10" y="26"/>
                    </a:cubicBezTo>
                    <a:moveTo>
                      <a:pt x="33" y="19"/>
                    </a:move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moveTo>
                      <a:pt x="16" y="20"/>
                    </a:moveTo>
                    <a:cubicBezTo>
                      <a:pt x="16" y="20"/>
                      <a:pt x="16" y="20"/>
                      <a:pt x="16" y="20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9"/>
                      <a:pt x="15" y="20"/>
                      <a:pt x="16" y="20"/>
                    </a:cubicBezTo>
                    <a:moveTo>
                      <a:pt x="11" y="19"/>
                    </a:moveTo>
                    <a:cubicBezTo>
                      <a:pt x="10" y="18"/>
                      <a:pt x="10" y="18"/>
                      <a:pt x="10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moveTo>
                      <a:pt x="7" y="24"/>
                    </a:moveTo>
                    <a:cubicBezTo>
                      <a:pt x="5" y="23"/>
                      <a:pt x="3" y="21"/>
                      <a:pt x="2" y="1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5" y="20"/>
                      <a:pt x="7" y="20"/>
                      <a:pt x="8" y="20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10" y="20"/>
                      <a:pt x="11" y="20"/>
                      <a:pt x="11" y="20"/>
                    </a:cubicBezTo>
                    <a:cubicBezTo>
                      <a:pt x="12" y="21"/>
                      <a:pt x="13" y="22"/>
                      <a:pt x="13" y="22"/>
                    </a:cubicBezTo>
                    <a:cubicBezTo>
                      <a:pt x="13" y="23"/>
                      <a:pt x="13" y="24"/>
                      <a:pt x="13" y="24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7"/>
                      <a:pt x="14" y="27"/>
                      <a:pt x="14" y="28"/>
                    </a:cubicBezTo>
                    <a:cubicBezTo>
                      <a:pt x="14" y="28"/>
                      <a:pt x="14" y="29"/>
                      <a:pt x="14" y="29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4"/>
                      <a:pt x="14" y="23"/>
                      <a:pt x="15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1"/>
                      <a:pt x="13" y="20"/>
                      <a:pt x="12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20"/>
                      <a:pt x="15" y="21"/>
                      <a:pt x="15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20" y="27"/>
                      <a:pt x="21" y="28"/>
                      <a:pt x="22" y="28"/>
                    </a:cubicBezTo>
                    <a:cubicBezTo>
                      <a:pt x="22" y="29"/>
                      <a:pt x="22" y="30"/>
                      <a:pt x="23" y="30"/>
                    </a:cubicBezTo>
                    <a:cubicBezTo>
                      <a:pt x="22" y="31"/>
                      <a:pt x="20" y="32"/>
                      <a:pt x="19" y="32"/>
                    </a:cubicBezTo>
                    <a:cubicBezTo>
                      <a:pt x="18" y="32"/>
                      <a:pt x="18" y="32"/>
                      <a:pt x="17" y="32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6" y="32"/>
                      <a:pt x="16" y="31"/>
                      <a:pt x="15" y="31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6"/>
                      <a:pt x="12" y="25"/>
                      <a:pt x="11" y="25"/>
                    </a:cubicBezTo>
                    <a:cubicBezTo>
                      <a:pt x="11" y="24"/>
                      <a:pt x="10" y="24"/>
                      <a:pt x="10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8" y="24"/>
                      <a:pt x="8" y="24"/>
                      <a:pt x="7" y="24"/>
                    </a:cubicBezTo>
                    <a:moveTo>
                      <a:pt x="12" y="18"/>
                    </a:move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moveTo>
                      <a:pt x="6" y="18"/>
                    </a:moveTo>
                    <a:cubicBezTo>
                      <a:pt x="5" y="18"/>
                      <a:pt x="5" y="18"/>
                      <a:pt x="5" y="18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moveTo>
                      <a:pt x="11" y="19"/>
                    </a:moveTo>
                    <a:cubicBezTo>
                      <a:pt x="11" y="18"/>
                      <a:pt x="11" y="18"/>
                      <a:pt x="11" y="18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moveTo>
                      <a:pt x="9" y="19"/>
                    </a:moveTo>
                    <a:cubicBezTo>
                      <a:pt x="8" y="19"/>
                      <a:pt x="8" y="19"/>
                      <a:pt x="8" y="19"/>
                    </a:cubicBezTo>
                    <a:cubicBezTo>
                      <a:pt x="8" y="18"/>
                      <a:pt x="8" y="18"/>
                      <a:pt x="7" y="17"/>
                    </a:cubicBezTo>
                    <a:cubicBezTo>
                      <a:pt x="8" y="17"/>
                      <a:pt x="8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8"/>
                      <a:pt x="10" y="18"/>
                      <a:pt x="10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9" y="19"/>
                      <a:pt x="9" y="19"/>
                      <a:pt x="9" y="19"/>
                    </a:cubicBezTo>
                    <a:moveTo>
                      <a:pt x="12" y="18"/>
                    </a:move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moveTo>
                      <a:pt x="13" y="18"/>
                    </a:move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moveTo>
                      <a:pt x="7" y="19"/>
                    </a:moveTo>
                    <a:cubicBezTo>
                      <a:pt x="7" y="19"/>
                      <a:pt x="7" y="19"/>
                      <a:pt x="7" y="19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7" y="18"/>
                      <a:pt x="7" y="19"/>
                    </a:cubicBezTo>
                    <a:moveTo>
                      <a:pt x="33" y="19"/>
                    </a:move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8"/>
                      <a:pt x="32" y="17"/>
                      <a:pt x="32" y="16"/>
                    </a:cubicBezTo>
                    <a:cubicBezTo>
                      <a:pt x="32" y="17"/>
                      <a:pt x="32" y="18"/>
                      <a:pt x="33" y="19"/>
                    </a:cubicBezTo>
                    <a:moveTo>
                      <a:pt x="28" y="16"/>
                    </a:moveTo>
                    <a:cubicBezTo>
                      <a:pt x="28" y="15"/>
                      <a:pt x="28" y="15"/>
                      <a:pt x="28" y="15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8" y="16"/>
                      <a:pt x="28" y="16"/>
                      <a:pt x="28" y="16"/>
                    </a:cubicBezTo>
                    <a:moveTo>
                      <a:pt x="30" y="17"/>
                    </a:move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6"/>
                      <a:pt x="29" y="16"/>
                      <a:pt x="29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16"/>
                      <a:pt x="29" y="16"/>
                      <a:pt x="30" y="17"/>
                    </a:cubicBezTo>
                    <a:moveTo>
                      <a:pt x="34" y="16"/>
                    </a:moveTo>
                    <a:cubicBezTo>
                      <a:pt x="34" y="16"/>
                      <a:pt x="34" y="15"/>
                      <a:pt x="33" y="15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1" y="17"/>
                    </a:moveTo>
                    <a:cubicBezTo>
                      <a:pt x="30" y="17"/>
                      <a:pt x="30" y="17"/>
                      <a:pt x="30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30" y="17"/>
                      <a:pt x="30" y="16"/>
                      <a:pt x="29" y="15"/>
                    </a:cubicBezTo>
                    <a:cubicBezTo>
                      <a:pt x="30" y="15"/>
                      <a:pt x="30" y="15"/>
                      <a:pt x="30" y="15"/>
                    </a:cubicBezTo>
                    <a:cubicBezTo>
                      <a:pt x="31" y="17"/>
                      <a:pt x="31" y="17"/>
                      <a:pt x="31" y="17"/>
                    </a:cubicBezTo>
                    <a:moveTo>
                      <a:pt x="32" y="18"/>
                    </a:moveTo>
                    <a:cubicBezTo>
                      <a:pt x="31" y="18"/>
                      <a:pt x="31" y="18"/>
                      <a:pt x="31" y="18"/>
                    </a:cubicBezTo>
                    <a:cubicBezTo>
                      <a:pt x="30" y="15"/>
                      <a:pt x="30" y="15"/>
                      <a:pt x="30" y="15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16"/>
                      <a:pt x="31" y="17"/>
                      <a:pt x="32" y="18"/>
                    </a:cubicBezTo>
                    <a:moveTo>
                      <a:pt x="33" y="19"/>
                    </a:moveTo>
                    <a:cubicBezTo>
                      <a:pt x="33" y="17"/>
                      <a:pt x="32" y="16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3" y="16"/>
                      <a:pt x="33" y="16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3" y="19"/>
                      <a:pt x="33" y="19"/>
                      <a:pt x="33" y="19"/>
                    </a:cubicBezTo>
                    <a:moveTo>
                      <a:pt x="10" y="17"/>
                    </a:move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7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5"/>
                      <a:pt x="6" y="14"/>
                      <a:pt x="7" y="14"/>
                    </a:cubicBezTo>
                    <a:cubicBezTo>
                      <a:pt x="8" y="15"/>
                      <a:pt x="9" y="16"/>
                      <a:pt x="10" y="17"/>
                    </a:cubicBezTo>
                    <a:moveTo>
                      <a:pt x="18" y="14"/>
                    </a:move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4"/>
                      <a:pt x="18" y="14"/>
                      <a:pt x="18" y="14"/>
                    </a:cubicBezTo>
                    <a:moveTo>
                      <a:pt x="18" y="14"/>
                    </a:move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4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4"/>
                      <a:pt x="18" y="14"/>
                      <a:pt x="18" y="14"/>
                    </a:cubicBezTo>
                    <a:moveTo>
                      <a:pt x="16" y="13"/>
                    </a:moveTo>
                    <a:cubicBezTo>
                      <a:pt x="16" y="13"/>
                      <a:pt x="16" y="13"/>
                      <a:pt x="16" y="13"/>
                    </a:cubicBezTo>
                    <a:cubicBezTo>
                      <a:pt x="15" y="12"/>
                      <a:pt x="15" y="11"/>
                      <a:pt x="15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3"/>
                      <a:pt x="16" y="13"/>
                      <a:pt x="16" y="13"/>
                    </a:cubicBezTo>
                    <a:moveTo>
                      <a:pt x="15" y="12"/>
                    </a:move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2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11"/>
                      <a:pt x="15" y="12"/>
                      <a:pt x="15" y="12"/>
                    </a:cubicBezTo>
                    <a:moveTo>
                      <a:pt x="22" y="9"/>
                    </a:moveTo>
                    <a:cubicBezTo>
                      <a:pt x="21" y="8"/>
                      <a:pt x="21" y="8"/>
                      <a:pt x="21" y="8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moveTo>
                      <a:pt x="11" y="9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moveTo>
                      <a:pt x="10" y="9"/>
                    </a:moveTo>
                    <a:cubicBezTo>
                      <a:pt x="9" y="8"/>
                      <a:pt x="9" y="8"/>
                      <a:pt x="8" y="8"/>
                    </a:cubicBezTo>
                    <a:cubicBezTo>
                      <a:pt x="9" y="8"/>
                      <a:pt x="9" y="7"/>
                      <a:pt x="9" y="7"/>
                    </a:cubicBezTo>
                    <a:cubicBezTo>
                      <a:pt x="10" y="7"/>
                      <a:pt x="10" y="8"/>
                      <a:pt x="10" y="9"/>
                    </a:cubicBezTo>
                    <a:moveTo>
                      <a:pt x="12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1" y="4"/>
                      <a:pt x="11" y="4"/>
                    </a:cubicBezTo>
                    <a:cubicBezTo>
                      <a:pt x="11" y="4"/>
                      <a:pt x="13" y="4"/>
                      <a:pt x="15" y="4"/>
                    </a:cubicBezTo>
                    <a:cubicBezTo>
                      <a:pt x="18" y="4"/>
                      <a:pt x="19" y="4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9"/>
                      <a:pt x="18" y="8"/>
                      <a:pt x="19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8"/>
                      <a:pt x="18" y="10"/>
                      <a:pt x="19" y="11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moveTo>
                      <a:pt x="28" y="14"/>
                    </a:moveTo>
                    <a:cubicBezTo>
                      <a:pt x="27" y="14"/>
                      <a:pt x="27" y="14"/>
                      <a:pt x="27" y="14"/>
                    </a:cubicBezTo>
                    <a:cubicBezTo>
                      <a:pt x="27" y="13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5" y="11"/>
                      <a:pt x="25" y="11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7"/>
                      <a:pt x="25" y="6"/>
                      <a:pt x="25" y="6"/>
                    </a:cubicBezTo>
                    <a:cubicBezTo>
                      <a:pt x="25" y="5"/>
                      <a:pt x="25" y="5"/>
                      <a:pt x="24" y="4"/>
                    </a:cubicBezTo>
                    <a:cubicBezTo>
                      <a:pt x="24" y="3"/>
                      <a:pt x="23" y="2"/>
                      <a:pt x="23" y="2"/>
                    </a:cubicBezTo>
                    <a:cubicBezTo>
                      <a:pt x="25" y="3"/>
                      <a:pt x="30" y="5"/>
                      <a:pt x="31" y="7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1" y="8"/>
                      <a:pt x="31" y="8"/>
                      <a:pt x="32" y="8"/>
                    </a:cubicBezTo>
                    <a:cubicBezTo>
                      <a:pt x="32" y="9"/>
                      <a:pt x="32" y="9"/>
                      <a:pt x="33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5" y="14"/>
                      <a:pt x="35" y="14"/>
                      <a:pt x="34" y="14"/>
                    </a:cubicBezTo>
                    <a:cubicBezTo>
                      <a:pt x="34" y="14"/>
                      <a:pt x="33" y="14"/>
                      <a:pt x="33" y="14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28" y="14"/>
                      <a:pt x="28" y="14"/>
                      <a:pt x="28" y="14"/>
                    </a:cubicBezTo>
                    <a:moveTo>
                      <a:pt x="22" y="24"/>
                    </a:move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0" y="21"/>
                      <a:pt x="20" y="20"/>
                      <a:pt x="20" y="20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8"/>
                      <a:pt x="20" y="17"/>
                      <a:pt x="20" y="17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5"/>
                      <a:pt x="19" y="14"/>
                      <a:pt x="20" y="14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3" y="9"/>
                      <a:pt x="23" y="8"/>
                      <a:pt x="23" y="8"/>
                    </a:cubicBezTo>
                    <a:cubicBezTo>
                      <a:pt x="22" y="7"/>
                      <a:pt x="21" y="5"/>
                      <a:pt x="21" y="4"/>
                    </a:cubicBezTo>
                    <a:cubicBezTo>
                      <a:pt x="21" y="3"/>
                      <a:pt x="22" y="2"/>
                      <a:pt x="22" y="1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3" y="3"/>
                      <a:pt x="23" y="4"/>
                      <a:pt x="24" y="4"/>
                    </a:cubicBezTo>
                    <a:cubicBezTo>
                      <a:pt x="24" y="5"/>
                      <a:pt x="25" y="5"/>
                      <a:pt x="25" y="6"/>
                    </a:cubicBezTo>
                    <a:cubicBezTo>
                      <a:pt x="25" y="6"/>
                      <a:pt x="25" y="7"/>
                      <a:pt x="25" y="7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1"/>
                      <a:pt x="25" y="11"/>
                      <a:pt x="25" y="12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14"/>
                      <a:pt x="26" y="15"/>
                      <a:pt x="27" y="16"/>
                    </a:cubicBezTo>
                    <a:cubicBezTo>
                      <a:pt x="27" y="17"/>
                      <a:pt x="28" y="17"/>
                      <a:pt x="29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1" y="19"/>
                      <a:pt x="32" y="20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3" y="24"/>
                      <a:pt x="32" y="26"/>
                      <a:pt x="31" y="28"/>
                    </a:cubicBezTo>
                    <a:cubicBezTo>
                      <a:pt x="30" y="28"/>
                      <a:pt x="28" y="27"/>
                      <a:pt x="27" y="27"/>
                    </a:cubicBezTo>
                    <a:cubicBezTo>
                      <a:pt x="26" y="27"/>
                      <a:pt x="26" y="27"/>
                      <a:pt x="25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28"/>
                      <a:pt x="24" y="28"/>
                      <a:pt x="24" y="28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3" y="28"/>
                      <a:pt x="23" y="28"/>
                      <a:pt x="23" y="28"/>
                    </a:cubicBezTo>
                    <a:cubicBezTo>
                      <a:pt x="22" y="27"/>
                      <a:pt x="21" y="26"/>
                      <a:pt x="20" y="25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6" y="19"/>
                      <a:pt x="15" y="18"/>
                      <a:pt x="14" y="17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2" y="16"/>
                      <a:pt x="12" y="16"/>
                      <a:pt x="11" y="17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0" y="16"/>
                      <a:pt x="8" y="14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1"/>
                      <a:pt x="7" y="10"/>
                      <a:pt x="8" y="9"/>
                    </a:cubicBezTo>
                    <a:cubicBezTo>
                      <a:pt x="9" y="9"/>
                      <a:pt x="9" y="10"/>
                      <a:pt x="10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11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6" y="13"/>
                      <a:pt x="16" y="13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9"/>
                      <a:pt x="18" y="19"/>
                      <a:pt x="18" y="20"/>
                    </a:cubicBezTo>
                    <a:cubicBezTo>
                      <a:pt x="19" y="21"/>
                      <a:pt x="19" y="21"/>
                      <a:pt x="19" y="22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2" y="24"/>
                      <a:pt x="22" y="24"/>
                      <a:pt x="22" y="24"/>
                    </a:cubicBezTo>
                    <a:moveTo>
                      <a:pt x="22" y="1"/>
                    </a:moveTo>
                    <a:cubicBezTo>
                      <a:pt x="22" y="1"/>
                      <a:pt x="22" y="1"/>
                      <a:pt x="22" y="1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2" y="1"/>
                      <a:pt x="22" y="1"/>
                      <a:pt x="22" y="1"/>
                    </a:cubicBezTo>
                    <a:moveTo>
                      <a:pt x="22" y="0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0" y="2"/>
                      <a:pt x="20" y="3"/>
                    </a:cubicBezTo>
                    <a:cubicBezTo>
                      <a:pt x="19" y="3"/>
                      <a:pt x="17" y="3"/>
                      <a:pt x="15" y="3"/>
                    </a:cubicBezTo>
                    <a:cubicBezTo>
                      <a:pt x="13" y="3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9" y="6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5" y="10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14"/>
                      <a:pt x="5" y="15"/>
                      <a:pt x="5" y="16"/>
                    </a:cubicBezTo>
                    <a:cubicBezTo>
                      <a:pt x="5" y="16"/>
                      <a:pt x="4" y="17"/>
                      <a:pt x="4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21"/>
                      <a:pt x="4" y="23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7" y="28"/>
                      <a:pt x="9" y="29"/>
                      <a:pt x="10" y="31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0"/>
                      <a:pt x="12" y="30"/>
                      <a:pt x="13" y="29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6" y="33"/>
                      <a:pt x="16" y="33"/>
                      <a:pt x="17" y="33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18" y="33"/>
                      <a:pt x="18" y="33"/>
                      <a:pt x="19" y="33"/>
                    </a:cubicBezTo>
                    <a:cubicBezTo>
                      <a:pt x="21" y="33"/>
                      <a:pt x="23" y="32"/>
                      <a:pt x="24" y="30"/>
                    </a:cubicBezTo>
                    <a:cubicBezTo>
                      <a:pt x="25" y="30"/>
                      <a:pt x="25" y="31"/>
                      <a:pt x="26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1" y="30"/>
                      <a:pt x="31" y="30"/>
                      <a:pt x="31" y="30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3" y="27"/>
                      <a:pt x="34" y="25"/>
                      <a:pt x="36" y="23"/>
                    </a:cubicBezTo>
                    <a:cubicBezTo>
                      <a:pt x="36" y="22"/>
                      <a:pt x="36" y="22"/>
                      <a:pt x="36" y="22"/>
                    </a:cubicBezTo>
                    <a:cubicBezTo>
                      <a:pt x="36" y="22"/>
                      <a:pt x="36" y="22"/>
                      <a:pt x="36" y="22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18"/>
                      <a:pt x="35" y="16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0" y="3"/>
                      <a:pt x="23" y="0"/>
                      <a:pt x="2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199"/>
              <p:cNvSpPr>
                <a:spLocks noEditPoints="1"/>
              </p:cNvSpPr>
              <p:nvPr/>
            </p:nvSpPr>
            <p:spPr bwMode="auto">
              <a:xfrm>
                <a:off x="3993" y="2512"/>
                <a:ext cx="96" cy="105"/>
              </a:xfrm>
              <a:custGeom>
                <a:avLst/>
                <a:gdLst>
                  <a:gd name="T0" fmla="*/ 26 w 40"/>
                  <a:gd name="T1" fmla="*/ 40 h 44"/>
                  <a:gd name="T2" fmla="*/ 22 w 40"/>
                  <a:gd name="T3" fmla="*/ 38 h 44"/>
                  <a:gd name="T4" fmla="*/ 26 w 40"/>
                  <a:gd name="T5" fmla="*/ 38 h 44"/>
                  <a:gd name="T6" fmla="*/ 23 w 40"/>
                  <a:gd name="T7" fmla="*/ 39 h 44"/>
                  <a:gd name="T8" fmla="*/ 22 w 40"/>
                  <a:gd name="T9" fmla="*/ 36 h 44"/>
                  <a:gd name="T10" fmla="*/ 7 w 40"/>
                  <a:gd name="T11" fmla="*/ 35 h 44"/>
                  <a:gd name="T12" fmla="*/ 25 w 40"/>
                  <a:gd name="T13" fmla="*/ 34 h 44"/>
                  <a:gd name="T14" fmla="*/ 8 w 40"/>
                  <a:gd name="T15" fmla="*/ 33 h 44"/>
                  <a:gd name="T16" fmla="*/ 23 w 40"/>
                  <a:gd name="T17" fmla="*/ 33 h 44"/>
                  <a:gd name="T18" fmla="*/ 7 w 40"/>
                  <a:gd name="T19" fmla="*/ 32 h 44"/>
                  <a:gd name="T20" fmla="*/ 28 w 40"/>
                  <a:gd name="T21" fmla="*/ 37 h 44"/>
                  <a:gd name="T22" fmla="*/ 30 w 40"/>
                  <a:gd name="T23" fmla="*/ 27 h 44"/>
                  <a:gd name="T24" fmla="*/ 33 w 40"/>
                  <a:gd name="T25" fmla="*/ 36 h 44"/>
                  <a:gd name="T26" fmla="*/ 25 w 40"/>
                  <a:gd name="T27" fmla="*/ 19 h 44"/>
                  <a:gd name="T28" fmla="*/ 26 w 40"/>
                  <a:gd name="T29" fmla="*/ 18 h 44"/>
                  <a:gd name="T30" fmla="*/ 15 w 40"/>
                  <a:gd name="T31" fmla="*/ 19 h 44"/>
                  <a:gd name="T32" fmla="*/ 16 w 40"/>
                  <a:gd name="T33" fmla="*/ 15 h 44"/>
                  <a:gd name="T34" fmla="*/ 18 w 40"/>
                  <a:gd name="T35" fmla="*/ 15 h 44"/>
                  <a:gd name="T36" fmla="*/ 24 w 40"/>
                  <a:gd name="T37" fmla="*/ 15 h 44"/>
                  <a:gd name="T38" fmla="*/ 7 w 40"/>
                  <a:gd name="T39" fmla="*/ 15 h 44"/>
                  <a:gd name="T40" fmla="*/ 17 w 40"/>
                  <a:gd name="T41" fmla="*/ 14 h 44"/>
                  <a:gd name="T42" fmla="*/ 16 w 40"/>
                  <a:gd name="T43" fmla="*/ 12 h 44"/>
                  <a:gd name="T44" fmla="*/ 17 w 40"/>
                  <a:gd name="T45" fmla="*/ 12 h 44"/>
                  <a:gd name="T46" fmla="*/ 5 w 40"/>
                  <a:gd name="T47" fmla="*/ 11 h 44"/>
                  <a:gd name="T48" fmla="*/ 6 w 40"/>
                  <a:gd name="T49" fmla="*/ 11 h 44"/>
                  <a:gd name="T50" fmla="*/ 27 w 40"/>
                  <a:gd name="T51" fmla="*/ 10 h 44"/>
                  <a:gd name="T52" fmla="*/ 17 w 40"/>
                  <a:gd name="T53" fmla="*/ 11 h 44"/>
                  <a:gd name="T54" fmla="*/ 14 w 40"/>
                  <a:gd name="T55" fmla="*/ 11 h 44"/>
                  <a:gd name="T56" fmla="*/ 29 w 40"/>
                  <a:gd name="T57" fmla="*/ 13 h 44"/>
                  <a:gd name="T58" fmla="*/ 29 w 40"/>
                  <a:gd name="T59" fmla="*/ 11 h 44"/>
                  <a:gd name="T60" fmla="*/ 33 w 40"/>
                  <a:gd name="T61" fmla="*/ 20 h 44"/>
                  <a:gd name="T62" fmla="*/ 26 w 40"/>
                  <a:gd name="T63" fmla="*/ 21 h 44"/>
                  <a:gd name="T64" fmla="*/ 27 w 40"/>
                  <a:gd name="T65" fmla="*/ 20 h 44"/>
                  <a:gd name="T66" fmla="*/ 27 w 40"/>
                  <a:gd name="T67" fmla="*/ 9 h 44"/>
                  <a:gd name="T68" fmla="*/ 16 w 40"/>
                  <a:gd name="T69" fmla="*/ 7 h 44"/>
                  <a:gd name="T70" fmla="*/ 17 w 40"/>
                  <a:gd name="T71" fmla="*/ 7 h 44"/>
                  <a:gd name="T72" fmla="*/ 21 w 40"/>
                  <a:gd name="T73" fmla="*/ 8 h 44"/>
                  <a:gd name="T74" fmla="*/ 25 w 40"/>
                  <a:gd name="T75" fmla="*/ 13 h 44"/>
                  <a:gd name="T76" fmla="*/ 22 w 40"/>
                  <a:gd name="T77" fmla="*/ 18 h 44"/>
                  <a:gd name="T78" fmla="*/ 14 w 40"/>
                  <a:gd name="T79" fmla="*/ 24 h 44"/>
                  <a:gd name="T80" fmla="*/ 18 w 40"/>
                  <a:gd name="T81" fmla="*/ 24 h 44"/>
                  <a:gd name="T82" fmla="*/ 25 w 40"/>
                  <a:gd name="T83" fmla="*/ 22 h 44"/>
                  <a:gd name="T84" fmla="*/ 34 w 40"/>
                  <a:gd name="T85" fmla="*/ 25 h 44"/>
                  <a:gd name="T86" fmla="*/ 21 w 40"/>
                  <a:gd name="T87" fmla="*/ 33 h 44"/>
                  <a:gd name="T88" fmla="*/ 19 w 40"/>
                  <a:gd name="T89" fmla="*/ 40 h 44"/>
                  <a:gd name="T90" fmla="*/ 14 w 40"/>
                  <a:gd name="T91" fmla="*/ 23 h 44"/>
                  <a:gd name="T92" fmla="*/ 18 w 40"/>
                  <a:gd name="T93" fmla="*/ 13 h 44"/>
                  <a:gd name="T94" fmla="*/ 2 w 40"/>
                  <a:gd name="T95" fmla="*/ 21 h 44"/>
                  <a:gd name="T96" fmla="*/ 13 w 40"/>
                  <a:gd name="T97" fmla="*/ 2 h 44"/>
                  <a:gd name="T98" fmla="*/ 13 w 40"/>
                  <a:gd name="T99" fmla="*/ 11 h 44"/>
                  <a:gd name="T100" fmla="*/ 6 w 40"/>
                  <a:gd name="T101" fmla="*/ 19 h 44"/>
                  <a:gd name="T102" fmla="*/ 6 w 40"/>
                  <a:gd name="T103" fmla="*/ 20 h 44"/>
                  <a:gd name="T104" fmla="*/ 13 w 40"/>
                  <a:gd name="T105" fmla="*/ 18 h 44"/>
                  <a:gd name="T106" fmla="*/ 16 w 40"/>
                  <a:gd name="T107" fmla="*/ 16 h 44"/>
                  <a:gd name="T108" fmla="*/ 7 w 40"/>
                  <a:gd name="T109" fmla="*/ 29 h 44"/>
                  <a:gd name="T110" fmla="*/ 1 w 40"/>
                  <a:gd name="T111" fmla="*/ 16 h 44"/>
                  <a:gd name="T112" fmla="*/ 6 w 40"/>
                  <a:gd name="T113" fmla="*/ 32 h 44"/>
                  <a:gd name="T114" fmla="*/ 8 w 40"/>
                  <a:gd name="T115" fmla="*/ 37 h 44"/>
                  <a:gd name="T116" fmla="*/ 9 w 40"/>
                  <a:gd name="T117" fmla="*/ 40 h 44"/>
                  <a:gd name="T118" fmla="*/ 27 w 40"/>
                  <a:gd name="T119" fmla="*/ 41 h 44"/>
                  <a:gd name="T120" fmla="*/ 34 w 40"/>
                  <a:gd name="T121" fmla="*/ 35 h 44"/>
                  <a:gd name="T122" fmla="*/ 33 w 40"/>
                  <a:gd name="T123" fmla="*/ 8 h 44"/>
                  <a:gd name="T124" fmla="*/ 17 w 40"/>
                  <a:gd name="T125" fmla="*/ 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0" h="44">
                    <a:moveTo>
                      <a:pt x="21" y="38"/>
                    </a:moveTo>
                    <a:cubicBezTo>
                      <a:pt x="21" y="38"/>
                      <a:pt x="21" y="38"/>
                      <a:pt x="21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1" y="38"/>
                      <a:pt x="21" y="38"/>
                      <a:pt x="21" y="38"/>
                    </a:cubicBezTo>
                    <a:moveTo>
                      <a:pt x="26" y="40"/>
                    </a:moveTo>
                    <a:cubicBezTo>
                      <a:pt x="26" y="39"/>
                      <a:pt x="25" y="39"/>
                      <a:pt x="25" y="39"/>
                    </a:cubicBezTo>
                    <a:cubicBezTo>
                      <a:pt x="25" y="39"/>
                      <a:pt x="26" y="39"/>
                      <a:pt x="26" y="38"/>
                    </a:cubicBezTo>
                    <a:cubicBezTo>
                      <a:pt x="26" y="39"/>
                      <a:pt x="26" y="39"/>
                      <a:pt x="26" y="40"/>
                    </a:cubicBezTo>
                    <a:moveTo>
                      <a:pt x="9" y="38"/>
                    </a:moveTo>
                    <a:cubicBezTo>
                      <a:pt x="9" y="37"/>
                      <a:pt x="9" y="37"/>
                      <a:pt x="9" y="37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38"/>
                      <a:pt x="9" y="38"/>
                      <a:pt x="9" y="38"/>
                    </a:cubicBezTo>
                    <a:moveTo>
                      <a:pt x="22" y="38"/>
                    </a:moveTo>
                    <a:cubicBezTo>
                      <a:pt x="22" y="38"/>
                      <a:pt x="22" y="38"/>
                      <a:pt x="22" y="38"/>
                    </a:cubicBezTo>
                    <a:cubicBezTo>
                      <a:pt x="23" y="37"/>
                      <a:pt x="23" y="37"/>
                      <a:pt x="24" y="36"/>
                    </a:cubicBezTo>
                    <a:cubicBezTo>
                      <a:pt x="23" y="37"/>
                      <a:pt x="23" y="38"/>
                      <a:pt x="22" y="38"/>
                    </a:cubicBezTo>
                    <a:moveTo>
                      <a:pt x="23" y="39"/>
                    </a:moveTo>
                    <a:cubicBezTo>
                      <a:pt x="23" y="39"/>
                      <a:pt x="22" y="39"/>
                      <a:pt x="22" y="39"/>
                    </a:cubicBezTo>
                    <a:cubicBezTo>
                      <a:pt x="23" y="38"/>
                      <a:pt x="25" y="37"/>
                      <a:pt x="26" y="36"/>
                    </a:cubicBezTo>
                    <a:cubicBezTo>
                      <a:pt x="26" y="36"/>
                      <a:pt x="26" y="36"/>
                      <a:pt x="26" y="36"/>
                    </a:cubicBezTo>
                    <a:cubicBezTo>
                      <a:pt x="26" y="36"/>
                      <a:pt x="26" y="36"/>
                      <a:pt x="26" y="36"/>
                    </a:cubicBezTo>
                    <a:cubicBezTo>
                      <a:pt x="26" y="37"/>
                      <a:pt x="26" y="37"/>
                      <a:pt x="26" y="37"/>
                    </a:cubicBezTo>
                    <a:cubicBezTo>
                      <a:pt x="26" y="37"/>
                      <a:pt x="26" y="37"/>
                      <a:pt x="26" y="37"/>
                    </a:cubicBezTo>
                    <a:cubicBezTo>
                      <a:pt x="26" y="38"/>
                      <a:pt x="26" y="38"/>
                      <a:pt x="26" y="38"/>
                    </a:cubicBezTo>
                    <a:cubicBezTo>
                      <a:pt x="25" y="38"/>
                      <a:pt x="25" y="39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6" y="38"/>
                      <a:pt x="26" y="38"/>
                      <a:pt x="26" y="38"/>
                    </a:cubicBezTo>
                    <a:cubicBezTo>
                      <a:pt x="26" y="37"/>
                      <a:pt x="26" y="37"/>
                      <a:pt x="26" y="37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3" y="39"/>
                      <a:pt x="23" y="39"/>
                      <a:pt x="23" y="39"/>
                    </a:cubicBezTo>
                    <a:moveTo>
                      <a:pt x="8" y="37"/>
                    </a:moveTo>
                    <a:cubicBezTo>
                      <a:pt x="8" y="36"/>
                      <a:pt x="8" y="36"/>
                      <a:pt x="8" y="36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8" y="37"/>
                      <a:pt x="8" y="37"/>
                      <a:pt x="8" y="37"/>
                    </a:cubicBezTo>
                    <a:moveTo>
                      <a:pt x="22" y="37"/>
                    </a:moveTo>
                    <a:cubicBezTo>
                      <a:pt x="22" y="36"/>
                      <a:pt x="22" y="36"/>
                      <a:pt x="22" y="36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6" y="36"/>
                      <a:pt x="26" y="36"/>
                      <a:pt x="26" y="36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4" y="36"/>
                      <a:pt x="23" y="36"/>
                      <a:pt x="22" y="37"/>
                    </a:cubicBezTo>
                    <a:moveTo>
                      <a:pt x="8" y="36"/>
                    </a:moveTo>
                    <a:cubicBezTo>
                      <a:pt x="7" y="35"/>
                      <a:pt x="7" y="35"/>
                      <a:pt x="7" y="35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8" y="36"/>
                      <a:pt x="8" y="36"/>
                      <a:pt x="8" y="36"/>
                    </a:cubicBezTo>
                    <a:moveTo>
                      <a:pt x="23" y="35"/>
                    </a:moveTo>
                    <a:cubicBezTo>
                      <a:pt x="23" y="35"/>
                      <a:pt x="23" y="35"/>
                      <a:pt x="23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3" y="35"/>
                      <a:pt x="24" y="34"/>
                      <a:pt x="25" y="34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3" y="35"/>
                      <a:pt x="23" y="35"/>
                      <a:pt x="23" y="35"/>
                    </a:cubicBezTo>
                    <a:moveTo>
                      <a:pt x="7" y="35"/>
                    </a:moveTo>
                    <a:cubicBezTo>
                      <a:pt x="7" y="35"/>
                      <a:pt x="7" y="35"/>
                      <a:pt x="7" y="35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3"/>
                      <a:pt x="7" y="33"/>
                      <a:pt x="8" y="33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7" y="35"/>
                      <a:pt x="7" y="35"/>
                      <a:pt x="7" y="35"/>
                    </a:cubicBezTo>
                    <a:moveTo>
                      <a:pt x="23" y="34"/>
                    </a:move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3"/>
                      <a:pt x="24" y="33"/>
                      <a:pt x="24" y="33"/>
                    </a:cubicBezTo>
                    <a:cubicBezTo>
                      <a:pt x="25" y="33"/>
                      <a:pt x="25" y="33"/>
                      <a:pt x="25" y="33"/>
                    </a:cubicBezTo>
                    <a:cubicBezTo>
                      <a:pt x="24" y="33"/>
                      <a:pt x="23" y="34"/>
                      <a:pt x="23" y="34"/>
                    </a:cubicBezTo>
                    <a:moveTo>
                      <a:pt x="23" y="33"/>
                    </a:moveTo>
                    <a:cubicBezTo>
                      <a:pt x="23" y="32"/>
                      <a:pt x="24" y="32"/>
                      <a:pt x="24" y="32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3" y="33"/>
                      <a:pt x="23" y="33"/>
                      <a:pt x="23" y="33"/>
                    </a:cubicBezTo>
                    <a:moveTo>
                      <a:pt x="7" y="33"/>
                    </a:moveTo>
                    <a:cubicBezTo>
                      <a:pt x="6" y="33"/>
                      <a:pt x="6" y="32"/>
                      <a:pt x="6" y="31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7" y="31"/>
                      <a:pt x="7" y="32"/>
                      <a:pt x="7" y="32"/>
                    </a:cubicBezTo>
                    <a:cubicBezTo>
                      <a:pt x="7" y="32"/>
                      <a:pt x="7" y="33"/>
                      <a:pt x="7" y="33"/>
                    </a:cubicBezTo>
                    <a:moveTo>
                      <a:pt x="30" y="23"/>
                    </a:moveTo>
                    <a:cubicBezTo>
                      <a:pt x="30" y="23"/>
                      <a:pt x="30" y="23"/>
                      <a:pt x="30" y="23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30" y="23"/>
                      <a:pt x="30" y="23"/>
                      <a:pt x="30" y="23"/>
                    </a:cubicBezTo>
                    <a:cubicBezTo>
                      <a:pt x="30" y="23"/>
                      <a:pt x="30" y="23"/>
                      <a:pt x="30" y="23"/>
                    </a:cubicBezTo>
                    <a:moveTo>
                      <a:pt x="28" y="40"/>
                    </a:moveTo>
                    <a:cubicBezTo>
                      <a:pt x="27" y="39"/>
                      <a:pt x="27" y="38"/>
                      <a:pt x="28" y="37"/>
                    </a:cubicBezTo>
                    <a:cubicBezTo>
                      <a:pt x="28" y="36"/>
                      <a:pt x="28" y="36"/>
                      <a:pt x="28" y="36"/>
                    </a:cubicBezTo>
                    <a:cubicBezTo>
                      <a:pt x="28" y="36"/>
                      <a:pt x="28" y="36"/>
                      <a:pt x="28" y="36"/>
                    </a:cubicBezTo>
                    <a:cubicBezTo>
                      <a:pt x="25" y="32"/>
                      <a:pt x="25" y="32"/>
                      <a:pt x="25" y="32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7" y="30"/>
                      <a:pt x="27" y="29"/>
                      <a:pt x="28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8"/>
                      <a:pt x="29" y="27"/>
                      <a:pt x="29" y="27"/>
                    </a:cubicBezTo>
                    <a:cubicBezTo>
                      <a:pt x="30" y="27"/>
                      <a:pt x="30" y="27"/>
                      <a:pt x="30" y="27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6"/>
                      <a:pt x="34" y="26"/>
                      <a:pt x="34" y="26"/>
                    </a:cubicBezTo>
                    <a:cubicBezTo>
                      <a:pt x="35" y="26"/>
                      <a:pt x="36" y="25"/>
                      <a:pt x="36" y="25"/>
                    </a:cubicBezTo>
                    <a:cubicBezTo>
                      <a:pt x="37" y="24"/>
                      <a:pt x="38" y="23"/>
                      <a:pt x="39" y="22"/>
                    </a:cubicBezTo>
                    <a:cubicBezTo>
                      <a:pt x="38" y="25"/>
                      <a:pt x="37" y="31"/>
                      <a:pt x="35" y="33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34" y="33"/>
                      <a:pt x="33" y="34"/>
                      <a:pt x="33" y="34"/>
                    </a:cubicBezTo>
                    <a:cubicBezTo>
                      <a:pt x="33" y="35"/>
                      <a:pt x="33" y="35"/>
                      <a:pt x="33" y="36"/>
                    </a:cubicBezTo>
                    <a:cubicBezTo>
                      <a:pt x="28" y="40"/>
                      <a:pt x="28" y="40"/>
                      <a:pt x="28" y="40"/>
                    </a:cubicBezTo>
                    <a:moveTo>
                      <a:pt x="39" y="21"/>
                    </a:moveTo>
                    <a:cubicBezTo>
                      <a:pt x="39" y="21"/>
                      <a:pt x="39" y="21"/>
                      <a:pt x="39" y="21"/>
                    </a:cubicBezTo>
                    <a:cubicBezTo>
                      <a:pt x="39" y="21"/>
                      <a:pt x="39" y="21"/>
                      <a:pt x="39" y="21"/>
                    </a:cubicBezTo>
                    <a:cubicBezTo>
                      <a:pt x="39" y="21"/>
                      <a:pt x="39" y="21"/>
                      <a:pt x="39" y="21"/>
                    </a:cubicBezTo>
                    <a:moveTo>
                      <a:pt x="24" y="20"/>
                    </a:moveTo>
                    <a:cubicBezTo>
                      <a:pt x="23" y="20"/>
                      <a:pt x="23" y="20"/>
                      <a:pt x="23" y="20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4" y="20"/>
                      <a:pt x="24" y="20"/>
                      <a:pt x="24" y="20"/>
                    </a:cubicBezTo>
                    <a:moveTo>
                      <a:pt x="22" y="20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23" y="20"/>
                      <a:pt x="23" y="19"/>
                      <a:pt x="24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2" y="20"/>
                      <a:pt x="22" y="20"/>
                      <a:pt x="22" y="20"/>
                    </a:cubicBezTo>
                    <a:moveTo>
                      <a:pt x="15" y="20"/>
                    </a:move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6" y="18"/>
                      <a:pt x="16" y="19"/>
                      <a:pt x="15" y="20"/>
                    </a:cubicBezTo>
                    <a:moveTo>
                      <a:pt x="24" y="17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6"/>
                      <a:pt x="25" y="16"/>
                      <a:pt x="26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4" y="17"/>
                      <a:pt x="24" y="17"/>
                      <a:pt x="24" y="17"/>
                    </a:cubicBezTo>
                    <a:moveTo>
                      <a:pt x="16" y="15"/>
                    </a:move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5"/>
                      <a:pt x="16" y="15"/>
                      <a:pt x="16" y="15"/>
                    </a:cubicBezTo>
                    <a:moveTo>
                      <a:pt x="17" y="16"/>
                    </a:moveTo>
                    <a:cubicBezTo>
                      <a:pt x="17" y="16"/>
                      <a:pt x="17" y="16"/>
                      <a:pt x="17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7" y="16"/>
                      <a:pt x="17" y="16"/>
                      <a:pt x="17" y="16"/>
                    </a:cubicBezTo>
                    <a:moveTo>
                      <a:pt x="24" y="16"/>
                    </a:moveTo>
                    <a:cubicBezTo>
                      <a:pt x="24" y="16"/>
                      <a:pt x="24" y="16"/>
                      <a:pt x="24" y="16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5" y="15"/>
                      <a:pt x="25" y="15"/>
                      <a:pt x="25" y="14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15"/>
                      <a:pt x="24" y="16"/>
                      <a:pt x="24" y="16"/>
                    </a:cubicBezTo>
                    <a:moveTo>
                      <a:pt x="7" y="16"/>
                    </a:move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7" y="16"/>
                      <a:pt x="7" y="16"/>
                    </a:cubicBezTo>
                    <a:moveTo>
                      <a:pt x="17" y="14"/>
                    </a:move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7" y="14"/>
                      <a:pt x="17" y="14"/>
                      <a:pt x="17" y="14"/>
                    </a:cubicBezTo>
                    <a:moveTo>
                      <a:pt x="6" y="14"/>
                    </a:moveTo>
                    <a:cubicBezTo>
                      <a:pt x="6" y="13"/>
                      <a:pt x="6" y="13"/>
                      <a:pt x="6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4"/>
                      <a:pt x="6" y="14"/>
                      <a:pt x="6" y="14"/>
                    </a:cubicBezTo>
                    <a:moveTo>
                      <a:pt x="15" y="13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5" y="13"/>
                      <a:pt x="15" y="13"/>
                      <a:pt x="15" y="13"/>
                    </a:cubicBezTo>
                    <a:moveTo>
                      <a:pt x="16" y="14"/>
                    </a:moveTo>
                    <a:cubicBezTo>
                      <a:pt x="16" y="14"/>
                      <a:pt x="16" y="14"/>
                      <a:pt x="16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2"/>
                      <a:pt x="17" y="12"/>
                      <a:pt x="17" y="12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6" y="14"/>
                      <a:pt x="16" y="14"/>
                      <a:pt x="16" y="14"/>
                    </a:cubicBezTo>
                    <a:moveTo>
                      <a:pt x="4" y="17"/>
                    </a:moveTo>
                    <a:cubicBezTo>
                      <a:pt x="4" y="17"/>
                      <a:pt x="3" y="16"/>
                      <a:pt x="3" y="16"/>
                    </a:cubicBezTo>
                    <a:cubicBezTo>
                      <a:pt x="4" y="14"/>
                      <a:pt x="4" y="13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5" y="13"/>
                      <a:pt x="6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6"/>
                    </a:cubicBezTo>
                    <a:cubicBezTo>
                      <a:pt x="4" y="17"/>
                      <a:pt x="4" y="17"/>
                      <a:pt x="4" y="17"/>
                    </a:cubicBezTo>
                    <a:moveTo>
                      <a:pt x="6" y="12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2"/>
                      <a:pt x="6" y="12"/>
                      <a:pt x="6" y="12"/>
                    </a:cubicBezTo>
                    <a:moveTo>
                      <a:pt x="27" y="10"/>
                    </a:moveTo>
                    <a:cubicBezTo>
                      <a:pt x="27" y="10"/>
                      <a:pt x="27" y="10"/>
                      <a:pt x="27" y="10"/>
                    </a:cubicBezTo>
                    <a:cubicBezTo>
                      <a:pt x="27" y="10"/>
                      <a:pt x="27" y="10"/>
                      <a:pt x="28" y="10"/>
                    </a:cubicBezTo>
                    <a:cubicBezTo>
                      <a:pt x="27" y="10"/>
                      <a:pt x="27" y="10"/>
                      <a:pt x="27" y="10"/>
                    </a:cubicBezTo>
                    <a:moveTo>
                      <a:pt x="28" y="9"/>
                    </a:moveTo>
                    <a:cubicBezTo>
                      <a:pt x="28" y="9"/>
                      <a:pt x="28" y="9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moveTo>
                      <a:pt x="14" y="11"/>
                    </a:move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10"/>
                      <a:pt x="16" y="9"/>
                      <a:pt x="16" y="9"/>
                    </a:cubicBezTo>
                    <a:cubicBezTo>
                      <a:pt x="16" y="9"/>
                      <a:pt x="16" y="10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1"/>
                      <a:pt x="15" y="12"/>
                      <a:pt x="15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4" y="11"/>
                      <a:pt x="14" y="11"/>
                      <a:pt x="14" y="11"/>
                    </a:cubicBezTo>
                    <a:moveTo>
                      <a:pt x="27" y="19"/>
                    </a:moveTo>
                    <a:cubicBezTo>
                      <a:pt x="27" y="18"/>
                      <a:pt x="27" y="18"/>
                      <a:pt x="27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9" y="9"/>
                      <a:pt x="29" y="9"/>
                      <a:pt x="30" y="8"/>
                    </a:cubicBezTo>
                    <a:cubicBezTo>
                      <a:pt x="31" y="9"/>
                      <a:pt x="32" y="9"/>
                      <a:pt x="32" y="9"/>
                    </a:cubicBezTo>
                    <a:cubicBezTo>
                      <a:pt x="33" y="12"/>
                      <a:pt x="35" y="18"/>
                      <a:pt x="34" y="19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28" y="22"/>
                      <a:pt x="28" y="22"/>
                      <a:pt x="28" y="22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28" y="22"/>
                      <a:pt x="28" y="22"/>
                      <a:pt x="28" y="22"/>
                    </a:cubicBezTo>
                    <a:cubicBezTo>
                      <a:pt x="28" y="22"/>
                      <a:pt x="28" y="22"/>
                      <a:pt x="28" y="22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8" y="20"/>
                      <a:pt x="29" y="19"/>
                      <a:pt x="31" y="19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29" y="18"/>
                      <a:pt x="28" y="19"/>
                      <a:pt x="27" y="20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7" y="19"/>
                      <a:pt x="27" y="19"/>
                      <a:pt x="27" y="19"/>
                    </a:cubicBezTo>
                    <a:moveTo>
                      <a:pt x="27" y="9"/>
                    </a:moveTo>
                    <a:cubicBezTo>
                      <a:pt x="27" y="8"/>
                      <a:pt x="27" y="8"/>
                      <a:pt x="27" y="7"/>
                    </a:cubicBezTo>
                    <a:cubicBezTo>
                      <a:pt x="28" y="8"/>
                      <a:pt x="28" y="8"/>
                      <a:pt x="29" y="8"/>
                    </a:cubicBezTo>
                    <a:cubicBezTo>
                      <a:pt x="28" y="8"/>
                      <a:pt x="27" y="9"/>
                      <a:pt x="27" y="9"/>
                    </a:cubicBezTo>
                    <a:moveTo>
                      <a:pt x="14" y="9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5" y="9"/>
                      <a:pt x="14" y="9"/>
                    </a:cubicBezTo>
                    <a:moveTo>
                      <a:pt x="17" y="12"/>
                    </a:move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8" y="7"/>
                      <a:pt x="18" y="7"/>
                    </a:cubicBezTo>
                    <a:cubicBezTo>
                      <a:pt x="19" y="7"/>
                      <a:pt x="19" y="7"/>
                      <a:pt x="20" y="7"/>
                    </a:cubicBezTo>
                    <a:cubicBezTo>
                      <a:pt x="19" y="9"/>
                      <a:pt x="18" y="10"/>
                      <a:pt x="17" y="12"/>
                    </a:cubicBezTo>
                    <a:moveTo>
                      <a:pt x="14" y="7"/>
                    </a:move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21" y="8"/>
                    </a:moveTo>
                    <a:cubicBezTo>
                      <a:pt x="21" y="7"/>
                      <a:pt x="21" y="7"/>
                      <a:pt x="21" y="7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3" y="5"/>
                      <a:pt x="24" y="6"/>
                      <a:pt x="26" y="7"/>
                    </a:cubicBezTo>
                    <a:cubicBezTo>
                      <a:pt x="26" y="8"/>
                      <a:pt x="25" y="9"/>
                      <a:pt x="25" y="10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5" y="14"/>
                      <a:pt x="24" y="14"/>
                      <a:pt x="24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3" y="17"/>
                      <a:pt x="23" y="17"/>
                      <a:pt x="23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8" y="22"/>
                      <a:pt x="18" y="22"/>
                      <a:pt x="17" y="22"/>
                    </a:cubicBezTo>
                    <a:cubicBezTo>
                      <a:pt x="17" y="22"/>
                      <a:pt x="16" y="22"/>
                      <a:pt x="16" y="22"/>
                    </a:cubicBezTo>
                    <a:cubicBezTo>
                      <a:pt x="15" y="23"/>
                      <a:pt x="15" y="23"/>
                      <a:pt x="14" y="24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6" y="24"/>
                      <a:pt x="16" y="24"/>
                      <a:pt x="17" y="24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3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20" y="23"/>
                      <a:pt x="20" y="23"/>
                    </a:cubicBezTo>
                    <a:cubicBezTo>
                      <a:pt x="20" y="22"/>
                      <a:pt x="21" y="22"/>
                      <a:pt x="21" y="22"/>
                    </a:cubicBezTo>
                    <a:cubicBezTo>
                      <a:pt x="22" y="21"/>
                      <a:pt x="22" y="21"/>
                      <a:pt x="23" y="21"/>
                    </a:cubicBezTo>
                    <a:cubicBezTo>
                      <a:pt x="23" y="21"/>
                      <a:pt x="24" y="21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30" y="24"/>
                      <a:pt x="30" y="24"/>
                      <a:pt x="30" y="24"/>
                    </a:cubicBezTo>
                    <a:cubicBezTo>
                      <a:pt x="30" y="24"/>
                      <a:pt x="31" y="24"/>
                      <a:pt x="31" y="24"/>
                    </a:cubicBezTo>
                    <a:cubicBezTo>
                      <a:pt x="32" y="23"/>
                      <a:pt x="34" y="22"/>
                      <a:pt x="35" y="20"/>
                    </a:cubicBezTo>
                    <a:cubicBezTo>
                      <a:pt x="36" y="20"/>
                      <a:pt x="38" y="21"/>
                      <a:pt x="39" y="21"/>
                    </a:cubicBezTo>
                    <a:cubicBezTo>
                      <a:pt x="38" y="21"/>
                      <a:pt x="38" y="21"/>
                      <a:pt x="38" y="21"/>
                    </a:cubicBezTo>
                    <a:cubicBezTo>
                      <a:pt x="37" y="22"/>
                      <a:pt x="37" y="23"/>
                      <a:pt x="36" y="24"/>
                    </a:cubicBezTo>
                    <a:cubicBezTo>
                      <a:pt x="35" y="25"/>
                      <a:pt x="35" y="25"/>
                      <a:pt x="34" y="25"/>
                    </a:cubicBezTo>
                    <a:cubicBezTo>
                      <a:pt x="34" y="26"/>
                      <a:pt x="33" y="26"/>
                      <a:pt x="33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8" y="27"/>
                      <a:pt x="28" y="27"/>
                      <a:pt x="28" y="28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5" y="28"/>
                      <a:pt x="24" y="29"/>
                      <a:pt x="23" y="31"/>
                    </a:cubicBezTo>
                    <a:cubicBezTo>
                      <a:pt x="22" y="31"/>
                      <a:pt x="22" y="32"/>
                      <a:pt x="21" y="33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1" y="37"/>
                      <a:pt x="20" y="38"/>
                      <a:pt x="19" y="39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15" y="41"/>
                      <a:pt x="13" y="40"/>
                      <a:pt x="10" y="39"/>
                    </a:cubicBezTo>
                    <a:cubicBezTo>
                      <a:pt x="11" y="37"/>
                      <a:pt x="10" y="34"/>
                      <a:pt x="9" y="32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9" y="32"/>
                      <a:pt x="8" y="31"/>
                      <a:pt x="8" y="31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29"/>
                      <a:pt x="10" y="27"/>
                      <a:pt x="11" y="26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5" y="23"/>
                      <a:pt x="15" y="22"/>
                      <a:pt x="15" y="22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6" y="19"/>
                      <a:pt x="17" y="18"/>
                      <a:pt x="18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9" y="14"/>
                      <a:pt x="18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9" y="11"/>
                      <a:pt x="20" y="9"/>
                      <a:pt x="20" y="7"/>
                    </a:cubicBezTo>
                    <a:cubicBezTo>
                      <a:pt x="21" y="8"/>
                      <a:pt x="21" y="8"/>
                      <a:pt x="21" y="8"/>
                    </a:cubicBezTo>
                    <a:moveTo>
                      <a:pt x="6" y="30"/>
                    </a:moveTo>
                    <a:cubicBezTo>
                      <a:pt x="3" y="29"/>
                      <a:pt x="2" y="27"/>
                      <a:pt x="2" y="25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2" y="23"/>
                      <a:pt x="2" y="22"/>
                      <a:pt x="2" y="21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8" y="17"/>
                      <a:pt x="8" y="16"/>
                      <a:pt x="8" y="15"/>
                    </a:cubicBezTo>
                    <a:cubicBezTo>
                      <a:pt x="9" y="15"/>
                      <a:pt x="9" y="14"/>
                      <a:pt x="9" y="14"/>
                    </a:cubicBezTo>
                    <a:cubicBezTo>
                      <a:pt x="8" y="12"/>
                      <a:pt x="8" y="11"/>
                      <a:pt x="8" y="10"/>
                    </a:cubicBezTo>
                    <a:cubicBezTo>
                      <a:pt x="9" y="7"/>
                      <a:pt x="11" y="5"/>
                      <a:pt x="13" y="2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12"/>
                      <a:pt x="14" y="13"/>
                      <a:pt x="14" y="14"/>
                    </a:cubicBezTo>
                    <a:cubicBezTo>
                      <a:pt x="13" y="15"/>
                      <a:pt x="12" y="16"/>
                      <a:pt x="12" y="17"/>
                    </a:cubicBezTo>
                    <a:cubicBezTo>
                      <a:pt x="11" y="17"/>
                      <a:pt x="10" y="17"/>
                      <a:pt x="10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7" y="19"/>
                      <a:pt x="7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5" y="19"/>
                      <a:pt x="5" y="20"/>
                      <a:pt x="4" y="20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0"/>
                      <a:pt x="6" y="20"/>
                      <a:pt x="6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1" y="19"/>
                      <a:pt x="11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4" y="16"/>
                      <a:pt x="15" y="1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5" y="17"/>
                      <a:pt x="14" y="18"/>
                      <a:pt x="14" y="19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9" y="26"/>
                      <a:pt x="8" y="27"/>
                      <a:pt x="7" y="29"/>
                    </a:cubicBezTo>
                    <a:cubicBezTo>
                      <a:pt x="7" y="29"/>
                      <a:pt x="6" y="30"/>
                      <a:pt x="6" y="30"/>
                    </a:cubicBezTo>
                    <a:moveTo>
                      <a:pt x="14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0" y="3"/>
                      <a:pt x="8" y="6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2"/>
                      <a:pt x="2" y="14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3" y="18"/>
                      <a:pt x="3" y="18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3"/>
                      <a:pt x="1" y="24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1" y="28"/>
                      <a:pt x="3" y="31"/>
                      <a:pt x="6" y="32"/>
                    </a:cubicBezTo>
                    <a:cubicBezTo>
                      <a:pt x="6" y="33"/>
                      <a:pt x="6" y="34"/>
                      <a:pt x="6" y="35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8" y="38"/>
                      <a:pt x="8" y="38"/>
                      <a:pt x="8" y="39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9" y="40"/>
                      <a:pt x="9" y="40"/>
                      <a:pt x="9" y="40"/>
                    </a:cubicBezTo>
                    <a:cubicBezTo>
                      <a:pt x="12" y="41"/>
                      <a:pt x="15" y="42"/>
                      <a:pt x="18" y="44"/>
                    </a:cubicBezTo>
                    <a:cubicBezTo>
                      <a:pt x="18" y="44"/>
                      <a:pt x="18" y="44"/>
                      <a:pt x="18" y="44"/>
                    </a:cubicBezTo>
                    <a:cubicBezTo>
                      <a:pt x="18" y="44"/>
                      <a:pt x="18" y="44"/>
                      <a:pt x="18" y="44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23" y="40"/>
                      <a:pt x="25" y="41"/>
                      <a:pt x="27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34" y="35"/>
                      <a:pt x="34" y="35"/>
                      <a:pt x="34" y="35"/>
                    </a:cubicBezTo>
                    <a:cubicBezTo>
                      <a:pt x="34" y="35"/>
                      <a:pt x="34" y="35"/>
                      <a:pt x="34" y="35"/>
                    </a:cubicBezTo>
                    <a:cubicBezTo>
                      <a:pt x="34" y="35"/>
                      <a:pt x="34" y="35"/>
                      <a:pt x="34" y="35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6" y="34"/>
                      <a:pt x="36" y="34"/>
                      <a:pt x="36" y="34"/>
                    </a:cubicBezTo>
                    <a:cubicBezTo>
                      <a:pt x="39" y="31"/>
                      <a:pt x="40" y="21"/>
                      <a:pt x="40" y="21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20"/>
                      <a:pt x="37" y="19"/>
                      <a:pt x="36" y="19"/>
                    </a:cubicBezTo>
                    <a:cubicBezTo>
                      <a:pt x="36" y="16"/>
                      <a:pt x="34" y="9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29" y="7"/>
                      <a:pt x="27" y="6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5" y="5"/>
                      <a:pt x="23" y="4"/>
                      <a:pt x="22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5"/>
                      <a:pt x="19" y="5"/>
                      <a:pt x="18" y="5"/>
                    </a:cubicBezTo>
                    <a:cubicBezTo>
                      <a:pt x="18" y="5"/>
                      <a:pt x="17" y="5"/>
                      <a:pt x="17" y="6"/>
                    </a:cubicBezTo>
                    <a:cubicBezTo>
                      <a:pt x="16" y="5"/>
                      <a:pt x="15" y="5"/>
                      <a:pt x="15" y="5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0"/>
                      <a:pt x="14" y="0"/>
                      <a:pt x="1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200"/>
              <p:cNvSpPr>
                <a:spLocks noEditPoints="1"/>
              </p:cNvSpPr>
              <p:nvPr/>
            </p:nvSpPr>
            <p:spPr bwMode="auto">
              <a:xfrm>
                <a:off x="4274" y="2091"/>
                <a:ext cx="53" cy="60"/>
              </a:xfrm>
              <a:custGeom>
                <a:avLst/>
                <a:gdLst>
                  <a:gd name="T0" fmla="*/ 16 w 22"/>
                  <a:gd name="T1" fmla="*/ 15 h 25"/>
                  <a:gd name="T2" fmla="*/ 14 w 22"/>
                  <a:gd name="T3" fmla="*/ 16 h 25"/>
                  <a:gd name="T4" fmla="*/ 8 w 22"/>
                  <a:gd name="T5" fmla="*/ 14 h 25"/>
                  <a:gd name="T6" fmla="*/ 1 w 22"/>
                  <a:gd name="T7" fmla="*/ 24 h 25"/>
                  <a:gd name="T8" fmla="*/ 18 w 22"/>
                  <a:gd name="T9" fmla="*/ 11 h 25"/>
                  <a:gd name="T10" fmla="*/ 17 w 22"/>
                  <a:gd name="T11" fmla="*/ 11 h 25"/>
                  <a:gd name="T12" fmla="*/ 17 w 22"/>
                  <a:gd name="T13" fmla="*/ 11 h 25"/>
                  <a:gd name="T14" fmla="*/ 8 w 22"/>
                  <a:gd name="T15" fmla="*/ 13 h 25"/>
                  <a:gd name="T16" fmla="*/ 10 w 22"/>
                  <a:gd name="T17" fmla="*/ 5 h 25"/>
                  <a:gd name="T18" fmla="*/ 10 w 22"/>
                  <a:gd name="T19" fmla="*/ 6 h 25"/>
                  <a:gd name="T20" fmla="*/ 10 w 22"/>
                  <a:gd name="T21" fmla="*/ 7 h 25"/>
                  <a:gd name="T22" fmla="*/ 15 w 22"/>
                  <a:gd name="T23" fmla="*/ 13 h 25"/>
                  <a:gd name="T24" fmla="*/ 16 w 22"/>
                  <a:gd name="T25" fmla="*/ 13 h 25"/>
                  <a:gd name="T26" fmla="*/ 18 w 22"/>
                  <a:gd name="T27" fmla="*/ 12 h 25"/>
                  <a:gd name="T28" fmla="*/ 15 w 22"/>
                  <a:gd name="T29" fmla="*/ 14 h 25"/>
                  <a:gd name="T30" fmla="*/ 18 w 22"/>
                  <a:gd name="T31" fmla="*/ 14 h 25"/>
                  <a:gd name="T32" fmla="*/ 14 w 22"/>
                  <a:gd name="T33" fmla="*/ 14 h 25"/>
                  <a:gd name="T34" fmla="*/ 17 w 22"/>
                  <a:gd name="T35" fmla="*/ 15 h 25"/>
                  <a:gd name="T36" fmla="*/ 16 w 22"/>
                  <a:gd name="T37" fmla="*/ 15 h 25"/>
                  <a:gd name="T38" fmla="*/ 13 w 22"/>
                  <a:gd name="T39" fmla="*/ 16 h 25"/>
                  <a:gd name="T40" fmla="*/ 11 w 22"/>
                  <a:gd name="T41" fmla="*/ 11 h 25"/>
                  <a:gd name="T42" fmla="*/ 14 w 22"/>
                  <a:gd name="T43" fmla="*/ 3 h 25"/>
                  <a:gd name="T44" fmla="*/ 19 w 22"/>
                  <a:gd name="T45" fmla="*/ 6 h 25"/>
                  <a:gd name="T46" fmla="*/ 19 w 22"/>
                  <a:gd name="T47" fmla="*/ 7 h 25"/>
                  <a:gd name="T48" fmla="*/ 17 w 22"/>
                  <a:gd name="T49" fmla="*/ 7 h 25"/>
                  <a:gd name="T50" fmla="*/ 19 w 22"/>
                  <a:gd name="T51" fmla="*/ 7 h 25"/>
                  <a:gd name="T52" fmla="*/ 16 w 22"/>
                  <a:gd name="T53" fmla="*/ 7 h 25"/>
                  <a:gd name="T54" fmla="*/ 18 w 22"/>
                  <a:gd name="T55" fmla="*/ 9 h 25"/>
                  <a:gd name="T56" fmla="*/ 16 w 22"/>
                  <a:gd name="T57" fmla="*/ 8 h 25"/>
                  <a:gd name="T58" fmla="*/ 17 w 22"/>
                  <a:gd name="T59" fmla="*/ 9 h 25"/>
                  <a:gd name="T60" fmla="*/ 15 w 22"/>
                  <a:gd name="T61" fmla="*/ 9 h 25"/>
                  <a:gd name="T62" fmla="*/ 17 w 22"/>
                  <a:gd name="T63" fmla="*/ 10 h 25"/>
                  <a:gd name="T64" fmla="*/ 15 w 22"/>
                  <a:gd name="T65" fmla="*/ 10 h 25"/>
                  <a:gd name="T66" fmla="*/ 14 w 22"/>
                  <a:gd name="T67" fmla="*/ 11 h 25"/>
                  <a:gd name="T68" fmla="*/ 16 w 22"/>
                  <a:gd name="T69" fmla="*/ 11 h 25"/>
                  <a:gd name="T70" fmla="*/ 14 w 22"/>
                  <a:gd name="T71" fmla="*/ 11 h 25"/>
                  <a:gd name="T72" fmla="*/ 14 w 22"/>
                  <a:gd name="T73" fmla="*/ 12 h 25"/>
                  <a:gd name="T74" fmla="*/ 15 w 22"/>
                  <a:gd name="T75" fmla="*/ 3 h 25"/>
                  <a:gd name="T76" fmla="*/ 20 w 22"/>
                  <a:gd name="T77" fmla="*/ 2 h 25"/>
                  <a:gd name="T78" fmla="*/ 19 w 22"/>
                  <a:gd name="T79" fmla="*/ 5 h 25"/>
                  <a:gd name="T80" fmla="*/ 14 w 22"/>
                  <a:gd name="T81" fmla="*/ 0 h 25"/>
                  <a:gd name="T82" fmla="*/ 11 w 22"/>
                  <a:gd name="T83" fmla="*/ 4 h 25"/>
                  <a:gd name="T84" fmla="*/ 6 w 22"/>
                  <a:gd name="T85" fmla="*/ 9 h 25"/>
                  <a:gd name="T86" fmla="*/ 1 w 22"/>
                  <a:gd name="T87" fmla="*/ 21 h 25"/>
                  <a:gd name="T88" fmla="*/ 0 w 22"/>
                  <a:gd name="T89" fmla="*/ 25 h 25"/>
                  <a:gd name="T90" fmla="*/ 4 w 22"/>
                  <a:gd name="T91" fmla="*/ 23 h 25"/>
                  <a:gd name="T92" fmla="*/ 12 w 22"/>
                  <a:gd name="T93" fmla="*/ 17 h 25"/>
                  <a:gd name="T94" fmla="*/ 19 w 22"/>
                  <a:gd name="T95" fmla="*/ 9 h 25"/>
                  <a:gd name="T96" fmla="*/ 21 w 22"/>
                  <a:gd name="T97" fmla="*/ 5 h 25"/>
                  <a:gd name="T98" fmla="*/ 16 w 22"/>
                  <a:gd name="T9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2" h="25">
                    <a:moveTo>
                      <a:pt x="14" y="16"/>
                    </a:moveTo>
                    <a:cubicBezTo>
                      <a:pt x="13" y="16"/>
                      <a:pt x="13" y="16"/>
                      <a:pt x="13" y="16"/>
                    </a:cubicBezTo>
                    <a:cubicBezTo>
                      <a:pt x="14" y="16"/>
                      <a:pt x="16" y="15"/>
                      <a:pt x="16" y="15"/>
                    </a:cubicBezTo>
                    <a:cubicBezTo>
                      <a:pt x="16" y="16"/>
                      <a:pt x="15" y="16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4" y="16"/>
                      <a:pt x="14" y="16"/>
                      <a:pt x="14" y="16"/>
                    </a:cubicBezTo>
                    <a:moveTo>
                      <a:pt x="1" y="24"/>
                    </a:moveTo>
                    <a:cubicBezTo>
                      <a:pt x="1" y="23"/>
                      <a:pt x="2" y="22"/>
                      <a:pt x="2" y="21"/>
                    </a:cubicBezTo>
                    <a:cubicBezTo>
                      <a:pt x="2" y="21"/>
                      <a:pt x="6" y="17"/>
                      <a:pt x="8" y="14"/>
                    </a:cubicBezTo>
                    <a:cubicBezTo>
                      <a:pt x="8" y="15"/>
                      <a:pt x="9" y="15"/>
                      <a:pt x="9" y="15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1" y="24"/>
                      <a:pt x="1" y="24"/>
                      <a:pt x="1" y="24"/>
                    </a:cubicBezTo>
                    <a:moveTo>
                      <a:pt x="18" y="11"/>
                    </a:move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moveTo>
                      <a:pt x="17" y="11"/>
                    </a:move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11"/>
                      <a:pt x="17" y="11"/>
                      <a:pt x="17" y="11"/>
                    </a:cubicBezTo>
                    <a:moveTo>
                      <a:pt x="13" y="16"/>
                    </a:moveTo>
                    <a:cubicBezTo>
                      <a:pt x="13" y="16"/>
                      <a:pt x="13" y="16"/>
                      <a:pt x="13" y="16"/>
                    </a:cubicBezTo>
                    <a:cubicBezTo>
                      <a:pt x="11" y="15"/>
                      <a:pt x="9" y="14"/>
                      <a:pt x="8" y="13"/>
                    </a:cubicBezTo>
                    <a:cubicBezTo>
                      <a:pt x="7" y="12"/>
                      <a:pt x="7" y="11"/>
                      <a:pt x="7" y="9"/>
                    </a:cubicBezTo>
                    <a:cubicBezTo>
                      <a:pt x="7" y="8"/>
                      <a:pt x="7" y="7"/>
                      <a:pt x="8" y="6"/>
                    </a:cubicBezTo>
                    <a:cubicBezTo>
                      <a:pt x="9" y="5"/>
                      <a:pt x="10" y="5"/>
                      <a:pt x="10" y="5"/>
                    </a:cubicBezTo>
                    <a:cubicBezTo>
                      <a:pt x="10" y="5"/>
                      <a:pt x="11" y="5"/>
                      <a:pt x="11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8"/>
                      <a:pt x="9" y="10"/>
                      <a:pt x="11" y="12"/>
                    </a:cubicBezTo>
                    <a:cubicBezTo>
                      <a:pt x="11" y="12"/>
                      <a:pt x="13" y="13"/>
                      <a:pt x="14" y="13"/>
                    </a:cubicBezTo>
                    <a:cubicBezTo>
                      <a:pt x="14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2"/>
                      <a:pt x="17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7" y="13"/>
                      <a:pt x="16" y="13"/>
                      <a:pt x="15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6" y="13"/>
                      <a:pt x="17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3"/>
                      <a:pt x="18" y="13"/>
                      <a:pt x="18" y="14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6" y="14"/>
                      <a:pt x="15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5" y="15"/>
                      <a:pt x="17" y="14"/>
                      <a:pt x="18" y="14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moveTo>
                      <a:pt x="14" y="12"/>
                    </a:moveTo>
                    <a:cubicBezTo>
                      <a:pt x="13" y="12"/>
                      <a:pt x="12" y="12"/>
                      <a:pt x="11" y="11"/>
                    </a:cubicBezTo>
                    <a:cubicBezTo>
                      <a:pt x="10" y="10"/>
                      <a:pt x="10" y="8"/>
                      <a:pt x="11" y="7"/>
                    </a:cubicBezTo>
                    <a:cubicBezTo>
                      <a:pt x="11" y="6"/>
                      <a:pt x="12" y="6"/>
                      <a:pt x="12" y="5"/>
                    </a:cubicBezTo>
                    <a:cubicBezTo>
                      <a:pt x="13" y="4"/>
                      <a:pt x="13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4"/>
                      <a:pt x="14" y="5"/>
                      <a:pt x="15" y="5"/>
                    </a:cubicBezTo>
                    <a:cubicBezTo>
                      <a:pt x="17" y="6"/>
                      <a:pt x="18" y="6"/>
                      <a:pt x="19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8" y="7"/>
                    </a:cubicBezTo>
                    <a:cubicBezTo>
                      <a:pt x="18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8" y="7"/>
                      <a:pt x="18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8"/>
                      <a:pt x="17" y="7"/>
                      <a:pt x="17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8"/>
                      <a:pt x="18" y="8"/>
                      <a:pt x="18" y="8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7" y="8"/>
                      <a:pt x="17" y="8"/>
                    </a:cubicBezTo>
                    <a:cubicBezTo>
                      <a:pt x="17" y="8"/>
                      <a:pt x="16" y="8"/>
                      <a:pt x="16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9"/>
                      <a:pt x="17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6" y="10"/>
                      <a:pt x="16" y="10"/>
                      <a:pt x="15" y="9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6" y="10"/>
                      <a:pt x="16" y="10"/>
                      <a:pt x="17" y="10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1"/>
                      <a:pt x="15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5" y="11"/>
                      <a:pt x="15" y="11"/>
                    </a:cubicBezTo>
                    <a:cubicBezTo>
                      <a:pt x="15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4" y="12"/>
                      <a:pt x="14" y="12"/>
                      <a:pt x="14" y="12"/>
                    </a:cubicBezTo>
                    <a:moveTo>
                      <a:pt x="19" y="5"/>
                    </a:moveTo>
                    <a:cubicBezTo>
                      <a:pt x="18" y="5"/>
                      <a:pt x="17" y="5"/>
                      <a:pt x="16" y="4"/>
                    </a:cubicBezTo>
                    <a:cubicBezTo>
                      <a:pt x="15" y="4"/>
                      <a:pt x="15" y="3"/>
                      <a:pt x="15" y="3"/>
                    </a:cubicBezTo>
                    <a:cubicBezTo>
                      <a:pt x="15" y="2"/>
                      <a:pt x="15" y="2"/>
                      <a:pt x="15" y="1"/>
                    </a:cubicBezTo>
                    <a:cubicBezTo>
                      <a:pt x="15" y="1"/>
                      <a:pt x="16" y="1"/>
                      <a:pt x="16" y="1"/>
                    </a:cubicBezTo>
                    <a:cubicBezTo>
                      <a:pt x="17" y="1"/>
                      <a:pt x="19" y="1"/>
                      <a:pt x="20" y="2"/>
                    </a:cubicBezTo>
                    <a:cubicBezTo>
                      <a:pt x="20" y="3"/>
                      <a:pt x="21" y="4"/>
                      <a:pt x="21" y="4"/>
                    </a:cubicBezTo>
                    <a:cubicBezTo>
                      <a:pt x="21" y="5"/>
                      <a:pt x="20" y="5"/>
                      <a:pt x="20" y="5"/>
                    </a:cubicBezTo>
                    <a:cubicBezTo>
                      <a:pt x="20" y="5"/>
                      <a:pt x="19" y="5"/>
                      <a:pt x="19" y="5"/>
                    </a:cubicBezTo>
                    <a:moveTo>
                      <a:pt x="16" y="0"/>
                    </a:moveTo>
                    <a:cubicBezTo>
                      <a:pt x="16" y="0"/>
                      <a:pt x="15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2"/>
                      <a:pt x="12" y="3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8" y="4"/>
                      <a:pt x="8" y="5"/>
                    </a:cubicBezTo>
                    <a:cubicBezTo>
                      <a:pt x="6" y="6"/>
                      <a:pt x="6" y="8"/>
                      <a:pt x="6" y="9"/>
                    </a:cubicBezTo>
                    <a:cubicBezTo>
                      <a:pt x="6" y="11"/>
                      <a:pt x="6" y="12"/>
                      <a:pt x="7" y="14"/>
                    </a:cubicBezTo>
                    <a:cubicBezTo>
                      <a:pt x="5" y="17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2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6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4" y="17"/>
                    </a:cubicBezTo>
                    <a:cubicBezTo>
                      <a:pt x="15" y="17"/>
                      <a:pt x="17" y="16"/>
                      <a:pt x="18" y="15"/>
                    </a:cubicBezTo>
                    <a:cubicBezTo>
                      <a:pt x="20" y="14"/>
                      <a:pt x="20" y="11"/>
                      <a:pt x="19" y="9"/>
                    </a:cubicBezTo>
                    <a:cubicBezTo>
                      <a:pt x="19" y="9"/>
                      <a:pt x="19" y="8"/>
                      <a:pt x="20" y="8"/>
                    </a:cubicBezTo>
                    <a:cubicBezTo>
                      <a:pt x="20" y="7"/>
                      <a:pt x="21" y="6"/>
                      <a:pt x="21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2" y="3"/>
                      <a:pt x="21" y="2"/>
                      <a:pt x="20" y="1"/>
                    </a:cubicBezTo>
                    <a:cubicBezTo>
                      <a:pt x="19" y="0"/>
                      <a:pt x="18" y="0"/>
                      <a:pt x="1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201"/>
              <p:cNvSpPr>
                <a:spLocks noEditPoints="1"/>
              </p:cNvSpPr>
              <p:nvPr/>
            </p:nvSpPr>
            <p:spPr bwMode="auto">
              <a:xfrm>
                <a:off x="3432" y="2091"/>
                <a:ext cx="83" cy="117"/>
              </a:xfrm>
              <a:custGeom>
                <a:avLst/>
                <a:gdLst>
                  <a:gd name="T0" fmla="*/ 27 w 35"/>
                  <a:gd name="T1" fmla="*/ 48 h 49"/>
                  <a:gd name="T2" fmla="*/ 24 w 35"/>
                  <a:gd name="T3" fmla="*/ 44 h 49"/>
                  <a:gd name="T4" fmla="*/ 29 w 35"/>
                  <a:gd name="T5" fmla="*/ 48 h 49"/>
                  <a:gd name="T6" fmla="*/ 22 w 35"/>
                  <a:gd name="T7" fmla="*/ 47 h 49"/>
                  <a:gd name="T8" fmla="*/ 30 w 35"/>
                  <a:gd name="T9" fmla="*/ 48 h 49"/>
                  <a:gd name="T10" fmla="*/ 17 w 35"/>
                  <a:gd name="T11" fmla="*/ 46 h 49"/>
                  <a:gd name="T12" fmla="*/ 14 w 35"/>
                  <a:gd name="T13" fmla="*/ 44 h 49"/>
                  <a:gd name="T14" fmla="*/ 13 w 35"/>
                  <a:gd name="T15" fmla="*/ 40 h 49"/>
                  <a:gd name="T16" fmla="*/ 15 w 35"/>
                  <a:gd name="T17" fmla="*/ 41 h 49"/>
                  <a:gd name="T18" fmla="*/ 12 w 35"/>
                  <a:gd name="T19" fmla="*/ 39 h 49"/>
                  <a:gd name="T20" fmla="*/ 11 w 35"/>
                  <a:gd name="T21" fmla="*/ 38 h 49"/>
                  <a:gd name="T22" fmla="*/ 8 w 35"/>
                  <a:gd name="T23" fmla="*/ 36 h 49"/>
                  <a:gd name="T24" fmla="*/ 7 w 35"/>
                  <a:gd name="T25" fmla="*/ 33 h 49"/>
                  <a:gd name="T26" fmla="*/ 3 w 35"/>
                  <a:gd name="T27" fmla="*/ 29 h 49"/>
                  <a:gd name="T28" fmla="*/ 4 w 35"/>
                  <a:gd name="T29" fmla="*/ 29 h 49"/>
                  <a:gd name="T30" fmla="*/ 5 w 35"/>
                  <a:gd name="T31" fmla="*/ 29 h 49"/>
                  <a:gd name="T32" fmla="*/ 20 w 35"/>
                  <a:gd name="T33" fmla="*/ 29 h 49"/>
                  <a:gd name="T34" fmla="*/ 18 w 35"/>
                  <a:gd name="T35" fmla="*/ 29 h 49"/>
                  <a:gd name="T36" fmla="*/ 24 w 35"/>
                  <a:gd name="T37" fmla="*/ 29 h 49"/>
                  <a:gd name="T38" fmla="*/ 23 w 35"/>
                  <a:gd name="T39" fmla="*/ 32 h 49"/>
                  <a:gd name="T40" fmla="*/ 27 w 35"/>
                  <a:gd name="T41" fmla="*/ 29 h 49"/>
                  <a:gd name="T42" fmla="*/ 29 w 35"/>
                  <a:gd name="T43" fmla="*/ 29 h 49"/>
                  <a:gd name="T44" fmla="*/ 1 w 35"/>
                  <a:gd name="T45" fmla="*/ 29 h 49"/>
                  <a:gd name="T46" fmla="*/ 1 w 35"/>
                  <a:gd name="T47" fmla="*/ 23 h 49"/>
                  <a:gd name="T48" fmla="*/ 3 w 35"/>
                  <a:gd name="T49" fmla="*/ 23 h 49"/>
                  <a:gd name="T50" fmla="*/ 22 w 35"/>
                  <a:gd name="T51" fmla="*/ 21 h 49"/>
                  <a:gd name="T52" fmla="*/ 20 w 35"/>
                  <a:gd name="T53" fmla="*/ 23 h 49"/>
                  <a:gd name="T54" fmla="*/ 23 w 35"/>
                  <a:gd name="T55" fmla="*/ 23 h 49"/>
                  <a:gd name="T56" fmla="*/ 16 w 35"/>
                  <a:gd name="T57" fmla="*/ 23 h 49"/>
                  <a:gd name="T58" fmla="*/ 18 w 35"/>
                  <a:gd name="T59" fmla="*/ 23 h 49"/>
                  <a:gd name="T60" fmla="*/ 26 w 35"/>
                  <a:gd name="T61" fmla="*/ 21 h 49"/>
                  <a:gd name="T62" fmla="*/ 28 w 35"/>
                  <a:gd name="T63" fmla="*/ 21 h 49"/>
                  <a:gd name="T64" fmla="*/ 5 w 35"/>
                  <a:gd name="T65" fmla="*/ 21 h 49"/>
                  <a:gd name="T66" fmla="*/ 1 w 35"/>
                  <a:gd name="T67" fmla="*/ 21 h 49"/>
                  <a:gd name="T68" fmla="*/ 18 w 35"/>
                  <a:gd name="T69" fmla="*/ 15 h 49"/>
                  <a:gd name="T70" fmla="*/ 18 w 35"/>
                  <a:gd name="T71" fmla="*/ 14 h 49"/>
                  <a:gd name="T72" fmla="*/ 30 w 35"/>
                  <a:gd name="T73" fmla="*/ 12 h 49"/>
                  <a:gd name="T74" fmla="*/ 22 w 35"/>
                  <a:gd name="T75" fmla="*/ 10 h 49"/>
                  <a:gd name="T76" fmla="*/ 30 w 35"/>
                  <a:gd name="T77" fmla="*/ 10 h 49"/>
                  <a:gd name="T78" fmla="*/ 23 w 35"/>
                  <a:gd name="T79" fmla="*/ 11 h 49"/>
                  <a:gd name="T80" fmla="*/ 28 w 35"/>
                  <a:gd name="T81" fmla="*/ 9 h 49"/>
                  <a:gd name="T82" fmla="*/ 24 w 35"/>
                  <a:gd name="T83" fmla="*/ 11 h 49"/>
                  <a:gd name="T84" fmla="*/ 33 w 35"/>
                  <a:gd name="T85" fmla="*/ 10 h 49"/>
                  <a:gd name="T86" fmla="*/ 16 w 35"/>
                  <a:gd name="T87" fmla="*/ 15 h 49"/>
                  <a:gd name="T88" fmla="*/ 18 w 35"/>
                  <a:gd name="T89" fmla="*/ 20 h 49"/>
                  <a:gd name="T90" fmla="*/ 14 w 35"/>
                  <a:gd name="T91" fmla="*/ 24 h 49"/>
                  <a:gd name="T92" fmla="*/ 19 w 35"/>
                  <a:gd name="T93" fmla="*/ 28 h 49"/>
                  <a:gd name="T94" fmla="*/ 17 w 35"/>
                  <a:gd name="T95" fmla="*/ 32 h 49"/>
                  <a:gd name="T96" fmla="*/ 8 w 35"/>
                  <a:gd name="T97" fmla="*/ 28 h 49"/>
                  <a:gd name="T98" fmla="*/ 3 w 35"/>
                  <a:gd name="T99" fmla="*/ 25 h 49"/>
                  <a:gd name="T100" fmla="*/ 4 w 35"/>
                  <a:gd name="T101" fmla="*/ 20 h 49"/>
                  <a:gd name="T102" fmla="*/ 26 w 35"/>
                  <a:gd name="T103" fmla="*/ 0 h 49"/>
                  <a:gd name="T104" fmla="*/ 2 w 35"/>
                  <a:gd name="T105" fmla="*/ 15 h 49"/>
                  <a:gd name="T106" fmla="*/ 0 w 35"/>
                  <a:gd name="T107" fmla="*/ 24 h 49"/>
                  <a:gd name="T108" fmla="*/ 2 w 35"/>
                  <a:gd name="T109" fmla="*/ 24 h 49"/>
                  <a:gd name="T110" fmla="*/ 1 w 35"/>
                  <a:gd name="T111" fmla="*/ 34 h 49"/>
                  <a:gd name="T112" fmla="*/ 28 w 35"/>
                  <a:gd name="T113" fmla="*/ 49 h 49"/>
                  <a:gd name="T114" fmla="*/ 35 w 35"/>
                  <a:gd name="T115" fmla="*/ 43 h 49"/>
                  <a:gd name="T116" fmla="*/ 28 w 35"/>
                  <a:gd name="T117" fmla="*/ 33 h 49"/>
                  <a:gd name="T118" fmla="*/ 29 w 35"/>
                  <a:gd name="T119" fmla="*/ 23 h 49"/>
                  <a:gd name="T120" fmla="*/ 21 w 35"/>
                  <a:gd name="T121" fmla="*/ 15 h 49"/>
                  <a:gd name="T122" fmla="*/ 34 w 35"/>
                  <a:gd name="T123" fmla="*/ 12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5" h="49">
                    <a:moveTo>
                      <a:pt x="32" y="48"/>
                    </a:moveTo>
                    <a:cubicBezTo>
                      <a:pt x="32" y="47"/>
                      <a:pt x="33" y="46"/>
                      <a:pt x="33" y="45"/>
                    </a:cubicBezTo>
                    <a:cubicBezTo>
                      <a:pt x="33" y="46"/>
                      <a:pt x="33" y="47"/>
                      <a:pt x="33" y="47"/>
                    </a:cubicBezTo>
                    <a:cubicBezTo>
                      <a:pt x="33" y="48"/>
                      <a:pt x="32" y="48"/>
                      <a:pt x="32" y="48"/>
                    </a:cubicBezTo>
                    <a:moveTo>
                      <a:pt x="27" y="45"/>
                    </a:moveTo>
                    <a:cubicBezTo>
                      <a:pt x="27" y="45"/>
                      <a:pt x="28" y="45"/>
                      <a:pt x="28" y="44"/>
                    </a:cubicBezTo>
                    <a:cubicBezTo>
                      <a:pt x="28" y="46"/>
                      <a:pt x="27" y="47"/>
                      <a:pt x="27" y="48"/>
                    </a:cubicBezTo>
                    <a:cubicBezTo>
                      <a:pt x="26" y="48"/>
                      <a:pt x="25" y="48"/>
                      <a:pt x="25" y="48"/>
                    </a:cubicBezTo>
                    <a:cubicBezTo>
                      <a:pt x="25" y="47"/>
                      <a:pt x="26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moveTo>
                      <a:pt x="24" y="48"/>
                    </a:moveTo>
                    <a:cubicBezTo>
                      <a:pt x="24" y="48"/>
                      <a:pt x="23" y="47"/>
                      <a:pt x="23" y="47"/>
                    </a:cubicBezTo>
                    <a:cubicBezTo>
                      <a:pt x="23" y="46"/>
                      <a:pt x="23" y="45"/>
                      <a:pt x="24" y="44"/>
                    </a:cubicBezTo>
                    <a:cubicBezTo>
                      <a:pt x="24" y="44"/>
                      <a:pt x="24" y="44"/>
                      <a:pt x="24" y="44"/>
                    </a:cubicBezTo>
                    <a:cubicBezTo>
                      <a:pt x="25" y="44"/>
                      <a:pt x="25" y="44"/>
                      <a:pt x="26" y="44"/>
                    </a:cubicBezTo>
                    <a:cubicBezTo>
                      <a:pt x="25" y="45"/>
                      <a:pt x="25" y="46"/>
                      <a:pt x="24" y="48"/>
                    </a:cubicBezTo>
                    <a:moveTo>
                      <a:pt x="28" y="48"/>
                    </a:moveTo>
                    <a:cubicBezTo>
                      <a:pt x="28" y="48"/>
                      <a:pt x="27" y="48"/>
                      <a:pt x="27" y="48"/>
                    </a:cubicBezTo>
                    <a:cubicBezTo>
                      <a:pt x="28" y="47"/>
                      <a:pt x="28" y="45"/>
                      <a:pt x="29" y="44"/>
                    </a:cubicBezTo>
                    <a:cubicBezTo>
                      <a:pt x="30" y="44"/>
                      <a:pt x="31" y="44"/>
                      <a:pt x="31" y="44"/>
                    </a:cubicBezTo>
                    <a:cubicBezTo>
                      <a:pt x="30" y="45"/>
                      <a:pt x="30" y="46"/>
                      <a:pt x="29" y="48"/>
                    </a:cubicBezTo>
                    <a:cubicBezTo>
                      <a:pt x="29" y="48"/>
                      <a:pt x="28" y="48"/>
                      <a:pt x="28" y="48"/>
                    </a:cubicBezTo>
                    <a:moveTo>
                      <a:pt x="22" y="47"/>
                    </a:moveTo>
                    <a:cubicBezTo>
                      <a:pt x="21" y="47"/>
                      <a:pt x="21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2" y="44"/>
                      <a:pt x="22" y="44"/>
                      <a:pt x="22" y="44"/>
                    </a:cubicBezTo>
                    <a:cubicBezTo>
                      <a:pt x="22" y="44"/>
                      <a:pt x="23" y="44"/>
                      <a:pt x="24" y="44"/>
                    </a:cubicBezTo>
                    <a:cubicBezTo>
                      <a:pt x="23" y="45"/>
                      <a:pt x="22" y="46"/>
                      <a:pt x="22" y="47"/>
                    </a:cubicBezTo>
                    <a:moveTo>
                      <a:pt x="20" y="47"/>
                    </a:moveTo>
                    <a:cubicBezTo>
                      <a:pt x="19" y="46"/>
                      <a:pt x="18" y="46"/>
                      <a:pt x="18" y="46"/>
                    </a:cubicBezTo>
                    <a:cubicBezTo>
                      <a:pt x="18" y="45"/>
                      <a:pt x="19" y="44"/>
                      <a:pt x="19" y="43"/>
                    </a:cubicBezTo>
                    <a:cubicBezTo>
                      <a:pt x="20" y="43"/>
                      <a:pt x="21" y="44"/>
                      <a:pt x="21" y="44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7"/>
                      <a:pt x="20" y="47"/>
                      <a:pt x="20" y="47"/>
                    </a:cubicBezTo>
                    <a:moveTo>
                      <a:pt x="30" y="48"/>
                    </a:moveTo>
                    <a:cubicBezTo>
                      <a:pt x="30" y="46"/>
                      <a:pt x="31" y="45"/>
                      <a:pt x="32" y="44"/>
                    </a:cubicBezTo>
                    <a:cubicBezTo>
                      <a:pt x="33" y="44"/>
                      <a:pt x="33" y="43"/>
                      <a:pt x="33" y="43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3" y="45"/>
                      <a:pt x="32" y="46"/>
                      <a:pt x="31" y="48"/>
                    </a:cubicBezTo>
                    <a:cubicBezTo>
                      <a:pt x="31" y="48"/>
                      <a:pt x="30" y="48"/>
                      <a:pt x="30" y="48"/>
                    </a:cubicBezTo>
                    <a:moveTo>
                      <a:pt x="17" y="46"/>
                    </a:moveTo>
                    <a:cubicBezTo>
                      <a:pt x="17" y="45"/>
                      <a:pt x="17" y="45"/>
                      <a:pt x="16" y="45"/>
                    </a:cubicBezTo>
                    <a:cubicBezTo>
                      <a:pt x="17" y="44"/>
                      <a:pt x="17" y="43"/>
                      <a:pt x="18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18" y="44"/>
                      <a:pt x="18" y="45"/>
                      <a:pt x="17" y="46"/>
                    </a:cubicBezTo>
                    <a:cubicBezTo>
                      <a:pt x="17" y="46"/>
                      <a:pt x="17" y="46"/>
                      <a:pt x="17" y="46"/>
                    </a:cubicBezTo>
                    <a:moveTo>
                      <a:pt x="16" y="45"/>
                    </a:moveTo>
                    <a:cubicBezTo>
                      <a:pt x="15" y="45"/>
                      <a:pt x="15" y="44"/>
                      <a:pt x="14" y="44"/>
                    </a:cubicBezTo>
                    <a:cubicBezTo>
                      <a:pt x="15" y="43"/>
                      <a:pt x="15" y="43"/>
                      <a:pt x="16" y="42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16" y="42"/>
                      <a:pt x="17" y="42"/>
                      <a:pt x="17" y="42"/>
                    </a:cubicBezTo>
                    <a:cubicBezTo>
                      <a:pt x="17" y="43"/>
                      <a:pt x="16" y="44"/>
                      <a:pt x="16" y="45"/>
                    </a:cubicBezTo>
                    <a:moveTo>
                      <a:pt x="14" y="44"/>
                    </a:moveTo>
                    <a:cubicBezTo>
                      <a:pt x="13" y="43"/>
                      <a:pt x="12" y="42"/>
                      <a:pt x="12" y="42"/>
                    </a:cubicBezTo>
                    <a:cubicBezTo>
                      <a:pt x="12" y="41"/>
                      <a:pt x="12" y="40"/>
                      <a:pt x="13" y="40"/>
                    </a:cubicBezTo>
                    <a:cubicBezTo>
                      <a:pt x="13" y="40"/>
                      <a:pt x="14" y="40"/>
                      <a:pt x="14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1"/>
                      <a:pt x="13" y="42"/>
                      <a:pt x="13" y="43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2"/>
                      <a:pt x="14" y="42"/>
                      <a:pt x="15" y="41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15" y="42"/>
                      <a:pt x="14" y="43"/>
                      <a:pt x="14" y="44"/>
                    </a:cubicBezTo>
                    <a:moveTo>
                      <a:pt x="11" y="41"/>
                    </a:moveTo>
                    <a:cubicBezTo>
                      <a:pt x="11" y="41"/>
                      <a:pt x="11" y="41"/>
                      <a:pt x="10" y="40"/>
                    </a:cubicBezTo>
                    <a:cubicBezTo>
                      <a:pt x="11" y="40"/>
                      <a:pt x="11" y="39"/>
                      <a:pt x="11" y="38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2" y="40"/>
                      <a:pt x="12" y="41"/>
                      <a:pt x="11" y="41"/>
                    </a:cubicBezTo>
                    <a:moveTo>
                      <a:pt x="10" y="40"/>
                    </a:moveTo>
                    <a:cubicBezTo>
                      <a:pt x="10" y="39"/>
                      <a:pt x="9" y="39"/>
                      <a:pt x="9" y="39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11" y="37"/>
                      <a:pt x="11" y="37"/>
                      <a:pt x="11" y="38"/>
                    </a:cubicBezTo>
                    <a:cubicBezTo>
                      <a:pt x="11" y="39"/>
                      <a:pt x="10" y="39"/>
                      <a:pt x="10" y="40"/>
                    </a:cubicBezTo>
                    <a:moveTo>
                      <a:pt x="9" y="38"/>
                    </a:moveTo>
                    <a:cubicBezTo>
                      <a:pt x="9" y="38"/>
                      <a:pt x="8" y="37"/>
                      <a:pt x="8" y="37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35"/>
                      <a:pt x="10" y="36"/>
                      <a:pt x="10" y="36"/>
                    </a:cubicBezTo>
                    <a:cubicBezTo>
                      <a:pt x="9" y="38"/>
                      <a:pt x="9" y="38"/>
                      <a:pt x="9" y="38"/>
                    </a:cubicBezTo>
                    <a:moveTo>
                      <a:pt x="8" y="36"/>
                    </a:moveTo>
                    <a:cubicBezTo>
                      <a:pt x="7" y="35"/>
                      <a:pt x="7" y="35"/>
                      <a:pt x="7" y="35"/>
                    </a:cubicBezTo>
                    <a:cubicBezTo>
                      <a:pt x="8" y="34"/>
                      <a:pt x="8" y="34"/>
                      <a:pt x="8" y="33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8" y="36"/>
                      <a:pt x="8" y="36"/>
                      <a:pt x="8" y="36"/>
                    </a:cubicBezTo>
                    <a:moveTo>
                      <a:pt x="7" y="34"/>
                    </a:moveTo>
                    <a:cubicBezTo>
                      <a:pt x="7" y="33"/>
                      <a:pt x="7" y="33"/>
                      <a:pt x="7" y="33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7" y="31"/>
                      <a:pt x="7" y="31"/>
                      <a:pt x="7" y="30"/>
                    </a:cubicBezTo>
                    <a:cubicBezTo>
                      <a:pt x="7" y="31"/>
                      <a:pt x="8" y="32"/>
                      <a:pt x="8" y="33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7" y="33"/>
                      <a:pt x="7" y="34"/>
                      <a:pt x="7" y="34"/>
                    </a:cubicBezTo>
                    <a:moveTo>
                      <a:pt x="3" y="29"/>
                    </a:moveTo>
                    <a:cubicBezTo>
                      <a:pt x="3" y="29"/>
                      <a:pt x="3" y="29"/>
                      <a:pt x="3" y="29"/>
                    </a:cubicBezTo>
                    <a:cubicBezTo>
                      <a:pt x="3" y="31"/>
                      <a:pt x="2" y="32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3" y="29"/>
                      <a:pt x="3" y="29"/>
                      <a:pt x="3" y="29"/>
                    </a:cubicBezTo>
                    <a:moveTo>
                      <a:pt x="2" y="33"/>
                    </a:moveTo>
                    <a:cubicBezTo>
                      <a:pt x="3" y="32"/>
                      <a:pt x="3" y="31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5" y="29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4" y="31"/>
                      <a:pt x="4" y="32"/>
                      <a:pt x="3" y="33"/>
                    </a:cubicBezTo>
                    <a:cubicBezTo>
                      <a:pt x="2" y="33"/>
                      <a:pt x="2" y="33"/>
                      <a:pt x="2" y="33"/>
                    </a:cubicBezTo>
                    <a:moveTo>
                      <a:pt x="4" y="33"/>
                    </a:moveTo>
                    <a:cubicBezTo>
                      <a:pt x="4" y="32"/>
                      <a:pt x="5" y="31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30"/>
                      <a:pt x="6" y="31"/>
                      <a:pt x="6" y="32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4" y="33"/>
                      <a:pt x="4" y="33"/>
                      <a:pt x="4" y="33"/>
                    </a:cubicBezTo>
                    <a:moveTo>
                      <a:pt x="19" y="32"/>
                    </a:moveTo>
                    <a:cubicBezTo>
                      <a:pt x="19" y="32"/>
                      <a:pt x="19" y="32"/>
                      <a:pt x="19" y="32"/>
                    </a:cubicBezTo>
                    <a:cubicBezTo>
                      <a:pt x="19" y="31"/>
                      <a:pt x="20" y="30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1" y="29"/>
                      <a:pt x="21" y="29"/>
                      <a:pt x="22" y="29"/>
                    </a:cubicBezTo>
                    <a:cubicBezTo>
                      <a:pt x="21" y="30"/>
                      <a:pt x="21" y="31"/>
                      <a:pt x="20" y="32"/>
                    </a:cubicBezTo>
                    <a:cubicBezTo>
                      <a:pt x="19" y="32"/>
                      <a:pt x="19" y="32"/>
                      <a:pt x="19" y="32"/>
                    </a:cubicBezTo>
                    <a:moveTo>
                      <a:pt x="18" y="32"/>
                    </a:move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0"/>
                      <a:pt x="18" y="30"/>
                      <a:pt x="18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20" y="29"/>
                    </a:cubicBezTo>
                    <a:cubicBezTo>
                      <a:pt x="19" y="30"/>
                      <a:pt x="19" y="31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moveTo>
                      <a:pt x="21" y="32"/>
                    </a:moveTo>
                    <a:cubicBezTo>
                      <a:pt x="21" y="31"/>
                      <a:pt x="22" y="30"/>
                      <a:pt x="22" y="29"/>
                    </a:cubicBezTo>
                    <a:cubicBezTo>
                      <a:pt x="23" y="29"/>
                      <a:pt x="24" y="29"/>
                      <a:pt x="24" y="29"/>
                    </a:cubicBezTo>
                    <a:cubicBezTo>
                      <a:pt x="23" y="30"/>
                      <a:pt x="23" y="31"/>
                      <a:pt x="22" y="32"/>
                    </a:cubicBezTo>
                    <a:cubicBezTo>
                      <a:pt x="21" y="32"/>
                      <a:pt x="21" y="32"/>
                      <a:pt x="21" y="32"/>
                    </a:cubicBezTo>
                    <a:moveTo>
                      <a:pt x="17" y="30"/>
                    </a:moveTo>
                    <a:cubicBezTo>
                      <a:pt x="16" y="30"/>
                      <a:pt x="16" y="29"/>
                      <a:pt x="16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30"/>
                      <a:pt x="17" y="30"/>
                    </a:cubicBezTo>
                    <a:moveTo>
                      <a:pt x="23" y="32"/>
                    </a:moveTo>
                    <a:cubicBezTo>
                      <a:pt x="23" y="31"/>
                      <a:pt x="24" y="30"/>
                      <a:pt x="25" y="29"/>
                    </a:cubicBezTo>
                    <a:cubicBezTo>
                      <a:pt x="25" y="29"/>
                      <a:pt x="26" y="29"/>
                      <a:pt x="26" y="29"/>
                    </a:cubicBezTo>
                    <a:cubicBezTo>
                      <a:pt x="25" y="30"/>
                      <a:pt x="25" y="31"/>
                      <a:pt x="24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3" y="32"/>
                      <a:pt x="23" y="32"/>
                      <a:pt x="23" y="32"/>
                    </a:cubicBezTo>
                    <a:moveTo>
                      <a:pt x="25" y="32"/>
                    </a:moveTo>
                    <a:cubicBezTo>
                      <a:pt x="25" y="31"/>
                      <a:pt x="26" y="30"/>
                      <a:pt x="27" y="29"/>
                    </a:cubicBezTo>
                    <a:cubicBezTo>
                      <a:pt x="27" y="29"/>
                      <a:pt x="28" y="29"/>
                      <a:pt x="28" y="29"/>
                    </a:cubicBezTo>
                    <a:cubicBezTo>
                      <a:pt x="28" y="30"/>
                      <a:pt x="27" y="30"/>
                      <a:pt x="27" y="31"/>
                    </a:cubicBezTo>
                    <a:cubicBezTo>
                      <a:pt x="26" y="32"/>
                      <a:pt x="26" y="32"/>
                      <a:pt x="26" y="32"/>
                    </a:cubicBezTo>
                    <a:cubicBezTo>
                      <a:pt x="25" y="32"/>
                      <a:pt x="25" y="32"/>
                      <a:pt x="25" y="32"/>
                    </a:cubicBezTo>
                    <a:moveTo>
                      <a:pt x="27" y="32"/>
                    </a:moveTo>
                    <a:cubicBezTo>
                      <a:pt x="27" y="31"/>
                      <a:pt x="27" y="31"/>
                      <a:pt x="27" y="31"/>
                    </a:cubicBezTo>
                    <a:cubicBezTo>
                      <a:pt x="28" y="31"/>
                      <a:pt x="28" y="30"/>
                      <a:pt x="29" y="29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8" y="32"/>
                      <a:pt x="28" y="32"/>
                      <a:pt x="28" y="32"/>
                    </a:cubicBezTo>
                    <a:cubicBezTo>
                      <a:pt x="27" y="32"/>
                      <a:pt x="27" y="32"/>
                      <a:pt x="27" y="32"/>
                    </a:cubicBezTo>
                    <a:moveTo>
                      <a:pt x="1" y="29"/>
                    </a:move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" y="29"/>
                      <a:pt x="1" y="29"/>
                      <a:pt x="1" y="29"/>
                    </a:cubicBezTo>
                    <a:moveTo>
                      <a:pt x="1" y="23"/>
                    </a:moveTo>
                    <a:cubicBezTo>
                      <a:pt x="2" y="21"/>
                      <a:pt x="2" y="21"/>
                      <a:pt x="2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1" y="23"/>
                      <a:pt x="1" y="23"/>
                      <a:pt x="1" y="23"/>
                    </a:cubicBezTo>
                    <a:moveTo>
                      <a:pt x="3" y="23"/>
                    </a:moveTo>
                    <a:cubicBezTo>
                      <a:pt x="4" y="21"/>
                      <a:pt x="4" y="21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4" y="22"/>
                      <a:pt x="4" y="22"/>
                      <a:pt x="4" y="23"/>
                    </a:cubicBezTo>
                    <a:cubicBezTo>
                      <a:pt x="3" y="23"/>
                      <a:pt x="3" y="23"/>
                      <a:pt x="3" y="23"/>
                    </a:cubicBezTo>
                    <a:moveTo>
                      <a:pt x="22" y="21"/>
                    </a:moveTo>
                    <a:cubicBezTo>
                      <a:pt x="23" y="21"/>
                      <a:pt x="23" y="21"/>
                      <a:pt x="23" y="21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1" y="23"/>
                      <a:pt x="21" y="23"/>
                      <a:pt x="20" y="23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2" y="21"/>
                      <a:pt x="22" y="21"/>
                      <a:pt x="22" y="21"/>
                    </a:cubicBezTo>
                    <a:moveTo>
                      <a:pt x="18" y="23"/>
                    </a:moveTo>
                    <a:cubicBezTo>
                      <a:pt x="18" y="23"/>
                      <a:pt x="18" y="23"/>
                      <a:pt x="18" y="23"/>
                    </a:cubicBezTo>
                    <a:cubicBezTo>
                      <a:pt x="19" y="22"/>
                      <a:pt x="19" y="22"/>
                      <a:pt x="20" y="21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3"/>
                      <a:pt x="18" y="23"/>
                      <a:pt x="18" y="23"/>
                    </a:cubicBezTo>
                    <a:moveTo>
                      <a:pt x="22" y="23"/>
                    </a:move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5" y="21"/>
                      <a:pt x="25" y="21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23" y="23"/>
                      <a:pt x="23" y="23"/>
                      <a:pt x="22" y="23"/>
                    </a:cubicBezTo>
                    <a:moveTo>
                      <a:pt x="15" y="23"/>
                    </a:moveTo>
                    <a:cubicBezTo>
                      <a:pt x="15" y="23"/>
                      <a:pt x="15" y="23"/>
                      <a:pt x="15" y="23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6" y="21"/>
                      <a:pt x="17" y="21"/>
                      <a:pt x="17" y="21"/>
                    </a:cubicBezTo>
                    <a:cubicBezTo>
                      <a:pt x="17" y="22"/>
                      <a:pt x="16" y="22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2"/>
                      <a:pt x="17" y="22"/>
                      <a:pt x="18" y="2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9" y="22"/>
                      <a:pt x="18" y="22"/>
                      <a:pt x="18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7" y="23"/>
                      <a:pt x="16" y="23"/>
                      <a:pt x="15" y="23"/>
                    </a:cubicBezTo>
                    <a:moveTo>
                      <a:pt x="15" y="22"/>
                    </a:move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2"/>
                      <a:pt x="15" y="22"/>
                      <a:pt x="15" y="22"/>
                    </a:cubicBezTo>
                    <a:moveTo>
                      <a:pt x="24" y="23"/>
                    </a:moveTo>
                    <a:cubicBezTo>
                      <a:pt x="26" y="21"/>
                      <a:pt x="26" y="21"/>
                      <a:pt x="26" y="21"/>
                    </a:cubicBezTo>
                    <a:cubicBezTo>
                      <a:pt x="27" y="21"/>
                      <a:pt x="28" y="21"/>
                      <a:pt x="28" y="21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27" y="23"/>
                      <a:pt x="27" y="23"/>
                      <a:pt x="26" y="23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5" y="23"/>
                      <a:pt x="25" y="23"/>
                      <a:pt x="24" y="23"/>
                    </a:cubicBezTo>
                    <a:moveTo>
                      <a:pt x="4" y="23"/>
                    </a:moveTo>
                    <a:cubicBezTo>
                      <a:pt x="5" y="22"/>
                      <a:pt x="5" y="22"/>
                      <a:pt x="5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6" y="22"/>
                      <a:pt x="6" y="23"/>
                    </a:cubicBezTo>
                    <a:cubicBezTo>
                      <a:pt x="4" y="23"/>
                      <a:pt x="4" y="23"/>
                      <a:pt x="4" y="23"/>
                    </a:cubicBezTo>
                    <a:moveTo>
                      <a:pt x="1" y="21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9"/>
                      <a:pt x="1" y="20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moveTo>
                      <a:pt x="17" y="14"/>
                    </a:move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4"/>
                      <a:pt x="17" y="14"/>
                      <a:pt x="17" y="14"/>
                    </a:cubicBezTo>
                    <a:moveTo>
                      <a:pt x="18" y="15"/>
                    </a:moveTo>
                    <a:cubicBezTo>
                      <a:pt x="17" y="15"/>
                      <a:pt x="17" y="15"/>
                      <a:pt x="17" y="15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9" y="12"/>
                      <a:pt x="19" y="12"/>
                      <a:pt x="20" y="11"/>
                    </a:cubicBezTo>
                    <a:cubicBezTo>
                      <a:pt x="19" y="12"/>
                      <a:pt x="19" y="13"/>
                      <a:pt x="19" y="13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5"/>
                      <a:pt x="18" y="15"/>
                      <a:pt x="18" y="15"/>
                    </a:cubicBezTo>
                    <a:moveTo>
                      <a:pt x="31" y="13"/>
                    </a:moveTo>
                    <a:cubicBezTo>
                      <a:pt x="31" y="13"/>
                      <a:pt x="31" y="13"/>
                      <a:pt x="31" y="1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1" y="13"/>
                      <a:pt x="31" y="13"/>
                      <a:pt x="31" y="13"/>
                    </a:cubicBezTo>
                    <a:moveTo>
                      <a:pt x="30" y="12"/>
                    </a:moveTo>
                    <a:cubicBezTo>
                      <a:pt x="29" y="12"/>
                      <a:pt x="29" y="12"/>
                      <a:pt x="29" y="12"/>
                    </a:cubicBezTo>
                    <a:cubicBezTo>
                      <a:pt x="30" y="11"/>
                      <a:pt x="31" y="11"/>
                      <a:pt x="31" y="10"/>
                    </a:cubicBezTo>
                    <a:cubicBezTo>
                      <a:pt x="31" y="10"/>
                      <a:pt x="32" y="10"/>
                      <a:pt x="32" y="11"/>
                    </a:cubicBezTo>
                    <a:cubicBezTo>
                      <a:pt x="30" y="12"/>
                      <a:pt x="30" y="12"/>
                      <a:pt x="30" y="12"/>
                    </a:cubicBezTo>
                    <a:moveTo>
                      <a:pt x="19" y="13"/>
                    </a:moveTo>
                    <a:cubicBezTo>
                      <a:pt x="20" y="12"/>
                      <a:pt x="20" y="11"/>
                      <a:pt x="20" y="11"/>
                    </a:cubicBezTo>
                    <a:cubicBezTo>
                      <a:pt x="21" y="10"/>
                      <a:pt x="21" y="10"/>
                      <a:pt x="22" y="10"/>
                    </a:cubicBezTo>
                    <a:cubicBezTo>
                      <a:pt x="21" y="11"/>
                      <a:pt x="21" y="11"/>
                      <a:pt x="21" y="12"/>
                    </a:cubicBezTo>
                    <a:cubicBezTo>
                      <a:pt x="20" y="12"/>
                      <a:pt x="20" y="13"/>
                      <a:pt x="19" y="13"/>
                    </a:cubicBezTo>
                    <a:moveTo>
                      <a:pt x="29" y="12"/>
                    </a:moveTo>
                    <a:cubicBezTo>
                      <a:pt x="29" y="12"/>
                      <a:pt x="28" y="11"/>
                      <a:pt x="28" y="11"/>
                    </a:cubicBezTo>
                    <a:cubicBezTo>
                      <a:pt x="28" y="11"/>
                      <a:pt x="28" y="10"/>
                      <a:pt x="29" y="10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30" y="9"/>
                      <a:pt x="30" y="10"/>
                      <a:pt x="30" y="10"/>
                    </a:cubicBezTo>
                    <a:cubicBezTo>
                      <a:pt x="30" y="10"/>
                      <a:pt x="29" y="11"/>
                      <a:pt x="29" y="12"/>
                    </a:cubicBezTo>
                    <a:moveTo>
                      <a:pt x="22" y="12"/>
                    </a:moveTo>
                    <a:cubicBezTo>
                      <a:pt x="22" y="11"/>
                      <a:pt x="22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3" y="10"/>
                      <a:pt x="23" y="9"/>
                      <a:pt x="24" y="9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2" y="11"/>
                      <a:pt x="22" y="11"/>
                      <a:pt x="22" y="12"/>
                    </a:cubicBezTo>
                    <a:moveTo>
                      <a:pt x="27" y="11"/>
                    </a:moveTo>
                    <a:cubicBezTo>
                      <a:pt x="27" y="11"/>
                      <a:pt x="26" y="11"/>
                      <a:pt x="26" y="11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28" y="9"/>
                      <a:pt x="28" y="9"/>
                      <a:pt x="29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8" y="10"/>
                      <a:pt x="27" y="11"/>
                      <a:pt x="27" y="11"/>
                    </a:cubicBezTo>
                    <a:moveTo>
                      <a:pt x="24" y="11"/>
                    </a:moveTo>
                    <a:cubicBezTo>
                      <a:pt x="25" y="9"/>
                      <a:pt x="25" y="9"/>
                      <a:pt x="25" y="9"/>
                    </a:cubicBezTo>
                    <a:cubicBezTo>
                      <a:pt x="25" y="9"/>
                      <a:pt x="26" y="9"/>
                      <a:pt x="27" y="9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moveTo>
                      <a:pt x="7" y="16"/>
                    </a:moveTo>
                    <a:cubicBezTo>
                      <a:pt x="8" y="15"/>
                      <a:pt x="8" y="15"/>
                      <a:pt x="8" y="15"/>
                    </a:cubicBezTo>
                    <a:cubicBezTo>
                      <a:pt x="9" y="10"/>
                      <a:pt x="13" y="5"/>
                      <a:pt x="19" y="3"/>
                    </a:cubicBezTo>
                    <a:cubicBezTo>
                      <a:pt x="21" y="2"/>
                      <a:pt x="23" y="1"/>
                      <a:pt x="26" y="1"/>
                    </a:cubicBezTo>
                    <a:cubicBezTo>
                      <a:pt x="28" y="1"/>
                      <a:pt x="31" y="2"/>
                      <a:pt x="33" y="3"/>
                    </a:cubicBezTo>
                    <a:cubicBezTo>
                      <a:pt x="33" y="5"/>
                      <a:pt x="33" y="8"/>
                      <a:pt x="33" y="10"/>
                    </a:cubicBezTo>
                    <a:cubicBezTo>
                      <a:pt x="31" y="9"/>
                      <a:pt x="29" y="8"/>
                      <a:pt x="26" y="8"/>
                    </a:cubicBezTo>
                    <a:cubicBezTo>
                      <a:pt x="25" y="8"/>
                      <a:pt x="24" y="8"/>
                      <a:pt x="23" y="8"/>
                    </a:cubicBezTo>
                    <a:cubicBezTo>
                      <a:pt x="20" y="9"/>
                      <a:pt x="17" y="12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7" y="16"/>
                      <a:pt x="19" y="16"/>
                      <a:pt x="21" y="16"/>
                    </a:cubicBezTo>
                    <a:cubicBezTo>
                      <a:pt x="23" y="16"/>
                      <a:pt x="25" y="16"/>
                      <a:pt x="28" y="16"/>
                    </a:cubicBezTo>
                    <a:cubicBezTo>
                      <a:pt x="28" y="16"/>
                      <a:pt x="28" y="16"/>
                      <a:pt x="28" y="16"/>
                    </a:cubicBezTo>
                    <a:cubicBezTo>
                      <a:pt x="28" y="17"/>
                      <a:pt x="29" y="19"/>
                      <a:pt x="29" y="20"/>
                    </a:cubicBezTo>
                    <a:cubicBezTo>
                      <a:pt x="26" y="20"/>
                      <a:pt x="24" y="20"/>
                      <a:pt x="22" y="20"/>
                    </a:cubicBezTo>
                    <a:cubicBezTo>
                      <a:pt x="21" y="20"/>
                      <a:pt x="20" y="20"/>
                      <a:pt x="18" y="20"/>
                    </a:cubicBezTo>
                    <a:cubicBezTo>
                      <a:pt x="17" y="20"/>
                      <a:pt x="16" y="20"/>
                      <a:pt x="14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2"/>
                      <a:pt x="14" y="23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5" y="24"/>
                      <a:pt x="17" y="24"/>
                      <a:pt x="19" y="24"/>
                    </a:cubicBezTo>
                    <a:cubicBezTo>
                      <a:pt x="20" y="24"/>
                      <a:pt x="20" y="24"/>
                      <a:pt x="21" y="24"/>
                    </a:cubicBezTo>
                    <a:cubicBezTo>
                      <a:pt x="24" y="24"/>
                      <a:pt x="27" y="24"/>
                      <a:pt x="28" y="24"/>
                    </a:cubicBezTo>
                    <a:cubicBezTo>
                      <a:pt x="29" y="25"/>
                      <a:pt x="29" y="26"/>
                      <a:pt x="29" y="28"/>
                    </a:cubicBezTo>
                    <a:cubicBezTo>
                      <a:pt x="26" y="28"/>
                      <a:pt x="24" y="28"/>
                      <a:pt x="22" y="28"/>
                    </a:cubicBezTo>
                    <a:cubicBezTo>
                      <a:pt x="21" y="28"/>
                      <a:pt x="20" y="28"/>
                      <a:pt x="19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5" y="30"/>
                      <a:pt x="16" y="31"/>
                      <a:pt x="17" y="32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19" y="36"/>
                      <a:pt x="22" y="38"/>
                      <a:pt x="26" y="38"/>
                    </a:cubicBezTo>
                    <a:cubicBezTo>
                      <a:pt x="29" y="38"/>
                      <a:pt x="32" y="37"/>
                      <a:pt x="34" y="36"/>
                    </a:cubicBezTo>
                    <a:cubicBezTo>
                      <a:pt x="34" y="38"/>
                      <a:pt x="34" y="40"/>
                      <a:pt x="34" y="42"/>
                    </a:cubicBezTo>
                    <a:cubicBezTo>
                      <a:pt x="32" y="43"/>
                      <a:pt x="29" y="43"/>
                      <a:pt x="27" y="43"/>
                    </a:cubicBezTo>
                    <a:cubicBezTo>
                      <a:pt x="22" y="43"/>
                      <a:pt x="17" y="42"/>
                      <a:pt x="15" y="40"/>
                    </a:cubicBezTo>
                    <a:cubicBezTo>
                      <a:pt x="11" y="37"/>
                      <a:pt x="9" y="33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6" y="28"/>
                      <a:pt x="4" y="28"/>
                      <a:pt x="3" y="28"/>
                    </a:cubicBezTo>
                    <a:cubicBezTo>
                      <a:pt x="3" y="28"/>
                      <a:pt x="3" y="28"/>
                      <a:pt x="2" y="28"/>
                    </a:cubicBezTo>
                    <a:cubicBezTo>
                      <a:pt x="2" y="27"/>
                      <a:pt x="2" y="26"/>
                      <a:pt x="3" y="25"/>
                    </a:cubicBezTo>
                    <a:cubicBezTo>
                      <a:pt x="4" y="25"/>
                      <a:pt x="5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3"/>
                      <a:pt x="7" y="22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5" y="20"/>
                      <a:pt x="5" y="20"/>
                      <a:pt x="4" y="20"/>
                    </a:cubicBezTo>
                    <a:cubicBezTo>
                      <a:pt x="3" y="20"/>
                      <a:pt x="3" y="20"/>
                      <a:pt x="2" y="20"/>
                    </a:cubicBezTo>
                    <a:cubicBezTo>
                      <a:pt x="2" y="19"/>
                      <a:pt x="2" y="17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moveTo>
                      <a:pt x="26" y="0"/>
                    </a:moveTo>
                    <a:cubicBezTo>
                      <a:pt x="23" y="0"/>
                      <a:pt x="21" y="1"/>
                      <a:pt x="18" y="2"/>
                    </a:cubicBezTo>
                    <a:cubicBezTo>
                      <a:pt x="11" y="5"/>
                      <a:pt x="8" y="11"/>
                      <a:pt x="7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3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4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5" y="24"/>
                      <a:pt x="3" y="24"/>
                      <a:pt x="2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3" y="34"/>
                      <a:pt x="5" y="34"/>
                      <a:pt x="6" y="34"/>
                    </a:cubicBezTo>
                    <a:cubicBezTo>
                      <a:pt x="7" y="37"/>
                      <a:pt x="11" y="49"/>
                      <a:pt x="28" y="49"/>
                    </a:cubicBezTo>
                    <a:cubicBezTo>
                      <a:pt x="30" y="49"/>
                      <a:pt x="32" y="49"/>
                      <a:pt x="34" y="48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34" y="47"/>
                      <a:pt x="34" y="46"/>
                      <a:pt x="34" y="44"/>
                    </a:cubicBezTo>
                    <a:cubicBezTo>
                      <a:pt x="35" y="44"/>
                      <a:pt x="35" y="43"/>
                      <a:pt x="35" y="43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35" y="39"/>
                      <a:pt x="35" y="37"/>
                      <a:pt x="35" y="34"/>
                    </a:cubicBezTo>
                    <a:cubicBezTo>
                      <a:pt x="34" y="34"/>
                      <a:pt x="34" y="34"/>
                      <a:pt x="34" y="34"/>
                    </a:cubicBezTo>
                    <a:cubicBezTo>
                      <a:pt x="34" y="34"/>
                      <a:pt x="34" y="34"/>
                      <a:pt x="34" y="34"/>
                    </a:cubicBezTo>
                    <a:cubicBezTo>
                      <a:pt x="32" y="36"/>
                      <a:pt x="30" y="37"/>
                      <a:pt x="26" y="37"/>
                    </a:cubicBezTo>
                    <a:cubicBezTo>
                      <a:pt x="23" y="37"/>
                      <a:pt x="20" y="35"/>
                      <a:pt x="18" y="33"/>
                    </a:cubicBezTo>
                    <a:cubicBezTo>
                      <a:pt x="28" y="33"/>
                      <a:pt x="28" y="33"/>
                      <a:pt x="28" y="33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30" y="27"/>
                      <a:pt x="30" y="25"/>
                      <a:pt x="29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30" y="19"/>
                      <a:pt x="30" y="17"/>
                      <a:pt x="29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5" y="15"/>
                      <a:pt x="23" y="15"/>
                      <a:pt x="21" y="15"/>
                    </a:cubicBezTo>
                    <a:cubicBezTo>
                      <a:pt x="20" y="15"/>
                      <a:pt x="20" y="15"/>
                      <a:pt x="19" y="15"/>
                    </a:cubicBezTo>
                    <a:cubicBezTo>
                      <a:pt x="21" y="13"/>
                      <a:pt x="22" y="12"/>
                      <a:pt x="24" y="12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7" y="12"/>
                      <a:pt x="29" y="13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9"/>
                      <a:pt x="34" y="5"/>
                      <a:pt x="35" y="3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2" y="1"/>
                      <a:pt x="29" y="0"/>
                      <a:pt x="2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202"/>
              <p:cNvSpPr>
                <a:spLocks noEditPoints="1"/>
              </p:cNvSpPr>
              <p:nvPr/>
            </p:nvSpPr>
            <p:spPr bwMode="auto">
              <a:xfrm>
                <a:off x="3344" y="2039"/>
                <a:ext cx="76" cy="169"/>
              </a:xfrm>
              <a:custGeom>
                <a:avLst/>
                <a:gdLst>
                  <a:gd name="T0" fmla="*/ 24 w 32"/>
                  <a:gd name="T1" fmla="*/ 69 h 71"/>
                  <a:gd name="T2" fmla="*/ 26 w 32"/>
                  <a:gd name="T3" fmla="*/ 70 h 71"/>
                  <a:gd name="T4" fmla="*/ 27 w 32"/>
                  <a:gd name="T5" fmla="*/ 69 h 71"/>
                  <a:gd name="T6" fmla="*/ 29 w 32"/>
                  <a:gd name="T7" fmla="*/ 67 h 71"/>
                  <a:gd name="T8" fmla="*/ 29 w 32"/>
                  <a:gd name="T9" fmla="*/ 67 h 71"/>
                  <a:gd name="T10" fmla="*/ 27 w 32"/>
                  <a:gd name="T11" fmla="*/ 66 h 71"/>
                  <a:gd name="T12" fmla="*/ 28 w 32"/>
                  <a:gd name="T13" fmla="*/ 68 h 71"/>
                  <a:gd name="T14" fmla="*/ 27 w 32"/>
                  <a:gd name="T15" fmla="*/ 65 h 71"/>
                  <a:gd name="T16" fmla="*/ 25 w 32"/>
                  <a:gd name="T17" fmla="*/ 61 h 71"/>
                  <a:gd name="T18" fmla="*/ 19 w 32"/>
                  <a:gd name="T19" fmla="*/ 52 h 71"/>
                  <a:gd name="T20" fmla="*/ 20 w 32"/>
                  <a:gd name="T21" fmla="*/ 52 h 71"/>
                  <a:gd name="T22" fmla="*/ 20 w 32"/>
                  <a:gd name="T23" fmla="*/ 50 h 71"/>
                  <a:gd name="T24" fmla="*/ 16 w 32"/>
                  <a:gd name="T25" fmla="*/ 40 h 71"/>
                  <a:gd name="T26" fmla="*/ 19 w 32"/>
                  <a:gd name="T27" fmla="*/ 47 h 71"/>
                  <a:gd name="T28" fmla="*/ 18 w 32"/>
                  <a:gd name="T29" fmla="*/ 45 h 71"/>
                  <a:gd name="T30" fmla="*/ 18 w 32"/>
                  <a:gd name="T31" fmla="*/ 40 h 71"/>
                  <a:gd name="T32" fmla="*/ 17 w 32"/>
                  <a:gd name="T33" fmla="*/ 34 h 71"/>
                  <a:gd name="T34" fmla="*/ 18 w 32"/>
                  <a:gd name="T35" fmla="*/ 39 h 71"/>
                  <a:gd name="T36" fmla="*/ 19 w 32"/>
                  <a:gd name="T37" fmla="*/ 26 h 71"/>
                  <a:gd name="T38" fmla="*/ 19 w 32"/>
                  <a:gd name="T39" fmla="*/ 28 h 71"/>
                  <a:gd name="T40" fmla="*/ 20 w 32"/>
                  <a:gd name="T41" fmla="*/ 32 h 71"/>
                  <a:gd name="T42" fmla="*/ 21 w 32"/>
                  <a:gd name="T43" fmla="*/ 28 h 71"/>
                  <a:gd name="T44" fmla="*/ 21 w 32"/>
                  <a:gd name="T45" fmla="*/ 28 h 71"/>
                  <a:gd name="T46" fmla="*/ 20 w 32"/>
                  <a:gd name="T47" fmla="*/ 28 h 71"/>
                  <a:gd name="T48" fmla="*/ 19 w 32"/>
                  <a:gd name="T49" fmla="*/ 25 h 71"/>
                  <a:gd name="T50" fmla="*/ 21 w 32"/>
                  <a:gd name="T51" fmla="*/ 29 h 71"/>
                  <a:gd name="T52" fmla="*/ 21 w 32"/>
                  <a:gd name="T53" fmla="*/ 21 h 71"/>
                  <a:gd name="T54" fmla="*/ 24 w 32"/>
                  <a:gd name="T55" fmla="*/ 25 h 71"/>
                  <a:gd name="T56" fmla="*/ 25 w 32"/>
                  <a:gd name="T57" fmla="*/ 25 h 71"/>
                  <a:gd name="T58" fmla="*/ 25 w 32"/>
                  <a:gd name="T59" fmla="*/ 21 h 71"/>
                  <a:gd name="T60" fmla="*/ 26 w 32"/>
                  <a:gd name="T61" fmla="*/ 25 h 71"/>
                  <a:gd name="T62" fmla="*/ 27 w 32"/>
                  <a:gd name="T63" fmla="*/ 21 h 71"/>
                  <a:gd name="T64" fmla="*/ 29 w 32"/>
                  <a:gd name="T65" fmla="*/ 24 h 71"/>
                  <a:gd name="T66" fmla="*/ 29 w 32"/>
                  <a:gd name="T67" fmla="*/ 21 h 71"/>
                  <a:gd name="T68" fmla="*/ 31 w 32"/>
                  <a:gd name="T69" fmla="*/ 24 h 71"/>
                  <a:gd name="T70" fmla="*/ 8 w 32"/>
                  <a:gd name="T71" fmla="*/ 23 h 71"/>
                  <a:gd name="T72" fmla="*/ 9 w 32"/>
                  <a:gd name="T73" fmla="*/ 23 h 71"/>
                  <a:gd name="T74" fmla="*/ 7 w 32"/>
                  <a:gd name="T75" fmla="*/ 21 h 71"/>
                  <a:gd name="T76" fmla="*/ 7 w 32"/>
                  <a:gd name="T77" fmla="*/ 23 h 71"/>
                  <a:gd name="T78" fmla="*/ 6 w 32"/>
                  <a:gd name="T79" fmla="*/ 20 h 71"/>
                  <a:gd name="T80" fmla="*/ 25 w 32"/>
                  <a:gd name="T81" fmla="*/ 4 h 71"/>
                  <a:gd name="T82" fmla="*/ 23 w 32"/>
                  <a:gd name="T83" fmla="*/ 69 h 71"/>
                  <a:gd name="T84" fmla="*/ 11 w 32"/>
                  <a:gd name="T85" fmla="*/ 20 h 71"/>
                  <a:gd name="T86" fmla="*/ 16 w 32"/>
                  <a:gd name="T87" fmla="*/ 8 h 71"/>
                  <a:gd name="T88" fmla="*/ 25 w 32"/>
                  <a:gd name="T89" fmla="*/ 20 h 71"/>
                  <a:gd name="T90" fmla="*/ 23 w 32"/>
                  <a:gd name="T91" fmla="*/ 69 h 71"/>
                  <a:gd name="T92" fmla="*/ 15 w 32"/>
                  <a:gd name="T93" fmla="*/ 7 h 71"/>
                  <a:gd name="T94" fmla="*/ 3 w 32"/>
                  <a:gd name="T95" fmla="*/ 20 h 71"/>
                  <a:gd name="T96" fmla="*/ 8 w 32"/>
                  <a:gd name="T97" fmla="*/ 24 h 71"/>
                  <a:gd name="T98" fmla="*/ 23 w 32"/>
                  <a:gd name="T99" fmla="*/ 70 h 71"/>
                  <a:gd name="T100" fmla="*/ 26 w 32"/>
                  <a:gd name="T101" fmla="*/ 71 h 71"/>
                  <a:gd name="T102" fmla="*/ 30 w 32"/>
                  <a:gd name="T103" fmla="*/ 66 h 71"/>
                  <a:gd name="T104" fmla="*/ 23 w 32"/>
                  <a:gd name="T105" fmla="*/ 26 h 71"/>
                  <a:gd name="T106" fmla="*/ 32 w 32"/>
                  <a:gd name="T107" fmla="*/ 25 h 71"/>
                  <a:gd name="T108" fmla="*/ 32 w 32"/>
                  <a:gd name="T109" fmla="*/ 25 h 71"/>
                  <a:gd name="T110" fmla="*/ 32 w 32"/>
                  <a:gd name="T111" fmla="*/ 25 h 71"/>
                  <a:gd name="T112" fmla="*/ 27 w 32"/>
                  <a:gd name="T113" fmla="*/ 6 h 71"/>
                  <a:gd name="T114" fmla="*/ 24 w 32"/>
                  <a:gd name="T115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2" h="71">
                    <a:moveTo>
                      <a:pt x="26" y="70"/>
                    </a:moveTo>
                    <a:cubicBezTo>
                      <a:pt x="25" y="70"/>
                      <a:pt x="25" y="70"/>
                      <a:pt x="25" y="69"/>
                    </a:cubicBezTo>
                    <a:cubicBezTo>
                      <a:pt x="24" y="69"/>
                      <a:pt x="24" y="69"/>
                      <a:pt x="24" y="69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6" y="70"/>
                      <a:pt x="26" y="70"/>
                      <a:pt x="26" y="70"/>
                    </a:cubicBezTo>
                    <a:moveTo>
                      <a:pt x="26" y="70"/>
                    </a:moveTo>
                    <a:cubicBezTo>
                      <a:pt x="26" y="68"/>
                      <a:pt x="26" y="68"/>
                      <a:pt x="26" y="68"/>
                    </a:cubicBezTo>
                    <a:cubicBezTo>
                      <a:pt x="26" y="67"/>
                      <a:pt x="26" y="67"/>
                      <a:pt x="26" y="67"/>
                    </a:cubicBezTo>
                    <a:cubicBezTo>
                      <a:pt x="27" y="68"/>
                      <a:pt x="27" y="69"/>
                      <a:pt x="27" y="69"/>
                    </a:cubicBezTo>
                    <a:cubicBezTo>
                      <a:pt x="27" y="69"/>
                      <a:pt x="27" y="69"/>
                      <a:pt x="27" y="69"/>
                    </a:cubicBezTo>
                    <a:cubicBezTo>
                      <a:pt x="26" y="70"/>
                      <a:pt x="26" y="70"/>
                      <a:pt x="26" y="70"/>
                    </a:cubicBezTo>
                    <a:moveTo>
                      <a:pt x="29" y="67"/>
                    </a:moveTo>
                    <a:cubicBezTo>
                      <a:pt x="28" y="66"/>
                      <a:pt x="28" y="66"/>
                      <a:pt x="28" y="66"/>
                    </a:cubicBezTo>
                    <a:cubicBezTo>
                      <a:pt x="29" y="67"/>
                      <a:pt x="29" y="67"/>
                      <a:pt x="29" y="67"/>
                    </a:cubicBezTo>
                    <a:cubicBezTo>
                      <a:pt x="29" y="67"/>
                      <a:pt x="29" y="67"/>
                      <a:pt x="29" y="67"/>
                    </a:cubicBezTo>
                    <a:moveTo>
                      <a:pt x="27" y="69"/>
                    </a:moveTo>
                    <a:cubicBezTo>
                      <a:pt x="27" y="68"/>
                      <a:pt x="27" y="67"/>
                      <a:pt x="27" y="67"/>
                    </a:cubicBezTo>
                    <a:cubicBezTo>
                      <a:pt x="27" y="66"/>
                      <a:pt x="27" y="66"/>
                      <a:pt x="27" y="66"/>
                    </a:cubicBezTo>
                    <a:cubicBezTo>
                      <a:pt x="28" y="66"/>
                      <a:pt x="28" y="66"/>
                      <a:pt x="28" y="66"/>
                    </a:cubicBezTo>
                    <a:cubicBezTo>
                      <a:pt x="28" y="68"/>
                      <a:pt x="28" y="68"/>
                      <a:pt x="28" y="68"/>
                    </a:cubicBezTo>
                    <a:cubicBezTo>
                      <a:pt x="28" y="68"/>
                      <a:pt x="28" y="68"/>
                      <a:pt x="28" y="68"/>
                    </a:cubicBezTo>
                    <a:cubicBezTo>
                      <a:pt x="27" y="69"/>
                      <a:pt x="27" y="69"/>
                      <a:pt x="27" y="69"/>
                    </a:cubicBezTo>
                    <a:moveTo>
                      <a:pt x="28" y="65"/>
                    </a:moveTo>
                    <a:cubicBezTo>
                      <a:pt x="27" y="65"/>
                      <a:pt x="27" y="65"/>
                      <a:pt x="27" y="65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5" y="62"/>
                      <a:pt x="22" y="59"/>
                      <a:pt x="19" y="54"/>
                    </a:cubicBezTo>
                    <a:cubicBezTo>
                      <a:pt x="21" y="56"/>
                      <a:pt x="23" y="59"/>
                      <a:pt x="25" y="61"/>
                    </a:cubicBezTo>
                    <a:cubicBezTo>
                      <a:pt x="26" y="62"/>
                      <a:pt x="27" y="63"/>
                      <a:pt x="28" y="65"/>
                    </a:cubicBezTo>
                    <a:moveTo>
                      <a:pt x="23" y="58"/>
                    </a:moveTo>
                    <a:cubicBezTo>
                      <a:pt x="21" y="56"/>
                      <a:pt x="20" y="54"/>
                      <a:pt x="19" y="52"/>
                    </a:cubicBezTo>
                    <a:cubicBezTo>
                      <a:pt x="18" y="50"/>
                      <a:pt x="17" y="48"/>
                      <a:pt x="17" y="46"/>
                    </a:cubicBezTo>
                    <a:cubicBezTo>
                      <a:pt x="17" y="47"/>
                      <a:pt x="18" y="48"/>
                      <a:pt x="18" y="49"/>
                    </a:cubicBezTo>
                    <a:cubicBezTo>
                      <a:pt x="19" y="50"/>
                      <a:pt x="20" y="51"/>
                      <a:pt x="20" y="52"/>
                    </a:cubicBezTo>
                    <a:cubicBezTo>
                      <a:pt x="20" y="53"/>
                      <a:pt x="20" y="53"/>
                      <a:pt x="20" y="53"/>
                    </a:cubicBezTo>
                    <a:cubicBezTo>
                      <a:pt x="21" y="54"/>
                      <a:pt x="22" y="56"/>
                      <a:pt x="23" y="58"/>
                    </a:cubicBezTo>
                    <a:moveTo>
                      <a:pt x="20" y="50"/>
                    </a:moveTo>
                    <a:cubicBezTo>
                      <a:pt x="19" y="49"/>
                      <a:pt x="19" y="49"/>
                      <a:pt x="19" y="48"/>
                    </a:cubicBezTo>
                    <a:cubicBezTo>
                      <a:pt x="18" y="47"/>
                      <a:pt x="17" y="46"/>
                      <a:pt x="17" y="45"/>
                    </a:cubicBezTo>
                    <a:cubicBezTo>
                      <a:pt x="16" y="43"/>
                      <a:pt x="16" y="42"/>
                      <a:pt x="16" y="40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9" y="47"/>
                      <a:pt x="19" y="47"/>
                      <a:pt x="19" y="47"/>
                    </a:cubicBezTo>
                    <a:cubicBezTo>
                      <a:pt x="19" y="47"/>
                      <a:pt x="19" y="47"/>
                      <a:pt x="19" y="47"/>
                    </a:cubicBezTo>
                    <a:cubicBezTo>
                      <a:pt x="19" y="47"/>
                      <a:pt x="19" y="47"/>
                      <a:pt x="19" y="47"/>
                    </a:cubicBezTo>
                    <a:cubicBezTo>
                      <a:pt x="19" y="48"/>
                      <a:pt x="19" y="49"/>
                      <a:pt x="20" y="50"/>
                    </a:cubicBezTo>
                    <a:moveTo>
                      <a:pt x="18" y="45"/>
                    </a:move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38"/>
                      <a:pt x="16" y="36"/>
                      <a:pt x="16" y="35"/>
                    </a:cubicBezTo>
                    <a:cubicBezTo>
                      <a:pt x="17" y="37"/>
                      <a:pt x="18" y="39"/>
                      <a:pt x="18" y="40"/>
                    </a:cubicBezTo>
                    <a:cubicBezTo>
                      <a:pt x="18" y="42"/>
                      <a:pt x="18" y="43"/>
                      <a:pt x="18" y="45"/>
                    </a:cubicBezTo>
                    <a:moveTo>
                      <a:pt x="18" y="39"/>
                    </a:moveTo>
                    <a:cubicBezTo>
                      <a:pt x="18" y="37"/>
                      <a:pt x="17" y="36"/>
                      <a:pt x="17" y="34"/>
                    </a:cubicBezTo>
                    <a:cubicBezTo>
                      <a:pt x="17" y="33"/>
                      <a:pt x="17" y="31"/>
                      <a:pt x="17" y="30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9" y="37"/>
                      <a:pt x="18" y="38"/>
                      <a:pt x="18" y="39"/>
                    </a:cubicBezTo>
                    <a:moveTo>
                      <a:pt x="19" y="34"/>
                    </a:move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8"/>
                      <a:pt x="18" y="27"/>
                      <a:pt x="19" y="26"/>
                    </a:cubicBezTo>
                    <a:cubicBezTo>
                      <a:pt x="19" y="26"/>
                      <a:pt x="19" y="27"/>
                      <a:pt x="19" y="27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29"/>
                      <a:pt x="20" y="30"/>
                      <a:pt x="20" y="31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19" y="33"/>
                      <a:pt x="19" y="34"/>
                      <a:pt x="19" y="34"/>
                    </a:cubicBezTo>
                    <a:moveTo>
                      <a:pt x="21" y="28"/>
                    </a:moveTo>
                    <a:cubicBezTo>
                      <a:pt x="21" y="26"/>
                      <a:pt x="21" y="24"/>
                      <a:pt x="21" y="23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22" y="26"/>
                      <a:pt x="22" y="27"/>
                      <a:pt x="21" y="28"/>
                    </a:cubicBezTo>
                    <a:moveTo>
                      <a:pt x="20" y="31"/>
                    </a:moveTo>
                    <a:cubicBezTo>
                      <a:pt x="20" y="30"/>
                      <a:pt x="20" y="29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20" y="26"/>
                      <a:pt x="19" y="26"/>
                      <a:pt x="19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20" y="24"/>
                      <a:pt x="20" y="23"/>
                      <a:pt x="20" y="22"/>
                    </a:cubicBezTo>
                    <a:cubicBezTo>
                      <a:pt x="20" y="24"/>
                      <a:pt x="20" y="26"/>
                      <a:pt x="21" y="28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1" y="29"/>
                      <a:pt x="20" y="30"/>
                      <a:pt x="20" y="31"/>
                    </a:cubicBezTo>
                    <a:moveTo>
                      <a:pt x="23" y="24"/>
                    </a:moveTo>
                    <a:cubicBezTo>
                      <a:pt x="21" y="21"/>
                      <a:pt x="21" y="21"/>
                      <a:pt x="21" y="21"/>
                    </a:cubicBezTo>
                    <a:cubicBezTo>
                      <a:pt x="22" y="21"/>
                      <a:pt x="22" y="21"/>
                      <a:pt x="23" y="21"/>
                    </a:cubicBezTo>
                    <a:cubicBezTo>
                      <a:pt x="23" y="24"/>
                      <a:pt x="23" y="24"/>
                      <a:pt x="23" y="24"/>
                    </a:cubicBezTo>
                    <a:moveTo>
                      <a:pt x="24" y="25"/>
                    </a:moveTo>
                    <a:cubicBezTo>
                      <a:pt x="23" y="21"/>
                      <a:pt x="23" y="21"/>
                      <a:pt x="23" y="21"/>
                    </a:cubicBezTo>
                    <a:cubicBezTo>
                      <a:pt x="24" y="21"/>
                      <a:pt x="24" y="21"/>
                      <a:pt x="25" y="21"/>
                    </a:cubicBezTo>
                    <a:cubicBezTo>
                      <a:pt x="25" y="22"/>
                      <a:pt x="25" y="23"/>
                      <a:pt x="25" y="25"/>
                    </a:cubicBezTo>
                    <a:cubicBezTo>
                      <a:pt x="24" y="25"/>
                      <a:pt x="24" y="25"/>
                      <a:pt x="24" y="25"/>
                    </a:cubicBezTo>
                    <a:moveTo>
                      <a:pt x="26" y="25"/>
                    </a:moveTo>
                    <a:cubicBezTo>
                      <a:pt x="25" y="23"/>
                      <a:pt x="25" y="22"/>
                      <a:pt x="25" y="21"/>
                    </a:cubicBezTo>
                    <a:cubicBezTo>
                      <a:pt x="26" y="21"/>
                      <a:pt x="26" y="21"/>
                      <a:pt x="27" y="21"/>
                    </a:cubicBezTo>
                    <a:cubicBezTo>
                      <a:pt x="27" y="22"/>
                      <a:pt x="26" y="23"/>
                      <a:pt x="26" y="24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moveTo>
                      <a:pt x="27" y="25"/>
                    </a:moveTo>
                    <a:cubicBezTo>
                      <a:pt x="27" y="23"/>
                      <a:pt x="27" y="22"/>
                      <a:pt x="27" y="21"/>
                    </a:cubicBezTo>
                    <a:cubicBezTo>
                      <a:pt x="28" y="21"/>
                      <a:pt x="28" y="21"/>
                      <a:pt x="29" y="21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8" y="24"/>
                      <a:pt x="27" y="24"/>
                      <a:pt x="27" y="25"/>
                    </a:cubicBezTo>
                    <a:moveTo>
                      <a:pt x="29" y="24"/>
                    </a:moveTo>
                    <a:cubicBezTo>
                      <a:pt x="29" y="21"/>
                      <a:pt x="29" y="21"/>
                      <a:pt x="29" y="21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30" y="22"/>
                      <a:pt x="30" y="22"/>
                      <a:pt x="30" y="23"/>
                    </a:cubicBezTo>
                    <a:cubicBezTo>
                      <a:pt x="31" y="23"/>
                      <a:pt x="31" y="24"/>
                      <a:pt x="31" y="24"/>
                    </a:cubicBezTo>
                    <a:cubicBezTo>
                      <a:pt x="31" y="24"/>
                      <a:pt x="30" y="24"/>
                      <a:pt x="29" y="24"/>
                    </a:cubicBezTo>
                    <a:moveTo>
                      <a:pt x="9" y="23"/>
                    </a:move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2"/>
                      <a:pt x="9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9" y="22"/>
                      <a:pt x="9" y="23"/>
                      <a:pt x="9" y="23"/>
                    </a:cubicBezTo>
                    <a:moveTo>
                      <a:pt x="7" y="23"/>
                    </a:moveTo>
                    <a:cubicBezTo>
                      <a:pt x="6" y="23"/>
                      <a:pt x="6" y="23"/>
                      <a:pt x="6" y="23"/>
                    </a:cubicBezTo>
                    <a:cubicBezTo>
                      <a:pt x="6" y="22"/>
                      <a:pt x="7" y="21"/>
                      <a:pt x="7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2"/>
                      <a:pt x="8" y="22"/>
                      <a:pt x="7" y="23"/>
                    </a:cubicBezTo>
                    <a:moveTo>
                      <a:pt x="6" y="23"/>
                    </a:moveTo>
                    <a:cubicBezTo>
                      <a:pt x="5" y="22"/>
                      <a:pt x="5" y="21"/>
                      <a:pt x="4" y="20"/>
                    </a:cubicBezTo>
                    <a:cubicBezTo>
                      <a:pt x="5" y="20"/>
                      <a:pt x="6" y="20"/>
                      <a:pt x="6" y="20"/>
                    </a:cubicBezTo>
                    <a:cubicBezTo>
                      <a:pt x="6" y="21"/>
                      <a:pt x="6" y="22"/>
                      <a:pt x="6" y="23"/>
                    </a:cubicBezTo>
                    <a:moveTo>
                      <a:pt x="27" y="12"/>
                    </a:moveTo>
                    <a:cubicBezTo>
                      <a:pt x="26" y="9"/>
                      <a:pt x="25" y="7"/>
                      <a:pt x="25" y="4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6" y="8"/>
                      <a:pt x="27" y="10"/>
                      <a:pt x="27" y="12"/>
                    </a:cubicBezTo>
                    <a:moveTo>
                      <a:pt x="23" y="69"/>
                    </a:moveTo>
                    <a:cubicBezTo>
                      <a:pt x="16" y="63"/>
                      <a:pt x="0" y="42"/>
                      <a:pt x="11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7" y="19"/>
                      <a:pt x="6" y="19"/>
                      <a:pt x="5" y="19"/>
                    </a:cubicBezTo>
                    <a:cubicBezTo>
                      <a:pt x="8" y="15"/>
                      <a:pt x="12" y="11"/>
                      <a:pt x="16" y="8"/>
                    </a:cubicBezTo>
                    <a:cubicBezTo>
                      <a:pt x="19" y="5"/>
                      <a:pt x="21" y="3"/>
                      <a:pt x="23" y="1"/>
                    </a:cubicBezTo>
                    <a:cubicBezTo>
                      <a:pt x="24" y="7"/>
                      <a:pt x="26" y="14"/>
                      <a:pt x="29" y="20"/>
                    </a:cubicBezTo>
                    <a:cubicBezTo>
                      <a:pt x="28" y="20"/>
                      <a:pt x="26" y="20"/>
                      <a:pt x="25" y="20"/>
                    </a:cubicBezTo>
                    <a:cubicBezTo>
                      <a:pt x="21" y="20"/>
                      <a:pt x="20" y="20"/>
                      <a:pt x="20" y="21"/>
                    </a:cubicBezTo>
                    <a:cubicBezTo>
                      <a:pt x="9" y="42"/>
                      <a:pt x="19" y="60"/>
                      <a:pt x="27" y="65"/>
                    </a:cubicBezTo>
                    <a:cubicBezTo>
                      <a:pt x="26" y="66"/>
                      <a:pt x="24" y="68"/>
                      <a:pt x="23" y="69"/>
                    </a:cubicBezTo>
                    <a:moveTo>
                      <a:pt x="23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1" y="2"/>
                      <a:pt x="18" y="4"/>
                      <a:pt x="15" y="7"/>
                    </a:cubicBezTo>
                    <a:cubicBezTo>
                      <a:pt x="11" y="11"/>
                      <a:pt x="7" y="15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4" y="21"/>
                      <a:pt x="5" y="23"/>
                      <a:pt x="5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7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2" y="44"/>
                      <a:pt x="14" y="64"/>
                      <a:pt x="23" y="69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3" y="70"/>
                      <a:pt x="24" y="70"/>
                      <a:pt x="24" y="70"/>
                    </a:cubicBezTo>
                    <a:cubicBezTo>
                      <a:pt x="25" y="71"/>
                      <a:pt x="25" y="71"/>
                      <a:pt x="26" y="71"/>
                    </a:cubicBezTo>
                    <a:cubicBezTo>
                      <a:pt x="26" y="71"/>
                      <a:pt x="26" y="71"/>
                      <a:pt x="26" y="71"/>
                    </a:cubicBezTo>
                    <a:cubicBezTo>
                      <a:pt x="26" y="71"/>
                      <a:pt x="26" y="71"/>
                      <a:pt x="26" y="71"/>
                    </a:cubicBezTo>
                    <a:cubicBezTo>
                      <a:pt x="27" y="71"/>
                      <a:pt x="29" y="68"/>
                      <a:pt x="30" y="6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29" y="65"/>
                      <a:pt x="29" y="65"/>
                      <a:pt x="29" y="65"/>
                    </a:cubicBezTo>
                    <a:cubicBezTo>
                      <a:pt x="23" y="56"/>
                      <a:pt x="14" y="44"/>
                      <a:pt x="23" y="26"/>
                    </a:cubicBezTo>
                    <a:cubicBezTo>
                      <a:pt x="24" y="26"/>
                      <a:pt x="27" y="26"/>
                      <a:pt x="29" y="25"/>
                    </a:cubicBezTo>
                    <a:cubicBezTo>
                      <a:pt x="30" y="25"/>
                      <a:pt x="31" y="25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4"/>
                      <a:pt x="32" y="24"/>
                      <a:pt x="32" y="24"/>
                    </a:cubicBezTo>
                    <a:cubicBezTo>
                      <a:pt x="30" y="18"/>
                      <a:pt x="28" y="12"/>
                      <a:pt x="27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3" y="0"/>
                      <a:pt x="23" y="0"/>
                      <a:pt x="2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203"/>
              <p:cNvSpPr>
                <a:spLocks noEditPoints="1"/>
              </p:cNvSpPr>
              <p:nvPr/>
            </p:nvSpPr>
            <p:spPr bwMode="auto">
              <a:xfrm>
                <a:off x="4046" y="2148"/>
                <a:ext cx="66" cy="67"/>
              </a:xfrm>
              <a:custGeom>
                <a:avLst/>
                <a:gdLst>
                  <a:gd name="T0" fmla="*/ 14 w 28"/>
                  <a:gd name="T1" fmla="*/ 27 h 28"/>
                  <a:gd name="T2" fmla="*/ 12 w 28"/>
                  <a:gd name="T3" fmla="*/ 27 h 28"/>
                  <a:gd name="T4" fmla="*/ 11 w 28"/>
                  <a:gd name="T5" fmla="*/ 27 h 28"/>
                  <a:gd name="T6" fmla="*/ 3 w 28"/>
                  <a:gd name="T7" fmla="*/ 24 h 28"/>
                  <a:gd name="T8" fmla="*/ 2 w 28"/>
                  <a:gd name="T9" fmla="*/ 19 h 28"/>
                  <a:gd name="T10" fmla="*/ 2 w 28"/>
                  <a:gd name="T11" fmla="*/ 16 h 28"/>
                  <a:gd name="T12" fmla="*/ 3 w 28"/>
                  <a:gd name="T13" fmla="*/ 7 h 28"/>
                  <a:gd name="T14" fmla="*/ 13 w 28"/>
                  <a:gd name="T15" fmla="*/ 4 h 28"/>
                  <a:gd name="T16" fmla="*/ 16 w 28"/>
                  <a:gd name="T17" fmla="*/ 4 h 28"/>
                  <a:gd name="T18" fmla="*/ 16 w 28"/>
                  <a:gd name="T19" fmla="*/ 4 h 28"/>
                  <a:gd name="T20" fmla="*/ 21 w 28"/>
                  <a:gd name="T21" fmla="*/ 5 h 28"/>
                  <a:gd name="T22" fmla="*/ 16 w 28"/>
                  <a:gd name="T23" fmla="*/ 13 h 28"/>
                  <a:gd name="T24" fmla="*/ 13 w 28"/>
                  <a:gd name="T25" fmla="*/ 17 h 28"/>
                  <a:gd name="T26" fmla="*/ 12 w 28"/>
                  <a:gd name="T27" fmla="*/ 13 h 28"/>
                  <a:gd name="T28" fmla="*/ 10 w 28"/>
                  <a:gd name="T29" fmla="*/ 9 h 28"/>
                  <a:gd name="T30" fmla="*/ 9 w 28"/>
                  <a:gd name="T31" fmla="*/ 9 h 28"/>
                  <a:gd name="T32" fmla="*/ 9 w 28"/>
                  <a:gd name="T33" fmla="*/ 9 h 28"/>
                  <a:gd name="T34" fmla="*/ 6 w 28"/>
                  <a:gd name="T35" fmla="*/ 12 h 28"/>
                  <a:gd name="T36" fmla="*/ 6 w 28"/>
                  <a:gd name="T37" fmla="*/ 12 h 28"/>
                  <a:gd name="T38" fmla="*/ 6 w 28"/>
                  <a:gd name="T39" fmla="*/ 13 h 28"/>
                  <a:gd name="T40" fmla="*/ 13 w 28"/>
                  <a:gd name="T41" fmla="*/ 22 h 28"/>
                  <a:gd name="T42" fmla="*/ 13 w 28"/>
                  <a:gd name="T43" fmla="*/ 23 h 28"/>
                  <a:gd name="T44" fmla="*/ 14 w 28"/>
                  <a:gd name="T45" fmla="*/ 22 h 28"/>
                  <a:gd name="T46" fmla="*/ 25 w 28"/>
                  <a:gd name="T47" fmla="*/ 8 h 28"/>
                  <a:gd name="T48" fmla="*/ 25 w 28"/>
                  <a:gd name="T49" fmla="*/ 9 h 28"/>
                  <a:gd name="T50" fmla="*/ 25 w 28"/>
                  <a:gd name="T51" fmla="*/ 10 h 28"/>
                  <a:gd name="T52" fmla="*/ 25 w 28"/>
                  <a:gd name="T53" fmla="*/ 21 h 28"/>
                  <a:gd name="T54" fmla="*/ 22 w 28"/>
                  <a:gd name="T55" fmla="*/ 25 h 28"/>
                  <a:gd name="T56" fmla="*/ 14 w 28"/>
                  <a:gd name="T57" fmla="*/ 27 h 28"/>
                  <a:gd name="T58" fmla="*/ 13 w 28"/>
                  <a:gd name="T59" fmla="*/ 18 h 28"/>
                  <a:gd name="T60" fmla="*/ 14 w 28"/>
                  <a:gd name="T61" fmla="*/ 18 h 28"/>
                  <a:gd name="T62" fmla="*/ 17 w 28"/>
                  <a:gd name="T63" fmla="*/ 13 h 28"/>
                  <a:gd name="T64" fmla="*/ 25 w 28"/>
                  <a:gd name="T65" fmla="*/ 2 h 28"/>
                  <a:gd name="T66" fmla="*/ 27 w 28"/>
                  <a:gd name="T67" fmla="*/ 4 h 28"/>
                  <a:gd name="T68" fmla="*/ 13 w 28"/>
                  <a:gd name="T69" fmla="*/ 21 h 28"/>
                  <a:gd name="T70" fmla="*/ 7 w 28"/>
                  <a:gd name="T71" fmla="*/ 13 h 28"/>
                  <a:gd name="T72" fmla="*/ 9 w 28"/>
                  <a:gd name="T73" fmla="*/ 10 h 28"/>
                  <a:gd name="T74" fmla="*/ 11 w 28"/>
                  <a:gd name="T75" fmla="*/ 14 h 28"/>
                  <a:gd name="T76" fmla="*/ 13 w 28"/>
                  <a:gd name="T77" fmla="*/ 18 h 28"/>
                  <a:gd name="T78" fmla="*/ 13 w 28"/>
                  <a:gd name="T79" fmla="*/ 18 h 28"/>
                  <a:gd name="T80" fmla="*/ 25 w 28"/>
                  <a:gd name="T81" fmla="*/ 0 h 28"/>
                  <a:gd name="T82" fmla="*/ 25 w 28"/>
                  <a:gd name="T83" fmla="*/ 1 h 28"/>
                  <a:gd name="T84" fmla="*/ 22 w 28"/>
                  <a:gd name="T85" fmla="*/ 4 h 28"/>
                  <a:gd name="T86" fmla="*/ 16 w 28"/>
                  <a:gd name="T87" fmla="*/ 3 h 28"/>
                  <a:gd name="T88" fmla="*/ 16 w 28"/>
                  <a:gd name="T89" fmla="*/ 3 h 28"/>
                  <a:gd name="T90" fmla="*/ 13 w 28"/>
                  <a:gd name="T91" fmla="*/ 3 h 28"/>
                  <a:gd name="T92" fmla="*/ 2 w 28"/>
                  <a:gd name="T93" fmla="*/ 7 h 28"/>
                  <a:gd name="T94" fmla="*/ 1 w 28"/>
                  <a:gd name="T95" fmla="*/ 16 h 28"/>
                  <a:gd name="T96" fmla="*/ 1 w 28"/>
                  <a:gd name="T97" fmla="*/ 19 h 28"/>
                  <a:gd name="T98" fmla="*/ 2 w 28"/>
                  <a:gd name="T99" fmla="*/ 25 h 28"/>
                  <a:gd name="T100" fmla="*/ 11 w 28"/>
                  <a:gd name="T101" fmla="*/ 28 h 28"/>
                  <a:gd name="T102" fmla="*/ 12 w 28"/>
                  <a:gd name="T103" fmla="*/ 28 h 28"/>
                  <a:gd name="T104" fmla="*/ 14 w 28"/>
                  <a:gd name="T105" fmla="*/ 28 h 28"/>
                  <a:gd name="T106" fmla="*/ 23 w 28"/>
                  <a:gd name="T107" fmla="*/ 26 h 28"/>
                  <a:gd name="T108" fmla="*/ 26 w 28"/>
                  <a:gd name="T109" fmla="*/ 21 h 28"/>
                  <a:gd name="T110" fmla="*/ 26 w 28"/>
                  <a:gd name="T111" fmla="*/ 10 h 28"/>
                  <a:gd name="T112" fmla="*/ 26 w 28"/>
                  <a:gd name="T113" fmla="*/ 9 h 28"/>
                  <a:gd name="T114" fmla="*/ 25 w 28"/>
                  <a:gd name="T115" fmla="*/ 7 h 28"/>
                  <a:gd name="T116" fmla="*/ 28 w 28"/>
                  <a:gd name="T117" fmla="*/ 4 h 28"/>
                  <a:gd name="T118" fmla="*/ 28 w 28"/>
                  <a:gd name="T119" fmla="*/ 4 h 28"/>
                  <a:gd name="T120" fmla="*/ 27 w 28"/>
                  <a:gd name="T121" fmla="*/ 3 h 28"/>
                  <a:gd name="T122" fmla="*/ 26 w 28"/>
                  <a:gd name="T123" fmla="*/ 1 h 28"/>
                  <a:gd name="T124" fmla="*/ 25 w 28"/>
                  <a:gd name="T12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8" h="28">
                    <a:moveTo>
                      <a:pt x="14" y="27"/>
                    </a:moveTo>
                    <a:cubicBezTo>
                      <a:pt x="14" y="27"/>
                      <a:pt x="13" y="27"/>
                      <a:pt x="12" y="27"/>
                    </a:cubicBezTo>
                    <a:cubicBezTo>
                      <a:pt x="12" y="27"/>
                      <a:pt x="11" y="27"/>
                      <a:pt x="11" y="27"/>
                    </a:cubicBezTo>
                    <a:cubicBezTo>
                      <a:pt x="8" y="27"/>
                      <a:pt x="4" y="27"/>
                      <a:pt x="3" y="24"/>
                    </a:cubicBezTo>
                    <a:cubicBezTo>
                      <a:pt x="1" y="23"/>
                      <a:pt x="1" y="21"/>
                      <a:pt x="2" y="19"/>
                    </a:cubicBezTo>
                    <a:cubicBezTo>
                      <a:pt x="2" y="18"/>
                      <a:pt x="2" y="17"/>
                      <a:pt x="2" y="16"/>
                    </a:cubicBezTo>
                    <a:cubicBezTo>
                      <a:pt x="2" y="13"/>
                      <a:pt x="2" y="8"/>
                      <a:pt x="3" y="7"/>
                    </a:cubicBezTo>
                    <a:cubicBezTo>
                      <a:pt x="3" y="6"/>
                      <a:pt x="6" y="4"/>
                      <a:pt x="13" y="4"/>
                    </a:cubicBezTo>
                    <a:cubicBezTo>
                      <a:pt x="14" y="4"/>
                      <a:pt x="15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9" y="5"/>
                      <a:pt x="20" y="5"/>
                      <a:pt x="21" y="5"/>
                    </a:cubicBezTo>
                    <a:cubicBezTo>
                      <a:pt x="20" y="8"/>
                      <a:pt x="18" y="10"/>
                      <a:pt x="16" y="13"/>
                    </a:cubicBezTo>
                    <a:cubicBezTo>
                      <a:pt x="15" y="14"/>
                      <a:pt x="14" y="15"/>
                      <a:pt x="13" y="17"/>
                    </a:cubicBezTo>
                    <a:cubicBezTo>
                      <a:pt x="13" y="16"/>
                      <a:pt x="12" y="14"/>
                      <a:pt x="12" y="13"/>
                    </a:cubicBezTo>
                    <a:cubicBezTo>
                      <a:pt x="11" y="12"/>
                      <a:pt x="10" y="10"/>
                      <a:pt x="1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8" y="10"/>
                      <a:pt x="7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7" y="14"/>
                      <a:pt x="11" y="19"/>
                      <a:pt x="13" y="22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7" y="17"/>
                      <a:pt x="21" y="12"/>
                      <a:pt x="25" y="8"/>
                    </a:cubicBezTo>
                    <a:cubicBezTo>
                      <a:pt x="25" y="8"/>
                      <a:pt x="25" y="8"/>
                      <a:pt x="25" y="9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14"/>
                      <a:pt x="25" y="17"/>
                      <a:pt x="25" y="21"/>
                    </a:cubicBezTo>
                    <a:cubicBezTo>
                      <a:pt x="24" y="23"/>
                      <a:pt x="24" y="24"/>
                      <a:pt x="22" y="25"/>
                    </a:cubicBezTo>
                    <a:cubicBezTo>
                      <a:pt x="21" y="27"/>
                      <a:pt x="17" y="27"/>
                      <a:pt x="14" y="27"/>
                    </a:cubicBezTo>
                    <a:moveTo>
                      <a:pt x="13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6"/>
                      <a:pt x="16" y="15"/>
                      <a:pt x="17" y="13"/>
                    </a:cubicBezTo>
                    <a:cubicBezTo>
                      <a:pt x="20" y="9"/>
                      <a:pt x="22" y="6"/>
                      <a:pt x="25" y="2"/>
                    </a:cubicBezTo>
                    <a:cubicBezTo>
                      <a:pt x="25" y="3"/>
                      <a:pt x="26" y="3"/>
                      <a:pt x="27" y="4"/>
                    </a:cubicBezTo>
                    <a:cubicBezTo>
                      <a:pt x="22" y="9"/>
                      <a:pt x="17" y="15"/>
                      <a:pt x="13" y="21"/>
                    </a:cubicBezTo>
                    <a:cubicBezTo>
                      <a:pt x="12" y="18"/>
                      <a:pt x="9" y="14"/>
                      <a:pt x="7" y="13"/>
                    </a:cubicBezTo>
                    <a:cubicBezTo>
                      <a:pt x="8" y="12"/>
                      <a:pt x="8" y="11"/>
                      <a:pt x="9" y="10"/>
                    </a:cubicBezTo>
                    <a:cubicBezTo>
                      <a:pt x="10" y="11"/>
                      <a:pt x="10" y="13"/>
                      <a:pt x="11" y="14"/>
                    </a:cubicBezTo>
                    <a:cubicBezTo>
                      <a:pt x="12" y="15"/>
                      <a:pt x="12" y="17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moveTo>
                      <a:pt x="25" y="0"/>
                    </a:moveTo>
                    <a:cubicBezTo>
                      <a:pt x="25" y="1"/>
                      <a:pt x="25" y="1"/>
                      <a:pt x="25" y="1"/>
                    </a:cubicBezTo>
                    <a:cubicBezTo>
                      <a:pt x="24" y="2"/>
                      <a:pt x="23" y="3"/>
                      <a:pt x="22" y="4"/>
                    </a:cubicBezTo>
                    <a:cubicBezTo>
                      <a:pt x="21" y="4"/>
                      <a:pt x="19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3"/>
                      <a:pt x="14" y="3"/>
                      <a:pt x="13" y="3"/>
                    </a:cubicBezTo>
                    <a:cubicBezTo>
                      <a:pt x="7" y="3"/>
                      <a:pt x="3" y="4"/>
                      <a:pt x="2" y="7"/>
                    </a:cubicBezTo>
                    <a:cubicBezTo>
                      <a:pt x="1" y="8"/>
                      <a:pt x="1" y="12"/>
                      <a:pt x="1" y="16"/>
                    </a:cubicBezTo>
                    <a:cubicBezTo>
                      <a:pt x="1" y="17"/>
                      <a:pt x="1" y="18"/>
                      <a:pt x="1" y="19"/>
                    </a:cubicBezTo>
                    <a:cubicBezTo>
                      <a:pt x="0" y="21"/>
                      <a:pt x="0" y="23"/>
                      <a:pt x="2" y="25"/>
                    </a:cubicBezTo>
                    <a:cubicBezTo>
                      <a:pt x="4" y="28"/>
                      <a:pt x="8" y="28"/>
                      <a:pt x="11" y="28"/>
                    </a:cubicBezTo>
                    <a:cubicBezTo>
                      <a:pt x="11" y="28"/>
                      <a:pt x="12" y="28"/>
                      <a:pt x="12" y="28"/>
                    </a:cubicBezTo>
                    <a:cubicBezTo>
                      <a:pt x="13" y="28"/>
                      <a:pt x="14" y="28"/>
                      <a:pt x="14" y="28"/>
                    </a:cubicBezTo>
                    <a:cubicBezTo>
                      <a:pt x="18" y="28"/>
                      <a:pt x="21" y="28"/>
                      <a:pt x="23" y="26"/>
                    </a:cubicBezTo>
                    <a:cubicBezTo>
                      <a:pt x="25" y="24"/>
                      <a:pt x="25" y="23"/>
                      <a:pt x="26" y="21"/>
                    </a:cubicBezTo>
                    <a:cubicBezTo>
                      <a:pt x="26" y="17"/>
                      <a:pt x="26" y="14"/>
                      <a:pt x="26" y="10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6" y="8"/>
                      <a:pt x="26" y="7"/>
                      <a:pt x="25" y="7"/>
                    </a:cubicBezTo>
                    <a:cubicBezTo>
                      <a:pt x="26" y="6"/>
                      <a:pt x="27" y="5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6" y="3"/>
                      <a:pt x="26" y="2"/>
                      <a:pt x="26" y="1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8" name="组合 217"/>
            <p:cNvGrpSpPr/>
            <p:nvPr/>
          </p:nvGrpSpPr>
          <p:grpSpPr>
            <a:xfrm>
              <a:off x="3819580" y="1129357"/>
              <a:ext cx="1653056" cy="3437609"/>
              <a:chOff x="5276822" y="2263193"/>
              <a:chExt cx="2022845" cy="4206605"/>
            </a:xfrm>
            <a:effectLst>
              <a:outerShdw blurRad="2667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19" name="任意多边形 218"/>
              <p:cNvSpPr/>
              <p:nvPr/>
            </p:nvSpPr>
            <p:spPr>
              <a:xfrm rot="5400000">
                <a:off x="6251085" y="6144437"/>
                <a:ext cx="273185" cy="377538"/>
              </a:xfrm>
              <a:custGeom>
                <a:avLst/>
                <a:gdLst>
                  <a:gd name="connsiteX0" fmla="*/ 0 w 245327"/>
                  <a:gd name="connsiteY0" fmla="*/ 0 h 374681"/>
                  <a:gd name="connsiteX1" fmla="*/ 0 w 245327"/>
                  <a:gd name="connsiteY1" fmla="*/ 374681 h 374681"/>
                  <a:gd name="connsiteX2" fmla="*/ 245327 w 245327"/>
                  <a:gd name="connsiteY2" fmla="*/ 218564 h 374681"/>
                  <a:gd name="connsiteX3" fmla="*/ 245327 w 245327"/>
                  <a:gd name="connsiteY3" fmla="*/ 169499 h 374681"/>
                  <a:gd name="connsiteX4" fmla="*/ 0 w 245327"/>
                  <a:gd name="connsiteY4" fmla="*/ 0 h 374681"/>
                  <a:gd name="connsiteX0" fmla="*/ 0 w 253793"/>
                  <a:gd name="connsiteY0" fmla="*/ 0 h 374681"/>
                  <a:gd name="connsiteX1" fmla="*/ 0 w 253793"/>
                  <a:gd name="connsiteY1" fmla="*/ 374681 h 374681"/>
                  <a:gd name="connsiteX2" fmla="*/ 245327 w 253793"/>
                  <a:gd name="connsiteY2" fmla="*/ 218564 h 374681"/>
                  <a:gd name="connsiteX3" fmla="*/ 245327 w 253793"/>
                  <a:gd name="connsiteY3" fmla="*/ 169499 h 374681"/>
                  <a:gd name="connsiteX4" fmla="*/ 0 w 253793"/>
                  <a:gd name="connsiteY4" fmla="*/ 0 h 374681"/>
                  <a:gd name="connsiteX0" fmla="*/ 0 w 262397"/>
                  <a:gd name="connsiteY0" fmla="*/ 0 h 374681"/>
                  <a:gd name="connsiteX1" fmla="*/ 0 w 262397"/>
                  <a:gd name="connsiteY1" fmla="*/ 374681 h 374681"/>
                  <a:gd name="connsiteX2" fmla="*/ 245327 w 262397"/>
                  <a:gd name="connsiteY2" fmla="*/ 218564 h 374681"/>
                  <a:gd name="connsiteX3" fmla="*/ 245327 w 262397"/>
                  <a:gd name="connsiteY3" fmla="*/ 169499 h 374681"/>
                  <a:gd name="connsiteX4" fmla="*/ 0 w 262397"/>
                  <a:gd name="connsiteY4" fmla="*/ 0 h 374681"/>
                  <a:gd name="connsiteX0" fmla="*/ 7408 w 269805"/>
                  <a:gd name="connsiteY0" fmla="*/ 0 h 374681"/>
                  <a:gd name="connsiteX1" fmla="*/ 7408 w 269805"/>
                  <a:gd name="connsiteY1" fmla="*/ 374681 h 374681"/>
                  <a:gd name="connsiteX2" fmla="*/ 252735 w 269805"/>
                  <a:gd name="connsiteY2" fmla="*/ 218564 h 374681"/>
                  <a:gd name="connsiteX3" fmla="*/ 252735 w 269805"/>
                  <a:gd name="connsiteY3" fmla="*/ 169499 h 374681"/>
                  <a:gd name="connsiteX4" fmla="*/ 7408 w 269805"/>
                  <a:gd name="connsiteY4" fmla="*/ 0 h 374681"/>
                  <a:gd name="connsiteX0" fmla="*/ 10788 w 273185"/>
                  <a:gd name="connsiteY0" fmla="*/ 0 h 374681"/>
                  <a:gd name="connsiteX1" fmla="*/ 10788 w 273185"/>
                  <a:gd name="connsiteY1" fmla="*/ 374681 h 374681"/>
                  <a:gd name="connsiteX2" fmla="*/ 256115 w 273185"/>
                  <a:gd name="connsiteY2" fmla="*/ 218564 h 374681"/>
                  <a:gd name="connsiteX3" fmla="*/ 256115 w 273185"/>
                  <a:gd name="connsiteY3" fmla="*/ 169499 h 374681"/>
                  <a:gd name="connsiteX4" fmla="*/ 10788 w 273185"/>
                  <a:gd name="connsiteY4" fmla="*/ 0 h 374681"/>
                  <a:gd name="connsiteX0" fmla="*/ 10788 w 273185"/>
                  <a:gd name="connsiteY0" fmla="*/ 0 h 377538"/>
                  <a:gd name="connsiteX1" fmla="*/ 10788 w 273185"/>
                  <a:gd name="connsiteY1" fmla="*/ 377538 h 377538"/>
                  <a:gd name="connsiteX2" fmla="*/ 256115 w 273185"/>
                  <a:gd name="connsiteY2" fmla="*/ 218564 h 377538"/>
                  <a:gd name="connsiteX3" fmla="*/ 256115 w 273185"/>
                  <a:gd name="connsiteY3" fmla="*/ 169499 h 377538"/>
                  <a:gd name="connsiteX4" fmla="*/ 10788 w 273185"/>
                  <a:gd name="connsiteY4" fmla="*/ 0 h 377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185" h="377538">
                    <a:moveTo>
                      <a:pt x="10788" y="0"/>
                    </a:moveTo>
                    <a:cubicBezTo>
                      <a:pt x="-5880" y="122512"/>
                      <a:pt x="-1118" y="250263"/>
                      <a:pt x="10788" y="377538"/>
                    </a:cubicBezTo>
                    <a:lnTo>
                      <a:pt x="256115" y="218564"/>
                    </a:lnTo>
                    <a:cubicBezTo>
                      <a:pt x="282309" y="202209"/>
                      <a:pt x="275165" y="188236"/>
                      <a:pt x="256115" y="169499"/>
                    </a:cubicBezTo>
                    <a:lnTo>
                      <a:pt x="10788" y="0"/>
                    </a:lnTo>
                    <a:close/>
                  </a:path>
                </a:pathLst>
              </a:custGeom>
              <a:gradFill>
                <a:gsLst>
                  <a:gs pos="2000">
                    <a:srgbClr val="2E2E2E"/>
                  </a:gs>
                  <a:gs pos="42000">
                    <a:srgbClr val="727272"/>
                  </a:gs>
                  <a:gs pos="12000">
                    <a:srgbClr val="555555"/>
                  </a:gs>
                  <a:gs pos="63000">
                    <a:srgbClr val="363636"/>
                  </a:gs>
                  <a:gs pos="100000">
                    <a:srgbClr val="414143"/>
                  </a:gs>
                </a:gsLst>
                <a:lin ang="6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20" name="Freeform 212"/>
              <p:cNvSpPr>
                <a:spLocks/>
              </p:cNvSpPr>
              <p:nvPr/>
            </p:nvSpPr>
            <p:spPr bwMode="auto">
              <a:xfrm>
                <a:off x="5816447" y="4542587"/>
                <a:ext cx="492408" cy="1113726"/>
              </a:xfrm>
              <a:custGeom>
                <a:avLst/>
                <a:gdLst>
                  <a:gd name="T0" fmla="*/ 0 w 277"/>
                  <a:gd name="T1" fmla="*/ 0 h 628"/>
                  <a:gd name="T2" fmla="*/ 0 w 277"/>
                  <a:gd name="T3" fmla="*/ 580 h 628"/>
                  <a:gd name="T4" fmla="*/ 57 w 277"/>
                  <a:gd name="T5" fmla="*/ 628 h 628"/>
                  <a:gd name="T6" fmla="*/ 277 w 277"/>
                  <a:gd name="T7" fmla="*/ 628 h 628"/>
                  <a:gd name="T8" fmla="*/ 277 w 277"/>
                  <a:gd name="T9" fmla="*/ 73 h 628"/>
                  <a:gd name="T10" fmla="*/ 0 w 277"/>
                  <a:gd name="T11" fmla="*/ 0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7" h="628">
                    <a:moveTo>
                      <a:pt x="0" y="0"/>
                    </a:moveTo>
                    <a:cubicBezTo>
                      <a:pt x="0" y="580"/>
                      <a:pt x="0" y="580"/>
                      <a:pt x="0" y="580"/>
                    </a:cubicBezTo>
                    <a:cubicBezTo>
                      <a:pt x="57" y="628"/>
                      <a:pt x="57" y="628"/>
                      <a:pt x="57" y="628"/>
                    </a:cubicBezTo>
                    <a:cubicBezTo>
                      <a:pt x="277" y="628"/>
                      <a:pt x="277" y="628"/>
                      <a:pt x="277" y="628"/>
                    </a:cubicBezTo>
                    <a:cubicBezTo>
                      <a:pt x="277" y="73"/>
                      <a:pt x="277" y="73"/>
                      <a:pt x="277" y="73"/>
                    </a:cubicBezTo>
                    <a:cubicBezTo>
                      <a:pt x="185" y="51"/>
                      <a:pt x="92" y="25"/>
                      <a:pt x="0" y="0"/>
                    </a:cubicBezTo>
                  </a:path>
                </a:pathLst>
              </a:custGeom>
              <a:gradFill>
                <a:gsLst>
                  <a:gs pos="11000">
                    <a:srgbClr val="2B3649"/>
                  </a:gs>
                  <a:gs pos="100000">
                    <a:srgbClr val="3B4A62"/>
                  </a:gs>
                </a:gsLst>
                <a:lin ang="2700000" scaled="0"/>
              </a:gra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21" name="Freeform 213"/>
              <p:cNvSpPr>
                <a:spLocks/>
              </p:cNvSpPr>
              <p:nvPr/>
            </p:nvSpPr>
            <p:spPr bwMode="auto">
              <a:xfrm>
                <a:off x="6384249" y="4720690"/>
                <a:ext cx="541874" cy="963080"/>
              </a:xfrm>
              <a:custGeom>
                <a:avLst/>
                <a:gdLst>
                  <a:gd name="T0" fmla="*/ 0 w 305"/>
                  <a:gd name="T1" fmla="*/ 0 h 543"/>
                  <a:gd name="T2" fmla="*/ 0 w 305"/>
                  <a:gd name="T3" fmla="*/ 543 h 543"/>
                  <a:gd name="T4" fmla="*/ 263 w 305"/>
                  <a:gd name="T5" fmla="*/ 543 h 543"/>
                  <a:gd name="T6" fmla="*/ 305 w 305"/>
                  <a:gd name="T7" fmla="*/ 495 h 543"/>
                  <a:gd name="T8" fmla="*/ 305 w 305"/>
                  <a:gd name="T9" fmla="*/ 41 h 543"/>
                  <a:gd name="T10" fmla="*/ 0 w 305"/>
                  <a:gd name="T11" fmla="*/ 0 h 5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5" h="543">
                    <a:moveTo>
                      <a:pt x="0" y="0"/>
                    </a:moveTo>
                    <a:cubicBezTo>
                      <a:pt x="0" y="543"/>
                      <a:pt x="0" y="543"/>
                      <a:pt x="0" y="543"/>
                    </a:cubicBezTo>
                    <a:cubicBezTo>
                      <a:pt x="263" y="543"/>
                      <a:pt x="263" y="543"/>
                      <a:pt x="263" y="543"/>
                    </a:cubicBezTo>
                    <a:cubicBezTo>
                      <a:pt x="305" y="495"/>
                      <a:pt x="305" y="495"/>
                      <a:pt x="305" y="495"/>
                    </a:cubicBezTo>
                    <a:cubicBezTo>
                      <a:pt x="305" y="41"/>
                      <a:pt x="305" y="41"/>
                      <a:pt x="305" y="41"/>
                    </a:cubicBezTo>
                    <a:cubicBezTo>
                      <a:pt x="201" y="38"/>
                      <a:pt x="100" y="22"/>
                      <a:pt x="0" y="0"/>
                    </a:cubicBezTo>
                  </a:path>
                </a:pathLst>
              </a:custGeom>
              <a:gradFill>
                <a:gsLst>
                  <a:gs pos="11000">
                    <a:srgbClr val="2B3649"/>
                  </a:gs>
                  <a:gs pos="100000">
                    <a:srgbClr val="3B4A62"/>
                  </a:gs>
                </a:gsLst>
                <a:lin ang="2700000" scaled="0"/>
              </a:gra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22" name="Freeform 214"/>
              <p:cNvSpPr>
                <a:spLocks/>
              </p:cNvSpPr>
              <p:nvPr/>
            </p:nvSpPr>
            <p:spPr bwMode="auto">
              <a:xfrm>
                <a:off x="6093755" y="4617535"/>
                <a:ext cx="280305" cy="1066509"/>
              </a:xfrm>
              <a:custGeom>
                <a:avLst/>
                <a:gdLst>
                  <a:gd name="T0" fmla="*/ 0 w 158"/>
                  <a:gd name="T1" fmla="*/ 0 h 602"/>
                  <a:gd name="T2" fmla="*/ 0 w 158"/>
                  <a:gd name="T3" fmla="*/ 602 h 602"/>
                  <a:gd name="T4" fmla="*/ 158 w 158"/>
                  <a:gd name="T5" fmla="*/ 602 h 602"/>
                  <a:gd name="T6" fmla="*/ 158 w 158"/>
                  <a:gd name="T7" fmla="*/ 40 h 602"/>
                  <a:gd name="T8" fmla="*/ 0 w 158"/>
                  <a:gd name="T9" fmla="*/ 0 h 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" h="602">
                    <a:moveTo>
                      <a:pt x="0" y="0"/>
                    </a:moveTo>
                    <a:cubicBezTo>
                      <a:pt x="0" y="602"/>
                      <a:pt x="0" y="602"/>
                      <a:pt x="0" y="602"/>
                    </a:cubicBezTo>
                    <a:cubicBezTo>
                      <a:pt x="158" y="602"/>
                      <a:pt x="158" y="602"/>
                      <a:pt x="158" y="602"/>
                    </a:cubicBezTo>
                    <a:cubicBezTo>
                      <a:pt x="158" y="40"/>
                      <a:pt x="158" y="40"/>
                      <a:pt x="158" y="40"/>
                    </a:cubicBezTo>
                    <a:cubicBezTo>
                      <a:pt x="105" y="28"/>
                      <a:pt x="52" y="14"/>
                      <a:pt x="0" y="0"/>
                    </a:cubicBezTo>
                  </a:path>
                </a:pathLst>
              </a:custGeom>
              <a:gradFill>
                <a:gsLst>
                  <a:gs pos="11000">
                    <a:srgbClr val="2B3649"/>
                  </a:gs>
                  <a:gs pos="100000">
                    <a:srgbClr val="3B4A62"/>
                  </a:gs>
                </a:gsLst>
                <a:lin ang="2700000" scaled="0"/>
              </a:gra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23" name="Freeform 215"/>
              <p:cNvSpPr>
                <a:spLocks/>
              </p:cNvSpPr>
              <p:nvPr/>
            </p:nvSpPr>
            <p:spPr bwMode="auto">
              <a:xfrm>
                <a:off x="6368814" y="4686487"/>
                <a:ext cx="282554" cy="997557"/>
              </a:xfrm>
              <a:custGeom>
                <a:avLst/>
                <a:gdLst>
                  <a:gd name="T0" fmla="*/ 0 w 159"/>
                  <a:gd name="T1" fmla="*/ 0 h 563"/>
                  <a:gd name="T2" fmla="*/ 0 w 159"/>
                  <a:gd name="T3" fmla="*/ 563 h 563"/>
                  <a:gd name="T4" fmla="*/ 159 w 159"/>
                  <a:gd name="T5" fmla="*/ 563 h 563"/>
                  <a:gd name="T6" fmla="*/ 159 w 159"/>
                  <a:gd name="T7" fmla="*/ 30 h 563"/>
                  <a:gd name="T8" fmla="*/ 0 w 159"/>
                  <a:gd name="T9" fmla="*/ 0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" h="563">
                    <a:moveTo>
                      <a:pt x="0" y="0"/>
                    </a:moveTo>
                    <a:cubicBezTo>
                      <a:pt x="0" y="563"/>
                      <a:pt x="0" y="563"/>
                      <a:pt x="0" y="563"/>
                    </a:cubicBezTo>
                    <a:cubicBezTo>
                      <a:pt x="159" y="563"/>
                      <a:pt x="159" y="563"/>
                      <a:pt x="159" y="563"/>
                    </a:cubicBezTo>
                    <a:cubicBezTo>
                      <a:pt x="159" y="30"/>
                      <a:pt x="159" y="30"/>
                      <a:pt x="159" y="30"/>
                    </a:cubicBezTo>
                    <a:cubicBezTo>
                      <a:pt x="106" y="22"/>
                      <a:pt x="53" y="12"/>
                      <a:pt x="0" y="0"/>
                    </a:cubicBezTo>
                  </a:path>
                </a:pathLst>
              </a:custGeom>
              <a:gradFill>
                <a:gsLst>
                  <a:gs pos="11000">
                    <a:srgbClr val="2B3649"/>
                  </a:gs>
                  <a:gs pos="100000">
                    <a:srgbClr val="3B4A62"/>
                  </a:gs>
                </a:gsLst>
                <a:lin ang="2700000" scaled="0"/>
              </a:gra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24" name="Rectangle 217"/>
              <p:cNvSpPr>
                <a:spLocks noChangeArrowheads="1"/>
              </p:cNvSpPr>
              <p:nvPr/>
            </p:nvSpPr>
            <p:spPr bwMode="auto">
              <a:xfrm>
                <a:off x="6088508" y="4711220"/>
                <a:ext cx="10493" cy="900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219"/>
              <p:cNvSpPr>
                <a:spLocks/>
              </p:cNvSpPr>
              <p:nvPr/>
            </p:nvSpPr>
            <p:spPr bwMode="auto">
              <a:xfrm>
                <a:off x="5816447" y="5570872"/>
                <a:ext cx="0" cy="8994"/>
              </a:xfrm>
              <a:custGeom>
                <a:avLst/>
                <a:gdLst>
                  <a:gd name="T0" fmla="*/ 0 h 5"/>
                  <a:gd name="T1" fmla="*/ 5 h 5"/>
                  <a:gd name="T2" fmla="*/ 5 h 5"/>
                  <a:gd name="T3" fmla="*/ 0 h 5"/>
                  <a:gd name="T4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220"/>
              <p:cNvSpPr>
                <a:spLocks/>
              </p:cNvSpPr>
              <p:nvPr/>
            </p:nvSpPr>
            <p:spPr bwMode="auto">
              <a:xfrm>
                <a:off x="5816447" y="5528152"/>
                <a:ext cx="2248" cy="42720"/>
              </a:xfrm>
              <a:custGeom>
                <a:avLst/>
                <a:gdLst>
                  <a:gd name="T0" fmla="*/ 0 w 1"/>
                  <a:gd name="T1" fmla="*/ 0 h 24"/>
                  <a:gd name="T2" fmla="*/ 0 w 1"/>
                  <a:gd name="T3" fmla="*/ 24 h 24"/>
                  <a:gd name="T4" fmla="*/ 0 w 1"/>
                  <a:gd name="T5" fmla="*/ 24 h 24"/>
                  <a:gd name="T6" fmla="*/ 1 w 1"/>
                  <a:gd name="T7" fmla="*/ 16 h 24"/>
                  <a:gd name="T8" fmla="*/ 0 w 1"/>
                  <a:gd name="T9" fmla="*/ 8 h 24"/>
                  <a:gd name="T10" fmla="*/ 0 w 1"/>
                  <a:gd name="T11" fmla="*/ 8 h 24"/>
                  <a:gd name="T12" fmla="*/ 0 w 1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24">
                    <a:moveTo>
                      <a:pt x="0" y="0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" y="22"/>
                      <a:pt x="1" y="19"/>
                      <a:pt x="1" y="16"/>
                    </a:cubicBezTo>
                    <a:cubicBezTo>
                      <a:pt x="1" y="13"/>
                      <a:pt x="1" y="11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0" y="3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221"/>
              <p:cNvSpPr>
                <a:spLocks/>
              </p:cNvSpPr>
              <p:nvPr/>
            </p:nvSpPr>
            <p:spPr bwMode="auto">
              <a:xfrm>
                <a:off x="6642374" y="4711220"/>
                <a:ext cx="10493" cy="28480"/>
              </a:xfrm>
              <a:custGeom>
                <a:avLst/>
                <a:gdLst>
                  <a:gd name="T0" fmla="*/ 6 w 6"/>
                  <a:gd name="T1" fmla="*/ 0 h 16"/>
                  <a:gd name="T2" fmla="*/ 0 w 6"/>
                  <a:gd name="T3" fmla="*/ 0 h 16"/>
                  <a:gd name="T4" fmla="*/ 0 w 6"/>
                  <a:gd name="T5" fmla="*/ 15 h 16"/>
                  <a:gd name="T6" fmla="*/ 6 w 6"/>
                  <a:gd name="T7" fmla="*/ 16 h 16"/>
                  <a:gd name="T8" fmla="*/ 6 w 6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6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2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222"/>
              <p:cNvSpPr>
                <a:spLocks/>
              </p:cNvSpPr>
              <p:nvPr/>
            </p:nvSpPr>
            <p:spPr bwMode="auto">
              <a:xfrm>
                <a:off x="6642374" y="4738201"/>
                <a:ext cx="10493" cy="759972"/>
              </a:xfrm>
              <a:custGeom>
                <a:avLst/>
                <a:gdLst>
                  <a:gd name="T0" fmla="*/ 0 w 6"/>
                  <a:gd name="T1" fmla="*/ 0 h 429"/>
                  <a:gd name="T2" fmla="*/ 0 w 6"/>
                  <a:gd name="T3" fmla="*/ 0 h 429"/>
                  <a:gd name="T4" fmla="*/ 5 w 6"/>
                  <a:gd name="T5" fmla="*/ 1 h 429"/>
                  <a:gd name="T6" fmla="*/ 5 w 6"/>
                  <a:gd name="T7" fmla="*/ 428 h 429"/>
                  <a:gd name="T8" fmla="*/ 6 w 6"/>
                  <a:gd name="T9" fmla="*/ 429 h 429"/>
                  <a:gd name="T10" fmla="*/ 6 w 6"/>
                  <a:gd name="T11" fmla="*/ 1 h 429"/>
                  <a:gd name="T12" fmla="*/ 0 w 6"/>
                  <a:gd name="T13" fmla="*/ 0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29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1"/>
                      <a:pt x="5" y="1"/>
                    </a:cubicBezTo>
                    <a:cubicBezTo>
                      <a:pt x="5" y="428"/>
                      <a:pt x="5" y="428"/>
                      <a:pt x="5" y="428"/>
                    </a:cubicBezTo>
                    <a:cubicBezTo>
                      <a:pt x="5" y="428"/>
                      <a:pt x="6" y="429"/>
                      <a:pt x="6" y="429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2" y="1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224"/>
              <p:cNvSpPr>
                <a:spLocks/>
              </p:cNvSpPr>
              <p:nvPr/>
            </p:nvSpPr>
            <p:spPr bwMode="auto">
              <a:xfrm>
                <a:off x="6367315" y="4711220"/>
                <a:ext cx="1499" cy="783206"/>
              </a:xfrm>
              <a:custGeom>
                <a:avLst/>
                <a:gdLst>
                  <a:gd name="T0" fmla="*/ 1 w 1"/>
                  <a:gd name="T1" fmla="*/ 0 h 442"/>
                  <a:gd name="T2" fmla="*/ 0 w 1"/>
                  <a:gd name="T3" fmla="*/ 0 h 442"/>
                  <a:gd name="T4" fmla="*/ 0 w 1"/>
                  <a:gd name="T5" fmla="*/ 442 h 442"/>
                  <a:gd name="T6" fmla="*/ 1 w 1"/>
                  <a:gd name="T7" fmla="*/ 438 h 442"/>
                  <a:gd name="T8" fmla="*/ 1 w 1"/>
                  <a:gd name="T9" fmla="*/ 441 h 442"/>
                  <a:gd name="T10" fmla="*/ 1 w 1"/>
                  <a:gd name="T11" fmla="*/ 0 h 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4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42"/>
                      <a:pt x="0" y="442"/>
                      <a:pt x="0" y="442"/>
                    </a:cubicBezTo>
                    <a:cubicBezTo>
                      <a:pt x="1" y="440"/>
                      <a:pt x="1" y="438"/>
                      <a:pt x="1" y="438"/>
                    </a:cubicBezTo>
                    <a:cubicBezTo>
                      <a:pt x="1" y="438"/>
                      <a:pt x="1" y="439"/>
                      <a:pt x="1" y="44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226"/>
              <p:cNvSpPr>
                <a:spLocks/>
              </p:cNvSpPr>
              <p:nvPr/>
            </p:nvSpPr>
            <p:spPr bwMode="auto">
              <a:xfrm>
                <a:off x="5816447" y="5499672"/>
                <a:ext cx="1127967" cy="803441"/>
              </a:xfrm>
              <a:custGeom>
                <a:avLst/>
                <a:gdLst>
                  <a:gd name="T0" fmla="*/ 76 w 635"/>
                  <a:gd name="T1" fmla="*/ 55 h 453"/>
                  <a:gd name="T2" fmla="*/ 156 w 635"/>
                  <a:gd name="T3" fmla="*/ 1 h 453"/>
                  <a:gd name="T4" fmla="*/ 230 w 635"/>
                  <a:gd name="T5" fmla="*/ 60 h 453"/>
                  <a:gd name="T6" fmla="*/ 311 w 635"/>
                  <a:gd name="T7" fmla="*/ 0 h 453"/>
                  <a:gd name="T8" fmla="*/ 390 w 635"/>
                  <a:gd name="T9" fmla="*/ 59 h 453"/>
                  <a:gd name="T10" fmla="*/ 469 w 635"/>
                  <a:gd name="T11" fmla="*/ 1 h 453"/>
                  <a:gd name="T12" fmla="*/ 557 w 635"/>
                  <a:gd name="T13" fmla="*/ 53 h 453"/>
                  <a:gd name="T14" fmla="*/ 635 w 635"/>
                  <a:gd name="T15" fmla="*/ 19 h 453"/>
                  <a:gd name="T16" fmla="*/ 635 w 635"/>
                  <a:gd name="T17" fmla="*/ 44 h 453"/>
                  <a:gd name="T18" fmla="*/ 432 w 635"/>
                  <a:gd name="T19" fmla="*/ 394 h 453"/>
                  <a:gd name="T20" fmla="*/ 317 w 635"/>
                  <a:gd name="T21" fmla="*/ 453 h 453"/>
                  <a:gd name="T22" fmla="*/ 208 w 635"/>
                  <a:gd name="T23" fmla="*/ 408 h 453"/>
                  <a:gd name="T24" fmla="*/ 0 w 635"/>
                  <a:gd name="T25" fmla="*/ 47 h 453"/>
                  <a:gd name="T26" fmla="*/ 0 w 635"/>
                  <a:gd name="T27" fmla="*/ 16 h 453"/>
                  <a:gd name="T28" fmla="*/ 76 w 635"/>
                  <a:gd name="T29" fmla="*/ 55 h 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35" h="453">
                    <a:moveTo>
                      <a:pt x="76" y="55"/>
                    </a:moveTo>
                    <a:cubicBezTo>
                      <a:pt x="146" y="51"/>
                      <a:pt x="156" y="1"/>
                      <a:pt x="156" y="1"/>
                    </a:cubicBezTo>
                    <a:cubicBezTo>
                      <a:pt x="156" y="1"/>
                      <a:pt x="167" y="60"/>
                      <a:pt x="230" y="60"/>
                    </a:cubicBezTo>
                    <a:cubicBezTo>
                      <a:pt x="296" y="60"/>
                      <a:pt x="311" y="0"/>
                      <a:pt x="311" y="0"/>
                    </a:cubicBezTo>
                    <a:cubicBezTo>
                      <a:pt x="311" y="0"/>
                      <a:pt x="320" y="59"/>
                      <a:pt x="390" y="59"/>
                    </a:cubicBezTo>
                    <a:cubicBezTo>
                      <a:pt x="453" y="59"/>
                      <a:pt x="469" y="1"/>
                      <a:pt x="469" y="1"/>
                    </a:cubicBezTo>
                    <a:cubicBezTo>
                      <a:pt x="469" y="1"/>
                      <a:pt x="489" y="53"/>
                      <a:pt x="557" y="53"/>
                    </a:cubicBezTo>
                    <a:cubicBezTo>
                      <a:pt x="588" y="53"/>
                      <a:pt x="622" y="47"/>
                      <a:pt x="635" y="19"/>
                    </a:cubicBezTo>
                    <a:cubicBezTo>
                      <a:pt x="634" y="36"/>
                      <a:pt x="635" y="44"/>
                      <a:pt x="635" y="44"/>
                    </a:cubicBezTo>
                    <a:cubicBezTo>
                      <a:pt x="432" y="394"/>
                      <a:pt x="432" y="394"/>
                      <a:pt x="432" y="394"/>
                    </a:cubicBezTo>
                    <a:cubicBezTo>
                      <a:pt x="317" y="453"/>
                      <a:pt x="317" y="453"/>
                      <a:pt x="317" y="453"/>
                    </a:cubicBezTo>
                    <a:cubicBezTo>
                      <a:pt x="208" y="408"/>
                      <a:pt x="208" y="408"/>
                      <a:pt x="208" y="408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7"/>
                      <a:pt x="1" y="34"/>
                      <a:pt x="0" y="16"/>
                    </a:cubicBezTo>
                    <a:cubicBezTo>
                      <a:pt x="4" y="47"/>
                      <a:pt x="40" y="57"/>
                      <a:pt x="76" y="55"/>
                    </a:cubicBezTo>
                  </a:path>
                </a:pathLst>
              </a:custGeom>
              <a:gradFill>
                <a:gsLst>
                  <a:gs pos="0">
                    <a:srgbClr val="ADA795"/>
                  </a:gs>
                  <a:gs pos="78000">
                    <a:srgbClr val="DCDAD3"/>
                  </a:gs>
                  <a:gs pos="50000">
                    <a:srgbClr val="F1F0EF"/>
                  </a:gs>
                  <a:gs pos="17000">
                    <a:srgbClr val="F2F2F2"/>
                  </a:gs>
                  <a:gs pos="31000">
                    <a:srgbClr val="C1BCAF"/>
                  </a:gs>
                  <a:gs pos="100000">
                    <a:srgbClr val="ADA795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31" name="Freeform 228"/>
              <p:cNvSpPr>
                <a:spLocks/>
              </p:cNvSpPr>
              <p:nvPr/>
            </p:nvSpPr>
            <p:spPr bwMode="auto">
              <a:xfrm>
                <a:off x="6272880" y="3931762"/>
                <a:ext cx="334268" cy="65205"/>
              </a:xfrm>
              <a:custGeom>
                <a:avLst/>
                <a:gdLst>
                  <a:gd name="T0" fmla="*/ 0 w 188"/>
                  <a:gd name="T1" fmla="*/ 0 h 37"/>
                  <a:gd name="T2" fmla="*/ 188 w 188"/>
                  <a:gd name="T3" fmla="*/ 4 h 37"/>
                  <a:gd name="T4" fmla="*/ 50 w 188"/>
                  <a:gd name="T5" fmla="*/ 37 h 37"/>
                  <a:gd name="T6" fmla="*/ 0 w 188"/>
                  <a:gd name="T7" fmla="*/ 36 h 37"/>
                  <a:gd name="T8" fmla="*/ 0 w 188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8" h="37">
                    <a:moveTo>
                      <a:pt x="0" y="0"/>
                    </a:moveTo>
                    <a:cubicBezTo>
                      <a:pt x="67" y="0"/>
                      <a:pt x="130" y="1"/>
                      <a:pt x="188" y="4"/>
                    </a:cubicBezTo>
                    <a:cubicBezTo>
                      <a:pt x="50" y="37"/>
                      <a:pt x="50" y="37"/>
                      <a:pt x="50" y="37"/>
                    </a:cubicBezTo>
                    <a:cubicBezTo>
                      <a:pt x="34" y="36"/>
                      <a:pt x="18" y="36"/>
                      <a:pt x="0" y="3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229"/>
              <p:cNvSpPr>
                <a:spLocks/>
              </p:cNvSpPr>
              <p:nvPr/>
            </p:nvSpPr>
            <p:spPr bwMode="auto">
              <a:xfrm>
                <a:off x="6362068" y="3878549"/>
                <a:ext cx="534379" cy="63706"/>
              </a:xfrm>
              <a:custGeom>
                <a:avLst/>
                <a:gdLst>
                  <a:gd name="T0" fmla="*/ 138 w 301"/>
                  <a:gd name="T1" fmla="*/ 0 h 36"/>
                  <a:gd name="T2" fmla="*/ 301 w 301"/>
                  <a:gd name="T3" fmla="*/ 11 h 36"/>
                  <a:gd name="T4" fmla="*/ 42 w 301"/>
                  <a:gd name="T5" fmla="*/ 36 h 36"/>
                  <a:gd name="T6" fmla="*/ 0 w 301"/>
                  <a:gd name="T7" fmla="*/ 34 h 36"/>
                  <a:gd name="T8" fmla="*/ 138 w 301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36">
                    <a:moveTo>
                      <a:pt x="138" y="0"/>
                    </a:moveTo>
                    <a:cubicBezTo>
                      <a:pt x="199" y="3"/>
                      <a:pt x="254" y="6"/>
                      <a:pt x="301" y="11"/>
                    </a:cubicBezTo>
                    <a:cubicBezTo>
                      <a:pt x="42" y="36"/>
                      <a:pt x="42" y="36"/>
                      <a:pt x="42" y="36"/>
                    </a:cubicBezTo>
                    <a:cubicBezTo>
                      <a:pt x="30" y="35"/>
                      <a:pt x="16" y="34"/>
                      <a:pt x="0" y="34"/>
                    </a:cubicBezTo>
                    <a:lnTo>
                      <a:pt x="13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230"/>
              <p:cNvSpPr>
                <a:spLocks/>
              </p:cNvSpPr>
              <p:nvPr/>
            </p:nvSpPr>
            <p:spPr bwMode="auto">
              <a:xfrm>
                <a:off x="6436267" y="3839576"/>
                <a:ext cx="646801" cy="50965"/>
              </a:xfrm>
              <a:custGeom>
                <a:avLst/>
                <a:gdLst>
                  <a:gd name="T0" fmla="*/ 258 w 364"/>
                  <a:gd name="T1" fmla="*/ 0 h 29"/>
                  <a:gd name="T2" fmla="*/ 364 w 364"/>
                  <a:gd name="T3" fmla="*/ 15 h 29"/>
                  <a:gd name="T4" fmla="*/ 28 w 364"/>
                  <a:gd name="T5" fmla="*/ 29 h 29"/>
                  <a:gd name="T6" fmla="*/ 0 w 364"/>
                  <a:gd name="T7" fmla="*/ 25 h 29"/>
                  <a:gd name="T8" fmla="*/ 258 w 364"/>
                  <a:gd name="T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4" h="29">
                    <a:moveTo>
                      <a:pt x="258" y="0"/>
                    </a:moveTo>
                    <a:cubicBezTo>
                      <a:pt x="303" y="4"/>
                      <a:pt x="339" y="9"/>
                      <a:pt x="364" y="15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21" y="28"/>
                      <a:pt x="12" y="26"/>
                      <a:pt x="0" y="25"/>
                    </a:cubicBezTo>
                    <a:lnTo>
                      <a:pt x="2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231"/>
              <p:cNvSpPr>
                <a:spLocks/>
              </p:cNvSpPr>
              <p:nvPr/>
            </p:nvSpPr>
            <p:spPr bwMode="auto">
              <a:xfrm>
                <a:off x="5934115" y="3990221"/>
                <a:ext cx="338765" cy="65205"/>
              </a:xfrm>
              <a:custGeom>
                <a:avLst/>
                <a:gdLst>
                  <a:gd name="T0" fmla="*/ 0 w 191"/>
                  <a:gd name="T1" fmla="*/ 4 h 37"/>
                  <a:gd name="T2" fmla="*/ 141 w 191"/>
                  <a:gd name="T3" fmla="*/ 37 h 37"/>
                  <a:gd name="T4" fmla="*/ 191 w 191"/>
                  <a:gd name="T5" fmla="*/ 36 h 37"/>
                  <a:gd name="T6" fmla="*/ 191 w 191"/>
                  <a:gd name="T7" fmla="*/ 0 h 37"/>
                  <a:gd name="T8" fmla="*/ 0 w 191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1" h="37">
                    <a:moveTo>
                      <a:pt x="0" y="4"/>
                    </a:moveTo>
                    <a:cubicBezTo>
                      <a:pt x="141" y="37"/>
                      <a:pt x="141" y="37"/>
                      <a:pt x="141" y="37"/>
                    </a:cubicBezTo>
                    <a:cubicBezTo>
                      <a:pt x="157" y="37"/>
                      <a:pt x="173" y="36"/>
                      <a:pt x="191" y="36"/>
                    </a:cubicBezTo>
                    <a:cubicBezTo>
                      <a:pt x="191" y="0"/>
                      <a:pt x="191" y="0"/>
                      <a:pt x="191" y="0"/>
                    </a:cubicBezTo>
                    <a:cubicBezTo>
                      <a:pt x="123" y="0"/>
                      <a:pt x="59" y="2"/>
                      <a:pt x="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232"/>
              <p:cNvSpPr>
                <a:spLocks/>
              </p:cNvSpPr>
              <p:nvPr/>
            </p:nvSpPr>
            <p:spPr bwMode="auto">
              <a:xfrm>
                <a:off x="5651562" y="4055426"/>
                <a:ext cx="532880" cy="63706"/>
              </a:xfrm>
              <a:custGeom>
                <a:avLst/>
                <a:gdLst>
                  <a:gd name="T0" fmla="*/ 159 w 300"/>
                  <a:gd name="T1" fmla="*/ 0 h 36"/>
                  <a:gd name="T2" fmla="*/ 300 w 300"/>
                  <a:gd name="T3" fmla="*/ 33 h 36"/>
                  <a:gd name="T4" fmla="*/ 258 w 300"/>
                  <a:gd name="T5" fmla="*/ 36 h 36"/>
                  <a:gd name="T6" fmla="*/ 0 w 300"/>
                  <a:gd name="T7" fmla="*/ 11 h 36"/>
                  <a:gd name="T8" fmla="*/ 159 w 300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0" h="36">
                    <a:moveTo>
                      <a:pt x="159" y="0"/>
                    </a:moveTo>
                    <a:cubicBezTo>
                      <a:pt x="300" y="33"/>
                      <a:pt x="300" y="33"/>
                      <a:pt x="300" y="33"/>
                    </a:cubicBezTo>
                    <a:cubicBezTo>
                      <a:pt x="284" y="34"/>
                      <a:pt x="270" y="35"/>
                      <a:pt x="258" y="3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5" y="6"/>
                      <a:pt x="99" y="3"/>
                      <a:pt x="1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233"/>
              <p:cNvSpPr>
                <a:spLocks/>
              </p:cNvSpPr>
              <p:nvPr/>
            </p:nvSpPr>
            <p:spPr bwMode="auto">
              <a:xfrm>
                <a:off x="5459695" y="4133371"/>
                <a:ext cx="649799" cy="51714"/>
              </a:xfrm>
              <a:custGeom>
                <a:avLst/>
                <a:gdLst>
                  <a:gd name="T0" fmla="*/ 108 w 366"/>
                  <a:gd name="T1" fmla="*/ 0 h 29"/>
                  <a:gd name="T2" fmla="*/ 366 w 366"/>
                  <a:gd name="T3" fmla="*/ 25 h 29"/>
                  <a:gd name="T4" fmla="*/ 338 w 366"/>
                  <a:gd name="T5" fmla="*/ 29 h 29"/>
                  <a:gd name="T6" fmla="*/ 0 w 366"/>
                  <a:gd name="T7" fmla="*/ 16 h 29"/>
                  <a:gd name="T8" fmla="*/ 108 w 366"/>
                  <a:gd name="T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6" h="29">
                    <a:moveTo>
                      <a:pt x="108" y="0"/>
                    </a:moveTo>
                    <a:cubicBezTo>
                      <a:pt x="366" y="25"/>
                      <a:pt x="366" y="25"/>
                      <a:pt x="366" y="25"/>
                    </a:cubicBezTo>
                    <a:cubicBezTo>
                      <a:pt x="354" y="26"/>
                      <a:pt x="345" y="28"/>
                      <a:pt x="338" y="2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5" y="9"/>
                      <a:pt x="62" y="4"/>
                      <a:pt x="1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234"/>
              <p:cNvSpPr>
                <a:spLocks/>
              </p:cNvSpPr>
              <p:nvPr/>
            </p:nvSpPr>
            <p:spPr bwMode="auto">
              <a:xfrm>
                <a:off x="5394490" y="4220311"/>
                <a:ext cx="665538" cy="33727"/>
              </a:xfrm>
              <a:custGeom>
                <a:avLst/>
                <a:gdLst>
                  <a:gd name="T0" fmla="*/ 37 w 375"/>
                  <a:gd name="T1" fmla="*/ 0 h 19"/>
                  <a:gd name="T2" fmla="*/ 375 w 375"/>
                  <a:gd name="T3" fmla="*/ 14 h 19"/>
                  <a:gd name="T4" fmla="*/ 365 w 375"/>
                  <a:gd name="T5" fmla="*/ 19 h 19"/>
                  <a:gd name="T6" fmla="*/ 0 w 375"/>
                  <a:gd name="T7" fmla="*/ 19 h 19"/>
                  <a:gd name="T8" fmla="*/ 37 w 375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5" h="19">
                    <a:moveTo>
                      <a:pt x="37" y="0"/>
                    </a:moveTo>
                    <a:cubicBezTo>
                      <a:pt x="375" y="14"/>
                      <a:pt x="375" y="14"/>
                      <a:pt x="375" y="14"/>
                    </a:cubicBezTo>
                    <a:cubicBezTo>
                      <a:pt x="369" y="15"/>
                      <a:pt x="365" y="17"/>
                      <a:pt x="365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2"/>
                      <a:pt x="13" y="6"/>
                      <a:pt x="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Rectangle 235"/>
              <p:cNvSpPr>
                <a:spLocks noChangeArrowheads="1"/>
              </p:cNvSpPr>
              <p:nvPr/>
            </p:nvSpPr>
            <p:spPr bwMode="auto">
              <a:xfrm>
                <a:off x="5394490" y="4254037"/>
                <a:ext cx="647550" cy="5845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236"/>
              <p:cNvSpPr>
                <a:spLocks/>
              </p:cNvSpPr>
              <p:nvPr/>
            </p:nvSpPr>
            <p:spPr bwMode="auto">
              <a:xfrm>
                <a:off x="5459695" y="4161852"/>
                <a:ext cx="600333" cy="81693"/>
              </a:xfrm>
              <a:custGeom>
                <a:avLst/>
                <a:gdLst>
                  <a:gd name="T0" fmla="*/ 801 w 801"/>
                  <a:gd name="T1" fmla="*/ 109 h 109"/>
                  <a:gd name="T2" fmla="*/ 0 w 801"/>
                  <a:gd name="T3" fmla="*/ 78 h 109"/>
                  <a:gd name="T4" fmla="*/ 0 w 801"/>
                  <a:gd name="T5" fmla="*/ 0 h 109"/>
                  <a:gd name="T6" fmla="*/ 801 w 801"/>
                  <a:gd name="T7" fmla="*/ 31 h 109"/>
                  <a:gd name="T8" fmla="*/ 801 w 801"/>
                  <a:gd name="T9" fmla="*/ 10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1" h="109">
                    <a:moveTo>
                      <a:pt x="801" y="109"/>
                    </a:moveTo>
                    <a:lnTo>
                      <a:pt x="0" y="78"/>
                    </a:lnTo>
                    <a:lnTo>
                      <a:pt x="0" y="0"/>
                    </a:lnTo>
                    <a:lnTo>
                      <a:pt x="801" y="31"/>
                    </a:lnTo>
                    <a:lnTo>
                      <a:pt x="801" y="109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237"/>
              <p:cNvSpPr>
                <a:spLocks/>
              </p:cNvSpPr>
              <p:nvPr/>
            </p:nvSpPr>
            <p:spPr bwMode="auto">
              <a:xfrm>
                <a:off x="5651562" y="4074912"/>
                <a:ext cx="457932" cy="104927"/>
              </a:xfrm>
              <a:custGeom>
                <a:avLst/>
                <a:gdLst>
                  <a:gd name="T0" fmla="*/ 611 w 611"/>
                  <a:gd name="T1" fmla="*/ 140 h 140"/>
                  <a:gd name="T2" fmla="*/ 0 w 611"/>
                  <a:gd name="T3" fmla="*/ 78 h 140"/>
                  <a:gd name="T4" fmla="*/ 0 w 611"/>
                  <a:gd name="T5" fmla="*/ 0 h 140"/>
                  <a:gd name="T6" fmla="*/ 611 w 611"/>
                  <a:gd name="T7" fmla="*/ 59 h 140"/>
                  <a:gd name="T8" fmla="*/ 611 w 611"/>
                  <a:gd name="T9" fmla="*/ 14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1" h="140">
                    <a:moveTo>
                      <a:pt x="611" y="140"/>
                    </a:moveTo>
                    <a:lnTo>
                      <a:pt x="0" y="78"/>
                    </a:lnTo>
                    <a:lnTo>
                      <a:pt x="0" y="0"/>
                    </a:lnTo>
                    <a:lnTo>
                      <a:pt x="611" y="59"/>
                    </a:lnTo>
                    <a:lnTo>
                      <a:pt x="611" y="14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238"/>
              <p:cNvSpPr>
                <a:spLocks/>
              </p:cNvSpPr>
              <p:nvPr/>
            </p:nvSpPr>
            <p:spPr bwMode="auto">
              <a:xfrm>
                <a:off x="5934115" y="3996966"/>
                <a:ext cx="250326" cy="118418"/>
              </a:xfrm>
              <a:custGeom>
                <a:avLst/>
                <a:gdLst>
                  <a:gd name="T0" fmla="*/ 334 w 334"/>
                  <a:gd name="T1" fmla="*/ 158 h 158"/>
                  <a:gd name="T2" fmla="*/ 0 w 334"/>
                  <a:gd name="T3" fmla="*/ 78 h 158"/>
                  <a:gd name="T4" fmla="*/ 0 w 334"/>
                  <a:gd name="T5" fmla="*/ 0 h 158"/>
                  <a:gd name="T6" fmla="*/ 334 w 334"/>
                  <a:gd name="T7" fmla="*/ 78 h 158"/>
                  <a:gd name="T8" fmla="*/ 334 w 334"/>
                  <a:gd name="T9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4" h="158">
                    <a:moveTo>
                      <a:pt x="334" y="158"/>
                    </a:moveTo>
                    <a:lnTo>
                      <a:pt x="0" y="78"/>
                    </a:lnTo>
                    <a:lnTo>
                      <a:pt x="0" y="0"/>
                    </a:lnTo>
                    <a:lnTo>
                      <a:pt x="334" y="78"/>
                    </a:lnTo>
                    <a:lnTo>
                      <a:pt x="334" y="15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239"/>
              <p:cNvSpPr>
                <a:spLocks/>
              </p:cNvSpPr>
              <p:nvPr/>
            </p:nvSpPr>
            <p:spPr bwMode="auto">
              <a:xfrm>
                <a:off x="5650063" y="4386695"/>
                <a:ext cx="459431" cy="101180"/>
              </a:xfrm>
              <a:custGeom>
                <a:avLst/>
                <a:gdLst>
                  <a:gd name="T0" fmla="*/ 613 w 613"/>
                  <a:gd name="T1" fmla="*/ 76 h 135"/>
                  <a:gd name="T2" fmla="*/ 0 w 613"/>
                  <a:gd name="T3" fmla="*/ 135 h 135"/>
                  <a:gd name="T4" fmla="*/ 0 w 613"/>
                  <a:gd name="T5" fmla="*/ 57 h 135"/>
                  <a:gd name="T6" fmla="*/ 613 w 613"/>
                  <a:gd name="T7" fmla="*/ 0 h 135"/>
                  <a:gd name="T8" fmla="*/ 613 w 613"/>
                  <a:gd name="T9" fmla="*/ 76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3" h="135">
                    <a:moveTo>
                      <a:pt x="613" y="76"/>
                    </a:moveTo>
                    <a:lnTo>
                      <a:pt x="0" y="135"/>
                    </a:lnTo>
                    <a:lnTo>
                      <a:pt x="0" y="57"/>
                    </a:lnTo>
                    <a:lnTo>
                      <a:pt x="613" y="0"/>
                    </a:lnTo>
                    <a:lnTo>
                      <a:pt x="613" y="76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240"/>
              <p:cNvSpPr>
                <a:spLocks/>
              </p:cNvSpPr>
              <p:nvPr/>
            </p:nvSpPr>
            <p:spPr bwMode="auto">
              <a:xfrm>
                <a:off x="5939362" y="4448902"/>
                <a:ext cx="245080" cy="116919"/>
              </a:xfrm>
              <a:custGeom>
                <a:avLst/>
                <a:gdLst>
                  <a:gd name="T0" fmla="*/ 327 w 327"/>
                  <a:gd name="T1" fmla="*/ 80 h 156"/>
                  <a:gd name="T2" fmla="*/ 0 w 327"/>
                  <a:gd name="T3" fmla="*/ 156 h 156"/>
                  <a:gd name="T4" fmla="*/ 0 w 327"/>
                  <a:gd name="T5" fmla="*/ 78 h 156"/>
                  <a:gd name="T6" fmla="*/ 327 w 327"/>
                  <a:gd name="T7" fmla="*/ 0 h 156"/>
                  <a:gd name="T8" fmla="*/ 327 w 327"/>
                  <a:gd name="T9" fmla="*/ 8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7" h="156">
                    <a:moveTo>
                      <a:pt x="327" y="80"/>
                    </a:moveTo>
                    <a:lnTo>
                      <a:pt x="0" y="156"/>
                    </a:lnTo>
                    <a:lnTo>
                      <a:pt x="0" y="78"/>
                    </a:lnTo>
                    <a:lnTo>
                      <a:pt x="327" y="0"/>
                    </a:lnTo>
                    <a:lnTo>
                      <a:pt x="327" y="8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241"/>
              <p:cNvSpPr>
                <a:spLocks/>
              </p:cNvSpPr>
              <p:nvPr/>
            </p:nvSpPr>
            <p:spPr bwMode="auto">
              <a:xfrm>
                <a:off x="5463442" y="4379950"/>
                <a:ext cx="646051" cy="49466"/>
              </a:xfrm>
              <a:custGeom>
                <a:avLst/>
                <a:gdLst>
                  <a:gd name="T0" fmla="*/ 336 w 364"/>
                  <a:gd name="T1" fmla="*/ 0 h 28"/>
                  <a:gd name="T2" fmla="*/ 364 w 364"/>
                  <a:gd name="T3" fmla="*/ 4 h 28"/>
                  <a:gd name="T4" fmla="*/ 105 w 364"/>
                  <a:gd name="T5" fmla="*/ 28 h 28"/>
                  <a:gd name="T6" fmla="*/ 0 w 364"/>
                  <a:gd name="T7" fmla="*/ 14 h 28"/>
                  <a:gd name="T8" fmla="*/ 336 w 364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4" h="28">
                    <a:moveTo>
                      <a:pt x="336" y="0"/>
                    </a:moveTo>
                    <a:cubicBezTo>
                      <a:pt x="343" y="2"/>
                      <a:pt x="353" y="3"/>
                      <a:pt x="364" y="4"/>
                    </a:cubicBezTo>
                    <a:cubicBezTo>
                      <a:pt x="105" y="28"/>
                      <a:pt x="105" y="28"/>
                      <a:pt x="105" y="28"/>
                    </a:cubicBezTo>
                    <a:cubicBezTo>
                      <a:pt x="60" y="24"/>
                      <a:pt x="25" y="20"/>
                      <a:pt x="0" y="14"/>
                    </a:cubicBezTo>
                    <a:lnTo>
                      <a:pt x="33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242"/>
              <p:cNvSpPr>
                <a:spLocks/>
              </p:cNvSpPr>
              <p:nvPr/>
            </p:nvSpPr>
            <p:spPr bwMode="auto">
              <a:xfrm>
                <a:off x="5650063" y="4443656"/>
                <a:ext cx="534379" cy="63706"/>
              </a:xfrm>
              <a:custGeom>
                <a:avLst/>
                <a:gdLst>
                  <a:gd name="T0" fmla="*/ 258 w 301"/>
                  <a:gd name="T1" fmla="*/ 0 h 36"/>
                  <a:gd name="T2" fmla="*/ 301 w 301"/>
                  <a:gd name="T3" fmla="*/ 3 h 36"/>
                  <a:gd name="T4" fmla="*/ 163 w 301"/>
                  <a:gd name="T5" fmla="*/ 36 h 36"/>
                  <a:gd name="T6" fmla="*/ 0 w 301"/>
                  <a:gd name="T7" fmla="*/ 25 h 36"/>
                  <a:gd name="T8" fmla="*/ 258 w 301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36">
                    <a:moveTo>
                      <a:pt x="258" y="0"/>
                    </a:moveTo>
                    <a:cubicBezTo>
                      <a:pt x="270" y="1"/>
                      <a:pt x="285" y="2"/>
                      <a:pt x="301" y="3"/>
                    </a:cubicBezTo>
                    <a:cubicBezTo>
                      <a:pt x="163" y="36"/>
                      <a:pt x="163" y="36"/>
                      <a:pt x="163" y="36"/>
                    </a:cubicBezTo>
                    <a:cubicBezTo>
                      <a:pt x="101" y="34"/>
                      <a:pt x="46" y="30"/>
                      <a:pt x="0" y="25"/>
                    </a:cubicBezTo>
                    <a:lnTo>
                      <a:pt x="2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243"/>
              <p:cNvSpPr>
                <a:spLocks/>
              </p:cNvSpPr>
              <p:nvPr/>
            </p:nvSpPr>
            <p:spPr bwMode="auto">
              <a:xfrm>
                <a:off x="5937863" y="4508860"/>
                <a:ext cx="333518" cy="65954"/>
              </a:xfrm>
              <a:custGeom>
                <a:avLst/>
                <a:gdLst>
                  <a:gd name="T0" fmla="*/ 139 w 188"/>
                  <a:gd name="T1" fmla="*/ 0 h 37"/>
                  <a:gd name="T2" fmla="*/ 188 w 188"/>
                  <a:gd name="T3" fmla="*/ 1 h 37"/>
                  <a:gd name="T4" fmla="*/ 188 w 188"/>
                  <a:gd name="T5" fmla="*/ 37 h 37"/>
                  <a:gd name="T6" fmla="*/ 0 w 188"/>
                  <a:gd name="T7" fmla="*/ 32 h 37"/>
                  <a:gd name="T8" fmla="*/ 139 w 188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8" h="37">
                    <a:moveTo>
                      <a:pt x="139" y="0"/>
                    </a:moveTo>
                    <a:cubicBezTo>
                      <a:pt x="154" y="1"/>
                      <a:pt x="171" y="1"/>
                      <a:pt x="188" y="1"/>
                    </a:cubicBezTo>
                    <a:cubicBezTo>
                      <a:pt x="188" y="37"/>
                      <a:pt x="188" y="37"/>
                      <a:pt x="188" y="37"/>
                    </a:cubicBezTo>
                    <a:cubicBezTo>
                      <a:pt x="122" y="37"/>
                      <a:pt x="58" y="35"/>
                      <a:pt x="0" y="32"/>
                    </a:cubicBezTo>
                    <a:lnTo>
                      <a:pt x="13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244"/>
              <p:cNvSpPr>
                <a:spLocks/>
              </p:cNvSpPr>
              <p:nvPr/>
            </p:nvSpPr>
            <p:spPr bwMode="auto">
              <a:xfrm>
                <a:off x="6484233" y="4725460"/>
                <a:ext cx="667786" cy="32228"/>
              </a:xfrm>
              <a:custGeom>
                <a:avLst/>
                <a:gdLst>
                  <a:gd name="T0" fmla="*/ 10 w 376"/>
                  <a:gd name="T1" fmla="*/ 0 h 18"/>
                  <a:gd name="T2" fmla="*/ 376 w 376"/>
                  <a:gd name="T3" fmla="*/ 0 h 18"/>
                  <a:gd name="T4" fmla="*/ 338 w 376"/>
                  <a:gd name="T5" fmla="*/ 18 h 18"/>
                  <a:gd name="T6" fmla="*/ 0 w 376"/>
                  <a:gd name="T7" fmla="*/ 5 h 18"/>
                  <a:gd name="T8" fmla="*/ 10 w 37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6" h="18">
                    <a:moveTo>
                      <a:pt x="10" y="0"/>
                    </a:moveTo>
                    <a:cubicBezTo>
                      <a:pt x="376" y="0"/>
                      <a:pt x="376" y="0"/>
                      <a:pt x="376" y="0"/>
                    </a:cubicBezTo>
                    <a:cubicBezTo>
                      <a:pt x="376" y="6"/>
                      <a:pt x="362" y="13"/>
                      <a:pt x="338" y="18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7" y="3"/>
                      <a:pt x="10" y="2"/>
                      <a:pt x="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245"/>
              <p:cNvSpPr>
                <a:spLocks/>
              </p:cNvSpPr>
              <p:nvPr/>
            </p:nvSpPr>
            <p:spPr bwMode="auto">
              <a:xfrm>
                <a:off x="6434768" y="4673746"/>
                <a:ext cx="649799" cy="53213"/>
              </a:xfrm>
              <a:custGeom>
                <a:avLst/>
                <a:gdLst>
                  <a:gd name="T0" fmla="*/ 28 w 366"/>
                  <a:gd name="T1" fmla="*/ 0 h 30"/>
                  <a:gd name="T2" fmla="*/ 366 w 366"/>
                  <a:gd name="T3" fmla="*/ 14 h 30"/>
                  <a:gd name="T4" fmla="*/ 258 w 366"/>
                  <a:gd name="T5" fmla="*/ 30 h 30"/>
                  <a:gd name="T6" fmla="*/ 0 w 366"/>
                  <a:gd name="T7" fmla="*/ 5 h 30"/>
                  <a:gd name="T8" fmla="*/ 28 w 36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6" h="30">
                    <a:moveTo>
                      <a:pt x="28" y="0"/>
                    </a:moveTo>
                    <a:cubicBezTo>
                      <a:pt x="366" y="14"/>
                      <a:pt x="366" y="14"/>
                      <a:pt x="366" y="14"/>
                    </a:cubicBezTo>
                    <a:cubicBezTo>
                      <a:pt x="341" y="20"/>
                      <a:pt x="304" y="25"/>
                      <a:pt x="258" y="3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3"/>
                      <a:pt x="22" y="2"/>
                      <a:pt x="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246"/>
              <p:cNvSpPr>
                <a:spLocks/>
              </p:cNvSpPr>
              <p:nvPr/>
            </p:nvSpPr>
            <p:spPr bwMode="auto">
              <a:xfrm>
                <a:off x="6359820" y="4622781"/>
                <a:ext cx="532880" cy="63706"/>
              </a:xfrm>
              <a:custGeom>
                <a:avLst/>
                <a:gdLst>
                  <a:gd name="T0" fmla="*/ 42 w 300"/>
                  <a:gd name="T1" fmla="*/ 0 h 36"/>
                  <a:gd name="T2" fmla="*/ 300 w 300"/>
                  <a:gd name="T3" fmla="*/ 26 h 36"/>
                  <a:gd name="T4" fmla="*/ 142 w 300"/>
                  <a:gd name="T5" fmla="*/ 36 h 36"/>
                  <a:gd name="T6" fmla="*/ 0 w 300"/>
                  <a:gd name="T7" fmla="*/ 3 h 36"/>
                  <a:gd name="T8" fmla="*/ 42 w 300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0" h="36">
                    <a:moveTo>
                      <a:pt x="42" y="0"/>
                    </a:moveTo>
                    <a:cubicBezTo>
                      <a:pt x="300" y="26"/>
                      <a:pt x="300" y="26"/>
                      <a:pt x="300" y="26"/>
                    </a:cubicBezTo>
                    <a:cubicBezTo>
                      <a:pt x="255" y="30"/>
                      <a:pt x="201" y="34"/>
                      <a:pt x="142" y="36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6" y="2"/>
                      <a:pt x="30" y="2"/>
                      <a:pt x="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247"/>
              <p:cNvSpPr>
                <a:spLocks/>
              </p:cNvSpPr>
              <p:nvPr/>
            </p:nvSpPr>
            <p:spPr bwMode="auto">
              <a:xfrm>
                <a:off x="6271381" y="4569568"/>
                <a:ext cx="341013" cy="63706"/>
              </a:xfrm>
              <a:custGeom>
                <a:avLst/>
                <a:gdLst>
                  <a:gd name="T0" fmla="*/ 50 w 192"/>
                  <a:gd name="T1" fmla="*/ 0 h 36"/>
                  <a:gd name="T2" fmla="*/ 192 w 192"/>
                  <a:gd name="T3" fmla="*/ 33 h 36"/>
                  <a:gd name="T4" fmla="*/ 0 w 192"/>
                  <a:gd name="T5" fmla="*/ 36 h 36"/>
                  <a:gd name="T6" fmla="*/ 0 w 192"/>
                  <a:gd name="T7" fmla="*/ 1 h 36"/>
                  <a:gd name="T8" fmla="*/ 50 w 192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36">
                    <a:moveTo>
                      <a:pt x="50" y="0"/>
                    </a:moveTo>
                    <a:cubicBezTo>
                      <a:pt x="192" y="33"/>
                      <a:pt x="192" y="33"/>
                      <a:pt x="192" y="33"/>
                    </a:cubicBezTo>
                    <a:cubicBezTo>
                      <a:pt x="133" y="35"/>
                      <a:pt x="68" y="36"/>
                      <a:pt x="0" y="36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8" y="1"/>
                      <a:pt x="35" y="0"/>
                      <a:pt x="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248"/>
              <p:cNvSpPr>
                <a:spLocks/>
              </p:cNvSpPr>
              <p:nvPr/>
            </p:nvSpPr>
            <p:spPr bwMode="auto">
              <a:xfrm>
                <a:off x="6039043" y="3883795"/>
                <a:ext cx="463178" cy="478168"/>
              </a:xfrm>
              <a:custGeom>
                <a:avLst/>
                <a:gdLst>
                  <a:gd name="T0" fmla="*/ 251 w 261"/>
                  <a:gd name="T1" fmla="*/ 4 h 270"/>
                  <a:gd name="T2" fmla="*/ 224 w 261"/>
                  <a:gd name="T3" fmla="*/ 0 h 270"/>
                  <a:gd name="T4" fmla="*/ 224 w 261"/>
                  <a:gd name="T5" fmla="*/ 33 h 270"/>
                  <a:gd name="T6" fmla="*/ 214 w 261"/>
                  <a:gd name="T7" fmla="*/ 32 h 270"/>
                  <a:gd name="T8" fmla="*/ 205 w 261"/>
                  <a:gd name="T9" fmla="*/ 32 h 270"/>
                  <a:gd name="T10" fmla="*/ 196 w 261"/>
                  <a:gd name="T11" fmla="*/ 31 h 270"/>
                  <a:gd name="T12" fmla="*/ 188 w 261"/>
                  <a:gd name="T13" fmla="*/ 31 h 270"/>
                  <a:gd name="T14" fmla="*/ 182 w 261"/>
                  <a:gd name="T15" fmla="*/ 31 h 270"/>
                  <a:gd name="T16" fmla="*/ 182 w 261"/>
                  <a:gd name="T17" fmla="*/ 64 h 270"/>
                  <a:gd name="T18" fmla="*/ 180 w 261"/>
                  <a:gd name="T19" fmla="*/ 64 h 270"/>
                  <a:gd name="T20" fmla="*/ 172 w 261"/>
                  <a:gd name="T21" fmla="*/ 63 h 270"/>
                  <a:gd name="T22" fmla="*/ 164 w 261"/>
                  <a:gd name="T23" fmla="*/ 63 h 270"/>
                  <a:gd name="T24" fmla="*/ 156 w 261"/>
                  <a:gd name="T25" fmla="*/ 63 h 270"/>
                  <a:gd name="T26" fmla="*/ 147 w 261"/>
                  <a:gd name="T27" fmla="*/ 63 h 270"/>
                  <a:gd name="T28" fmla="*/ 139 w 261"/>
                  <a:gd name="T29" fmla="*/ 63 h 270"/>
                  <a:gd name="T30" fmla="*/ 132 w 261"/>
                  <a:gd name="T31" fmla="*/ 63 h 270"/>
                  <a:gd name="T32" fmla="*/ 132 w 261"/>
                  <a:gd name="T33" fmla="*/ 96 h 270"/>
                  <a:gd name="T34" fmla="*/ 129 w 261"/>
                  <a:gd name="T35" fmla="*/ 96 h 270"/>
                  <a:gd name="T36" fmla="*/ 120 w 261"/>
                  <a:gd name="T37" fmla="*/ 96 h 270"/>
                  <a:gd name="T38" fmla="*/ 109 w 261"/>
                  <a:gd name="T39" fmla="*/ 96 h 270"/>
                  <a:gd name="T40" fmla="*/ 94 w 261"/>
                  <a:gd name="T41" fmla="*/ 97 h 270"/>
                  <a:gd name="T42" fmla="*/ 82 w 261"/>
                  <a:gd name="T43" fmla="*/ 97 h 270"/>
                  <a:gd name="T44" fmla="*/ 82 w 261"/>
                  <a:gd name="T45" fmla="*/ 130 h 270"/>
                  <a:gd name="T46" fmla="*/ 49 w 261"/>
                  <a:gd name="T47" fmla="*/ 132 h 270"/>
                  <a:gd name="T48" fmla="*/ 40 w 261"/>
                  <a:gd name="T49" fmla="*/ 133 h 270"/>
                  <a:gd name="T50" fmla="*/ 40 w 261"/>
                  <a:gd name="T51" fmla="*/ 166 h 270"/>
                  <a:gd name="T52" fmla="*/ 36 w 261"/>
                  <a:gd name="T53" fmla="*/ 166 h 270"/>
                  <a:gd name="T54" fmla="*/ 28 w 261"/>
                  <a:gd name="T55" fmla="*/ 167 h 270"/>
                  <a:gd name="T56" fmla="*/ 22 w 261"/>
                  <a:gd name="T57" fmla="*/ 168 h 270"/>
                  <a:gd name="T58" fmla="*/ 17 w 261"/>
                  <a:gd name="T59" fmla="*/ 169 h 270"/>
                  <a:gd name="T60" fmla="*/ 13 w 261"/>
                  <a:gd name="T61" fmla="*/ 170 h 270"/>
                  <a:gd name="T62" fmla="*/ 12 w 261"/>
                  <a:gd name="T63" fmla="*/ 170 h 270"/>
                  <a:gd name="T64" fmla="*/ 12 w 261"/>
                  <a:gd name="T65" fmla="*/ 203 h 270"/>
                  <a:gd name="T66" fmla="*/ 12 w 261"/>
                  <a:gd name="T67" fmla="*/ 204 h 270"/>
                  <a:gd name="T68" fmla="*/ 10 w 261"/>
                  <a:gd name="T69" fmla="*/ 204 h 270"/>
                  <a:gd name="T70" fmla="*/ 7 w 261"/>
                  <a:gd name="T71" fmla="*/ 205 h 270"/>
                  <a:gd name="T72" fmla="*/ 5 w 261"/>
                  <a:gd name="T73" fmla="*/ 206 h 270"/>
                  <a:gd name="T74" fmla="*/ 4 w 261"/>
                  <a:gd name="T75" fmla="*/ 207 h 270"/>
                  <a:gd name="T76" fmla="*/ 3 w 261"/>
                  <a:gd name="T77" fmla="*/ 208 h 270"/>
                  <a:gd name="T78" fmla="*/ 2 w 261"/>
                  <a:gd name="T79" fmla="*/ 208 h 270"/>
                  <a:gd name="T80" fmla="*/ 2 w 261"/>
                  <a:gd name="T81" fmla="*/ 242 h 270"/>
                  <a:gd name="T82" fmla="*/ 12 w 261"/>
                  <a:gd name="T83" fmla="*/ 270 h 270"/>
                  <a:gd name="T84" fmla="*/ 112 w 261"/>
                  <a:gd name="T85" fmla="*/ 155 h 270"/>
                  <a:gd name="T86" fmla="*/ 112 w 261"/>
                  <a:gd name="T87" fmla="*/ 155 h 270"/>
                  <a:gd name="T88" fmla="*/ 251 w 261"/>
                  <a:gd name="T89" fmla="*/ 4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61" h="270">
                    <a:moveTo>
                      <a:pt x="251" y="4"/>
                    </a:moveTo>
                    <a:cubicBezTo>
                      <a:pt x="244" y="2"/>
                      <a:pt x="235" y="1"/>
                      <a:pt x="224" y="0"/>
                    </a:cubicBezTo>
                    <a:cubicBezTo>
                      <a:pt x="224" y="33"/>
                      <a:pt x="224" y="33"/>
                      <a:pt x="224" y="33"/>
                    </a:cubicBezTo>
                    <a:cubicBezTo>
                      <a:pt x="221" y="33"/>
                      <a:pt x="218" y="33"/>
                      <a:pt x="214" y="32"/>
                    </a:cubicBezTo>
                    <a:cubicBezTo>
                      <a:pt x="211" y="32"/>
                      <a:pt x="208" y="32"/>
                      <a:pt x="205" y="32"/>
                    </a:cubicBezTo>
                    <a:cubicBezTo>
                      <a:pt x="202" y="32"/>
                      <a:pt x="199" y="31"/>
                      <a:pt x="196" y="31"/>
                    </a:cubicBezTo>
                    <a:cubicBezTo>
                      <a:pt x="194" y="31"/>
                      <a:pt x="191" y="31"/>
                      <a:pt x="188" y="31"/>
                    </a:cubicBezTo>
                    <a:cubicBezTo>
                      <a:pt x="186" y="31"/>
                      <a:pt x="184" y="31"/>
                      <a:pt x="182" y="31"/>
                    </a:cubicBezTo>
                    <a:cubicBezTo>
                      <a:pt x="182" y="64"/>
                      <a:pt x="182" y="64"/>
                      <a:pt x="182" y="64"/>
                    </a:cubicBezTo>
                    <a:cubicBezTo>
                      <a:pt x="181" y="64"/>
                      <a:pt x="180" y="64"/>
                      <a:pt x="180" y="64"/>
                    </a:cubicBezTo>
                    <a:cubicBezTo>
                      <a:pt x="177" y="64"/>
                      <a:pt x="174" y="64"/>
                      <a:pt x="172" y="63"/>
                    </a:cubicBezTo>
                    <a:cubicBezTo>
                      <a:pt x="169" y="63"/>
                      <a:pt x="166" y="63"/>
                      <a:pt x="164" y="63"/>
                    </a:cubicBezTo>
                    <a:cubicBezTo>
                      <a:pt x="161" y="63"/>
                      <a:pt x="158" y="63"/>
                      <a:pt x="156" y="63"/>
                    </a:cubicBezTo>
                    <a:cubicBezTo>
                      <a:pt x="153" y="63"/>
                      <a:pt x="150" y="63"/>
                      <a:pt x="147" y="63"/>
                    </a:cubicBezTo>
                    <a:cubicBezTo>
                      <a:pt x="144" y="63"/>
                      <a:pt x="142" y="63"/>
                      <a:pt x="139" y="63"/>
                    </a:cubicBezTo>
                    <a:cubicBezTo>
                      <a:pt x="137" y="63"/>
                      <a:pt x="134" y="63"/>
                      <a:pt x="132" y="63"/>
                    </a:cubicBezTo>
                    <a:cubicBezTo>
                      <a:pt x="132" y="96"/>
                      <a:pt x="132" y="96"/>
                      <a:pt x="132" y="96"/>
                    </a:cubicBezTo>
                    <a:cubicBezTo>
                      <a:pt x="131" y="96"/>
                      <a:pt x="130" y="96"/>
                      <a:pt x="129" y="96"/>
                    </a:cubicBezTo>
                    <a:cubicBezTo>
                      <a:pt x="126" y="96"/>
                      <a:pt x="123" y="96"/>
                      <a:pt x="120" y="96"/>
                    </a:cubicBezTo>
                    <a:cubicBezTo>
                      <a:pt x="116" y="96"/>
                      <a:pt x="112" y="96"/>
                      <a:pt x="109" y="96"/>
                    </a:cubicBezTo>
                    <a:cubicBezTo>
                      <a:pt x="104" y="96"/>
                      <a:pt x="99" y="97"/>
                      <a:pt x="94" y="97"/>
                    </a:cubicBezTo>
                    <a:cubicBezTo>
                      <a:pt x="90" y="97"/>
                      <a:pt x="86" y="97"/>
                      <a:pt x="82" y="97"/>
                    </a:cubicBezTo>
                    <a:cubicBezTo>
                      <a:pt x="82" y="130"/>
                      <a:pt x="82" y="130"/>
                      <a:pt x="82" y="130"/>
                    </a:cubicBezTo>
                    <a:cubicBezTo>
                      <a:pt x="70" y="131"/>
                      <a:pt x="58" y="132"/>
                      <a:pt x="49" y="132"/>
                    </a:cubicBezTo>
                    <a:cubicBezTo>
                      <a:pt x="46" y="133"/>
                      <a:pt x="43" y="133"/>
                      <a:pt x="40" y="133"/>
                    </a:cubicBezTo>
                    <a:cubicBezTo>
                      <a:pt x="40" y="166"/>
                      <a:pt x="40" y="166"/>
                      <a:pt x="40" y="166"/>
                    </a:cubicBezTo>
                    <a:cubicBezTo>
                      <a:pt x="39" y="166"/>
                      <a:pt x="37" y="166"/>
                      <a:pt x="36" y="166"/>
                    </a:cubicBezTo>
                    <a:cubicBezTo>
                      <a:pt x="33" y="167"/>
                      <a:pt x="30" y="167"/>
                      <a:pt x="28" y="167"/>
                    </a:cubicBezTo>
                    <a:cubicBezTo>
                      <a:pt x="26" y="168"/>
                      <a:pt x="24" y="168"/>
                      <a:pt x="22" y="168"/>
                    </a:cubicBezTo>
                    <a:cubicBezTo>
                      <a:pt x="20" y="168"/>
                      <a:pt x="19" y="169"/>
                      <a:pt x="17" y="169"/>
                    </a:cubicBezTo>
                    <a:cubicBezTo>
                      <a:pt x="16" y="169"/>
                      <a:pt x="14" y="170"/>
                      <a:pt x="13" y="170"/>
                    </a:cubicBezTo>
                    <a:cubicBezTo>
                      <a:pt x="12" y="170"/>
                      <a:pt x="12" y="170"/>
                      <a:pt x="12" y="170"/>
                    </a:cubicBezTo>
                    <a:cubicBezTo>
                      <a:pt x="12" y="203"/>
                      <a:pt x="12" y="203"/>
                      <a:pt x="12" y="203"/>
                    </a:cubicBezTo>
                    <a:cubicBezTo>
                      <a:pt x="12" y="204"/>
                      <a:pt x="12" y="204"/>
                      <a:pt x="12" y="204"/>
                    </a:cubicBezTo>
                    <a:cubicBezTo>
                      <a:pt x="11" y="204"/>
                      <a:pt x="11" y="204"/>
                      <a:pt x="10" y="204"/>
                    </a:cubicBezTo>
                    <a:cubicBezTo>
                      <a:pt x="9" y="205"/>
                      <a:pt x="8" y="205"/>
                      <a:pt x="7" y="205"/>
                    </a:cubicBezTo>
                    <a:cubicBezTo>
                      <a:pt x="7" y="205"/>
                      <a:pt x="6" y="206"/>
                      <a:pt x="5" y="206"/>
                    </a:cubicBezTo>
                    <a:cubicBezTo>
                      <a:pt x="5" y="206"/>
                      <a:pt x="4" y="206"/>
                      <a:pt x="4" y="207"/>
                    </a:cubicBezTo>
                    <a:cubicBezTo>
                      <a:pt x="3" y="207"/>
                      <a:pt x="3" y="207"/>
                      <a:pt x="3" y="208"/>
                    </a:cubicBezTo>
                    <a:cubicBezTo>
                      <a:pt x="2" y="208"/>
                      <a:pt x="2" y="208"/>
                      <a:pt x="2" y="208"/>
                    </a:cubicBezTo>
                    <a:cubicBezTo>
                      <a:pt x="2" y="242"/>
                      <a:pt x="2" y="242"/>
                      <a:pt x="2" y="242"/>
                    </a:cubicBezTo>
                    <a:cubicBezTo>
                      <a:pt x="12" y="270"/>
                      <a:pt x="12" y="270"/>
                      <a:pt x="12" y="270"/>
                    </a:cubicBezTo>
                    <a:cubicBezTo>
                      <a:pt x="12" y="270"/>
                      <a:pt x="0" y="206"/>
                      <a:pt x="112" y="155"/>
                    </a:cubicBezTo>
                    <a:cubicBezTo>
                      <a:pt x="112" y="155"/>
                      <a:pt x="112" y="155"/>
                      <a:pt x="112" y="155"/>
                    </a:cubicBezTo>
                    <a:cubicBezTo>
                      <a:pt x="233" y="82"/>
                      <a:pt x="261" y="34"/>
                      <a:pt x="251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249"/>
              <p:cNvSpPr>
                <a:spLocks/>
              </p:cNvSpPr>
              <p:nvPr/>
            </p:nvSpPr>
            <p:spPr bwMode="auto">
              <a:xfrm>
                <a:off x="6237655" y="3773621"/>
                <a:ext cx="1026037" cy="384483"/>
              </a:xfrm>
              <a:custGeom>
                <a:avLst/>
                <a:gdLst>
                  <a:gd name="T0" fmla="*/ 272 w 578"/>
                  <a:gd name="T1" fmla="*/ 38 h 217"/>
                  <a:gd name="T2" fmla="*/ 274 w 578"/>
                  <a:gd name="T3" fmla="*/ 32 h 217"/>
                  <a:gd name="T4" fmla="*/ 145 w 578"/>
                  <a:gd name="T5" fmla="*/ 0 h 217"/>
                  <a:gd name="T6" fmla="*/ 14 w 578"/>
                  <a:gd name="T7" fmla="*/ 13 h 217"/>
                  <a:gd name="T8" fmla="*/ 139 w 578"/>
                  <a:gd name="T9" fmla="*/ 66 h 217"/>
                  <a:gd name="T10" fmla="*/ 140 w 578"/>
                  <a:gd name="T11" fmla="*/ 69 h 217"/>
                  <a:gd name="T12" fmla="*/ 140 w 578"/>
                  <a:gd name="T13" fmla="*/ 70 h 217"/>
                  <a:gd name="T14" fmla="*/ 140 w 578"/>
                  <a:gd name="T15" fmla="*/ 73 h 217"/>
                  <a:gd name="T16" fmla="*/ 141 w 578"/>
                  <a:gd name="T17" fmla="*/ 74 h 217"/>
                  <a:gd name="T18" fmla="*/ 141 w 578"/>
                  <a:gd name="T19" fmla="*/ 77 h 217"/>
                  <a:gd name="T20" fmla="*/ 141 w 578"/>
                  <a:gd name="T21" fmla="*/ 78 h 217"/>
                  <a:gd name="T22" fmla="*/ 141 w 578"/>
                  <a:gd name="T23" fmla="*/ 81 h 217"/>
                  <a:gd name="T24" fmla="*/ 140 w 578"/>
                  <a:gd name="T25" fmla="*/ 82 h 217"/>
                  <a:gd name="T26" fmla="*/ 140 w 578"/>
                  <a:gd name="T27" fmla="*/ 85 h 217"/>
                  <a:gd name="T28" fmla="*/ 140 w 578"/>
                  <a:gd name="T29" fmla="*/ 87 h 217"/>
                  <a:gd name="T30" fmla="*/ 139 w 578"/>
                  <a:gd name="T31" fmla="*/ 90 h 217"/>
                  <a:gd name="T32" fmla="*/ 139 w 578"/>
                  <a:gd name="T33" fmla="*/ 91 h 217"/>
                  <a:gd name="T34" fmla="*/ 137 w 578"/>
                  <a:gd name="T35" fmla="*/ 95 h 217"/>
                  <a:gd name="T36" fmla="*/ 137 w 578"/>
                  <a:gd name="T37" fmla="*/ 96 h 217"/>
                  <a:gd name="T38" fmla="*/ 135 w 578"/>
                  <a:gd name="T39" fmla="*/ 100 h 217"/>
                  <a:gd name="T40" fmla="*/ 134 w 578"/>
                  <a:gd name="T41" fmla="*/ 101 h 217"/>
                  <a:gd name="T42" fmla="*/ 133 w 578"/>
                  <a:gd name="T43" fmla="*/ 105 h 217"/>
                  <a:gd name="T44" fmla="*/ 132 w 578"/>
                  <a:gd name="T45" fmla="*/ 106 h 217"/>
                  <a:gd name="T46" fmla="*/ 130 w 578"/>
                  <a:gd name="T47" fmla="*/ 110 h 217"/>
                  <a:gd name="T48" fmla="*/ 129 w 578"/>
                  <a:gd name="T49" fmla="*/ 111 h 217"/>
                  <a:gd name="T50" fmla="*/ 125 w 578"/>
                  <a:gd name="T51" fmla="*/ 116 h 217"/>
                  <a:gd name="T52" fmla="*/ 125 w 578"/>
                  <a:gd name="T53" fmla="*/ 117 h 217"/>
                  <a:gd name="T54" fmla="*/ 121 w 578"/>
                  <a:gd name="T55" fmla="*/ 122 h 217"/>
                  <a:gd name="T56" fmla="*/ 120 w 578"/>
                  <a:gd name="T57" fmla="*/ 123 h 217"/>
                  <a:gd name="T58" fmla="*/ 117 w 578"/>
                  <a:gd name="T59" fmla="*/ 127 h 217"/>
                  <a:gd name="T60" fmla="*/ 115 w 578"/>
                  <a:gd name="T61" fmla="*/ 129 h 217"/>
                  <a:gd name="T62" fmla="*/ 111 w 578"/>
                  <a:gd name="T63" fmla="*/ 133 h 217"/>
                  <a:gd name="T64" fmla="*/ 110 w 578"/>
                  <a:gd name="T65" fmla="*/ 135 h 217"/>
                  <a:gd name="T66" fmla="*/ 104 w 578"/>
                  <a:gd name="T67" fmla="*/ 140 h 217"/>
                  <a:gd name="T68" fmla="*/ 103 w 578"/>
                  <a:gd name="T69" fmla="*/ 142 h 217"/>
                  <a:gd name="T70" fmla="*/ 98 w 578"/>
                  <a:gd name="T71" fmla="*/ 146 h 217"/>
                  <a:gd name="T72" fmla="*/ 96 w 578"/>
                  <a:gd name="T73" fmla="*/ 149 h 217"/>
                  <a:gd name="T74" fmla="*/ 91 w 578"/>
                  <a:gd name="T75" fmla="*/ 153 h 217"/>
                  <a:gd name="T76" fmla="*/ 89 w 578"/>
                  <a:gd name="T77" fmla="*/ 155 h 217"/>
                  <a:gd name="T78" fmla="*/ 81 w 578"/>
                  <a:gd name="T79" fmla="*/ 161 h 217"/>
                  <a:gd name="T80" fmla="*/ 80 w 578"/>
                  <a:gd name="T81" fmla="*/ 162 h 217"/>
                  <a:gd name="T82" fmla="*/ 73 w 578"/>
                  <a:gd name="T83" fmla="*/ 168 h 217"/>
                  <a:gd name="T84" fmla="*/ 70 w 578"/>
                  <a:gd name="T85" fmla="*/ 170 h 217"/>
                  <a:gd name="T86" fmla="*/ 64 w 578"/>
                  <a:gd name="T87" fmla="*/ 175 h 217"/>
                  <a:gd name="T88" fmla="*/ 61 w 578"/>
                  <a:gd name="T89" fmla="*/ 177 h 217"/>
                  <a:gd name="T90" fmla="*/ 53 w 578"/>
                  <a:gd name="T91" fmla="*/ 183 h 217"/>
                  <a:gd name="T92" fmla="*/ 51 w 578"/>
                  <a:gd name="T93" fmla="*/ 184 h 217"/>
                  <a:gd name="T94" fmla="*/ 40 w 578"/>
                  <a:gd name="T95" fmla="*/ 191 h 217"/>
                  <a:gd name="T96" fmla="*/ 38 w 578"/>
                  <a:gd name="T97" fmla="*/ 193 h 217"/>
                  <a:gd name="T98" fmla="*/ 29 w 578"/>
                  <a:gd name="T99" fmla="*/ 199 h 217"/>
                  <a:gd name="T100" fmla="*/ 25 w 578"/>
                  <a:gd name="T101" fmla="*/ 202 h 217"/>
                  <a:gd name="T102" fmla="*/ 17 w 578"/>
                  <a:gd name="T103" fmla="*/ 207 h 217"/>
                  <a:gd name="T104" fmla="*/ 13 w 578"/>
                  <a:gd name="T105" fmla="*/ 209 h 217"/>
                  <a:gd name="T106" fmla="*/ 0 w 578"/>
                  <a:gd name="T107" fmla="*/ 217 h 217"/>
                  <a:gd name="T108" fmla="*/ 578 w 578"/>
                  <a:gd name="T109" fmla="*/ 151 h 217"/>
                  <a:gd name="T110" fmla="*/ 514 w 578"/>
                  <a:gd name="T111" fmla="*/ 38 h 217"/>
                  <a:gd name="T112" fmla="*/ 272 w 578"/>
                  <a:gd name="T113" fmla="*/ 38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78" h="217">
                    <a:moveTo>
                      <a:pt x="272" y="38"/>
                    </a:moveTo>
                    <a:cubicBezTo>
                      <a:pt x="274" y="32"/>
                      <a:pt x="274" y="32"/>
                      <a:pt x="274" y="3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23" y="19"/>
                      <a:pt x="139" y="66"/>
                    </a:cubicBezTo>
                    <a:cubicBezTo>
                      <a:pt x="139" y="67"/>
                      <a:pt x="140" y="68"/>
                      <a:pt x="140" y="69"/>
                    </a:cubicBezTo>
                    <a:cubicBezTo>
                      <a:pt x="140" y="70"/>
                      <a:pt x="140" y="70"/>
                      <a:pt x="140" y="70"/>
                    </a:cubicBezTo>
                    <a:cubicBezTo>
                      <a:pt x="140" y="71"/>
                      <a:pt x="140" y="72"/>
                      <a:pt x="140" y="73"/>
                    </a:cubicBezTo>
                    <a:cubicBezTo>
                      <a:pt x="140" y="73"/>
                      <a:pt x="140" y="74"/>
                      <a:pt x="141" y="74"/>
                    </a:cubicBezTo>
                    <a:cubicBezTo>
                      <a:pt x="141" y="75"/>
                      <a:pt x="141" y="76"/>
                      <a:pt x="141" y="77"/>
                    </a:cubicBezTo>
                    <a:cubicBezTo>
                      <a:pt x="141" y="77"/>
                      <a:pt x="141" y="77"/>
                      <a:pt x="141" y="78"/>
                    </a:cubicBezTo>
                    <a:cubicBezTo>
                      <a:pt x="141" y="79"/>
                      <a:pt x="141" y="80"/>
                      <a:pt x="141" y="81"/>
                    </a:cubicBezTo>
                    <a:cubicBezTo>
                      <a:pt x="140" y="82"/>
                      <a:pt x="140" y="82"/>
                      <a:pt x="140" y="82"/>
                    </a:cubicBezTo>
                    <a:cubicBezTo>
                      <a:pt x="140" y="83"/>
                      <a:pt x="140" y="84"/>
                      <a:pt x="140" y="85"/>
                    </a:cubicBezTo>
                    <a:cubicBezTo>
                      <a:pt x="140" y="86"/>
                      <a:pt x="140" y="86"/>
                      <a:pt x="140" y="87"/>
                    </a:cubicBezTo>
                    <a:cubicBezTo>
                      <a:pt x="139" y="88"/>
                      <a:pt x="139" y="89"/>
                      <a:pt x="139" y="90"/>
                    </a:cubicBezTo>
                    <a:cubicBezTo>
                      <a:pt x="139" y="90"/>
                      <a:pt x="139" y="91"/>
                      <a:pt x="139" y="91"/>
                    </a:cubicBezTo>
                    <a:cubicBezTo>
                      <a:pt x="138" y="92"/>
                      <a:pt x="138" y="94"/>
                      <a:pt x="137" y="95"/>
                    </a:cubicBezTo>
                    <a:cubicBezTo>
                      <a:pt x="137" y="96"/>
                      <a:pt x="137" y="96"/>
                      <a:pt x="137" y="96"/>
                    </a:cubicBezTo>
                    <a:cubicBezTo>
                      <a:pt x="136" y="97"/>
                      <a:pt x="136" y="99"/>
                      <a:pt x="135" y="100"/>
                    </a:cubicBezTo>
                    <a:cubicBezTo>
                      <a:pt x="135" y="100"/>
                      <a:pt x="135" y="101"/>
                      <a:pt x="134" y="101"/>
                    </a:cubicBezTo>
                    <a:cubicBezTo>
                      <a:pt x="134" y="103"/>
                      <a:pt x="133" y="104"/>
                      <a:pt x="133" y="105"/>
                    </a:cubicBezTo>
                    <a:cubicBezTo>
                      <a:pt x="132" y="105"/>
                      <a:pt x="132" y="106"/>
                      <a:pt x="132" y="106"/>
                    </a:cubicBezTo>
                    <a:cubicBezTo>
                      <a:pt x="131" y="108"/>
                      <a:pt x="130" y="109"/>
                      <a:pt x="130" y="110"/>
                    </a:cubicBezTo>
                    <a:cubicBezTo>
                      <a:pt x="129" y="110"/>
                      <a:pt x="129" y="111"/>
                      <a:pt x="129" y="111"/>
                    </a:cubicBezTo>
                    <a:cubicBezTo>
                      <a:pt x="128" y="113"/>
                      <a:pt x="127" y="115"/>
                      <a:pt x="125" y="116"/>
                    </a:cubicBezTo>
                    <a:cubicBezTo>
                      <a:pt x="125" y="117"/>
                      <a:pt x="125" y="117"/>
                      <a:pt x="125" y="117"/>
                    </a:cubicBezTo>
                    <a:cubicBezTo>
                      <a:pt x="124" y="119"/>
                      <a:pt x="123" y="120"/>
                      <a:pt x="121" y="122"/>
                    </a:cubicBezTo>
                    <a:cubicBezTo>
                      <a:pt x="121" y="122"/>
                      <a:pt x="120" y="123"/>
                      <a:pt x="120" y="123"/>
                    </a:cubicBezTo>
                    <a:cubicBezTo>
                      <a:pt x="119" y="125"/>
                      <a:pt x="118" y="126"/>
                      <a:pt x="117" y="127"/>
                    </a:cubicBezTo>
                    <a:cubicBezTo>
                      <a:pt x="116" y="128"/>
                      <a:pt x="116" y="128"/>
                      <a:pt x="115" y="129"/>
                    </a:cubicBezTo>
                    <a:cubicBezTo>
                      <a:pt x="114" y="130"/>
                      <a:pt x="113" y="132"/>
                      <a:pt x="111" y="133"/>
                    </a:cubicBezTo>
                    <a:cubicBezTo>
                      <a:pt x="111" y="134"/>
                      <a:pt x="110" y="134"/>
                      <a:pt x="110" y="135"/>
                    </a:cubicBezTo>
                    <a:cubicBezTo>
                      <a:pt x="108" y="137"/>
                      <a:pt x="106" y="138"/>
                      <a:pt x="104" y="140"/>
                    </a:cubicBezTo>
                    <a:cubicBezTo>
                      <a:pt x="104" y="141"/>
                      <a:pt x="103" y="141"/>
                      <a:pt x="103" y="142"/>
                    </a:cubicBezTo>
                    <a:cubicBezTo>
                      <a:pt x="101" y="143"/>
                      <a:pt x="100" y="145"/>
                      <a:pt x="98" y="146"/>
                    </a:cubicBezTo>
                    <a:cubicBezTo>
                      <a:pt x="97" y="147"/>
                      <a:pt x="97" y="148"/>
                      <a:pt x="96" y="149"/>
                    </a:cubicBezTo>
                    <a:cubicBezTo>
                      <a:pt x="94" y="150"/>
                      <a:pt x="92" y="151"/>
                      <a:pt x="91" y="153"/>
                    </a:cubicBezTo>
                    <a:cubicBezTo>
                      <a:pt x="90" y="154"/>
                      <a:pt x="89" y="154"/>
                      <a:pt x="89" y="155"/>
                    </a:cubicBezTo>
                    <a:cubicBezTo>
                      <a:pt x="86" y="157"/>
                      <a:pt x="84" y="159"/>
                      <a:pt x="81" y="161"/>
                    </a:cubicBezTo>
                    <a:cubicBezTo>
                      <a:pt x="80" y="162"/>
                      <a:pt x="80" y="162"/>
                      <a:pt x="80" y="162"/>
                    </a:cubicBezTo>
                    <a:cubicBezTo>
                      <a:pt x="78" y="164"/>
                      <a:pt x="75" y="166"/>
                      <a:pt x="73" y="168"/>
                    </a:cubicBezTo>
                    <a:cubicBezTo>
                      <a:pt x="72" y="169"/>
                      <a:pt x="71" y="169"/>
                      <a:pt x="70" y="170"/>
                    </a:cubicBezTo>
                    <a:cubicBezTo>
                      <a:pt x="68" y="172"/>
                      <a:pt x="66" y="173"/>
                      <a:pt x="64" y="175"/>
                    </a:cubicBezTo>
                    <a:cubicBezTo>
                      <a:pt x="63" y="176"/>
                      <a:pt x="62" y="176"/>
                      <a:pt x="61" y="177"/>
                    </a:cubicBezTo>
                    <a:cubicBezTo>
                      <a:pt x="58" y="179"/>
                      <a:pt x="56" y="181"/>
                      <a:pt x="53" y="183"/>
                    </a:cubicBezTo>
                    <a:cubicBezTo>
                      <a:pt x="52" y="183"/>
                      <a:pt x="52" y="184"/>
                      <a:pt x="51" y="184"/>
                    </a:cubicBezTo>
                    <a:cubicBezTo>
                      <a:pt x="47" y="187"/>
                      <a:pt x="44" y="189"/>
                      <a:pt x="40" y="191"/>
                    </a:cubicBezTo>
                    <a:cubicBezTo>
                      <a:pt x="39" y="192"/>
                      <a:pt x="39" y="193"/>
                      <a:pt x="38" y="193"/>
                    </a:cubicBezTo>
                    <a:cubicBezTo>
                      <a:pt x="35" y="195"/>
                      <a:pt x="32" y="197"/>
                      <a:pt x="29" y="199"/>
                    </a:cubicBezTo>
                    <a:cubicBezTo>
                      <a:pt x="28" y="200"/>
                      <a:pt x="27" y="201"/>
                      <a:pt x="25" y="202"/>
                    </a:cubicBezTo>
                    <a:cubicBezTo>
                      <a:pt x="23" y="203"/>
                      <a:pt x="20" y="205"/>
                      <a:pt x="17" y="207"/>
                    </a:cubicBezTo>
                    <a:cubicBezTo>
                      <a:pt x="16" y="208"/>
                      <a:pt x="14" y="209"/>
                      <a:pt x="13" y="209"/>
                    </a:cubicBezTo>
                    <a:cubicBezTo>
                      <a:pt x="9" y="212"/>
                      <a:pt x="5" y="215"/>
                      <a:pt x="0" y="217"/>
                    </a:cubicBezTo>
                    <a:cubicBezTo>
                      <a:pt x="35" y="202"/>
                      <a:pt x="578" y="176"/>
                      <a:pt x="578" y="151"/>
                    </a:cubicBezTo>
                    <a:cubicBezTo>
                      <a:pt x="514" y="38"/>
                      <a:pt x="514" y="38"/>
                      <a:pt x="514" y="38"/>
                    </a:cubicBezTo>
                    <a:lnTo>
                      <a:pt x="272" y="3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250"/>
              <p:cNvSpPr>
                <a:spLocks/>
              </p:cNvSpPr>
              <p:nvPr/>
            </p:nvSpPr>
            <p:spPr bwMode="auto">
              <a:xfrm>
                <a:off x="5394490" y="4310998"/>
                <a:ext cx="1784511" cy="623567"/>
              </a:xfrm>
              <a:custGeom>
                <a:avLst/>
                <a:gdLst>
                  <a:gd name="T0" fmla="*/ 990 w 1005"/>
                  <a:gd name="T1" fmla="*/ 352 h 352"/>
                  <a:gd name="T2" fmla="*/ 990 w 1005"/>
                  <a:gd name="T3" fmla="*/ 233 h 352"/>
                  <a:gd name="T4" fmla="*/ 990 w 1005"/>
                  <a:gd name="T5" fmla="*/ 233 h 352"/>
                  <a:gd name="T6" fmla="*/ 988 w 1005"/>
                  <a:gd name="T7" fmla="*/ 237 h 352"/>
                  <a:gd name="T8" fmla="*/ 984 w 1005"/>
                  <a:gd name="T9" fmla="*/ 240 h 352"/>
                  <a:gd name="T10" fmla="*/ 978 w 1005"/>
                  <a:gd name="T11" fmla="*/ 243 h 352"/>
                  <a:gd name="T12" fmla="*/ 970 w 1005"/>
                  <a:gd name="T13" fmla="*/ 246 h 352"/>
                  <a:gd name="T14" fmla="*/ 960 w 1005"/>
                  <a:gd name="T15" fmla="*/ 249 h 352"/>
                  <a:gd name="T16" fmla="*/ 952 w 1005"/>
                  <a:gd name="T17" fmla="*/ 251 h 352"/>
                  <a:gd name="T18" fmla="*/ 952 w 1005"/>
                  <a:gd name="T19" fmla="*/ 218 h 352"/>
                  <a:gd name="T20" fmla="*/ 948 w 1005"/>
                  <a:gd name="T21" fmla="*/ 219 h 352"/>
                  <a:gd name="T22" fmla="*/ 933 w 1005"/>
                  <a:gd name="T23" fmla="*/ 222 h 352"/>
                  <a:gd name="T24" fmla="*/ 915 w 1005"/>
                  <a:gd name="T25" fmla="*/ 225 h 352"/>
                  <a:gd name="T26" fmla="*/ 892 w 1005"/>
                  <a:gd name="T27" fmla="*/ 228 h 352"/>
                  <a:gd name="T28" fmla="*/ 861 w 1005"/>
                  <a:gd name="T29" fmla="*/ 232 h 352"/>
                  <a:gd name="T30" fmla="*/ 844 w 1005"/>
                  <a:gd name="T31" fmla="*/ 234 h 352"/>
                  <a:gd name="T32" fmla="*/ 844 w 1005"/>
                  <a:gd name="T33" fmla="*/ 200 h 352"/>
                  <a:gd name="T34" fmla="*/ 813 w 1005"/>
                  <a:gd name="T35" fmla="*/ 203 h 352"/>
                  <a:gd name="T36" fmla="*/ 687 w 1005"/>
                  <a:gd name="T37" fmla="*/ 211 h 352"/>
                  <a:gd name="T38" fmla="*/ 686 w 1005"/>
                  <a:gd name="T39" fmla="*/ 211 h 352"/>
                  <a:gd name="T40" fmla="*/ 686 w 1005"/>
                  <a:gd name="T41" fmla="*/ 177 h 352"/>
                  <a:gd name="T42" fmla="*/ 640 w 1005"/>
                  <a:gd name="T43" fmla="*/ 179 h 352"/>
                  <a:gd name="T44" fmla="*/ 584 w 1005"/>
                  <a:gd name="T45" fmla="*/ 180 h 352"/>
                  <a:gd name="T46" fmla="*/ 543 w 1005"/>
                  <a:gd name="T47" fmla="*/ 181 h 352"/>
                  <a:gd name="T48" fmla="*/ 505 w 1005"/>
                  <a:gd name="T49" fmla="*/ 181 h 352"/>
                  <a:gd name="T50" fmla="*/ 494 w 1005"/>
                  <a:gd name="T51" fmla="*/ 181 h 352"/>
                  <a:gd name="T52" fmla="*/ 494 w 1005"/>
                  <a:gd name="T53" fmla="*/ 148 h 352"/>
                  <a:gd name="T54" fmla="*/ 470 w 1005"/>
                  <a:gd name="T55" fmla="*/ 148 h 352"/>
                  <a:gd name="T56" fmla="*/ 437 w 1005"/>
                  <a:gd name="T57" fmla="*/ 148 h 352"/>
                  <a:gd name="T58" fmla="*/ 405 w 1005"/>
                  <a:gd name="T59" fmla="*/ 147 h 352"/>
                  <a:gd name="T60" fmla="*/ 374 w 1005"/>
                  <a:gd name="T61" fmla="*/ 146 h 352"/>
                  <a:gd name="T62" fmla="*/ 344 w 1005"/>
                  <a:gd name="T63" fmla="*/ 146 h 352"/>
                  <a:gd name="T64" fmla="*/ 313 w 1005"/>
                  <a:gd name="T65" fmla="*/ 145 h 352"/>
                  <a:gd name="T66" fmla="*/ 307 w 1005"/>
                  <a:gd name="T67" fmla="*/ 144 h 352"/>
                  <a:gd name="T68" fmla="*/ 307 w 1005"/>
                  <a:gd name="T69" fmla="*/ 111 h 352"/>
                  <a:gd name="T70" fmla="*/ 282 w 1005"/>
                  <a:gd name="T71" fmla="*/ 110 h 352"/>
                  <a:gd name="T72" fmla="*/ 251 w 1005"/>
                  <a:gd name="T73" fmla="*/ 108 h 352"/>
                  <a:gd name="T74" fmla="*/ 218 w 1005"/>
                  <a:gd name="T75" fmla="*/ 106 h 352"/>
                  <a:gd name="T76" fmla="*/ 183 w 1005"/>
                  <a:gd name="T77" fmla="*/ 104 h 352"/>
                  <a:gd name="T78" fmla="*/ 144 w 1005"/>
                  <a:gd name="T79" fmla="*/ 100 h 352"/>
                  <a:gd name="T80" fmla="*/ 144 w 1005"/>
                  <a:gd name="T81" fmla="*/ 67 h 352"/>
                  <a:gd name="T82" fmla="*/ 39 w 1005"/>
                  <a:gd name="T83" fmla="*/ 52 h 352"/>
                  <a:gd name="T84" fmla="*/ 39 w 1005"/>
                  <a:gd name="T85" fmla="*/ 18 h 352"/>
                  <a:gd name="T86" fmla="*/ 0 w 1005"/>
                  <a:gd name="T87" fmla="*/ 0 h 352"/>
                  <a:gd name="T88" fmla="*/ 0 w 1005"/>
                  <a:gd name="T89" fmla="*/ 87 h 352"/>
                  <a:gd name="T90" fmla="*/ 640 w 1005"/>
                  <a:gd name="T91" fmla="*/ 293 h 352"/>
                  <a:gd name="T92" fmla="*/ 990 w 1005"/>
                  <a:gd name="T93" fmla="*/ 352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05" h="352">
                    <a:moveTo>
                      <a:pt x="990" y="352"/>
                    </a:moveTo>
                    <a:cubicBezTo>
                      <a:pt x="990" y="233"/>
                      <a:pt x="990" y="233"/>
                      <a:pt x="990" y="233"/>
                    </a:cubicBezTo>
                    <a:cubicBezTo>
                      <a:pt x="990" y="233"/>
                      <a:pt x="990" y="233"/>
                      <a:pt x="990" y="233"/>
                    </a:cubicBezTo>
                    <a:cubicBezTo>
                      <a:pt x="990" y="234"/>
                      <a:pt x="988" y="235"/>
                      <a:pt x="988" y="237"/>
                    </a:cubicBezTo>
                    <a:cubicBezTo>
                      <a:pt x="987" y="238"/>
                      <a:pt x="985" y="239"/>
                      <a:pt x="984" y="240"/>
                    </a:cubicBezTo>
                    <a:cubicBezTo>
                      <a:pt x="982" y="241"/>
                      <a:pt x="980" y="242"/>
                      <a:pt x="978" y="243"/>
                    </a:cubicBezTo>
                    <a:cubicBezTo>
                      <a:pt x="976" y="244"/>
                      <a:pt x="973" y="245"/>
                      <a:pt x="970" y="246"/>
                    </a:cubicBezTo>
                    <a:cubicBezTo>
                      <a:pt x="967" y="247"/>
                      <a:pt x="964" y="248"/>
                      <a:pt x="960" y="249"/>
                    </a:cubicBezTo>
                    <a:cubicBezTo>
                      <a:pt x="958" y="250"/>
                      <a:pt x="955" y="250"/>
                      <a:pt x="952" y="251"/>
                    </a:cubicBezTo>
                    <a:cubicBezTo>
                      <a:pt x="952" y="218"/>
                      <a:pt x="952" y="218"/>
                      <a:pt x="952" y="218"/>
                    </a:cubicBezTo>
                    <a:cubicBezTo>
                      <a:pt x="951" y="218"/>
                      <a:pt x="950" y="218"/>
                      <a:pt x="948" y="219"/>
                    </a:cubicBezTo>
                    <a:cubicBezTo>
                      <a:pt x="944" y="220"/>
                      <a:pt x="939" y="221"/>
                      <a:pt x="933" y="222"/>
                    </a:cubicBezTo>
                    <a:cubicBezTo>
                      <a:pt x="928" y="223"/>
                      <a:pt x="922" y="224"/>
                      <a:pt x="915" y="225"/>
                    </a:cubicBezTo>
                    <a:cubicBezTo>
                      <a:pt x="908" y="226"/>
                      <a:pt x="900" y="227"/>
                      <a:pt x="892" y="228"/>
                    </a:cubicBezTo>
                    <a:cubicBezTo>
                      <a:pt x="882" y="229"/>
                      <a:pt x="872" y="231"/>
                      <a:pt x="861" y="232"/>
                    </a:cubicBezTo>
                    <a:cubicBezTo>
                      <a:pt x="856" y="233"/>
                      <a:pt x="850" y="233"/>
                      <a:pt x="844" y="234"/>
                    </a:cubicBezTo>
                    <a:cubicBezTo>
                      <a:pt x="844" y="200"/>
                      <a:pt x="844" y="200"/>
                      <a:pt x="844" y="200"/>
                    </a:cubicBezTo>
                    <a:cubicBezTo>
                      <a:pt x="834" y="201"/>
                      <a:pt x="824" y="202"/>
                      <a:pt x="813" y="203"/>
                    </a:cubicBezTo>
                    <a:cubicBezTo>
                      <a:pt x="775" y="206"/>
                      <a:pt x="733" y="209"/>
                      <a:pt x="687" y="211"/>
                    </a:cubicBezTo>
                    <a:cubicBezTo>
                      <a:pt x="686" y="211"/>
                      <a:pt x="686" y="211"/>
                      <a:pt x="686" y="211"/>
                    </a:cubicBezTo>
                    <a:cubicBezTo>
                      <a:pt x="686" y="177"/>
                      <a:pt x="686" y="177"/>
                      <a:pt x="686" y="177"/>
                    </a:cubicBezTo>
                    <a:cubicBezTo>
                      <a:pt x="671" y="178"/>
                      <a:pt x="656" y="179"/>
                      <a:pt x="640" y="179"/>
                    </a:cubicBezTo>
                    <a:cubicBezTo>
                      <a:pt x="622" y="180"/>
                      <a:pt x="603" y="180"/>
                      <a:pt x="584" y="180"/>
                    </a:cubicBezTo>
                    <a:cubicBezTo>
                      <a:pt x="571" y="181"/>
                      <a:pt x="557" y="181"/>
                      <a:pt x="543" y="181"/>
                    </a:cubicBezTo>
                    <a:cubicBezTo>
                      <a:pt x="530" y="181"/>
                      <a:pt x="518" y="181"/>
                      <a:pt x="505" y="181"/>
                    </a:cubicBezTo>
                    <a:cubicBezTo>
                      <a:pt x="501" y="181"/>
                      <a:pt x="498" y="181"/>
                      <a:pt x="494" y="181"/>
                    </a:cubicBezTo>
                    <a:cubicBezTo>
                      <a:pt x="494" y="148"/>
                      <a:pt x="494" y="148"/>
                      <a:pt x="494" y="148"/>
                    </a:cubicBezTo>
                    <a:cubicBezTo>
                      <a:pt x="486" y="148"/>
                      <a:pt x="478" y="148"/>
                      <a:pt x="470" y="148"/>
                    </a:cubicBezTo>
                    <a:cubicBezTo>
                      <a:pt x="459" y="148"/>
                      <a:pt x="448" y="148"/>
                      <a:pt x="437" y="148"/>
                    </a:cubicBezTo>
                    <a:cubicBezTo>
                      <a:pt x="426" y="147"/>
                      <a:pt x="416" y="147"/>
                      <a:pt x="405" y="147"/>
                    </a:cubicBezTo>
                    <a:cubicBezTo>
                      <a:pt x="395" y="147"/>
                      <a:pt x="385" y="147"/>
                      <a:pt x="374" y="146"/>
                    </a:cubicBezTo>
                    <a:cubicBezTo>
                      <a:pt x="364" y="146"/>
                      <a:pt x="354" y="146"/>
                      <a:pt x="344" y="146"/>
                    </a:cubicBezTo>
                    <a:cubicBezTo>
                      <a:pt x="333" y="145"/>
                      <a:pt x="323" y="145"/>
                      <a:pt x="313" y="145"/>
                    </a:cubicBezTo>
                    <a:cubicBezTo>
                      <a:pt x="311" y="144"/>
                      <a:pt x="309" y="144"/>
                      <a:pt x="307" y="144"/>
                    </a:cubicBezTo>
                    <a:cubicBezTo>
                      <a:pt x="307" y="111"/>
                      <a:pt x="307" y="111"/>
                      <a:pt x="307" y="111"/>
                    </a:cubicBezTo>
                    <a:cubicBezTo>
                      <a:pt x="298" y="111"/>
                      <a:pt x="290" y="110"/>
                      <a:pt x="282" y="110"/>
                    </a:cubicBezTo>
                    <a:cubicBezTo>
                      <a:pt x="272" y="109"/>
                      <a:pt x="261" y="109"/>
                      <a:pt x="251" y="108"/>
                    </a:cubicBezTo>
                    <a:cubicBezTo>
                      <a:pt x="240" y="108"/>
                      <a:pt x="229" y="107"/>
                      <a:pt x="218" y="106"/>
                    </a:cubicBezTo>
                    <a:cubicBezTo>
                      <a:pt x="206" y="106"/>
                      <a:pt x="194" y="105"/>
                      <a:pt x="183" y="104"/>
                    </a:cubicBezTo>
                    <a:cubicBezTo>
                      <a:pt x="169" y="103"/>
                      <a:pt x="156" y="102"/>
                      <a:pt x="144" y="100"/>
                    </a:cubicBezTo>
                    <a:cubicBezTo>
                      <a:pt x="144" y="67"/>
                      <a:pt x="144" y="67"/>
                      <a:pt x="144" y="67"/>
                    </a:cubicBezTo>
                    <a:cubicBezTo>
                      <a:pt x="100" y="63"/>
                      <a:pt x="64" y="57"/>
                      <a:pt x="39" y="52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14" y="13"/>
                      <a:pt x="0" y="6"/>
                      <a:pt x="0" y="0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201"/>
                      <a:pt x="289" y="258"/>
                      <a:pt x="640" y="293"/>
                    </a:cubicBezTo>
                    <a:cubicBezTo>
                      <a:pt x="1005" y="330"/>
                      <a:pt x="986" y="339"/>
                      <a:pt x="990" y="352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bg1"/>
                  </a:gs>
                  <a:gs pos="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139700" dist="38100" dir="5400000" algn="t" rotWithShape="0">
                  <a:prstClr val="black">
                    <a:alpha val="30000"/>
                  </a:prstClr>
                </a:outerShdw>
                <a:softEdge rad="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4" name="Freeform 251"/>
              <p:cNvSpPr>
                <a:spLocks/>
              </p:cNvSpPr>
              <p:nvPr/>
            </p:nvSpPr>
            <p:spPr bwMode="auto">
              <a:xfrm>
                <a:off x="5394490" y="4312497"/>
                <a:ext cx="665538" cy="33727"/>
              </a:xfrm>
              <a:custGeom>
                <a:avLst/>
                <a:gdLst>
                  <a:gd name="T0" fmla="*/ 365 w 375"/>
                  <a:gd name="T1" fmla="*/ 0 h 19"/>
                  <a:gd name="T2" fmla="*/ 375 w 375"/>
                  <a:gd name="T3" fmla="*/ 5 h 19"/>
                  <a:gd name="T4" fmla="*/ 39 w 375"/>
                  <a:gd name="T5" fmla="*/ 19 h 19"/>
                  <a:gd name="T6" fmla="*/ 0 w 375"/>
                  <a:gd name="T7" fmla="*/ 0 h 19"/>
                  <a:gd name="T8" fmla="*/ 365 w 375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5" h="19">
                    <a:moveTo>
                      <a:pt x="365" y="0"/>
                    </a:moveTo>
                    <a:cubicBezTo>
                      <a:pt x="365" y="2"/>
                      <a:pt x="369" y="3"/>
                      <a:pt x="375" y="5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14" y="13"/>
                      <a:pt x="0" y="7"/>
                      <a:pt x="0" y="0"/>
                    </a:cubicBezTo>
                    <a:lnTo>
                      <a:pt x="36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252"/>
              <p:cNvSpPr>
                <a:spLocks/>
              </p:cNvSpPr>
              <p:nvPr/>
            </p:nvSpPr>
            <p:spPr bwMode="auto">
              <a:xfrm>
                <a:off x="5463442" y="4321491"/>
                <a:ext cx="596586" cy="83192"/>
              </a:xfrm>
              <a:custGeom>
                <a:avLst/>
                <a:gdLst>
                  <a:gd name="T0" fmla="*/ 796 w 796"/>
                  <a:gd name="T1" fmla="*/ 78 h 111"/>
                  <a:gd name="T2" fmla="*/ 0 w 796"/>
                  <a:gd name="T3" fmla="*/ 111 h 111"/>
                  <a:gd name="T4" fmla="*/ 0 w 796"/>
                  <a:gd name="T5" fmla="*/ 33 h 111"/>
                  <a:gd name="T6" fmla="*/ 796 w 796"/>
                  <a:gd name="T7" fmla="*/ 0 h 111"/>
                  <a:gd name="T8" fmla="*/ 796 w 796"/>
                  <a:gd name="T9" fmla="*/ 78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6" h="111">
                    <a:moveTo>
                      <a:pt x="796" y="78"/>
                    </a:moveTo>
                    <a:lnTo>
                      <a:pt x="0" y="111"/>
                    </a:lnTo>
                    <a:lnTo>
                      <a:pt x="0" y="33"/>
                    </a:lnTo>
                    <a:lnTo>
                      <a:pt x="796" y="0"/>
                    </a:lnTo>
                    <a:lnTo>
                      <a:pt x="796" y="7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253"/>
              <p:cNvSpPr>
                <a:spLocks/>
              </p:cNvSpPr>
              <p:nvPr/>
            </p:nvSpPr>
            <p:spPr bwMode="auto">
              <a:xfrm>
                <a:off x="6272880" y="2917716"/>
                <a:ext cx="378487" cy="74198"/>
              </a:xfrm>
              <a:custGeom>
                <a:avLst/>
                <a:gdLst>
                  <a:gd name="T0" fmla="*/ 0 w 213"/>
                  <a:gd name="T1" fmla="*/ 0 h 42"/>
                  <a:gd name="T2" fmla="*/ 213 w 213"/>
                  <a:gd name="T3" fmla="*/ 5 h 42"/>
                  <a:gd name="T4" fmla="*/ 56 w 213"/>
                  <a:gd name="T5" fmla="*/ 42 h 42"/>
                  <a:gd name="T6" fmla="*/ 0 w 213"/>
                  <a:gd name="T7" fmla="*/ 41 h 42"/>
                  <a:gd name="T8" fmla="*/ 0 w 213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3" h="42">
                    <a:moveTo>
                      <a:pt x="0" y="0"/>
                    </a:moveTo>
                    <a:cubicBezTo>
                      <a:pt x="76" y="0"/>
                      <a:pt x="147" y="2"/>
                      <a:pt x="213" y="5"/>
                    </a:cubicBezTo>
                    <a:cubicBezTo>
                      <a:pt x="56" y="42"/>
                      <a:pt x="56" y="42"/>
                      <a:pt x="56" y="42"/>
                    </a:cubicBezTo>
                    <a:cubicBezTo>
                      <a:pt x="39" y="42"/>
                      <a:pt x="20" y="41"/>
                      <a:pt x="0" y="4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254"/>
              <p:cNvSpPr>
                <a:spLocks/>
              </p:cNvSpPr>
              <p:nvPr/>
            </p:nvSpPr>
            <p:spPr bwMode="auto">
              <a:xfrm>
                <a:off x="6372561" y="2859257"/>
                <a:ext cx="605579" cy="72699"/>
              </a:xfrm>
              <a:custGeom>
                <a:avLst/>
                <a:gdLst>
                  <a:gd name="T0" fmla="*/ 157 w 341"/>
                  <a:gd name="T1" fmla="*/ 0 h 41"/>
                  <a:gd name="T2" fmla="*/ 341 w 341"/>
                  <a:gd name="T3" fmla="*/ 12 h 41"/>
                  <a:gd name="T4" fmla="*/ 49 w 341"/>
                  <a:gd name="T5" fmla="*/ 41 h 41"/>
                  <a:gd name="T6" fmla="*/ 0 w 341"/>
                  <a:gd name="T7" fmla="*/ 38 h 41"/>
                  <a:gd name="T8" fmla="*/ 157 w 341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1" h="41">
                    <a:moveTo>
                      <a:pt x="157" y="0"/>
                    </a:moveTo>
                    <a:cubicBezTo>
                      <a:pt x="226" y="3"/>
                      <a:pt x="289" y="7"/>
                      <a:pt x="341" y="12"/>
                    </a:cubicBezTo>
                    <a:cubicBezTo>
                      <a:pt x="49" y="41"/>
                      <a:pt x="49" y="41"/>
                      <a:pt x="49" y="41"/>
                    </a:cubicBezTo>
                    <a:cubicBezTo>
                      <a:pt x="35" y="39"/>
                      <a:pt x="18" y="38"/>
                      <a:pt x="0" y="38"/>
                    </a:cubicBezTo>
                    <a:lnTo>
                      <a:pt x="15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255"/>
              <p:cNvSpPr>
                <a:spLocks/>
              </p:cNvSpPr>
              <p:nvPr/>
            </p:nvSpPr>
            <p:spPr bwMode="auto">
              <a:xfrm>
                <a:off x="6458002" y="2812789"/>
                <a:ext cx="732991" cy="60708"/>
              </a:xfrm>
              <a:custGeom>
                <a:avLst/>
                <a:gdLst>
                  <a:gd name="T0" fmla="*/ 293 w 413"/>
                  <a:gd name="T1" fmla="*/ 0 h 34"/>
                  <a:gd name="T2" fmla="*/ 413 w 413"/>
                  <a:gd name="T3" fmla="*/ 18 h 34"/>
                  <a:gd name="T4" fmla="*/ 32 w 413"/>
                  <a:gd name="T5" fmla="*/ 34 h 34"/>
                  <a:gd name="T6" fmla="*/ 0 w 413"/>
                  <a:gd name="T7" fmla="*/ 29 h 34"/>
                  <a:gd name="T8" fmla="*/ 293 w 413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3" h="34">
                    <a:moveTo>
                      <a:pt x="293" y="0"/>
                    </a:moveTo>
                    <a:cubicBezTo>
                      <a:pt x="344" y="5"/>
                      <a:pt x="385" y="11"/>
                      <a:pt x="413" y="18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24" y="32"/>
                      <a:pt x="13" y="30"/>
                      <a:pt x="0" y="29"/>
                    </a:cubicBez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256"/>
              <p:cNvSpPr>
                <a:spLocks/>
              </p:cNvSpPr>
              <p:nvPr/>
            </p:nvSpPr>
            <p:spPr bwMode="auto">
              <a:xfrm>
                <a:off x="6514962" y="2777564"/>
                <a:ext cx="753976" cy="37474"/>
              </a:xfrm>
              <a:custGeom>
                <a:avLst/>
                <a:gdLst>
                  <a:gd name="T0" fmla="*/ 381 w 425"/>
                  <a:gd name="T1" fmla="*/ 0 h 21"/>
                  <a:gd name="T2" fmla="*/ 425 w 425"/>
                  <a:gd name="T3" fmla="*/ 21 h 21"/>
                  <a:gd name="T4" fmla="*/ 11 w 425"/>
                  <a:gd name="T5" fmla="*/ 21 h 21"/>
                  <a:gd name="T6" fmla="*/ 0 w 425"/>
                  <a:gd name="T7" fmla="*/ 16 h 21"/>
                  <a:gd name="T8" fmla="*/ 381 w 425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5" h="21">
                    <a:moveTo>
                      <a:pt x="381" y="0"/>
                    </a:moveTo>
                    <a:cubicBezTo>
                      <a:pt x="409" y="7"/>
                      <a:pt x="425" y="14"/>
                      <a:pt x="425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19"/>
                      <a:pt x="7" y="17"/>
                      <a:pt x="0" y="16"/>
                    </a:cubicBez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257"/>
              <p:cNvSpPr>
                <a:spLocks/>
              </p:cNvSpPr>
              <p:nvPr/>
            </p:nvSpPr>
            <p:spPr bwMode="auto">
              <a:xfrm>
                <a:off x="5887648" y="2985170"/>
                <a:ext cx="385232" cy="74198"/>
              </a:xfrm>
              <a:custGeom>
                <a:avLst/>
                <a:gdLst>
                  <a:gd name="T0" fmla="*/ 217 w 217"/>
                  <a:gd name="T1" fmla="*/ 0 h 42"/>
                  <a:gd name="T2" fmla="*/ 217 w 217"/>
                  <a:gd name="T3" fmla="*/ 41 h 42"/>
                  <a:gd name="T4" fmla="*/ 160 w 217"/>
                  <a:gd name="T5" fmla="*/ 42 h 42"/>
                  <a:gd name="T6" fmla="*/ 0 w 217"/>
                  <a:gd name="T7" fmla="*/ 5 h 42"/>
                  <a:gd name="T8" fmla="*/ 217 w 217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7" h="42">
                    <a:moveTo>
                      <a:pt x="217" y="0"/>
                    </a:moveTo>
                    <a:cubicBezTo>
                      <a:pt x="217" y="41"/>
                      <a:pt x="217" y="41"/>
                      <a:pt x="217" y="41"/>
                    </a:cubicBezTo>
                    <a:cubicBezTo>
                      <a:pt x="197" y="41"/>
                      <a:pt x="178" y="41"/>
                      <a:pt x="160" y="42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67" y="2"/>
                      <a:pt x="140" y="0"/>
                      <a:pt x="2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258"/>
              <p:cNvSpPr>
                <a:spLocks/>
              </p:cNvSpPr>
              <p:nvPr/>
            </p:nvSpPr>
            <p:spPr bwMode="auto">
              <a:xfrm>
                <a:off x="5569868" y="3059368"/>
                <a:ext cx="601832" cy="72699"/>
              </a:xfrm>
              <a:custGeom>
                <a:avLst/>
                <a:gdLst>
                  <a:gd name="T0" fmla="*/ 179 w 339"/>
                  <a:gd name="T1" fmla="*/ 0 h 41"/>
                  <a:gd name="T2" fmla="*/ 339 w 339"/>
                  <a:gd name="T3" fmla="*/ 38 h 41"/>
                  <a:gd name="T4" fmla="*/ 292 w 339"/>
                  <a:gd name="T5" fmla="*/ 41 h 41"/>
                  <a:gd name="T6" fmla="*/ 0 w 339"/>
                  <a:gd name="T7" fmla="*/ 12 h 41"/>
                  <a:gd name="T8" fmla="*/ 179 w 339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9" h="41">
                    <a:moveTo>
                      <a:pt x="179" y="0"/>
                    </a:moveTo>
                    <a:cubicBezTo>
                      <a:pt x="339" y="38"/>
                      <a:pt x="339" y="38"/>
                      <a:pt x="339" y="38"/>
                    </a:cubicBezTo>
                    <a:cubicBezTo>
                      <a:pt x="322" y="38"/>
                      <a:pt x="306" y="40"/>
                      <a:pt x="292" y="4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51" y="7"/>
                      <a:pt x="112" y="3"/>
                      <a:pt x="1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259"/>
              <p:cNvSpPr>
                <a:spLocks/>
              </p:cNvSpPr>
              <p:nvPr/>
            </p:nvSpPr>
            <p:spPr bwMode="auto">
              <a:xfrm>
                <a:off x="5351770" y="3146308"/>
                <a:ext cx="736738" cy="59958"/>
              </a:xfrm>
              <a:custGeom>
                <a:avLst/>
                <a:gdLst>
                  <a:gd name="T0" fmla="*/ 123 w 415"/>
                  <a:gd name="T1" fmla="*/ 0 h 34"/>
                  <a:gd name="T2" fmla="*/ 415 w 415"/>
                  <a:gd name="T3" fmla="*/ 29 h 34"/>
                  <a:gd name="T4" fmla="*/ 383 w 415"/>
                  <a:gd name="T5" fmla="*/ 34 h 34"/>
                  <a:gd name="T6" fmla="*/ 0 w 415"/>
                  <a:gd name="T7" fmla="*/ 18 h 34"/>
                  <a:gd name="T8" fmla="*/ 123 w 41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5" h="34">
                    <a:moveTo>
                      <a:pt x="123" y="0"/>
                    </a:moveTo>
                    <a:cubicBezTo>
                      <a:pt x="415" y="29"/>
                      <a:pt x="415" y="29"/>
                      <a:pt x="415" y="29"/>
                    </a:cubicBezTo>
                    <a:cubicBezTo>
                      <a:pt x="401" y="30"/>
                      <a:pt x="391" y="32"/>
                      <a:pt x="383" y="3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8" y="11"/>
                      <a:pt x="70" y="5"/>
                      <a:pt x="1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260"/>
              <p:cNvSpPr>
                <a:spLocks/>
              </p:cNvSpPr>
              <p:nvPr/>
            </p:nvSpPr>
            <p:spPr bwMode="auto">
              <a:xfrm>
                <a:off x="5276822" y="3245239"/>
                <a:ext cx="754726" cy="37474"/>
              </a:xfrm>
              <a:custGeom>
                <a:avLst/>
                <a:gdLst>
                  <a:gd name="T0" fmla="*/ 42 w 425"/>
                  <a:gd name="T1" fmla="*/ 0 h 21"/>
                  <a:gd name="T2" fmla="*/ 0 w 425"/>
                  <a:gd name="T3" fmla="*/ 21 h 21"/>
                  <a:gd name="T4" fmla="*/ 414 w 425"/>
                  <a:gd name="T5" fmla="*/ 21 h 21"/>
                  <a:gd name="T6" fmla="*/ 425 w 425"/>
                  <a:gd name="T7" fmla="*/ 16 h 21"/>
                  <a:gd name="T8" fmla="*/ 42 w 425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5" h="21">
                    <a:moveTo>
                      <a:pt x="42" y="0"/>
                    </a:moveTo>
                    <a:cubicBezTo>
                      <a:pt x="15" y="7"/>
                      <a:pt x="0" y="14"/>
                      <a:pt x="0" y="21"/>
                    </a:cubicBezTo>
                    <a:cubicBezTo>
                      <a:pt x="414" y="21"/>
                      <a:pt x="414" y="21"/>
                      <a:pt x="414" y="21"/>
                    </a:cubicBezTo>
                    <a:cubicBezTo>
                      <a:pt x="414" y="19"/>
                      <a:pt x="418" y="18"/>
                      <a:pt x="425" y="16"/>
                    </a:cubicBez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Rectangle 261"/>
              <p:cNvSpPr>
                <a:spLocks noChangeArrowheads="1"/>
              </p:cNvSpPr>
              <p:nvPr/>
            </p:nvSpPr>
            <p:spPr bwMode="auto">
              <a:xfrm>
                <a:off x="5276822" y="3282713"/>
                <a:ext cx="735239" cy="6745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262"/>
              <p:cNvSpPr>
                <a:spLocks/>
              </p:cNvSpPr>
              <p:nvPr/>
            </p:nvSpPr>
            <p:spPr bwMode="auto">
              <a:xfrm>
                <a:off x="5351770" y="3180034"/>
                <a:ext cx="679778" cy="93685"/>
              </a:xfrm>
              <a:custGeom>
                <a:avLst/>
                <a:gdLst>
                  <a:gd name="T0" fmla="*/ 907 w 907"/>
                  <a:gd name="T1" fmla="*/ 125 h 125"/>
                  <a:gd name="T2" fmla="*/ 0 w 907"/>
                  <a:gd name="T3" fmla="*/ 87 h 125"/>
                  <a:gd name="T4" fmla="*/ 0 w 907"/>
                  <a:gd name="T5" fmla="*/ 0 h 125"/>
                  <a:gd name="T6" fmla="*/ 907 w 907"/>
                  <a:gd name="T7" fmla="*/ 35 h 125"/>
                  <a:gd name="T8" fmla="*/ 907 w 907"/>
                  <a:gd name="T9" fmla="*/ 12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7" h="125">
                    <a:moveTo>
                      <a:pt x="907" y="125"/>
                    </a:moveTo>
                    <a:lnTo>
                      <a:pt x="0" y="87"/>
                    </a:lnTo>
                    <a:lnTo>
                      <a:pt x="0" y="0"/>
                    </a:lnTo>
                    <a:lnTo>
                      <a:pt x="907" y="35"/>
                    </a:lnTo>
                    <a:lnTo>
                      <a:pt x="907" y="12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263"/>
              <p:cNvSpPr>
                <a:spLocks/>
              </p:cNvSpPr>
              <p:nvPr/>
            </p:nvSpPr>
            <p:spPr bwMode="auto">
              <a:xfrm>
                <a:off x="5569868" y="3080353"/>
                <a:ext cx="518640" cy="119167"/>
              </a:xfrm>
              <a:custGeom>
                <a:avLst/>
                <a:gdLst>
                  <a:gd name="T0" fmla="*/ 692 w 692"/>
                  <a:gd name="T1" fmla="*/ 159 h 159"/>
                  <a:gd name="T2" fmla="*/ 0 w 692"/>
                  <a:gd name="T3" fmla="*/ 88 h 159"/>
                  <a:gd name="T4" fmla="*/ 0 w 692"/>
                  <a:gd name="T5" fmla="*/ 0 h 159"/>
                  <a:gd name="T6" fmla="*/ 692 w 692"/>
                  <a:gd name="T7" fmla="*/ 69 h 159"/>
                  <a:gd name="T8" fmla="*/ 692 w 692"/>
                  <a:gd name="T9" fmla="*/ 159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2" h="159">
                    <a:moveTo>
                      <a:pt x="692" y="159"/>
                    </a:moveTo>
                    <a:lnTo>
                      <a:pt x="0" y="88"/>
                    </a:lnTo>
                    <a:lnTo>
                      <a:pt x="0" y="0"/>
                    </a:lnTo>
                    <a:lnTo>
                      <a:pt x="692" y="69"/>
                    </a:lnTo>
                    <a:lnTo>
                      <a:pt x="692" y="159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264"/>
              <p:cNvSpPr>
                <a:spLocks/>
              </p:cNvSpPr>
              <p:nvPr/>
            </p:nvSpPr>
            <p:spPr bwMode="auto">
              <a:xfrm>
                <a:off x="5887648" y="2991915"/>
                <a:ext cx="284053" cy="134906"/>
              </a:xfrm>
              <a:custGeom>
                <a:avLst/>
                <a:gdLst>
                  <a:gd name="T0" fmla="*/ 379 w 379"/>
                  <a:gd name="T1" fmla="*/ 180 h 180"/>
                  <a:gd name="T2" fmla="*/ 0 w 379"/>
                  <a:gd name="T3" fmla="*/ 90 h 180"/>
                  <a:gd name="T4" fmla="*/ 0 w 379"/>
                  <a:gd name="T5" fmla="*/ 0 h 180"/>
                  <a:gd name="T6" fmla="*/ 379 w 379"/>
                  <a:gd name="T7" fmla="*/ 90 h 180"/>
                  <a:gd name="T8" fmla="*/ 379 w 379"/>
                  <a:gd name="T9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9" h="180">
                    <a:moveTo>
                      <a:pt x="379" y="18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379" y="90"/>
                    </a:lnTo>
                    <a:lnTo>
                      <a:pt x="379" y="18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265"/>
              <p:cNvSpPr>
                <a:spLocks/>
              </p:cNvSpPr>
              <p:nvPr/>
            </p:nvSpPr>
            <p:spPr bwMode="auto">
              <a:xfrm>
                <a:off x="5566121" y="3434857"/>
                <a:ext cx="522387" cy="116919"/>
              </a:xfrm>
              <a:custGeom>
                <a:avLst/>
                <a:gdLst>
                  <a:gd name="T0" fmla="*/ 697 w 697"/>
                  <a:gd name="T1" fmla="*/ 88 h 156"/>
                  <a:gd name="T2" fmla="*/ 0 w 697"/>
                  <a:gd name="T3" fmla="*/ 156 h 156"/>
                  <a:gd name="T4" fmla="*/ 0 w 697"/>
                  <a:gd name="T5" fmla="*/ 69 h 156"/>
                  <a:gd name="T6" fmla="*/ 697 w 697"/>
                  <a:gd name="T7" fmla="*/ 0 h 156"/>
                  <a:gd name="T8" fmla="*/ 697 w 697"/>
                  <a:gd name="T9" fmla="*/ 88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7" h="156">
                    <a:moveTo>
                      <a:pt x="697" y="88"/>
                    </a:moveTo>
                    <a:lnTo>
                      <a:pt x="0" y="156"/>
                    </a:lnTo>
                    <a:lnTo>
                      <a:pt x="0" y="69"/>
                    </a:lnTo>
                    <a:lnTo>
                      <a:pt x="697" y="0"/>
                    </a:lnTo>
                    <a:lnTo>
                      <a:pt x="697" y="8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266"/>
              <p:cNvSpPr>
                <a:spLocks/>
              </p:cNvSpPr>
              <p:nvPr/>
            </p:nvSpPr>
            <p:spPr bwMode="auto">
              <a:xfrm>
                <a:off x="5895143" y="3507556"/>
                <a:ext cx="276558" cy="133407"/>
              </a:xfrm>
              <a:custGeom>
                <a:avLst/>
                <a:gdLst>
                  <a:gd name="T0" fmla="*/ 369 w 369"/>
                  <a:gd name="T1" fmla="*/ 88 h 178"/>
                  <a:gd name="T2" fmla="*/ 0 w 369"/>
                  <a:gd name="T3" fmla="*/ 178 h 178"/>
                  <a:gd name="T4" fmla="*/ 0 w 369"/>
                  <a:gd name="T5" fmla="*/ 88 h 178"/>
                  <a:gd name="T6" fmla="*/ 369 w 369"/>
                  <a:gd name="T7" fmla="*/ 0 h 178"/>
                  <a:gd name="T8" fmla="*/ 369 w 369"/>
                  <a:gd name="T9" fmla="*/ 8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9" h="178">
                    <a:moveTo>
                      <a:pt x="369" y="88"/>
                    </a:moveTo>
                    <a:lnTo>
                      <a:pt x="0" y="178"/>
                    </a:lnTo>
                    <a:lnTo>
                      <a:pt x="0" y="88"/>
                    </a:lnTo>
                    <a:lnTo>
                      <a:pt x="369" y="0"/>
                    </a:lnTo>
                    <a:lnTo>
                      <a:pt x="369" y="8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267"/>
              <p:cNvSpPr>
                <a:spLocks/>
              </p:cNvSpPr>
              <p:nvPr/>
            </p:nvSpPr>
            <p:spPr bwMode="auto">
              <a:xfrm>
                <a:off x="5354768" y="3426613"/>
                <a:ext cx="733740" cy="59958"/>
              </a:xfrm>
              <a:custGeom>
                <a:avLst/>
                <a:gdLst>
                  <a:gd name="T0" fmla="*/ 382 w 413"/>
                  <a:gd name="T1" fmla="*/ 0 h 34"/>
                  <a:gd name="T2" fmla="*/ 413 w 413"/>
                  <a:gd name="T3" fmla="*/ 5 h 34"/>
                  <a:gd name="T4" fmla="*/ 121 w 413"/>
                  <a:gd name="T5" fmla="*/ 34 h 34"/>
                  <a:gd name="T6" fmla="*/ 0 w 413"/>
                  <a:gd name="T7" fmla="*/ 16 h 34"/>
                  <a:gd name="T8" fmla="*/ 382 w 413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3" h="34">
                    <a:moveTo>
                      <a:pt x="382" y="0"/>
                    </a:moveTo>
                    <a:cubicBezTo>
                      <a:pt x="389" y="2"/>
                      <a:pt x="400" y="4"/>
                      <a:pt x="413" y="5"/>
                    </a:cubicBezTo>
                    <a:cubicBezTo>
                      <a:pt x="121" y="34"/>
                      <a:pt x="121" y="34"/>
                      <a:pt x="121" y="34"/>
                    </a:cubicBezTo>
                    <a:cubicBezTo>
                      <a:pt x="70" y="29"/>
                      <a:pt x="28" y="23"/>
                      <a:pt x="0" y="16"/>
                    </a:cubicBezTo>
                    <a:lnTo>
                      <a:pt x="38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268"/>
              <p:cNvSpPr>
                <a:spLocks/>
              </p:cNvSpPr>
              <p:nvPr/>
            </p:nvSpPr>
            <p:spPr bwMode="auto">
              <a:xfrm>
                <a:off x="5566121" y="3500811"/>
                <a:ext cx="605579" cy="72699"/>
              </a:xfrm>
              <a:custGeom>
                <a:avLst/>
                <a:gdLst>
                  <a:gd name="T0" fmla="*/ 293 w 341"/>
                  <a:gd name="T1" fmla="*/ 0 h 41"/>
                  <a:gd name="T2" fmla="*/ 341 w 341"/>
                  <a:gd name="T3" fmla="*/ 4 h 41"/>
                  <a:gd name="T4" fmla="*/ 185 w 341"/>
                  <a:gd name="T5" fmla="*/ 41 h 41"/>
                  <a:gd name="T6" fmla="*/ 0 w 341"/>
                  <a:gd name="T7" fmla="*/ 29 h 41"/>
                  <a:gd name="T8" fmla="*/ 293 w 341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1" h="41">
                    <a:moveTo>
                      <a:pt x="293" y="0"/>
                    </a:moveTo>
                    <a:cubicBezTo>
                      <a:pt x="306" y="2"/>
                      <a:pt x="323" y="3"/>
                      <a:pt x="341" y="4"/>
                    </a:cubicBezTo>
                    <a:cubicBezTo>
                      <a:pt x="185" y="41"/>
                      <a:pt x="185" y="41"/>
                      <a:pt x="185" y="41"/>
                    </a:cubicBezTo>
                    <a:cubicBezTo>
                      <a:pt x="115" y="39"/>
                      <a:pt x="52" y="34"/>
                      <a:pt x="0" y="29"/>
                    </a:cubicBez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269"/>
              <p:cNvSpPr>
                <a:spLocks/>
              </p:cNvSpPr>
              <p:nvPr/>
            </p:nvSpPr>
            <p:spPr bwMode="auto">
              <a:xfrm>
                <a:off x="5895143" y="3573511"/>
                <a:ext cx="376239" cy="74198"/>
              </a:xfrm>
              <a:custGeom>
                <a:avLst/>
                <a:gdLst>
                  <a:gd name="T0" fmla="*/ 156 w 212"/>
                  <a:gd name="T1" fmla="*/ 0 h 42"/>
                  <a:gd name="T2" fmla="*/ 212 w 212"/>
                  <a:gd name="T3" fmla="*/ 1 h 42"/>
                  <a:gd name="T4" fmla="*/ 212 w 212"/>
                  <a:gd name="T5" fmla="*/ 42 h 42"/>
                  <a:gd name="T6" fmla="*/ 0 w 212"/>
                  <a:gd name="T7" fmla="*/ 38 h 42"/>
                  <a:gd name="T8" fmla="*/ 156 w 212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2" h="42">
                    <a:moveTo>
                      <a:pt x="156" y="0"/>
                    </a:moveTo>
                    <a:cubicBezTo>
                      <a:pt x="173" y="1"/>
                      <a:pt x="192" y="1"/>
                      <a:pt x="212" y="1"/>
                    </a:cubicBezTo>
                    <a:cubicBezTo>
                      <a:pt x="212" y="42"/>
                      <a:pt x="212" y="42"/>
                      <a:pt x="212" y="42"/>
                    </a:cubicBezTo>
                    <a:cubicBezTo>
                      <a:pt x="137" y="42"/>
                      <a:pt x="65" y="41"/>
                      <a:pt x="0" y="38"/>
                    </a:cubicBezTo>
                    <a:lnTo>
                      <a:pt x="15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270"/>
              <p:cNvSpPr>
                <a:spLocks/>
              </p:cNvSpPr>
              <p:nvPr/>
            </p:nvSpPr>
            <p:spPr bwMode="auto">
              <a:xfrm>
                <a:off x="6512714" y="3817841"/>
                <a:ext cx="756225" cy="37474"/>
              </a:xfrm>
              <a:custGeom>
                <a:avLst/>
                <a:gdLst>
                  <a:gd name="T0" fmla="*/ 11 w 426"/>
                  <a:gd name="T1" fmla="*/ 0 h 21"/>
                  <a:gd name="T2" fmla="*/ 426 w 426"/>
                  <a:gd name="T3" fmla="*/ 0 h 21"/>
                  <a:gd name="T4" fmla="*/ 383 w 426"/>
                  <a:gd name="T5" fmla="*/ 21 h 21"/>
                  <a:gd name="T6" fmla="*/ 0 w 426"/>
                  <a:gd name="T7" fmla="*/ 6 h 21"/>
                  <a:gd name="T8" fmla="*/ 11 w 426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6" h="21">
                    <a:moveTo>
                      <a:pt x="11" y="0"/>
                    </a:moveTo>
                    <a:cubicBezTo>
                      <a:pt x="426" y="0"/>
                      <a:pt x="426" y="0"/>
                      <a:pt x="426" y="0"/>
                    </a:cubicBezTo>
                    <a:cubicBezTo>
                      <a:pt x="426" y="8"/>
                      <a:pt x="410" y="15"/>
                      <a:pt x="383" y="2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7" y="4"/>
                      <a:pt x="11" y="2"/>
                      <a:pt x="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271"/>
              <p:cNvSpPr>
                <a:spLocks/>
              </p:cNvSpPr>
              <p:nvPr/>
            </p:nvSpPr>
            <p:spPr bwMode="auto">
              <a:xfrm>
                <a:off x="6455753" y="3761630"/>
                <a:ext cx="736738" cy="58459"/>
              </a:xfrm>
              <a:custGeom>
                <a:avLst/>
                <a:gdLst>
                  <a:gd name="T0" fmla="*/ 32 w 415"/>
                  <a:gd name="T1" fmla="*/ 0 h 33"/>
                  <a:gd name="T2" fmla="*/ 415 w 415"/>
                  <a:gd name="T3" fmla="*/ 15 h 33"/>
                  <a:gd name="T4" fmla="*/ 293 w 415"/>
                  <a:gd name="T5" fmla="*/ 33 h 33"/>
                  <a:gd name="T6" fmla="*/ 0 w 415"/>
                  <a:gd name="T7" fmla="*/ 5 h 33"/>
                  <a:gd name="T8" fmla="*/ 32 w 415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5" h="33">
                    <a:moveTo>
                      <a:pt x="32" y="0"/>
                    </a:moveTo>
                    <a:cubicBezTo>
                      <a:pt x="415" y="15"/>
                      <a:pt x="415" y="15"/>
                      <a:pt x="415" y="15"/>
                    </a:cubicBezTo>
                    <a:cubicBezTo>
                      <a:pt x="387" y="22"/>
                      <a:pt x="345" y="28"/>
                      <a:pt x="293" y="3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4" y="3"/>
                      <a:pt x="25" y="2"/>
                      <a:pt x="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272"/>
              <p:cNvSpPr>
                <a:spLocks/>
              </p:cNvSpPr>
              <p:nvPr/>
            </p:nvSpPr>
            <p:spPr bwMode="auto">
              <a:xfrm>
                <a:off x="6372561" y="3702421"/>
                <a:ext cx="603331" cy="72699"/>
              </a:xfrm>
              <a:custGeom>
                <a:avLst/>
                <a:gdLst>
                  <a:gd name="T0" fmla="*/ 47 w 340"/>
                  <a:gd name="T1" fmla="*/ 0 h 41"/>
                  <a:gd name="T2" fmla="*/ 340 w 340"/>
                  <a:gd name="T3" fmla="*/ 29 h 41"/>
                  <a:gd name="T4" fmla="*/ 160 w 340"/>
                  <a:gd name="T5" fmla="*/ 41 h 41"/>
                  <a:gd name="T6" fmla="*/ 0 w 340"/>
                  <a:gd name="T7" fmla="*/ 3 h 41"/>
                  <a:gd name="T8" fmla="*/ 47 w 340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0" h="41">
                    <a:moveTo>
                      <a:pt x="47" y="0"/>
                    </a:moveTo>
                    <a:cubicBezTo>
                      <a:pt x="340" y="29"/>
                      <a:pt x="340" y="29"/>
                      <a:pt x="340" y="29"/>
                    </a:cubicBezTo>
                    <a:cubicBezTo>
                      <a:pt x="289" y="34"/>
                      <a:pt x="228" y="38"/>
                      <a:pt x="160" y="4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8" y="2"/>
                      <a:pt x="34" y="1"/>
                      <a:pt x="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273"/>
              <p:cNvSpPr>
                <a:spLocks/>
              </p:cNvSpPr>
              <p:nvPr/>
            </p:nvSpPr>
            <p:spPr bwMode="auto">
              <a:xfrm>
                <a:off x="6271381" y="3640964"/>
                <a:ext cx="385232" cy="74198"/>
              </a:xfrm>
              <a:custGeom>
                <a:avLst/>
                <a:gdLst>
                  <a:gd name="T0" fmla="*/ 57 w 217"/>
                  <a:gd name="T1" fmla="*/ 0 h 42"/>
                  <a:gd name="T2" fmla="*/ 217 w 217"/>
                  <a:gd name="T3" fmla="*/ 38 h 42"/>
                  <a:gd name="T4" fmla="*/ 0 w 217"/>
                  <a:gd name="T5" fmla="*/ 42 h 42"/>
                  <a:gd name="T6" fmla="*/ 0 w 217"/>
                  <a:gd name="T7" fmla="*/ 1 h 42"/>
                  <a:gd name="T8" fmla="*/ 57 w 217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7" h="42">
                    <a:moveTo>
                      <a:pt x="57" y="0"/>
                    </a:moveTo>
                    <a:cubicBezTo>
                      <a:pt x="217" y="38"/>
                      <a:pt x="217" y="38"/>
                      <a:pt x="217" y="38"/>
                    </a:cubicBezTo>
                    <a:cubicBezTo>
                      <a:pt x="150" y="40"/>
                      <a:pt x="77" y="42"/>
                      <a:pt x="0" y="4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0" y="1"/>
                      <a:pt x="39" y="1"/>
                      <a:pt x="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274"/>
              <p:cNvSpPr>
                <a:spLocks/>
              </p:cNvSpPr>
              <p:nvPr/>
            </p:nvSpPr>
            <p:spPr bwMode="auto">
              <a:xfrm>
                <a:off x="5566121" y="2357856"/>
                <a:ext cx="522387" cy="116919"/>
              </a:xfrm>
              <a:custGeom>
                <a:avLst/>
                <a:gdLst>
                  <a:gd name="T0" fmla="*/ 697 w 697"/>
                  <a:gd name="T1" fmla="*/ 87 h 156"/>
                  <a:gd name="T2" fmla="*/ 0 w 697"/>
                  <a:gd name="T3" fmla="*/ 156 h 156"/>
                  <a:gd name="T4" fmla="*/ 0 w 697"/>
                  <a:gd name="T5" fmla="*/ 68 h 156"/>
                  <a:gd name="T6" fmla="*/ 697 w 697"/>
                  <a:gd name="T7" fmla="*/ 0 h 156"/>
                  <a:gd name="T8" fmla="*/ 697 w 697"/>
                  <a:gd name="T9" fmla="*/ 8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7" h="156">
                    <a:moveTo>
                      <a:pt x="697" y="87"/>
                    </a:moveTo>
                    <a:lnTo>
                      <a:pt x="0" y="156"/>
                    </a:lnTo>
                    <a:lnTo>
                      <a:pt x="0" y="68"/>
                    </a:lnTo>
                    <a:lnTo>
                      <a:pt x="697" y="0"/>
                    </a:lnTo>
                    <a:lnTo>
                      <a:pt x="697" y="87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275"/>
              <p:cNvSpPr>
                <a:spLocks/>
              </p:cNvSpPr>
              <p:nvPr/>
            </p:nvSpPr>
            <p:spPr bwMode="auto">
              <a:xfrm>
                <a:off x="5895143" y="2428307"/>
                <a:ext cx="276558" cy="134906"/>
              </a:xfrm>
              <a:custGeom>
                <a:avLst/>
                <a:gdLst>
                  <a:gd name="T0" fmla="*/ 369 w 369"/>
                  <a:gd name="T1" fmla="*/ 90 h 180"/>
                  <a:gd name="T2" fmla="*/ 0 w 369"/>
                  <a:gd name="T3" fmla="*/ 180 h 180"/>
                  <a:gd name="T4" fmla="*/ 0 w 369"/>
                  <a:gd name="T5" fmla="*/ 90 h 180"/>
                  <a:gd name="T6" fmla="*/ 369 w 369"/>
                  <a:gd name="T7" fmla="*/ 0 h 180"/>
                  <a:gd name="T8" fmla="*/ 369 w 369"/>
                  <a:gd name="T9" fmla="*/ 9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9" h="180">
                    <a:moveTo>
                      <a:pt x="369" y="90"/>
                    </a:moveTo>
                    <a:lnTo>
                      <a:pt x="0" y="180"/>
                    </a:lnTo>
                    <a:lnTo>
                      <a:pt x="0" y="90"/>
                    </a:lnTo>
                    <a:lnTo>
                      <a:pt x="369" y="0"/>
                    </a:lnTo>
                    <a:lnTo>
                      <a:pt x="369" y="9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276"/>
              <p:cNvSpPr>
                <a:spLocks/>
              </p:cNvSpPr>
              <p:nvPr/>
            </p:nvSpPr>
            <p:spPr bwMode="auto">
              <a:xfrm>
                <a:off x="5354768" y="2348862"/>
                <a:ext cx="733740" cy="59958"/>
              </a:xfrm>
              <a:custGeom>
                <a:avLst/>
                <a:gdLst>
                  <a:gd name="T0" fmla="*/ 382 w 413"/>
                  <a:gd name="T1" fmla="*/ 0 h 34"/>
                  <a:gd name="T2" fmla="*/ 413 w 413"/>
                  <a:gd name="T3" fmla="*/ 5 h 34"/>
                  <a:gd name="T4" fmla="*/ 121 w 413"/>
                  <a:gd name="T5" fmla="*/ 34 h 34"/>
                  <a:gd name="T6" fmla="*/ 0 w 413"/>
                  <a:gd name="T7" fmla="*/ 16 h 34"/>
                  <a:gd name="T8" fmla="*/ 382 w 413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3" h="34">
                    <a:moveTo>
                      <a:pt x="382" y="0"/>
                    </a:moveTo>
                    <a:cubicBezTo>
                      <a:pt x="389" y="2"/>
                      <a:pt x="400" y="4"/>
                      <a:pt x="413" y="5"/>
                    </a:cubicBezTo>
                    <a:cubicBezTo>
                      <a:pt x="121" y="34"/>
                      <a:pt x="121" y="34"/>
                      <a:pt x="121" y="34"/>
                    </a:cubicBezTo>
                    <a:cubicBezTo>
                      <a:pt x="70" y="29"/>
                      <a:pt x="28" y="23"/>
                      <a:pt x="0" y="16"/>
                    </a:cubicBezTo>
                    <a:lnTo>
                      <a:pt x="38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277"/>
              <p:cNvSpPr>
                <a:spLocks/>
              </p:cNvSpPr>
              <p:nvPr/>
            </p:nvSpPr>
            <p:spPr bwMode="auto">
              <a:xfrm>
                <a:off x="5566121" y="2423060"/>
                <a:ext cx="605579" cy="72699"/>
              </a:xfrm>
              <a:custGeom>
                <a:avLst/>
                <a:gdLst>
                  <a:gd name="T0" fmla="*/ 293 w 341"/>
                  <a:gd name="T1" fmla="*/ 0 h 41"/>
                  <a:gd name="T2" fmla="*/ 341 w 341"/>
                  <a:gd name="T3" fmla="*/ 4 h 41"/>
                  <a:gd name="T4" fmla="*/ 185 w 341"/>
                  <a:gd name="T5" fmla="*/ 41 h 41"/>
                  <a:gd name="T6" fmla="*/ 0 w 341"/>
                  <a:gd name="T7" fmla="*/ 29 h 41"/>
                  <a:gd name="T8" fmla="*/ 293 w 341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1" h="41">
                    <a:moveTo>
                      <a:pt x="293" y="0"/>
                    </a:moveTo>
                    <a:cubicBezTo>
                      <a:pt x="306" y="2"/>
                      <a:pt x="323" y="3"/>
                      <a:pt x="341" y="4"/>
                    </a:cubicBezTo>
                    <a:cubicBezTo>
                      <a:pt x="185" y="41"/>
                      <a:pt x="185" y="41"/>
                      <a:pt x="185" y="41"/>
                    </a:cubicBezTo>
                    <a:cubicBezTo>
                      <a:pt x="115" y="38"/>
                      <a:pt x="52" y="34"/>
                      <a:pt x="0" y="29"/>
                    </a:cubicBez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278"/>
              <p:cNvSpPr>
                <a:spLocks/>
              </p:cNvSpPr>
              <p:nvPr/>
            </p:nvSpPr>
            <p:spPr bwMode="auto">
              <a:xfrm>
                <a:off x="5895143" y="2495760"/>
                <a:ext cx="376239" cy="74198"/>
              </a:xfrm>
              <a:custGeom>
                <a:avLst/>
                <a:gdLst>
                  <a:gd name="T0" fmla="*/ 156 w 212"/>
                  <a:gd name="T1" fmla="*/ 0 h 42"/>
                  <a:gd name="T2" fmla="*/ 212 w 212"/>
                  <a:gd name="T3" fmla="*/ 1 h 42"/>
                  <a:gd name="T4" fmla="*/ 212 w 212"/>
                  <a:gd name="T5" fmla="*/ 42 h 42"/>
                  <a:gd name="T6" fmla="*/ 0 w 212"/>
                  <a:gd name="T7" fmla="*/ 38 h 42"/>
                  <a:gd name="T8" fmla="*/ 156 w 212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2" h="42">
                    <a:moveTo>
                      <a:pt x="156" y="0"/>
                    </a:moveTo>
                    <a:cubicBezTo>
                      <a:pt x="173" y="1"/>
                      <a:pt x="192" y="1"/>
                      <a:pt x="212" y="1"/>
                    </a:cubicBezTo>
                    <a:cubicBezTo>
                      <a:pt x="212" y="42"/>
                      <a:pt x="212" y="42"/>
                      <a:pt x="212" y="42"/>
                    </a:cubicBezTo>
                    <a:cubicBezTo>
                      <a:pt x="137" y="42"/>
                      <a:pt x="65" y="41"/>
                      <a:pt x="0" y="38"/>
                    </a:cubicBezTo>
                    <a:lnTo>
                      <a:pt x="15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279"/>
              <p:cNvSpPr>
                <a:spLocks/>
              </p:cNvSpPr>
              <p:nvPr/>
            </p:nvSpPr>
            <p:spPr bwMode="auto">
              <a:xfrm>
                <a:off x="6512714" y="2740090"/>
                <a:ext cx="756225" cy="37474"/>
              </a:xfrm>
              <a:custGeom>
                <a:avLst/>
                <a:gdLst>
                  <a:gd name="T0" fmla="*/ 11 w 426"/>
                  <a:gd name="T1" fmla="*/ 0 h 21"/>
                  <a:gd name="T2" fmla="*/ 426 w 426"/>
                  <a:gd name="T3" fmla="*/ 0 h 21"/>
                  <a:gd name="T4" fmla="*/ 383 w 426"/>
                  <a:gd name="T5" fmla="*/ 21 h 21"/>
                  <a:gd name="T6" fmla="*/ 0 w 426"/>
                  <a:gd name="T7" fmla="*/ 6 h 21"/>
                  <a:gd name="T8" fmla="*/ 11 w 426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6" h="21">
                    <a:moveTo>
                      <a:pt x="11" y="0"/>
                    </a:moveTo>
                    <a:cubicBezTo>
                      <a:pt x="426" y="0"/>
                      <a:pt x="426" y="0"/>
                      <a:pt x="426" y="0"/>
                    </a:cubicBezTo>
                    <a:cubicBezTo>
                      <a:pt x="426" y="7"/>
                      <a:pt x="410" y="15"/>
                      <a:pt x="383" y="2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7" y="4"/>
                      <a:pt x="11" y="2"/>
                      <a:pt x="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280"/>
              <p:cNvSpPr>
                <a:spLocks/>
              </p:cNvSpPr>
              <p:nvPr/>
            </p:nvSpPr>
            <p:spPr bwMode="auto">
              <a:xfrm>
                <a:off x="6455753" y="2683879"/>
                <a:ext cx="736738" cy="58459"/>
              </a:xfrm>
              <a:custGeom>
                <a:avLst/>
                <a:gdLst>
                  <a:gd name="T0" fmla="*/ 32 w 415"/>
                  <a:gd name="T1" fmla="*/ 0 h 33"/>
                  <a:gd name="T2" fmla="*/ 415 w 415"/>
                  <a:gd name="T3" fmla="*/ 15 h 33"/>
                  <a:gd name="T4" fmla="*/ 293 w 415"/>
                  <a:gd name="T5" fmla="*/ 33 h 33"/>
                  <a:gd name="T6" fmla="*/ 0 w 415"/>
                  <a:gd name="T7" fmla="*/ 4 h 33"/>
                  <a:gd name="T8" fmla="*/ 32 w 415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5" h="33">
                    <a:moveTo>
                      <a:pt x="32" y="0"/>
                    </a:moveTo>
                    <a:cubicBezTo>
                      <a:pt x="415" y="15"/>
                      <a:pt x="415" y="15"/>
                      <a:pt x="415" y="15"/>
                    </a:cubicBezTo>
                    <a:cubicBezTo>
                      <a:pt x="387" y="22"/>
                      <a:pt x="345" y="28"/>
                      <a:pt x="293" y="3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4" y="3"/>
                      <a:pt x="25" y="2"/>
                      <a:pt x="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281"/>
              <p:cNvSpPr>
                <a:spLocks/>
              </p:cNvSpPr>
              <p:nvPr/>
            </p:nvSpPr>
            <p:spPr bwMode="auto">
              <a:xfrm>
                <a:off x="6372561" y="2625420"/>
                <a:ext cx="603331" cy="70451"/>
              </a:xfrm>
              <a:custGeom>
                <a:avLst/>
                <a:gdLst>
                  <a:gd name="T0" fmla="*/ 47 w 340"/>
                  <a:gd name="T1" fmla="*/ 0 h 40"/>
                  <a:gd name="T2" fmla="*/ 340 w 340"/>
                  <a:gd name="T3" fmla="*/ 29 h 40"/>
                  <a:gd name="T4" fmla="*/ 160 w 340"/>
                  <a:gd name="T5" fmla="*/ 40 h 40"/>
                  <a:gd name="T6" fmla="*/ 0 w 340"/>
                  <a:gd name="T7" fmla="*/ 3 h 40"/>
                  <a:gd name="T8" fmla="*/ 47 w 340"/>
                  <a:gd name="T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0" h="40">
                    <a:moveTo>
                      <a:pt x="47" y="0"/>
                    </a:moveTo>
                    <a:cubicBezTo>
                      <a:pt x="340" y="29"/>
                      <a:pt x="340" y="29"/>
                      <a:pt x="340" y="29"/>
                    </a:cubicBezTo>
                    <a:cubicBezTo>
                      <a:pt x="289" y="34"/>
                      <a:pt x="228" y="38"/>
                      <a:pt x="160" y="4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8" y="2"/>
                      <a:pt x="34" y="1"/>
                      <a:pt x="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282"/>
              <p:cNvSpPr>
                <a:spLocks/>
              </p:cNvSpPr>
              <p:nvPr/>
            </p:nvSpPr>
            <p:spPr bwMode="auto">
              <a:xfrm>
                <a:off x="6271381" y="2563213"/>
                <a:ext cx="385232" cy="74198"/>
              </a:xfrm>
              <a:custGeom>
                <a:avLst/>
                <a:gdLst>
                  <a:gd name="T0" fmla="*/ 57 w 217"/>
                  <a:gd name="T1" fmla="*/ 0 h 42"/>
                  <a:gd name="T2" fmla="*/ 217 w 217"/>
                  <a:gd name="T3" fmla="*/ 37 h 42"/>
                  <a:gd name="T4" fmla="*/ 0 w 217"/>
                  <a:gd name="T5" fmla="*/ 42 h 42"/>
                  <a:gd name="T6" fmla="*/ 0 w 217"/>
                  <a:gd name="T7" fmla="*/ 1 h 42"/>
                  <a:gd name="T8" fmla="*/ 57 w 217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7" h="42">
                    <a:moveTo>
                      <a:pt x="57" y="0"/>
                    </a:moveTo>
                    <a:cubicBezTo>
                      <a:pt x="217" y="37"/>
                      <a:pt x="217" y="37"/>
                      <a:pt x="217" y="37"/>
                    </a:cubicBezTo>
                    <a:cubicBezTo>
                      <a:pt x="150" y="40"/>
                      <a:pt x="77" y="42"/>
                      <a:pt x="0" y="4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0" y="1"/>
                      <a:pt x="39" y="1"/>
                      <a:pt x="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283"/>
              <p:cNvSpPr>
                <a:spLocks/>
              </p:cNvSpPr>
              <p:nvPr/>
            </p:nvSpPr>
            <p:spPr bwMode="auto">
              <a:xfrm>
                <a:off x="6008314" y="2864503"/>
                <a:ext cx="523886" cy="542623"/>
              </a:xfrm>
              <a:custGeom>
                <a:avLst/>
                <a:gdLst>
                  <a:gd name="T0" fmla="*/ 284 w 295"/>
                  <a:gd name="T1" fmla="*/ 4 h 306"/>
                  <a:gd name="T2" fmla="*/ 253 w 295"/>
                  <a:gd name="T3" fmla="*/ 0 h 306"/>
                  <a:gd name="T4" fmla="*/ 253 w 295"/>
                  <a:gd name="T5" fmla="*/ 38 h 306"/>
                  <a:gd name="T6" fmla="*/ 242 w 295"/>
                  <a:gd name="T7" fmla="*/ 37 h 306"/>
                  <a:gd name="T8" fmla="*/ 232 w 295"/>
                  <a:gd name="T9" fmla="*/ 36 h 306"/>
                  <a:gd name="T10" fmla="*/ 222 w 295"/>
                  <a:gd name="T11" fmla="*/ 35 h 306"/>
                  <a:gd name="T12" fmla="*/ 213 w 295"/>
                  <a:gd name="T13" fmla="*/ 35 h 306"/>
                  <a:gd name="T14" fmla="*/ 205 w 295"/>
                  <a:gd name="T15" fmla="*/ 35 h 306"/>
                  <a:gd name="T16" fmla="*/ 205 w 295"/>
                  <a:gd name="T17" fmla="*/ 72 h 306"/>
                  <a:gd name="T18" fmla="*/ 203 w 295"/>
                  <a:gd name="T19" fmla="*/ 72 h 306"/>
                  <a:gd name="T20" fmla="*/ 194 w 295"/>
                  <a:gd name="T21" fmla="*/ 72 h 306"/>
                  <a:gd name="T22" fmla="*/ 185 w 295"/>
                  <a:gd name="T23" fmla="*/ 72 h 306"/>
                  <a:gd name="T24" fmla="*/ 176 w 295"/>
                  <a:gd name="T25" fmla="*/ 71 h 306"/>
                  <a:gd name="T26" fmla="*/ 166 w 295"/>
                  <a:gd name="T27" fmla="*/ 71 h 306"/>
                  <a:gd name="T28" fmla="*/ 156 w 295"/>
                  <a:gd name="T29" fmla="*/ 71 h 306"/>
                  <a:gd name="T30" fmla="*/ 149 w 295"/>
                  <a:gd name="T31" fmla="*/ 71 h 306"/>
                  <a:gd name="T32" fmla="*/ 149 w 295"/>
                  <a:gd name="T33" fmla="*/ 109 h 306"/>
                  <a:gd name="T34" fmla="*/ 146 w 295"/>
                  <a:gd name="T35" fmla="*/ 109 h 306"/>
                  <a:gd name="T36" fmla="*/ 135 w 295"/>
                  <a:gd name="T37" fmla="*/ 109 h 306"/>
                  <a:gd name="T38" fmla="*/ 122 w 295"/>
                  <a:gd name="T39" fmla="*/ 109 h 306"/>
                  <a:gd name="T40" fmla="*/ 106 w 295"/>
                  <a:gd name="T41" fmla="*/ 110 h 306"/>
                  <a:gd name="T42" fmla="*/ 92 w 295"/>
                  <a:gd name="T43" fmla="*/ 110 h 306"/>
                  <a:gd name="T44" fmla="*/ 92 w 295"/>
                  <a:gd name="T45" fmla="*/ 148 h 306"/>
                  <a:gd name="T46" fmla="*/ 54 w 295"/>
                  <a:gd name="T47" fmla="*/ 150 h 306"/>
                  <a:gd name="T48" fmla="*/ 45 w 295"/>
                  <a:gd name="T49" fmla="*/ 151 h 306"/>
                  <a:gd name="T50" fmla="*/ 45 w 295"/>
                  <a:gd name="T51" fmla="*/ 188 h 306"/>
                  <a:gd name="T52" fmla="*/ 40 w 295"/>
                  <a:gd name="T53" fmla="*/ 188 h 306"/>
                  <a:gd name="T54" fmla="*/ 31 w 295"/>
                  <a:gd name="T55" fmla="*/ 190 h 306"/>
                  <a:gd name="T56" fmla="*/ 24 w 295"/>
                  <a:gd name="T57" fmla="*/ 191 h 306"/>
                  <a:gd name="T58" fmla="*/ 19 w 295"/>
                  <a:gd name="T59" fmla="*/ 192 h 306"/>
                  <a:gd name="T60" fmla="*/ 14 w 295"/>
                  <a:gd name="T61" fmla="*/ 192 h 306"/>
                  <a:gd name="T62" fmla="*/ 13 w 295"/>
                  <a:gd name="T63" fmla="*/ 193 h 306"/>
                  <a:gd name="T64" fmla="*/ 13 w 295"/>
                  <a:gd name="T65" fmla="*/ 231 h 306"/>
                  <a:gd name="T66" fmla="*/ 13 w 295"/>
                  <a:gd name="T67" fmla="*/ 231 h 306"/>
                  <a:gd name="T68" fmla="*/ 11 w 295"/>
                  <a:gd name="T69" fmla="*/ 231 h 306"/>
                  <a:gd name="T70" fmla="*/ 8 w 295"/>
                  <a:gd name="T71" fmla="*/ 232 h 306"/>
                  <a:gd name="T72" fmla="*/ 5 w 295"/>
                  <a:gd name="T73" fmla="*/ 233 h 306"/>
                  <a:gd name="T74" fmla="*/ 4 w 295"/>
                  <a:gd name="T75" fmla="*/ 234 h 306"/>
                  <a:gd name="T76" fmla="*/ 2 w 295"/>
                  <a:gd name="T77" fmla="*/ 235 h 306"/>
                  <a:gd name="T78" fmla="*/ 2 w 295"/>
                  <a:gd name="T79" fmla="*/ 236 h 306"/>
                  <a:gd name="T80" fmla="*/ 2 w 295"/>
                  <a:gd name="T81" fmla="*/ 274 h 306"/>
                  <a:gd name="T82" fmla="*/ 13 w 295"/>
                  <a:gd name="T83" fmla="*/ 306 h 306"/>
                  <a:gd name="T84" fmla="*/ 127 w 295"/>
                  <a:gd name="T85" fmla="*/ 176 h 306"/>
                  <a:gd name="T86" fmla="*/ 127 w 295"/>
                  <a:gd name="T87" fmla="*/ 176 h 306"/>
                  <a:gd name="T88" fmla="*/ 284 w 295"/>
                  <a:gd name="T89" fmla="*/ 4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95" h="306">
                    <a:moveTo>
                      <a:pt x="284" y="4"/>
                    </a:moveTo>
                    <a:cubicBezTo>
                      <a:pt x="276" y="3"/>
                      <a:pt x="266" y="1"/>
                      <a:pt x="253" y="0"/>
                    </a:cubicBezTo>
                    <a:cubicBezTo>
                      <a:pt x="253" y="38"/>
                      <a:pt x="253" y="38"/>
                      <a:pt x="253" y="38"/>
                    </a:cubicBezTo>
                    <a:cubicBezTo>
                      <a:pt x="250" y="37"/>
                      <a:pt x="246" y="37"/>
                      <a:pt x="242" y="37"/>
                    </a:cubicBezTo>
                    <a:cubicBezTo>
                      <a:pt x="239" y="36"/>
                      <a:pt x="235" y="36"/>
                      <a:pt x="232" y="36"/>
                    </a:cubicBezTo>
                    <a:cubicBezTo>
                      <a:pt x="228" y="36"/>
                      <a:pt x="225" y="36"/>
                      <a:pt x="222" y="35"/>
                    </a:cubicBezTo>
                    <a:cubicBezTo>
                      <a:pt x="219" y="35"/>
                      <a:pt x="216" y="35"/>
                      <a:pt x="213" y="35"/>
                    </a:cubicBezTo>
                    <a:cubicBezTo>
                      <a:pt x="210" y="35"/>
                      <a:pt x="208" y="35"/>
                      <a:pt x="205" y="35"/>
                    </a:cubicBezTo>
                    <a:cubicBezTo>
                      <a:pt x="205" y="72"/>
                      <a:pt x="205" y="72"/>
                      <a:pt x="205" y="72"/>
                    </a:cubicBezTo>
                    <a:cubicBezTo>
                      <a:pt x="204" y="72"/>
                      <a:pt x="204" y="72"/>
                      <a:pt x="203" y="72"/>
                    </a:cubicBezTo>
                    <a:cubicBezTo>
                      <a:pt x="200" y="72"/>
                      <a:pt x="197" y="72"/>
                      <a:pt x="194" y="72"/>
                    </a:cubicBezTo>
                    <a:cubicBezTo>
                      <a:pt x="191" y="72"/>
                      <a:pt x="188" y="72"/>
                      <a:pt x="185" y="72"/>
                    </a:cubicBezTo>
                    <a:cubicBezTo>
                      <a:pt x="182" y="72"/>
                      <a:pt x="179" y="71"/>
                      <a:pt x="176" y="71"/>
                    </a:cubicBezTo>
                    <a:cubicBezTo>
                      <a:pt x="173" y="71"/>
                      <a:pt x="169" y="71"/>
                      <a:pt x="166" y="71"/>
                    </a:cubicBezTo>
                    <a:cubicBezTo>
                      <a:pt x="163" y="71"/>
                      <a:pt x="160" y="71"/>
                      <a:pt x="156" y="71"/>
                    </a:cubicBezTo>
                    <a:cubicBezTo>
                      <a:pt x="154" y="71"/>
                      <a:pt x="152" y="71"/>
                      <a:pt x="149" y="71"/>
                    </a:cubicBezTo>
                    <a:cubicBezTo>
                      <a:pt x="149" y="109"/>
                      <a:pt x="149" y="109"/>
                      <a:pt x="149" y="109"/>
                    </a:cubicBezTo>
                    <a:cubicBezTo>
                      <a:pt x="148" y="109"/>
                      <a:pt x="147" y="109"/>
                      <a:pt x="146" y="109"/>
                    </a:cubicBezTo>
                    <a:cubicBezTo>
                      <a:pt x="142" y="109"/>
                      <a:pt x="139" y="109"/>
                      <a:pt x="135" y="109"/>
                    </a:cubicBezTo>
                    <a:cubicBezTo>
                      <a:pt x="131" y="109"/>
                      <a:pt x="126" y="109"/>
                      <a:pt x="122" y="109"/>
                    </a:cubicBezTo>
                    <a:cubicBezTo>
                      <a:pt x="117" y="109"/>
                      <a:pt x="111" y="109"/>
                      <a:pt x="106" y="110"/>
                    </a:cubicBezTo>
                    <a:cubicBezTo>
                      <a:pt x="101" y="110"/>
                      <a:pt x="97" y="110"/>
                      <a:pt x="92" y="110"/>
                    </a:cubicBezTo>
                    <a:cubicBezTo>
                      <a:pt x="92" y="148"/>
                      <a:pt x="92" y="148"/>
                      <a:pt x="92" y="148"/>
                    </a:cubicBezTo>
                    <a:cubicBezTo>
                      <a:pt x="78" y="148"/>
                      <a:pt x="66" y="149"/>
                      <a:pt x="54" y="150"/>
                    </a:cubicBezTo>
                    <a:cubicBezTo>
                      <a:pt x="51" y="150"/>
                      <a:pt x="48" y="151"/>
                      <a:pt x="45" y="151"/>
                    </a:cubicBezTo>
                    <a:cubicBezTo>
                      <a:pt x="45" y="188"/>
                      <a:pt x="45" y="188"/>
                      <a:pt x="45" y="188"/>
                    </a:cubicBezTo>
                    <a:cubicBezTo>
                      <a:pt x="43" y="188"/>
                      <a:pt x="42" y="188"/>
                      <a:pt x="40" y="188"/>
                    </a:cubicBezTo>
                    <a:cubicBezTo>
                      <a:pt x="37" y="189"/>
                      <a:pt x="34" y="189"/>
                      <a:pt x="31" y="190"/>
                    </a:cubicBezTo>
                    <a:cubicBezTo>
                      <a:pt x="29" y="190"/>
                      <a:pt x="26" y="190"/>
                      <a:pt x="24" y="191"/>
                    </a:cubicBezTo>
                    <a:cubicBezTo>
                      <a:pt x="22" y="191"/>
                      <a:pt x="20" y="191"/>
                      <a:pt x="19" y="192"/>
                    </a:cubicBezTo>
                    <a:cubicBezTo>
                      <a:pt x="17" y="192"/>
                      <a:pt x="16" y="192"/>
                      <a:pt x="14" y="192"/>
                    </a:cubicBezTo>
                    <a:cubicBezTo>
                      <a:pt x="14" y="193"/>
                      <a:pt x="13" y="193"/>
                      <a:pt x="13" y="193"/>
                    </a:cubicBezTo>
                    <a:cubicBezTo>
                      <a:pt x="13" y="231"/>
                      <a:pt x="13" y="231"/>
                      <a:pt x="13" y="231"/>
                    </a:cubicBezTo>
                    <a:cubicBezTo>
                      <a:pt x="13" y="231"/>
                      <a:pt x="13" y="231"/>
                      <a:pt x="13" y="231"/>
                    </a:cubicBezTo>
                    <a:cubicBezTo>
                      <a:pt x="12" y="231"/>
                      <a:pt x="11" y="231"/>
                      <a:pt x="11" y="231"/>
                    </a:cubicBezTo>
                    <a:cubicBezTo>
                      <a:pt x="10" y="232"/>
                      <a:pt x="9" y="232"/>
                      <a:pt x="8" y="232"/>
                    </a:cubicBezTo>
                    <a:cubicBezTo>
                      <a:pt x="7" y="233"/>
                      <a:pt x="6" y="233"/>
                      <a:pt x="5" y="233"/>
                    </a:cubicBezTo>
                    <a:cubicBezTo>
                      <a:pt x="5" y="234"/>
                      <a:pt x="4" y="234"/>
                      <a:pt x="4" y="234"/>
                    </a:cubicBezTo>
                    <a:cubicBezTo>
                      <a:pt x="3" y="234"/>
                      <a:pt x="3" y="235"/>
                      <a:pt x="2" y="235"/>
                    </a:cubicBezTo>
                    <a:cubicBezTo>
                      <a:pt x="2" y="236"/>
                      <a:pt x="2" y="236"/>
                      <a:pt x="2" y="236"/>
                    </a:cubicBezTo>
                    <a:cubicBezTo>
                      <a:pt x="2" y="274"/>
                      <a:pt x="2" y="274"/>
                      <a:pt x="2" y="274"/>
                    </a:cubicBezTo>
                    <a:cubicBezTo>
                      <a:pt x="13" y="306"/>
                      <a:pt x="13" y="306"/>
                      <a:pt x="13" y="306"/>
                    </a:cubicBezTo>
                    <a:cubicBezTo>
                      <a:pt x="13" y="306"/>
                      <a:pt x="0" y="233"/>
                      <a:pt x="127" y="176"/>
                    </a:cubicBezTo>
                    <a:cubicBezTo>
                      <a:pt x="127" y="176"/>
                      <a:pt x="127" y="176"/>
                      <a:pt x="127" y="176"/>
                    </a:cubicBezTo>
                    <a:cubicBezTo>
                      <a:pt x="263" y="92"/>
                      <a:pt x="295" y="39"/>
                      <a:pt x="284" y="4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bg1"/>
                  </a:gs>
                  <a:gs pos="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19050">
                <a:noFill/>
              </a:ln>
              <a:effectLst>
                <a:outerShdw blurRad="139700" dist="38100" dir="5400000" algn="t" rotWithShape="0">
                  <a:prstClr val="black">
                    <a:alpha val="30000"/>
                  </a:prstClr>
                </a:outerShdw>
                <a:softEdge rad="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7" name="Freeform 284"/>
              <p:cNvSpPr>
                <a:spLocks/>
              </p:cNvSpPr>
              <p:nvPr/>
            </p:nvSpPr>
            <p:spPr bwMode="auto">
              <a:xfrm>
                <a:off x="5276822" y="2272415"/>
                <a:ext cx="756225" cy="37474"/>
              </a:xfrm>
              <a:custGeom>
                <a:avLst/>
                <a:gdLst>
                  <a:gd name="T0" fmla="*/ 414 w 426"/>
                  <a:gd name="T1" fmla="*/ 0 h 21"/>
                  <a:gd name="T2" fmla="*/ 426 w 426"/>
                  <a:gd name="T3" fmla="*/ 6 h 21"/>
                  <a:gd name="T4" fmla="*/ 44 w 426"/>
                  <a:gd name="T5" fmla="*/ 21 h 21"/>
                  <a:gd name="T6" fmla="*/ 0 w 426"/>
                  <a:gd name="T7" fmla="*/ 0 h 21"/>
                  <a:gd name="T8" fmla="*/ 414 w 426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6" h="21">
                    <a:moveTo>
                      <a:pt x="414" y="0"/>
                    </a:moveTo>
                    <a:cubicBezTo>
                      <a:pt x="414" y="2"/>
                      <a:pt x="418" y="4"/>
                      <a:pt x="426" y="6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16" y="15"/>
                      <a:pt x="0" y="8"/>
                      <a:pt x="0" y="0"/>
                    </a:cubicBezTo>
                    <a:lnTo>
                      <a:pt x="4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285"/>
              <p:cNvSpPr>
                <a:spLocks/>
              </p:cNvSpPr>
              <p:nvPr/>
            </p:nvSpPr>
            <p:spPr bwMode="auto">
              <a:xfrm>
                <a:off x="5354768" y="2281409"/>
                <a:ext cx="678279" cy="95933"/>
              </a:xfrm>
              <a:custGeom>
                <a:avLst/>
                <a:gdLst>
                  <a:gd name="T0" fmla="*/ 905 w 905"/>
                  <a:gd name="T1" fmla="*/ 90 h 128"/>
                  <a:gd name="T2" fmla="*/ 0 w 905"/>
                  <a:gd name="T3" fmla="*/ 128 h 128"/>
                  <a:gd name="T4" fmla="*/ 0 w 905"/>
                  <a:gd name="T5" fmla="*/ 38 h 128"/>
                  <a:gd name="T6" fmla="*/ 905 w 905"/>
                  <a:gd name="T7" fmla="*/ 0 h 128"/>
                  <a:gd name="T8" fmla="*/ 905 w 905"/>
                  <a:gd name="T9" fmla="*/ 9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5" h="128">
                    <a:moveTo>
                      <a:pt x="905" y="90"/>
                    </a:moveTo>
                    <a:lnTo>
                      <a:pt x="0" y="128"/>
                    </a:lnTo>
                    <a:lnTo>
                      <a:pt x="0" y="38"/>
                    </a:lnTo>
                    <a:lnTo>
                      <a:pt x="905" y="0"/>
                    </a:lnTo>
                    <a:lnTo>
                      <a:pt x="905" y="9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286"/>
              <p:cNvSpPr>
                <a:spLocks/>
              </p:cNvSpPr>
              <p:nvPr/>
            </p:nvSpPr>
            <p:spPr bwMode="auto">
              <a:xfrm>
                <a:off x="5276822" y="3350166"/>
                <a:ext cx="756225" cy="37474"/>
              </a:xfrm>
              <a:custGeom>
                <a:avLst/>
                <a:gdLst>
                  <a:gd name="T0" fmla="*/ 414 w 426"/>
                  <a:gd name="T1" fmla="*/ 0 h 21"/>
                  <a:gd name="T2" fmla="*/ 426 w 426"/>
                  <a:gd name="T3" fmla="*/ 6 h 21"/>
                  <a:gd name="T4" fmla="*/ 44 w 426"/>
                  <a:gd name="T5" fmla="*/ 21 h 21"/>
                  <a:gd name="T6" fmla="*/ 0 w 426"/>
                  <a:gd name="T7" fmla="*/ 0 h 21"/>
                  <a:gd name="T8" fmla="*/ 414 w 426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6" h="21">
                    <a:moveTo>
                      <a:pt x="414" y="0"/>
                    </a:moveTo>
                    <a:cubicBezTo>
                      <a:pt x="414" y="2"/>
                      <a:pt x="418" y="4"/>
                      <a:pt x="426" y="6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16" y="15"/>
                      <a:pt x="0" y="8"/>
                      <a:pt x="0" y="0"/>
                    </a:cubicBezTo>
                    <a:lnTo>
                      <a:pt x="4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Freeform 287"/>
              <p:cNvSpPr>
                <a:spLocks/>
              </p:cNvSpPr>
              <p:nvPr/>
            </p:nvSpPr>
            <p:spPr bwMode="auto">
              <a:xfrm>
                <a:off x="5354768" y="3358998"/>
                <a:ext cx="678279" cy="93685"/>
              </a:xfrm>
              <a:custGeom>
                <a:avLst/>
                <a:gdLst>
                  <a:gd name="T0" fmla="*/ 905 w 905"/>
                  <a:gd name="T1" fmla="*/ 88 h 125"/>
                  <a:gd name="T2" fmla="*/ 0 w 905"/>
                  <a:gd name="T3" fmla="*/ 125 h 125"/>
                  <a:gd name="T4" fmla="*/ 0 w 905"/>
                  <a:gd name="T5" fmla="*/ 36 h 125"/>
                  <a:gd name="T6" fmla="*/ 905 w 905"/>
                  <a:gd name="T7" fmla="*/ 0 h 125"/>
                  <a:gd name="T8" fmla="*/ 905 w 905"/>
                  <a:gd name="T9" fmla="*/ 88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5" h="125">
                    <a:moveTo>
                      <a:pt x="905" y="88"/>
                    </a:moveTo>
                    <a:lnTo>
                      <a:pt x="0" y="125"/>
                    </a:lnTo>
                    <a:lnTo>
                      <a:pt x="0" y="36"/>
                    </a:lnTo>
                    <a:lnTo>
                      <a:pt x="905" y="0"/>
                    </a:lnTo>
                    <a:lnTo>
                      <a:pt x="905" y="8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Freeform 288"/>
              <p:cNvSpPr>
                <a:spLocks/>
              </p:cNvSpPr>
              <p:nvPr/>
            </p:nvSpPr>
            <p:spPr bwMode="auto">
              <a:xfrm>
                <a:off x="5276822" y="3339445"/>
                <a:ext cx="2022845" cy="706759"/>
              </a:xfrm>
              <a:custGeom>
                <a:avLst/>
                <a:gdLst>
                  <a:gd name="T0" fmla="*/ 1122 w 1139"/>
                  <a:gd name="T1" fmla="*/ 399 h 399"/>
                  <a:gd name="T2" fmla="*/ 1122 w 1139"/>
                  <a:gd name="T3" fmla="*/ 265 h 399"/>
                  <a:gd name="T4" fmla="*/ 1122 w 1139"/>
                  <a:gd name="T5" fmla="*/ 265 h 399"/>
                  <a:gd name="T6" fmla="*/ 1119 w 1139"/>
                  <a:gd name="T7" fmla="*/ 269 h 399"/>
                  <a:gd name="T8" fmla="*/ 1115 w 1139"/>
                  <a:gd name="T9" fmla="*/ 273 h 399"/>
                  <a:gd name="T10" fmla="*/ 1108 w 1139"/>
                  <a:gd name="T11" fmla="*/ 276 h 399"/>
                  <a:gd name="T12" fmla="*/ 1099 w 1139"/>
                  <a:gd name="T13" fmla="*/ 280 h 399"/>
                  <a:gd name="T14" fmla="*/ 1088 w 1139"/>
                  <a:gd name="T15" fmla="*/ 283 h 399"/>
                  <a:gd name="T16" fmla="*/ 1079 w 1139"/>
                  <a:gd name="T17" fmla="*/ 285 h 399"/>
                  <a:gd name="T18" fmla="*/ 1079 w 1139"/>
                  <a:gd name="T19" fmla="*/ 248 h 399"/>
                  <a:gd name="T20" fmla="*/ 1075 w 1139"/>
                  <a:gd name="T21" fmla="*/ 249 h 399"/>
                  <a:gd name="T22" fmla="*/ 1058 w 1139"/>
                  <a:gd name="T23" fmla="*/ 252 h 399"/>
                  <a:gd name="T24" fmla="*/ 1037 w 1139"/>
                  <a:gd name="T25" fmla="*/ 256 h 399"/>
                  <a:gd name="T26" fmla="*/ 1011 w 1139"/>
                  <a:gd name="T27" fmla="*/ 259 h 399"/>
                  <a:gd name="T28" fmla="*/ 976 w 1139"/>
                  <a:gd name="T29" fmla="*/ 264 h 399"/>
                  <a:gd name="T30" fmla="*/ 957 w 1139"/>
                  <a:gd name="T31" fmla="*/ 266 h 399"/>
                  <a:gd name="T32" fmla="*/ 957 w 1139"/>
                  <a:gd name="T33" fmla="*/ 228 h 399"/>
                  <a:gd name="T34" fmla="*/ 921 w 1139"/>
                  <a:gd name="T35" fmla="*/ 231 h 399"/>
                  <a:gd name="T36" fmla="*/ 778 w 1139"/>
                  <a:gd name="T37" fmla="*/ 240 h 399"/>
                  <a:gd name="T38" fmla="*/ 777 w 1139"/>
                  <a:gd name="T39" fmla="*/ 240 h 399"/>
                  <a:gd name="T40" fmla="*/ 777 w 1139"/>
                  <a:gd name="T41" fmla="*/ 202 h 399"/>
                  <a:gd name="T42" fmla="*/ 725 w 1139"/>
                  <a:gd name="T43" fmla="*/ 204 h 399"/>
                  <a:gd name="T44" fmla="*/ 662 w 1139"/>
                  <a:gd name="T45" fmla="*/ 205 h 399"/>
                  <a:gd name="T46" fmla="*/ 615 w 1139"/>
                  <a:gd name="T47" fmla="*/ 206 h 399"/>
                  <a:gd name="T48" fmla="*/ 573 w 1139"/>
                  <a:gd name="T49" fmla="*/ 206 h 399"/>
                  <a:gd name="T50" fmla="*/ 560 w 1139"/>
                  <a:gd name="T51" fmla="*/ 206 h 399"/>
                  <a:gd name="T52" fmla="*/ 560 w 1139"/>
                  <a:gd name="T53" fmla="*/ 168 h 399"/>
                  <a:gd name="T54" fmla="*/ 533 w 1139"/>
                  <a:gd name="T55" fmla="*/ 168 h 399"/>
                  <a:gd name="T56" fmla="*/ 495 w 1139"/>
                  <a:gd name="T57" fmla="*/ 168 h 399"/>
                  <a:gd name="T58" fmla="*/ 459 w 1139"/>
                  <a:gd name="T59" fmla="*/ 168 h 399"/>
                  <a:gd name="T60" fmla="*/ 424 w 1139"/>
                  <a:gd name="T61" fmla="*/ 167 h 399"/>
                  <a:gd name="T62" fmla="*/ 390 w 1139"/>
                  <a:gd name="T63" fmla="*/ 166 h 399"/>
                  <a:gd name="T64" fmla="*/ 355 w 1139"/>
                  <a:gd name="T65" fmla="*/ 165 h 399"/>
                  <a:gd name="T66" fmla="*/ 348 w 1139"/>
                  <a:gd name="T67" fmla="*/ 164 h 399"/>
                  <a:gd name="T68" fmla="*/ 348 w 1139"/>
                  <a:gd name="T69" fmla="*/ 127 h 399"/>
                  <a:gd name="T70" fmla="*/ 320 w 1139"/>
                  <a:gd name="T71" fmla="*/ 125 h 399"/>
                  <a:gd name="T72" fmla="*/ 284 w 1139"/>
                  <a:gd name="T73" fmla="*/ 124 h 399"/>
                  <a:gd name="T74" fmla="*/ 247 w 1139"/>
                  <a:gd name="T75" fmla="*/ 121 h 399"/>
                  <a:gd name="T76" fmla="*/ 207 w 1139"/>
                  <a:gd name="T77" fmla="*/ 118 h 399"/>
                  <a:gd name="T78" fmla="*/ 163 w 1139"/>
                  <a:gd name="T79" fmla="*/ 115 h 399"/>
                  <a:gd name="T80" fmla="*/ 163 w 1139"/>
                  <a:gd name="T81" fmla="*/ 77 h 399"/>
                  <a:gd name="T82" fmla="*/ 44 w 1139"/>
                  <a:gd name="T83" fmla="*/ 59 h 399"/>
                  <a:gd name="T84" fmla="*/ 44 w 1139"/>
                  <a:gd name="T85" fmla="*/ 22 h 399"/>
                  <a:gd name="T86" fmla="*/ 0 w 1139"/>
                  <a:gd name="T87" fmla="*/ 0 h 399"/>
                  <a:gd name="T88" fmla="*/ 0 w 1139"/>
                  <a:gd name="T89" fmla="*/ 99 h 399"/>
                  <a:gd name="T90" fmla="*/ 726 w 1139"/>
                  <a:gd name="T91" fmla="*/ 333 h 399"/>
                  <a:gd name="T92" fmla="*/ 1122 w 1139"/>
                  <a:gd name="T93" fmla="*/ 399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139" h="399">
                    <a:moveTo>
                      <a:pt x="1122" y="399"/>
                    </a:moveTo>
                    <a:cubicBezTo>
                      <a:pt x="1122" y="265"/>
                      <a:pt x="1122" y="265"/>
                      <a:pt x="1122" y="265"/>
                    </a:cubicBezTo>
                    <a:cubicBezTo>
                      <a:pt x="1122" y="265"/>
                      <a:pt x="1122" y="265"/>
                      <a:pt x="1122" y="265"/>
                    </a:cubicBezTo>
                    <a:cubicBezTo>
                      <a:pt x="1122" y="266"/>
                      <a:pt x="1120" y="268"/>
                      <a:pt x="1119" y="269"/>
                    </a:cubicBezTo>
                    <a:cubicBezTo>
                      <a:pt x="1118" y="270"/>
                      <a:pt x="1117" y="272"/>
                      <a:pt x="1115" y="273"/>
                    </a:cubicBezTo>
                    <a:cubicBezTo>
                      <a:pt x="1113" y="274"/>
                      <a:pt x="1111" y="275"/>
                      <a:pt x="1108" y="276"/>
                    </a:cubicBezTo>
                    <a:cubicBezTo>
                      <a:pt x="1106" y="277"/>
                      <a:pt x="1103" y="279"/>
                      <a:pt x="1099" y="280"/>
                    </a:cubicBezTo>
                    <a:cubicBezTo>
                      <a:pt x="1096" y="281"/>
                      <a:pt x="1092" y="282"/>
                      <a:pt x="1088" y="283"/>
                    </a:cubicBezTo>
                    <a:cubicBezTo>
                      <a:pt x="1085" y="284"/>
                      <a:pt x="1083" y="285"/>
                      <a:pt x="1079" y="285"/>
                    </a:cubicBezTo>
                    <a:cubicBezTo>
                      <a:pt x="1079" y="248"/>
                      <a:pt x="1079" y="248"/>
                      <a:pt x="1079" y="248"/>
                    </a:cubicBezTo>
                    <a:cubicBezTo>
                      <a:pt x="1078" y="248"/>
                      <a:pt x="1076" y="248"/>
                      <a:pt x="1075" y="249"/>
                    </a:cubicBezTo>
                    <a:cubicBezTo>
                      <a:pt x="1069" y="250"/>
                      <a:pt x="1064" y="251"/>
                      <a:pt x="1058" y="252"/>
                    </a:cubicBezTo>
                    <a:cubicBezTo>
                      <a:pt x="1051" y="253"/>
                      <a:pt x="1044" y="255"/>
                      <a:pt x="1037" y="256"/>
                    </a:cubicBezTo>
                    <a:cubicBezTo>
                      <a:pt x="1029" y="257"/>
                      <a:pt x="1020" y="258"/>
                      <a:pt x="1011" y="259"/>
                    </a:cubicBezTo>
                    <a:cubicBezTo>
                      <a:pt x="1000" y="261"/>
                      <a:pt x="988" y="262"/>
                      <a:pt x="976" y="264"/>
                    </a:cubicBezTo>
                    <a:cubicBezTo>
                      <a:pt x="970" y="264"/>
                      <a:pt x="963" y="265"/>
                      <a:pt x="957" y="266"/>
                    </a:cubicBezTo>
                    <a:cubicBezTo>
                      <a:pt x="957" y="228"/>
                      <a:pt x="957" y="228"/>
                      <a:pt x="957" y="228"/>
                    </a:cubicBezTo>
                    <a:cubicBezTo>
                      <a:pt x="945" y="229"/>
                      <a:pt x="934" y="230"/>
                      <a:pt x="921" y="231"/>
                    </a:cubicBezTo>
                    <a:cubicBezTo>
                      <a:pt x="879" y="235"/>
                      <a:pt x="830" y="238"/>
                      <a:pt x="778" y="240"/>
                    </a:cubicBezTo>
                    <a:cubicBezTo>
                      <a:pt x="777" y="240"/>
                      <a:pt x="777" y="240"/>
                      <a:pt x="777" y="240"/>
                    </a:cubicBezTo>
                    <a:cubicBezTo>
                      <a:pt x="777" y="202"/>
                      <a:pt x="777" y="202"/>
                      <a:pt x="777" y="202"/>
                    </a:cubicBezTo>
                    <a:cubicBezTo>
                      <a:pt x="760" y="203"/>
                      <a:pt x="743" y="203"/>
                      <a:pt x="725" y="204"/>
                    </a:cubicBezTo>
                    <a:cubicBezTo>
                      <a:pt x="705" y="204"/>
                      <a:pt x="684" y="205"/>
                      <a:pt x="662" y="205"/>
                    </a:cubicBezTo>
                    <a:cubicBezTo>
                      <a:pt x="647" y="206"/>
                      <a:pt x="631" y="206"/>
                      <a:pt x="615" y="206"/>
                    </a:cubicBezTo>
                    <a:cubicBezTo>
                      <a:pt x="601" y="206"/>
                      <a:pt x="587" y="206"/>
                      <a:pt x="573" y="206"/>
                    </a:cubicBezTo>
                    <a:cubicBezTo>
                      <a:pt x="568" y="206"/>
                      <a:pt x="564" y="206"/>
                      <a:pt x="560" y="206"/>
                    </a:cubicBezTo>
                    <a:cubicBezTo>
                      <a:pt x="560" y="168"/>
                      <a:pt x="560" y="168"/>
                      <a:pt x="560" y="168"/>
                    </a:cubicBezTo>
                    <a:cubicBezTo>
                      <a:pt x="551" y="168"/>
                      <a:pt x="542" y="168"/>
                      <a:pt x="533" y="168"/>
                    </a:cubicBezTo>
                    <a:cubicBezTo>
                      <a:pt x="520" y="168"/>
                      <a:pt x="508" y="168"/>
                      <a:pt x="495" y="168"/>
                    </a:cubicBezTo>
                    <a:cubicBezTo>
                      <a:pt x="483" y="168"/>
                      <a:pt x="471" y="168"/>
                      <a:pt x="459" y="168"/>
                    </a:cubicBezTo>
                    <a:cubicBezTo>
                      <a:pt x="448" y="167"/>
                      <a:pt x="436" y="167"/>
                      <a:pt x="424" y="167"/>
                    </a:cubicBezTo>
                    <a:cubicBezTo>
                      <a:pt x="413" y="167"/>
                      <a:pt x="401" y="166"/>
                      <a:pt x="390" y="166"/>
                    </a:cubicBezTo>
                    <a:cubicBezTo>
                      <a:pt x="378" y="165"/>
                      <a:pt x="366" y="165"/>
                      <a:pt x="355" y="165"/>
                    </a:cubicBezTo>
                    <a:cubicBezTo>
                      <a:pt x="353" y="165"/>
                      <a:pt x="350" y="164"/>
                      <a:pt x="348" y="164"/>
                    </a:cubicBezTo>
                    <a:cubicBezTo>
                      <a:pt x="348" y="127"/>
                      <a:pt x="348" y="127"/>
                      <a:pt x="348" y="127"/>
                    </a:cubicBezTo>
                    <a:cubicBezTo>
                      <a:pt x="338" y="126"/>
                      <a:pt x="329" y="126"/>
                      <a:pt x="320" y="125"/>
                    </a:cubicBezTo>
                    <a:cubicBezTo>
                      <a:pt x="308" y="125"/>
                      <a:pt x="296" y="124"/>
                      <a:pt x="284" y="124"/>
                    </a:cubicBezTo>
                    <a:cubicBezTo>
                      <a:pt x="272" y="123"/>
                      <a:pt x="259" y="122"/>
                      <a:pt x="247" y="121"/>
                    </a:cubicBezTo>
                    <a:cubicBezTo>
                      <a:pt x="234" y="120"/>
                      <a:pt x="220" y="119"/>
                      <a:pt x="207" y="118"/>
                    </a:cubicBezTo>
                    <a:cubicBezTo>
                      <a:pt x="192" y="117"/>
                      <a:pt x="177" y="116"/>
                      <a:pt x="163" y="115"/>
                    </a:cubicBezTo>
                    <a:cubicBezTo>
                      <a:pt x="163" y="77"/>
                      <a:pt x="163" y="77"/>
                      <a:pt x="163" y="77"/>
                    </a:cubicBezTo>
                    <a:cubicBezTo>
                      <a:pt x="113" y="72"/>
                      <a:pt x="72" y="66"/>
                      <a:pt x="44" y="59"/>
                    </a:cubicBezTo>
                    <a:cubicBezTo>
                      <a:pt x="44" y="22"/>
                      <a:pt x="44" y="22"/>
                      <a:pt x="44" y="22"/>
                    </a:cubicBezTo>
                    <a:cubicBezTo>
                      <a:pt x="16" y="15"/>
                      <a:pt x="0" y="8"/>
                      <a:pt x="0" y="0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229"/>
                      <a:pt x="328" y="293"/>
                      <a:pt x="726" y="333"/>
                    </a:cubicBezTo>
                    <a:cubicBezTo>
                      <a:pt x="1139" y="375"/>
                      <a:pt x="1117" y="385"/>
                      <a:pt x="1122" y="399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bg1"/>
                  </a:gs>
                  <a:gs pos="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19050">
                <a:noFill/>
              </a:ln>
              <a:effectLst>
                <a:outerShdw blurRad="139700" dist="38100" dir="5400000" algn="t" rotWithShape="0">
                  <a:prstClr val="black">
                    <a:alpha val="30000"/>
                  </a:prstClr>
                </a:outerShdw>
                <a:softEdge rad="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2" name="Freeform 289"/>
              <p:cNvSpPr>
                <a:spLocks/>
              </p:cNvSpPr>
              <p:nvPr/>
            </p:nvSpPr>
            <p:spPr bwMode="auto">
              <a:xfrm>
                <a:off x="6224685" y="2740090"/>
                <a:ext cx="1033532" cy="436197"/>
              </a:xfrm>
              <a:custGeom>
                <a:avLst/>
                <a:gdLst>
                  <a:gd name="T0" fmla="*/ 308 w 582"/>
                  <a:gd name="T1" fmla="*/ 42 h 246"/>
                  <a:gd name="T2" fmla="*/ 310 w 582"/>
                  <a:gd name="T3" fmla="*/ 36 h 246"/>
                  <a:gd name="T4" fmla="*/ 163 w 582"/>
                  <a:gd name="T5" fmla="*/ 0 h 246"/>
                  <a:gd name="T6" fmla="*/ 15 w 582"/>
                  <a:gd name="T7" fmla="*/ 14 h 246"/>
                  <a:gd name="T8" fmla="*/ 157 w 582"/>
                  <a:gd name="T9" fmla="*/ 74 h 246"/>
                  <a:gd name="T10" fmla="*/ 158 w 582"/>
                  <a:gd name="T11" fmla="*/ 78 h 246"/>
                  <a:gd name="T12" fmla="*/ 158 w 582"/>
                  <a:gd name="T13" fmla="*/ 79 h 246"/>
                  <a:gd name="T14" fmla="*/ 158 w 582"/>
                  <a:gd name="T15" fmla="*/ 82 h 246"/>
                  <a:gd name="T16" fmla="*/ 159 w 582"/>
                  <a:gd name="T17" fmla="*/ 84 h 246"/>
                  <a:gd name="T18" fmla="*/ 159 w 582"/>
                  <a:gd name="T19" fmla="*/ 87 h 246"/>
                  <a:gd name="T20" fmla="*/ 159 w 582"/>
                  <a:gd name="T21" fmla="*/ 88 h 246"/>
                  <a:gd name="T22" fmla="*/ 159 w 582"/>
                  <a:gd name="T23" fmla="*/ 92 h 246"/>
                  <a:gd name="T24" fmla="*/ 158 w 582"/>
                  <a:gd name="T25" fmla="*/ 93 h 246"/>
                  <a:gd name="T26" fmla="*/ 158 w 582"/>
                  <a:gd name="T27" fmla="*/ 97 h 246"/>
                  <a:gd name="T28" fmla="*/ 158 w 582"/>
                  <a:gd name="T29" fmla="*/ 98 h 246"/>
                  <a:gd name="T30" fmla="*/ 157 w 582"/>
                  <a:gd name="T31" fmla="*/ 101 h 246"/>
                  <a:gd name="T32" fmla="*/ 156 w 582"/>
                  <a:gd name="T33" fmla="*/ 103 h 246"/>
                  <a:gd name="T34" fmla="*/ 155 w 582"/>
                  <a:gd name="T35" fmla="*/ 107 h 246"/>
                  <a:gd name="T36" fmla="*/ 155 w 582"/>
                  <a:gd name="T37" fmla="*/ 108 h 246"/>
                  <a:gd name="T38" fmla="*/ 152 w 582"/>
                  <a:gd name="T39" fmla="*/ 113 h 246"/>
                  <a:gd name="T40" fmla="*/ 152 w 582"/>
                  <a:gd name="T41" fmla="*/ 115 h 246"/>
                  <a:gd name="T42" fmla="*/ 150 w 582"/>
                  <a:gd name="T43" fmla="*/ 118 h 246"/>
                  <a:gd name="T44" fmla="*/ 149 w 582"/>
                  <a:gd name="T45" fmla="*/ 120 h 246"/>
                  <a:gd name="T46" fmla="*/ 146 w 582"/>
                  <a:gd name="T47" fmla="*/ 124 h 246"/>
                  <a:gd name="T48" fmla="*/ 145 w 582"/>
                  <a:gd name="T49" fmla="*/ 126 h 246"/>
                  <a:gd name="T50" fmla="*/ 141 w 582"/>
                  <a:gd name="T51" fmla="*/ 132 h 246"/>
                  <a:gd name="T52" fmla="*/ 141 w 582"/>
                  <a:gd name="T53" fmla="*/ 133 h 246"/>
                  <a:gd name="T54" fmla="*/ 137 w 582"/>
                  <a:gd name="T55" fmla="*/ 138 h 246"/>
                  <a:gd name="T56" fmla="*/ 135 w 582"/>
                  <a:gd name="T57" fmla="*/ 140 h 246"/>
                  <a:gd name="T58" fmla="*/ 132 w 582"/>
                  <a:gd name="T59" fmla="*/ 144 h 246"/>
                  <a:gd name="T60" fmla="*/ 130 w 582"/>
                  <a:gd name="T61" fmla="*/ 146 h 246"/>
                  <a:gd name="T62" fmla="*/ 125 w 582"/>
                  <a:gd name="T63" fmla="*/ 151 h 246"/>
                  <a:gd name="T64" fmla="*/ 124 w 582"/>
                  <a:gd name="T65" fmla="*/ 152 h 246"/>
                  <a:gd name="T66" fmla="*/ 118 w 582"/>
                  <a:gd name="T67" fmla="*/ 159 h 246"/>
                  <a:gd name="T68" fmla="*/ 116 w 582"/>
                  <a:gd name="T69" fmla="*/ 161 h 246"/>
                  <a:gd name="T70" fmla="*/ 110 w 582"/>
                  <a:gd name="T71" fmla="*/ 166 h 246"/>
                  <a:gd name="T72" fmla="*/ 108 w 582"/>
                  <a:gd name="T73" fmla="*/ 168 h 246"/>
                  <a:gd name="T74" fmla="*/ 102 w 582"/>
                  <a:gd name="T75" fmla="*/ 173 h 246"/>
                  <a:gd name="T76" fmla="*/ 100 w 582"/>
                  <a:gd name="T77" fmla="*/ 175 h 246"/>
                  <a:gd name="T78" fmla="*/ 91 w 582"/>
                  <a:gd name="T79" fmla="*/ 182 h 246"/>
                  <a:gd name="T80" fmla="*/ 90 w 582"/>
                  <a:gd name="T81" fmla="*/ 183 h 246"/>
                  <a:gd name="T82" fmla="*/ 82 w 582"/>
                  <a:gd name="T83" fmla="*/ 190 h 246"/>
                  <a:gd name="T84" fmla="*/ 79 w 582"/>
                  <a:gd name="T85" fmla="*/ 192 h 246"/>
                  <a:gd name="T86" fmla="*/ 71 w 582"/>
                  <a:gd name="T87" fmla="*/ 198 h 246"/>
                  <a:gd name="T88" fmla="*/ 68 w 582"/>
                  <a:gd name="T89" fmla="*/ 200 h 246"/>
                  <a:gd name="T90" fmla="*/ 59 w 582"/>
                  <a:gd name="T91" fmla="*/ 207 h 246"/>
                  <a:gd name="T92" fmla="*/ 57 w 582"/>
                  <a:gd name="T93" fmla="*/ 209 h 246"/>
                  <a:gd name="T94" fmla="*/ 45 w 582"/>
                  <a:gd name="T95" fmla="*/ 217 h 246"/>
                  <a:gd name="T96" fmla="*/ 42 w 582"/>
                  <a:gd name="T97" fmla="*/ 219 h 246"/>
                  <a:gd name="T98" fmla="*/ 32 w 582"/>
                  <a:gd name="T99" fmla="*/ 225 h 246"/>
                  <a:gd name="T100" fmla="*/ 28 w 582"/>
                  <a:gd name="T101" fmla="*/ 228 h 246"/>
                  <a:gd name="T102" fmla="*/ 18 w 582"/>
                  <a:gd name="T103" fmla="*/ 234 h 246"/>
                  <a:gd name="T104" fmla="*/ 14 w 582"/>
                  <a:gd name="T105" fmla="*/ 237 h 246"/>
                  <a:gd name="T106" fmla="*/ 0 w 582"/>
                  <a:gd name="T107" fmla="*/ 246 h 246"/>
                  <a:gd name="T108" fmla="*/ 582 w 582"/>
                  <a:gd name="T109" fmla="*/ 138 h 246"/>
                  <a:gd name="T110" fmla="*/ 582 w 582"/>
                  <a:gd name="T111" fmla="*/ 42 h 246"/>
                  <a:gd name="T112" fmla="*/ 308 w 582"/>
                  <a:gd name="T113" fmla="*/ 42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82" h="246">
                    <a:moveTo>
                      <a:pt x="308" y="42"/>
                    </a:moveTo>
                    <a:cubicBezTo>
                      <a:pt x="310" y="36"/>
                      <a:pt x="310" y="36"/>
                      <a:pt x="310" y="36"/>
                    </a:cubicBezTo>
                    <a:cubicBezTo>
                      <a:pt x="163" y="0"/>
                      <a:pt x="163" y="0"/>
                      <a:pt x="163" y="0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4"/>
                      <a:pt x="139" y="21"/>
                      <a:pt x="157" y="74"/>
                    </a:cubicBezTo>
                    <a:cubicBezTo>
                      <a:pt x="157" y="76"/>
                      <a:pt x="157" y="77"/>
                      <a:pt x="158" y="78"/>
                    </a:cubicBezTo>
                    <a:cubicBezTo>
                      <a:pt x="158" y="79"/>
                      <a:pt x="158" y="79"/>
                      <a:pt x="158" y="79"/>
                    </a:cubicBezTo>
                    <a:cubicBezTo>
                      <a:pt x="158" y="80"/>
                      <a:pt x="158" y="81"/>
                      <a:pt x="158" y="82"/>
                    </a:cubicBezTo>
                    <a:cubicBezTo>
                      <a:pt x="158" y="83"/>
                      <a:pt x="159" y="83"/>
                      <a:pt x="159" y="84"/>
                    </a:cubicBezTo>
                    <a:cubicBezTo>
                      <a:pt x="159" y="85"/>
                      <a:pt x="159" y="86"/>
                      <a:pt x="159" y="87"/>
                    </a:cubicBezTo>
                    <a:cubicBezTo>
                      <a:pt x="159" y="87"/>
                      <a:pt x="159" y="87"/>
                      <a:pt x="159" y="88"/>
                    </a:cubicBezTo>
                    <a:cubicBezTo>
                      <a:pt x="159" y="89"/>
                      <a:pt x="159" y="91"/>
                      <a:pt x="159" y="92"/>
                    </a:cubicBezTo>
                    <a:cubicBezTo>
                      <a:pt x="159" y="92"/>
                      <a:pt x="158" y="93"/>
                      <a:pt x="158" y="93"/>
                    </a:cubicBezTo>
                    <a:cubicBezTo>
                      <a:pt x="158" y="94"/>
                      <a:pt x="158" y="96"/>
                      <a:pt x="158" y="97"/>
                    </a:cubicBezTo>
                    <a:cubicBezTo>
                      <a:pt x="158" y="97"/>
                      <a:pt x="158" y="98"/>
                      <a:pt x="158" y="98"/>
                    </a:cubicBezTo>
                    <a:cubicBezTo>
                      <a:pt x="157" y="99"/>
                      <a:pt x="157" y="100"/>
                      <a:pt x="157" y="101"/>
                    </a:cubicBezTo>
                    <a:cubicBezTo>
                      <a:pt x="157" y="102"/>
                      <a:pt x="156" y="103"/>
                      <a:pt x="156" y="103"/>
                    </a:cubicBezTo>
                    <a:cubicBezTo>
                      <a:pt x="156" y="104"/>
                      <a:pt x="155" y="106"/>
                      <a:pt x="155" y="107"/>
                    </a:cubicBezTo>
                    <a:cubicBezTo>
                      <a:pt x="155" y="108"/>
                      <a:pt x="155" y="108"/>
                      <a:pt x="155" y="108"/>
                    </a:cubicBezTo>
                    <a:cubicBezTo>
                      <a:pt x="154" y="110"/>
                      <a:pt x="153" y="111"/>
                      <a:pt x="152" y="113"/>
                    </a:cubicBezTo>
                    <a:cubicBezTo>
                      <a:pt x="152" y="114"/>
                      <a:pt x="152" y="114"/>
                      <a:pt x="152" y="115"/>
                    </a:cubicBezTo>
                    <a:cubicBezTo>
                      <a:pt x="151" y="116"/>
                      <a:pt x="150" y="117"/>
                      <a:pt x="150" y="118"/>
                    </a:cubicBezTo>
                    <a:cubicBezTo>
                      <a:pt x="149" y="119"/>
                      <a:pt x="149" y="120"/>
                      <a:pt x="149" y="120"/>
                    </a:cubicBezTo>
                    <a:cubicBezTo>
                      <a:pt x="148" y="122"/>
                      <a:pt x="147" y="123"/>
                      <a:pt x="146" y="124"/>
                    </a:cubicBezTo>
                    <a:cubicBezTo>
                      <a:pt x="146" y="125"/>
                      <a:pt x="146" y="125"/>
                      <a:pt x="145" y="126"/>
                    </a:cubicBezTo>
                    <a:cubicBezTo>
                      <a:pt x="144" y="128"/>
                      <a:pt x="143" y="130"/>
                      <a:pt x="141" y="132"/>
                    </a:cubicBezTo>
                    <a:cubicBezTo>
                      <a:pt x="141" y="133"/>
                      <a:pt x="141" y="133"/>
                      <a:pt x="141" y="133"/>
                    </a:cubicBezTo>
                    <a:cubicBezTo>
                      <a:pt x="139" y="134"/>
                      <a:pt x="138" y="136"/>
                      <a:pt x="137" y="138"/>
                    </a:cubicBezTo>
                    <a:cubicBezTo>
                      <a:pt x="136" y="138"/>
                      <a:pt x="136" y="139"/>
                      <a:pt x="135" y="140"/>
                    </a:cubicBezTo>
                    <a:cubicBezTo>
                      <a:pt x="134" y="141"/>
                      <a:pt x="133" y="142"/>
                      <a:pt x="132" y="144"/>
                    </a:cubicBezTo>
                    <a:cubicBezTo>
                      <a:pt x="131" y="145"/>
                      <a:pt x="131" y="145"/>
                      <a:pt x="130" y="146"/>
                    </a:cubicBezTo>
                    <a:cubicBezTo>
                      <a:pt x="128" y="148"/>
                      <a:pt x="127" y="149"/>
                      <a:pt x="125" y="151"/>
                    </a:cubicBezTo>
                    <a:cubicBezTo>
                      <a:pt x="125" y="151"/>
                      <a:pt x="124" y="152"/>
                      <a:pt x="124" y="152"/>
                    </a:cubicBezTo>
                    <a:cubicBezTo>
                      <a:pt x="122" y="154"/>
                      <a:pt x="120" y="157"/>
                      <a:pt x="118" y="159"/>
                    </a:cubicBezTo>
                    <a:cubicBezTo>
                      <a:pt x="117" y="159"/>
                      <a:pt x="116" y="160"/>
                      <a:pt x="116" y="161"/>
                    </a:cubicBezTo>
                    <a:cubicBezTo>
                      <a:pt x="114" y="162"/>
                      <a:pt x="112" y="164"/>
                      <a:pt x="110" y="166"/>
                    </a:cubicBezTo>
                    <a:cubicBezTo>
                      <a:pt x="110" y="167"/>
                      <a:pt x="109" y="167"/>
                      <a:pt x="108" y="168"/>
                    </a:cubicBezTo>
                    <a:cubicBezTo>
                      <a:pt x="106" y="170"/>
                      <a:pt x="104" y="171"/>
                      <a:pt x="102" y="173"/>
                    </a:cubicBezTo>
                    <a:cubicBezTo>
                      <a:pt x="101" y="174"/>
                      <a:pt x="101" y="175"/>
                      <a:pt x="100" y="175"/>
                    </a:cubicBezTo>
                    <a:cubicBezTo>
                      <a:pt x="97" y="178"/>
                      <a:pt x="94" y="180"/>
                      <a:pt x="91" y="182"/>
                    </a:cubicBezTo>
                    <a:cubicBezTo>
                      <a:pt x="90" y="183"/>
                      <a:pt x="90" y="183"/>
                      <a:pt x="90" y="183"/>
                    </a:cubicBezTo>
                    <a:cubicBezTo>
                      <a:pt x="88" y="185"/>
                      <a:pt x="85" y="188"/>
                      <a:pt x="82" y="190"/>
                    </a:cubicBezTo>
                    <a:cubicBezTo>
                      <a:pt x="81" y="191"/>
                      <a:pt x="80" y="192"/>
                      <a:pt x="79" y="192"/>
                    </a:cubicBezTo>
                    <a:cubicBezTo>
                      <a:pt x="76" y="194"/>
                      <a:pt x="74" y="196"/>
                      <a:pt x="71" y="198"/>
                    </a:cubicBezTo>
                    <a:cubicBezTo>
                      <a:pt x="70" y="199"/>
                      <a:pt x="69" y="200"/>
                      <a:pt x="68" y="200"/>
                    </a:cubicBezTo>
                    <a:cubicBezTo>
                      <a:pt x="65" y="203"/>
                      <a:pt x="62" y="205"/>
                      <a:pt x="59" y="207"/>
                    </a:cubicBezTo>
                    <a:cubicBezTo>
                      <a:pt x="58" y="207"/>
                      <a:pt x="58" y="208"/>
                      <a:pt x="57" y="209"/>
                    </a:cubicBezTo>
                    <a:cubicBezTo>
                      <a:pt x="53" y="211"/>
                      <a:pt x="49" y="214"/>
                      <a:pt x="45" y="217"/>
                    </a:cubicBezTo>
                    <a:cubicBezTo>
                      <a:pt x="44" y="217"/>
                      <a:pt x="43" y="218"/>
                      <a:pt x="42" y="219"/>
                    </a:cubicBezTo>
                    <a:cubicBezTo>
                      <a:pt x="39" y="221"/>
                      <a:pt x="36" y="223"/>
                      <a:pt x="32" y="225"/>
                    </a:cubicBezTo>
                    <a:cubicBezTo>
                      <a:pt x="31" y="226"/>
                      <a:pt x="29" y="227"/>
                      <a:pt x="28" y="228"/>
                    </a:cubicBezTo>
                    <a:cubicBezTo>
                      <a:pt x="25" y="230"/>
                      <a:pt x="22" y="232"/>
                      <a:pt x="18" y="234"/>
                    </a:cubicBezTo>
                    <a:cubicBezTo>
                      <a:pt x="17" y="235"/>
                      <a:pt x="16" y="236"/>
                      <a:pt x="14" y="237"/>
                    </a:cubicBezTo>
                    <a:cubicBezTo>
                      <a:pt x="9" y="240"/>
                      <a:pt x="5" y="243"/>
                      <a:pt x="0" y="246"/>
                    </a:cubicBezTo>
                    <a:cubicBezTo>
                      <a:pt x="38" y="229"/>
                      <a:pt x="582" y="166"/>
                      <a:pt x="582" y="138"/>
                    </a:cubicBezTo>
                    <a:cubicBezTo>
                      <a:pt x="582" y="42"/>
                      <a:pt x="582" y="42"/>
                      <a:pt x="582" y="42"/>
                    </a:cubicBezTo>
                    <a:lnTo>
                      <a:pt x="308" y="42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/>
                  </a:gs>
                  <a:gs pos="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19050">
                <a:noFill/>
              </a:ln>
              <a:effectLst>
                <a:outerShdw blurRad="139700" dist="38100" dir="5400000" algn="t" rotWithShape="0">
                  <a:prstClr val="black">
                    <a:alpha val="30000"/>
                  </a:prstClr>
                </a:outerShdw>
                <a:softEdge rad="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3" name="Freeform 290"/>
              <p:cNvSpPr>
                <a:spLocks/>
              </p:cNvSpPr>
              <p:nvPr/>
            </p:nvSpPr>
            <p:spPr bwMode="auto">
              <a:xfrm>
                <a:off x="5276822" y="2263193"/>
                <a:ext cx="2022845" cy="707508"/>
              </a:xfrm>
              <a:custGeom>
                <a:avLst/>
                <a:gdLst>
                  <a:gd name="T0" fmla="*/ 1122 w 1139"/>
                  <a:gd name="T1" fmla="*/ 399 h 399"/>
                  <a:gd name="T2" fmla="*/ 1122 w 1139"/>
                  <a:gd name="T3" fmla="*/ 264 h 399"/>
                  <a:gd name="T4" fmla="*/ 1122 w 1139"/>
                  <a:gd name="T5" fmla="*/ 265 h 399"/>
                  <a:gd name="T6" fmla="*/ 1119 w 1139"/>
                  <a:gd name="T7" fmla="*/ 269 h 399"/>
                  <a:gd name="T8" fmla="*/ 1115 w 1139"/>
                  <a:gd name="T9" fmla="*/ 272 h 399"/>
                  <a:gd name="T10" fmla="*/ 1108 w 1139"/>
                  <a:gd name="T11" fmla="*/ 276 h 399"/>
                  <a:gd name="T12" fmla="*/ 1099 w 1139"/>
                  <a:gd name="T13" fmla="*/ 279 h 399"/>
                  <a:gd name="T14" fmla="*/ 1088 w 1139"/>
                  <a:gd name="T15" fmla="*/ 283 h 399"/>
                  <a:gd name="T16" fmla="*/ 1079 w 1139"/>
                  <a:gd name="T17" fmla="*/ 285 h 399"/>
                  <a:gd name="T18" fmla="*/ 1079 w 1139"/>
                  <a:gd name="T19" fmla="*/ 247 h 399"/>
                  <a:gd name="T20" fmla="*/ 1075 w 1139"/>
                  <a:gd name="T21" fmla="*/ 248 h 399"/>
                  <a:gd name="T22" fmla="*/ 1058 w 1139"/>
                  <a:gd name="T23" fmla="*/ 252 h 399"/>
                  <a:gd name="T24" fmla="*/ 1037 w 1139"/>
                  <a:gd name="T25" fmla="*/ 255 h 399"/>
                  <a:gd name="T26" fmla="*/ 1011 w 1139"/>
                  <a:gd name="T27" fmla="*/ 259 h 399"/>
                  <a:gd name="T28" fmla="*/ 976 w 1139"/>
                  <a:gd name="T29" fmla="*/ 263 h 399"/>
                  <a:gd name="T30" fmla="*/ 957 w 1139"/>
                  <a:gd name="T31" fmla="*/ 265 h 399"/>
                  <a:gd name="T32" fmla="*/ 957 w 1139"/>
                  <a:gd name="T33" fmla="*/ 228 h 399"/>
                  <a:gd name="T34" fmla="*/ 921 w 1139"/>
                  <a:gd name="T35" fmla="*/ 231 h 399"/>
                  <a:gd name="T36" fmla="*/ 778 w 1139"/>
                  <a:gd name="T37" fmla="*/ 239 h 399"/>
                  <a:gd name="T38" fmla="*/ 777 w 1139"/>
                  <a:gd name="T39" fmla="*/ 239 h 399"/>
                  <a:gd name="T40" fmla="*/ 777 w 1139"/>
                  <a:gd name="T41" fmla="*/ 201 h 399"/>
                  <a:gd name="T42" fmla="*/ 725 w 1139"/>
                  <a:gd name="T43" fmla="*/ 203 h 399"/>
                  <a:gd name="T44" fmla="*/ 662 w 1139"/>
                  <a:gd name="T45" fmla="*/ 205 h 399"/>
                  <a:gd name="T46" fmla="*/ 615 w 1139"/>
                  <a:gd name="T47" fmla="*/ 205 h 399"/>
                  <a:gd name="T48" fmla="*/ 573 w 1139"/>
                  <a:gd name="T49" fmla="*/ 206 h 399"/>
                  <a:gd name="T50" fmla="*/ 560 w 1139"/>
                  <a:gd name="T51" fmla="*/ 206 h 399"/>
                  <a:gd name="T52" fmla="*/ 560 w 1139"/>
                  <a:gd name="T53" fmla="*/ 168 h 399"/>
                  <a:gd name="T54" fmla="*/ 533 w 1139"/>
                  <a:gd name="T55" fmla="*/ 168 h 399"/>
                  <a:gd name="T56" fmla="*/ 495 w 1139"/>
                  <a:gd name="T57" fmla="*/ 168 h 399"/>
                  <a:gd name="T58" fmla="*/ 459 w 1139"/>
                  <a:gd name="T59" fmla="*/ 167 h 399"/>
                  <a:gd name="T60" fmla="*/ 424 w 1139"/>
                  <a:gd name="T61" fmla="*/ 166 h 399"/>
                  <a:gd name="T62" fmla="*/ 390 w 1139"/>
                  <a:gd name="T63" fmla="*/ 165 h 399"/>
                  <a:gd name="T64" fmla="*/ 355 w 1139"/>
                  <a:gd name="T65" fmla="*/ 164 h 399"/>
                  <a:gd name="T66" fmla="*/ 348 w 1139"/>
                  <a:gd name="T67" fmla="*/ 164 h 399"/>
                  <a:gd name="T68" fmla="*/ 348 w 1139"/>
                  <a:gd name="T69" fmla="*/ 126 h 399"/>
                  <a:gd name="T70" fmla="*/ 320 w 1139"/>
                  <a:gd name="T71" fmla="*/ 125 h 399"/>
                  <a:gd name="T72" fmla="*/ 284 w 1139"/>
                  <a:gd name="T73" fmla="*/ 123 h 399"/>
                  <a:gd name="T74" fmla="*/ 247 w 1139"/>
                  <a:gd name="T75" fmla="*/ 121 h 399"/>
                  <a:gd name="T76" fmla="*/ 207 w 1139"/>
                  <a:gd name="T77" fmla="*/ 118 h 399"/>
                  <a:gd name="T78" fmla="*/ 163 w 1139"/>
                  <a:gd name="T79" fmla="*/ 114 h 399"/>
                  <a:gd name="T80" fmla="*/ 163 w 1139"/>
                  <a:gd name="T81" fmla="*/ 77 h 399"/>
                  <a:gd name="T82" fmla="*/ 44 w 1139"/>
                  <a:gd name="T83" fmla="*/ 59 h 399"/>
                  <a:gd name="T84" fmla="*/ 44 w 1139"/>
                  <a:gd name="T85" fmla="*/ 21 h 399"/>
                  <a:gd name="T86" fmla="*/ 0 w 1139"/>
                  <a:gd name="T87" fmla="*/ 0 h 399"/>
                  <a:gd name="T88" fmla="*/ 0 w 1139"/>
                  <a:gd name="T89" fmla="*/ 99 h 399"/>
                  <a:gd name="T90" fmla="*/ 726 w 1139"/>
                  <a:gd name="T91" fmla="*/ 333 h 399"/>
                  <a:gd name="T92" fmla="*/ 1122 w 1139"/>
                  <a:gd name="T93" fmla="*/ 399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139" h="399">
                    <a:moveTo>
                      <a:pt x="1122" y="399"/>
                    </a:moveTo>
                    <a:cubicBezTo>
                      <a:pt x="1122" y="264"/>
                      <a:pt x="1122" y="264"/>
                      <a:pt x="1122" y="264"/>
                    </a:cubicBezTo>
                    <a:cubicBezTo>
                      <a:pt x="1122" y="265"/>
                      <a:pt x="1122" y="265"/>
                      <a:pt x="1122" y="265"/>
                    </a:cubicBezTo>
                    <a:cubicBezTo>
                      <a:pt x="1122" y="266"/>
                      <a:pt x="1120" y="267"/>
                      <a:pt x="1119" y="269"/>
                    </a:cubicBezTo>
                    <a:cubicBezTo>
                      <a:pt x="1118" y="270"/>
                      <a:pt x="1117" y="271"/>
                      <a:pt x="1115" y="272"/>
                    </a:cubicBezTo>
                    <a:cubicBezTo>
                      <a:pt x="1113" y="273"/>
                      <a:pt x="1111" y="275"/>
                      <a:pt x="1108" y="276"/>
                    </a:cubicBezTo>
                    <a:cubicBezTo>
                      <a:pt x="1106" y="277"/>
                      <a:pt x="1103" y="278"/>
                      <a:pt x="1099" y="279"/>
                    </a:cubicBezTo>
                    <a:cubicBezTo>
                      <a:pt x="1096" y="280"/>
                      <a:pt x="1092" y="282"/>
                      <a:pt x="1088" y="283"/>
                    </a:cubicBezTo>
                    <a:cubicBezTo>
                      <a:pt x="1085" y="283"/>
                      <a:pt x="1083" y="284"/>
                      <a:pt x="1079" y="285"/>
                    </a:cubicBezTo>
                    <a:cubicBezTo>
                      <a:pt x="1079" y="247"/>
                      <a:pt x="1079" y="247"/>
                      <a:pt x="1079" y="247"/>
                    </a:cubicBezTo>
                    <a:cubicBezTo>
                      <a:pt x="1078" y="247"/>
                      <a:pt x="1076" y="248"/>
                      <a:pt x="1075" y="248"/>
                    </a:cubicBezTo>
                    <a:cubicBezTo>
                      <a:pt x="1069" y="249"/>
                      <a:pt x="1064" y="251"/>
                      <a:pt x="1058" y="252"/>
                    </a:cubicBezTo>
                    <a:cubicBezTo>
                      <a:pt x="1051" y="253"/>
                      <a:pt x="1044" y="254"/>
                      <a:pt x="1037" y="255"/>
                    </a:cubicBezTo>
                    <a:cubicBezTo>
                      <a:pt x="1029" y="257"/>
                      <a:pt x="1020" y="258"/>
                      <a:pt x="1011" y="259"/>
                    </a:cubicBezTo>
                    <a:cubicBezTo>
                      <a:pt x="1000" y="261"/>
                      <a:pt x="988" y="262"/>
                      <a:pt x="976" y="263"/>
                    </a:cubicBezTo>
                    <a:cubicBezTo>
                      <a:pt x="970" y="264"/>
                      <a:pt x="963" y="265"/>
                      <a:pt x="957" y="265"/>
                    </a:cubicBezTo>
                    <a:cubicBezTo>
                      <a:pt x="957" y="228"/>
                      <a:pt x="957" y="228"/>
                      <a:pt x="957" y="228"/>
                    </a:cubicBezTo>
                    <a:cubicBezTo>
                      <a:pt x="945" y="229"/>
                      <a:pt x="934" y="230"/>
                      <a:pt x="921" y="231"/>
                    </a:cubicBezTo>
                    <a:cubicBezTo>
                      <a:pt x="879" y="234"/>
                      <a:pt x="830" y="237"/>
                      <a:pt x="778" y="239"/>
                    </a:cubicBezTo>
                    <a:cubicBezTo>
                      <a:pt x="777" y="239"/>
                      <a:pt x="777" y="239"/>
                      <a:pt x="777" y="239"/>
                    </a:cubicBezTo>
                    <a:cubicBezTo>
                      <a:pt x="777" y="201"/>
                      <a:pt x="777" y="201"/>
                      <a:pt x="777" y="201"/>
                    </a:cubicBezTo>
                    <a:cubicBezTo>
                      <a:pt x="760" y="202"/>
                      <a:pt x="743" y="203"/>
                      <a:pt x="725" y="203"/>
                    </a:cubicBezTo>
                    <a:cubicBezTo>
                      <a:pt x="705" y="204"/>
                      <a:pt x="684" y="204"/>
                      <a:pt x="662" y="205"/>
                    </a:cubicBezTo>
                    <a:cubicBezTo>
                      <a:pt x="647" y="205"/>
                      <a:pt x="631" y="205"/>
                      <a:pt x="615" y="205"/>
                    </a:cubicBezTo>
                    <a:cubicBezTo>
                      <a:pt x="601" y="206"/>
                      <a:pt x="587" y="206"/>
                      <a:pt x="573" y="206"/>
                    </a:cubicBezTo>
                    <a:cubicBezTo>
                      <a:pt x="568" y="206"/>
                      <a:pt x="564" y="206"/>
                      <a:pt x="560" y="206"/>
                    </a:cubicBezTo>
                    <a:cubicBezTo>
                      <a:pt x="560" y="168"/>
                      <a:pt x="560" y="168"/>
                      <a:pt x="560" y="168"/>
                    </a:cubicBezTo>
                    <a:cubicBezTo>
                      <a:pt x="551" y="168"/>
                      <a:pt x="542" y="168"/>
                      <a:pt x="533" y="168"/>
                    </a:cubicBezTo>
                    <a:cubicBezTo>
                      <a:pt x="520" y="168"/>
                      <a:pt x="508" y="168"/>
                      <a:pt x="495" y="168"/>
                    </a:cubicBezTo>
                    <a:cubicBezTo>
                      <a:pt x="483" y="168"/>
                      <a:pt x="471" y="167"/>
                      <a:pt x="459" y="167"/>
                    </a:cubicBezTo>
                    <a:cubicBezTo>
                      <a:pt x="448" y="167"/>
                      <a:pt x="436" y="167"/>
                      <a:pt x="424" y="166"/>
                    </a:cubicBezTo>
                    <a:cubicBezTo>
                      <a:pt x="413" y="166"/>
                      <a:pt x="401" y="166"/>
                      <a:pt x="390" y="165"/>
                    </a:cubicBezTo>
                    <a:cubicBezTo>
                      <a:pt x="378" y="165"/>
                      <a:pt x="366" y="165"/>
                      <a:pt x="355" y="164"/>
                    </a:cubicBezTo>
                    <a:cubicBezTo>
                      <a:pt x="353" y="164"/>
                      <a:pt x="350" y="164"/>
                      <a:pt x="348" y="164"/>
                    </a:cubicBezTo>
                    <a:cubicBezTo>
                      <a:pt x="348" y="126"/>
                      <a:pt x="348" y="126"/>
                      <a:pt x="348" y="126"/>
                    </a:cubicBezTo>
                    <a:cubicBezTo>
                      <a:pt x="338" y="126"/>
                      <a:pt x="329" y="125"/>
                      <a:pt x="320" y="125"/>
                    </a:cubicBezTo>
                    <a:cubicBezTo>
                      <a:pt x="308" y="124"/>
                      <a:pt x="296" y="124"/>
                      <a:pt x="284" y="123"/>
                    </a:cubicBezTo>
                    <a:cubicBezTo>
                      <a:pt x="272" y="122"/>
                      <a:pt x="259" y="122"/>
                      <a:pt x="247" y="121"/>
                    </a:cubicBezTo>
                    <a:cubicBezTo>
                      <a:pt x="234" y="120"/>
                      <a:pt x="220" y="119"/>
                      <a:pt x="207" y="118"/>
                    </a:cubicBezTo>
                    <a:cubicBezTo>
                      <a:pt x="192" y="117"/>
                      <a:pt x="177" y="116"/>
                      <a:pt x="163" y="114"/>
                    </a:cubicBezTo>
                    <a:cubicBezTo>
                      <a:pt x="163" y="77"/>
                      <a:pt x="163" y="77"/>
                      <a:pt x="163" y="77"/>
                    </a:cubicBezTo>
                    <a:cubicBezTo>
                      <a:pt x="113" y="72"/>
                      <a:pt x="72" y="66"/>
                      <a:pt x="44" y="59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16" y="15"/>
                      <a:pt x="0" y="8"/>
                      <a:pt x="0" y="0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228"/>
                      <a:pt x="328" y="293"/>
                      <a:pt x="726" y="333"/>
                    </a:cubicBezTo>
                    <a:cubicBezTo>
                      <a:pt x="1139" y="374"/>
                      <a:pt x="1117" y="385"/>
                      <a:pt x="1122" y="399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bg1"/>
                  </a:gs>
                  <a:gs pos="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19050">
                <a:noFill/>
              </a:ln>
              <a:effectLst>
                <a:outerShdw blurRad="139700" dist="38100" dir="5400000" algn="t" rotWithShape="0">
                  <a:prstClr val="black">
                    <a:alpha val="30000"/>
                  </a:prstClr>
                </a:outerShdw>
                <a:softEdge rad="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4" name="Freeform 291"/>
              <p:cNvSpPr>
                <a:spLocks/>
              </p:cNvSpPr>
              <p:nvPr/>
            </p:nvSpPr>
            <p:spPr bwMode="auto">
              <a:xfrm>
                <a:off x="5937863" y="5597104"/>
                <a:ext cx="5246" cy="0"/>
              </a:xfrm>
              <a:custGeom>
                <a:avLst/>
                <a:gdLst>
                  <a:gd name="T0" fmla="*/ 3 w 3"/>
                  <a:gd name="T1" fmla="*/ 2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3" y="0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2" y="0"/>
                      <a:pt x="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5" name="Freeform 292"/>
              <p:cNvSpPr>
                <a:spLocks/>
              </p:cNvSpPr>
              <p:nvPr/>
            </p:nvSpPr>
            <p:spPr bwMode="auto">
              <a:xfrm>
                <a:off x="5816447" y="55281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6" name="Freeform 293"/>
              <p:cNvSpPr>
                <a:spLocks/>
              </p:cNvSpPr>
              <p:nvPr/>
            </p:nvSpPr>
            <p:spPr bwMode="auto">
              <a:xfrm>
                <a:off x="5816447" y="5528152"/>
                <a:ext cx="0" cy="14240"/>
              </a:xfrm>
              <a:custGeom>
                <a:avLst/>
                <a:gdLst>
                  <a:gd name="T0" fmla="*/ 0 h 8"/>
                  <a:gd name="T1" fmla="*/ 0 h 8"/>
                  <a:gd name="T2" fmla="*/ 8 h 8"/>
                  <a:gd name="T3" fmla="*/ 8 h 8"/>
                  <a:gd name="T4" fmla="*/ 0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5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0" y="3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7" name="Freeform 294"/>
              <p:cNvSpPr>
                <a:spLocks/>
              </p:cNvSpPr>
              <p:nvPr/>
            </p:nvSpPr>
            <p:spPr bwMode="auto">
              <a:xfrm>
                <a:off x="6942165" y="5535647"/>
                <a:ext cx="0" cy="8994"/>
              </a:xfrm>
              <a:custGeom>
                <a:avLst/>
                <a:gdLst>
                  <a:gd name="T0" fmla="*/ 0 h 5"/>
                  <a:gd name="T1" fmla="*/ 5 h 5"/>
                  <a:gd name="T2" fmla="*/ 5 h 5"/>
                  <a:gd name="T3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2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2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8" name="Freeform 296"/>
              <p:cNvSpPr>
                <a:spLocks/>
              </p:cNvSpPr>
              <p:nvPr/>
            </p:nvSpPr>
            <p:spPr bwMode="auto">
              <a:xfrm>
                <a:off x="5816447" y="551765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9" name="Freeform 303"/>
              <p:cNvSpPr>
                <a:spLocks/>
              </p:cNvSpPr>
              <p:nvPr/>
            </p:nvSpPr>
            <p:spPr bwMode="auto">
              <a:xfrm>
                <a:off x="6651367" y="5496674"/>
                <a:ext cx="1499" cy="11992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6 h 7"/>
                  <a:gd name="T4" fmla="*/ 1 w 1"/>
                  <a:gd name="T5" fmla="*/ 7 h 7"/>
                  <a:gd name="T6" fmla="*/ 1 w 1"/>
                  <a:gd name="T7" fmla="*/ 1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00" name="Freeform 304"/>
              <p:cNvSpPr>
                <a:spLocks/>
              </p:cNvSpPr>
              <p:nvPr/>
            </p:nvSpPr>
            <p:spPr bwMode="auto">
              <a:xfrm>
                <a:off x="6642374" y="5489179"/>
                <a:ext cx="8994" cy="28480"/>
              </a:xfrm>
              <a:custGeom>
                <a:avLst/>
                <a:gdLst>
                  <a:gd name="T0" fmla="*/ 4 w 5"/>
                  <a:gd name="T1" fmla="*/ 0 h 16"/>
                  <a:gd name="T2" fmla="*/ 0 w 5"/>
                  <a:gd name="T3" fmla="*/ 10 h 16"/>
                  <a:gd name="T4" fmla="*/ 0 w 5"/>
                  <a:gd name="T5" fmla="*/ 16 h 16"/>
                  <a:gd name="T6" fmla="*/ 4 w 5"/>
                  <a:gd name="T7" fmla="*/ 7 h 16"/>
                  <a:gd name="T8" fmla="*/ 5 w 5"/>
                  <a:gd name="T9" fmla="*/ 10 h 16"/>
                  <a:gd name="T10" fmla="*/ 5 w 5"/>
                  <a:gd name="T11" fmla="*/ 4 h 16"/>
                  <a:gd name="T12" fmla="*/ 4 w 5"/>
                  <a:gd name="T1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6">
                    <a:moveTo>
                      <a:pt x="4" y="0"/>
                    </a:moveTo>
                    <a:cubicBezTo>
                      <a:pt x="4" y="0"/>
                      <a:pt x="2" y="4"/>
                      <a:pt x="0" y="1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" y="10"/>
                      <a:pt x="4" y="7"/>
                      <a:pt x="4" y="7"/>
                    </a:cubicBezTo>
                    <a:cubicBezTo>
                      <a:pt x="4" y="7"/>
                      <a:pt x="4" y="8"/>
                      <a:pt x="5" y="10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2"/>
                      <a:pt x="4" y="0"/>
                      <a:pt x="4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01" name="Freeform 305"/>
              <p:cNvSpPr>
                <a:spLocks/>
              </p:cNvSpPr>
              <p:nvPr/>
            </p:nvSpPr>
            <p:spPr bwMode="auto">
              <a:xfrm>
                <a:off x="6367315" y="5487680"/>
                <a:ext cx="1499" cy="19486"/>
              </a:xfrm>
              <a:custGeom>
                <a:avLst/>
                <a:gdLst>
                  <a:gd name="T0" fmla="*/ 1 w 1"/>
                  <a:gd name="T1" fmla="*/ 0 h 11"/>
                  <a:gd name="T2" fmla="*/ 0 w 1"/>
                  <a:gd name="T3" fmla="*/ 4 h 11"/>
                  <a:gd name="T4" fmla="*/ 0 w 1"/>
                  <a:gd name="T5" fmla="*/ 11 h 11"/>
                  <a:gd name="T6" fmla="*/ 1 w 1"/>
                  <a:gd name="T7" fmla="*/ 7 h 11"/>
                  <a:gd name="T8" fmla="*/ 1 w 1"/>
                  <a:gd name="T9" fmla="*/ 9 h 11"/>
                  <a:gd name="T10" fmla="*/ 1 w 1"/>
                  <a:gd name="T11" fmla="*/ 3 h 11"/>
                  <a:gd name="T12" fmla="*/ 1 w 1"/>
                  <a:gd name="T1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1">
                    <a:moveTo>
                      <a:pt x="1" y="0"/>
                    </a:moveTo>
                    <a:cubicBezTo>
                      <a:pt x="1" y="0"/>
                      <a:pt x="1" y="2"/>
                      <a:pt x="0" y="4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8"/>
                      <a:pt x="1" y="9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0"/>
                      <a:pt x="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02" name="Freeform 307"/>
              <p:cNvSpPr>
                <a:spLocks/>
              </p:cNvSpPr>
              <p:nvPr/>
            </p:nvSpPr>
            <p:spPr bwMode="auto">
              <a:xfrm>
                <a:off x="5940861" y="5597104"/>
                <a:ext cx="11242" cy="0"/>
              </a:xfrm>
              <a:custGeom>
                <a:avLst/>
                <a:gdLst>
                  <a:gd name="T0" fmla="*/ 6 w 6"/>
                  <a:gd name="T1" fmla="*/ 0 w 6"/>
                  <a:gd name="T2" fmla="*/ 1 w 6"/>
                  <a:gd name="T3" fmla="*/ 6 w 6"/>
                  <a:gd name="T4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cubicBezTo>
                      <a:pt x="4" y="0"/>
                      <a:pt x="2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4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03" name="椭圆 302"/>
            <p:cNvSpPr/>
            <p:nvPr/>
          </p:nvSpPr>
          <p:spPr>
            <a:xfrm>
              <a:off x="4209202" y="4511422"/>
              <a:ext cx="1050661" cy="284006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alpha val="69000"/>
                  </a:schemeClr>
                </a:gs>
                <a:gs pos="0">
                  <a:schemeClr val="tx1">
                    <a:lumMod val="95000"/>
                    <a:lumOff val="5000"/>
                    <a:alpha val="0"/>
                  </a:schemeClr>
                </a:gs>
              </a:gsLst>
              <a:lin ang="4800000" scaled="0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3045327" y="1316766"/>
              <a:ext cx="368489" cy="368489"/>
              <a:chOff x="4060435" y="1913471"/>
              <a:chExt cx="491319" cy="491319"/>
            </a:xfrm>
          </p:grpSpPr>
          <p:sp>
            <p:nvSpPr>
              <p:cNvPr id="308" name="椭圆 307"/>
              <p:cNvSpPr/>
              <p:nvPr/>
            </p:nvSpPr>
            <p:spPr>
              <a:xfrm>
                <a:off x="4060435" y="1913471"/>
                <a:ext cx="491319" cy="491319"/>
              </a:xfrm>
              <a:prstGeom prst="ellipse">
                <a:avLst/>
              </a:prstGeom>
              <a:gradFill>
                <a:gsLst>
                  <a:gs pos="11000">
                    <a:srgbClr val="2B3649"/>
                  </a:gs>
                  <a:gs pos="100000">
                    <a:srgbClr val="3B4A62"/>
                  </a:gs>
                </a:gsLst>
                <a:lin ang="2700000" scaled="0"/>
              </a:gradFill>
              <a:ln w="25400">
                <a:noFill/>
              </a:ln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309" name="加号 308"/>
              <p:cNvSpPr/>
              <p:nvPr/>
            </p:nvSpPr>
            <p:spPr>
              <a:xfrm>
                <a:off x="4190378" y="2036324"/>
                <a:ext cx="240080" cy="240080"/>
              </a:xfrm>
              <a:prstGeom prst="mathPlus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>
              <a:off x="5843218" y="1475286"/>
              <a:ext cx="368489" cy="368489"/>
              <a:chOff x="7790956" y="2124835"/>
              <a:chExt cx="491319" cy="491319"/>
            </a:xfrm>
          </p:grpSpPr>
          <p:sp>
            <p:nvSpPr>
              <p:cNvPr id="311" name="椭圆 310"/>
              <p:cNvSpPr/>
              <p:nvPr/>
            </p:nvSpPr>
            <p:spPr>
              <a:xfrm>
                <a:off x="7790956" y="2124835"/>
                <a:ext cx="491319" cy="491319"/>
              </a:xfrm>
              <a:prstGeom prst="ellipse">
                <a:avLst/>
              </a:prstGeom>
              <a:gradFill>
                <a:gsLst>
                  <a:gs pos="11000">
                    <a:srgbClr val="2B3649"/>
                  </a:gs>
                  <a:gs pos="100000">
                    <a:srgbClr val="3B4A62"/>
                  </a:gs>
                </a:gsLst>
                <a:lin ang="2700000" scaled="0"/>
              </a:gradFill>
              <a:ln w="25400">
                <a:noFill/>
              </a:ln>
              <a:effectLst>
                <a:outerShdw blurRad="203200" dist="63500" dir="8100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312" name="加号 311"/>
              <p:cNvSpPr/>
              <p:nvPr/>
            </p:nvSpPr>
            <p:spPr>
              <a:xfrm>
                <a:off x="7916575" y="2231937"/>
                <a:ext cx="240080" cy="240080"/>
              </a:xfrm>
              <a:prstGeom prst="mathPlus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" name="组合 2"/>
            <p:cNvGrpSpPr/>
            <p:nvPr/>
          </p:nvGrpSpPr>
          <p:grpSpPr>
            <a:xfrm>
              <a:off x="5814427" y="3786364"/>
              <a:ext cx="368489" cy="368489"/>
              <a:chOff x="7752568" y="5206271"/>
              <a:chExt cx="491319" cy="491319"/>
            </a:xfrm>
          </p:grpSpPr>
          <p:sp>
            <p:nvSpPr>
              <p:cNvPr id="314" name="椭圆 313"/>
              <p:cNvSpPr/>
              <p:nvPr/>
            </p:nvSpPr>
            <p:spPr>
              <a:xfrm>
                <a:off x="7752568" y="5206271"/>
                <a:ext cx="491319" cy="491319"/>
              </a:xfrm>
              <a:prstGeom prst="ellipse">
                <a:avLst/>
              </a:prstGeom>
              <a:gradFill>
                <a:gsLst>
                  <a:gs pos="11000">
                    <a:srgbClr val="2B3649"/>
                  </a:gs>
                  <a:gs pos="100000">
                    <a:srgbClr val="3B4A62"/>
                  </a:gs>
                </a:gsLst>
                <a:lin ang="2700000" scaled="0"/>
              </a:gradFill>
              <a:ln w="25400">
                <a:noFill/>
              </a:ln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315" name="加号 314"/>
              <p:cNvSpPr/>
              <p:nvPr/>
            </p:nvSpPr>
            <p:spPr>
              <a:xfrm>
                <a:off x="7860201" y="5340277"/>
                <a:ext cx="240080" cy="240080"/>
              </a:xfrm>
              <a:prstGeom prst="mathPlus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3154832" y="3477018"/>
              <a:ext cx="368489" cy="368489"/>
              <a:chOff x="4206443" y="4793807"/>
              <a:chExt cx="491319" cy="491319"/>
            </a:xfrm>
          </p:grpSpPr>
          <p:sp>
            <p:nvSpPr>
              <p:cNvPr id="317" name="椭圆 316"/>
              <p:cNvSpPr/>
              <p:nvPr/>
            </p:nvSpPr>
            <p:spPr>
              <a:xfrm>
                <a:off x="4206443" y="4793807"/>
                <a:ext cx="491319" cy="491319"/>
              </a:xfrm>
              <a:prstGeom prst="ellipse">
                <a:avLst/>
              </a:prstGeom>
              <a:gradFill>
                <a:gsLst>
                  <a:gs pos="11000">
                    <a:srgbClr val="2B3649"/>
                  </a:gs>
                  <a:gs pos="100000">
                    <a:srgbClr val="3B4A62"/>
                  </a:gs>
                </a:gsLst>
                <a:lin ang="2700000" scaled="0"/>
              </a:gradFill>
              <a:ln w="25400">
                <a:noFill/>
              </a:ln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318" name="加号 317"/>
              <p:cNvSpPr/>
              <p:nvPr/>
            </p:nvSpPr>
            <p:spPr>
              <a:xfrm>
                <a:off x="4316876" y="4930731"/>
                <a:ext cx="240080" cy="240080"/>
              </a:xfrm>
              <a:prstGeom prst="mathPlus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313" name="PA_文本框 1">
            <a:extLst>
              <a:ext uri="{FF2B5EF4-FFF2-40B4-BE49-F238E27FC236}">
                <a16:creationId xmlns:a16="http://schemas.microsoft.com/office/drawing/2014/main" xmlns="" id="{95CA5390-EAD3-40A5-BF6F-C69AB99948C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137805" y="1053654"/>
            <a:ext cx="3985065" cy="58458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SG" altLang="zh-CN" sz="6400" b="1" dirty="0">
                <a:solidFill>
                  <a:srgbClr val="FF0000"/>
                </a:solidFill>
                <a:latin typeface="#9Slide05 Atlantika" pitchFamily="2" charset="0"/>
                <a:ea typeface="+mj-ea"/>
                <a:cs typeface="+mn-ea"/>
                <a:sym typeface="+mn-lt"/>
              </a:rPr>
              <a:t>H</a:t>
            </a:r>
            <a:r>
              <a:rPr lang="vi-VN" altLang="zh-CN" sz="6400" b="1" dirty="0">
                <a:solidFill>
                  <a:srgbClr val="FF0000"/>
                </a:solidFill>
                <a:latin typeface="#9Slide05 Atlantika" pitchFamily="2" charset="0"/>
                <a:ea typeface="+mj-ea"/>
                <a:cs typeface="+mn-ea"/>
                <a:sym typeface="+mn-lt"/>
              </a:rPr>
              <a:t>ư</a:t>
            </a:r>
            <a:r>
              <a:rPr lang="en-SG" altLang="zh-CN" sz="6400" b="1" dirty="0" err="1">
                <a:solidFill>
                  <a:srgbClr val="FF0000"/>
                </a:solidFill>
                <a:latin typeface="#9Slide05 Atlantika" pitchFamily="2" charset="0"/>
                <a:ea typeface="+mj-ea"/>
                <a:cs typeface="+mn-ea"/>
                <a:sym typeface="+mn-lt"/>
              </a:rPr>
              <a:t>ớng</a:t>
            </a:r>
            <a:r>
              <a:rPr lang="en-SG" altLang="zh-CN" sz="6400" b="1" dirty="0">
                <a:solidFill>
                  <a:srgbClr val="FF0000"/>
                </a:solidFill>
                <a:latin typeface="#9Slide05 Atlantika" pitchFamily="2" charset="0"/>
                <a:ea typeface="+mj-ea"/>
                <a:cs typeface="+mn-ea"/>
                <a:sym typeface="+mn-lt"/>
              </a:rPr>
              <a:t> </a:t>
            </a:r>
            <a:r>
              <a:rPr lang="en-SG" altLang="zh-CN" sz="6400" b="1" dirty="0" err="1">
                <a:solidFill>
                  <a:srgbClr val="FF0000"/>
                </a:solidFill>
                <a:latin typeface="#9Slide05 Atlantika" pitchFamily="2" charset="0"/>
                <a:ea typeface="+mj-ea"/>
                <a:cs typeface="+mn-ea"/>
                <a:sym typeface="+mn-lt"/>
              </a:rPr>
              <a:t>dẫn</a:t>
            </a:r>
            <a:r>
              <a:rPr lang="en-SG" altLang="zh-CN" sz="6400" b="1" dirty="0">
                <a:solidFill>
                  <a:srgbClr val="FF0000"/>
                </a:solidFill>
                <a:latin typeface="#9Slide05 Atlantika" pitchFamily="2" charset="0"/>
                <a:ea typeface="+mj-ea"/>
                <a:cs typeface="+mn-ea"/>
                <a:sym typeface="+mn-lt"/>
              </a:rPr>
              <a:t> </a:t>
            </a:r>
            <a:r>
              <a:rPr lang="en-SG" altLang="zh-CN" sz="6400" b="1" dirty="0" err="1">
                <a:solidFill>
                  <a:srgbClr val="FF0000"/>
                </a:solidFill>
                <a:latin typeface="#9Slide05 Atlantika" pitchFamily="2" charset="0"/>
                <a:ea typeface="+mj-ea"/>
                <a:cs typeface="+mn-ea"/>
                <a:sym typeface="+mn-lt"/>
              </a:rPr>
              <a:t>tự</a:t>
            </a:r>
            <a:r>
              <a:rPr lang="en-SG" altLang="zh-CN" sz="6400" b="1" dirty="0">
                <a:solidFill>
                  <a:srgbClr val="FF0000"/>
                </a:solidFill>
                <a:latin typeface="#9Slide05 Atlantika" pitchFamily="2" charset="0"/>
                <a:ea typeface="+mj-ea"/>
                <a:cs typeface="+mn-ea"/>
                <a:sym typeface="+mn-lt"/>
              </a:rPr>
              <a:t> </a:t>
            </a:r>
            <a:r>
              <a:rPr lang="en-SG" altLang="zh-CN" sz="6400" b="1" dirty="0" err="1">
                <a:solidFill>
                  <a:srgbClr val="FF0000"/>
                </a:solidFill>
                <a:latin typeface="#9Slide05 Atlantika" pitchFamily="2" charset="0"/>
                <a:ea typeface="+mj-ea"/>
                <a:cs typeface="+mn-ea"/>
                <a:sym typeface="+mn-lt"/>
              </a:rPr>
              <a:t>học</a:t>
            </a:r>
            <a:endParaRPr lang="en-US" altLang="zh-CN" sz="6400" b="1" dirty="0">
              <a:solidFill>
                <a:srgbClr val="FF0000"/>
              </a:solidFill>
              <a:latin typeface="#9Slide05 Atlantika" pitchFamily="2" charset="0"/>
              <a:ea typeface="+mj-ea"/>
              <a:cs typeface="+mn-ea"/>
              <a:sym typeface="+mn-lt"/>
            </a:endParaRPr>
          </a:p>
        </p:txBody>
      </p:sp>
      <p:sp>
        <p:nvSpPr>
          <p:cNvPr id="323" name="文本框 322"/>
          <p:cNvSpPr txBox="1"/>
          <p:nvPr/>
        </p:nvSpPr>
        <p:spPr>
          <a:xfrm>
            <a:off x="7969148" y="2173071"/>
            <a:ext cx="3591429" cy="206235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Chuẩn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bị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1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trình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bày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ngắn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1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cuốn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sách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mà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tâm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đắc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/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ảnh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hưởng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đến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endParaRPr lang="zh-CN" altLang="en-US" sz="2667" dirty="0">
              <a:solidFill>
                <a:schemeClr val="tx1">
                  <a:lumMod val="50000"/>
                  <a:lumOff val="50000"/>
                </a:scheme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24" name="文本框 323"/>
          <p:cNvSpPr txBox="1"/>
          <p:nvPr/>
        </p:nvSpPr>
        <p:spPr>
          <a:xfrm>
            <a:off x="748447" y="2173071"/>
            <a:ext cx="2995624" cy="15698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cũ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+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Hệ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thống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luận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điểm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toàn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endParaRPr lang="zh-CN" altLang="en-US" sz="2667" dirty="0">
              <a:solidFill>
                <a:schemeClr val="tx1">
                  <a:lumMod val="50000"/>
                  <a:lumOff val="50000"/>
                </a:scheme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25" name="文本框 324"/>
          <p:cNvSpPr txBox="1"/>
          <p:nvPr/>
        </p:nvSpPr>
        <p:spPr>
          <a:xfrm>
            <a:off x="8180417" y="4901825"/>
            <a:ext cx="2664564" cy="107734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Chuẩn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bị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“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Khởi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ngữ</a:t>
            </a:r>
            <a:endParaRPr lang="zh-CN" altLang="en-US" sz="2667" dirty="0">
              <a:solidFill>
                <a:schemeClr val="tx1">
                  <a:lumMod val="50000"/>
                  <a:lumOff val="50000"/>
                </a:scheme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26" name="文本框 325"/>
          <p:cNvSpPr txBox="1"/>
          <p:nvPr/>
        </p:nvSpPr>
        <p:spPr>
          <a:xfrm>
            <a:off x="473357" y="4453111"/>
            <a:ext cx="3511271" cy="15698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Sưu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tầm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danh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ngôn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sách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ý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nghĩa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việc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sách</a:t>
            </a:r>
            <a:endParaRPr lang="zh-CN" altLang="en-US" sz="2667" dirty="0">
              <a:solidFill>
                <a:schemeClr val="tx1">
                  <a:lumMod val="50000"/>
                  <a:lumOff val="50000"/>
                </a:scheme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699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" grpId="0"/>
      <p:bldP spid="324" grpId="0"/>
      <p:bldP spid="325" grpId="0"/>
      <p:bldP spid="32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19"/>
            <a:ext cx="12192000" cy="685218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449722" y="1465866"/>
            <a:ext cx="7292557" cy="3932089"/>
          </a:xfrm>
          <a:prstGeom prst="rect">
            <a:avLst/>
          </a:prstGeom>
          <a:gradFill>
            <a:gsLst>
              <a:gs pos="11000">
                <a:srgbClr val="2B3649"/>
              </a:gs>
              <a:gs pos="100000">
                <a:srgbClr val="3B4A62"/>
              </a:gs>
            </a:gsLst>
            <a:lin ang="2700000" scaled="0"/>
          </a:gradFill>
          <a:ln>
            <a:noFill/>
          </a:ln>
          <a:effectLst>
            <a:outerShdw blurRad="444500" dist="254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10" name="文本框 9"/>
          <p:cNvSpPr txBox="1"/>
          <p:nvPr/>
        </p:nvSpPr>
        <p:spPr>
          <a:xfrm>
            <a:off x="2985830" y="2964279"/>
            <a:ext cx="6469905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zh-CN" altLang="en-US" sz="96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方正黑体简体" panose="02010601030101010101" pitchFamily="2" charset="-122"/>
                <a:cs typeface="#9Slide03 Arima Madurai Black" panose="00000A00000000000000" pitchFamily="2" charset="0"/>
              </a:rPr>
              <a:t>Thank you</a:t>
            </a:r>
          </a:p>
        </p:txBody>
      </p:sp>
      <p:sp>
        <p:nvSpPr>
          <p:cNvPr id="13" name="矩形 12"/>
          <p:cNvSpPr/>
          <p:nvPr/>
        </p:nvSpPr>
        <p:spPr>
          <a:xfrm>
            <a:off x="2679992" y="1711367"/>
            <a:ext cx="6832016" cy="3441085"/>
          </a:xfrm>
          <a:prstGeom prst="rect">
            <a:avLst/>
          </a:prstGeom>
          <a:noFill/>
          <a:ln w="25400">
            <a:solidFill>
              <a:schemeClr val="bg1"/>
            </a:solidFill>
          </a:ln>
          <a:effectLst>
            <a:outerShdw blurRad="444500" dist="254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xmlns="" id="{2EC5D172-ACF9-49BA-AE60-1C37A8FC6D53}"/>
              </a:ext>
            </a:extLst>
          </p:cNvPr>
          <p:cNvSpPr/>
          <p:nvPr/>
        </p:nvSpPr>
        <p:spPr>
          <a:xfrm>
            <a:off x="5507728" y="515454"/>
            <a:ext cx="1446617" cy="440777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  <a:alpha val="0"/>
            </a:schemeClr>
          </a:solidFill>
          <a:ln w="158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67" dirty="0"/>
              <a:t>LOGO</a:t>
            </a:r>
            <a:endParaRPr lang="ko-KR" altLang="en-US" sz="2667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595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B06A4EA1-F92D-D1ED-E085-7E1A161F3ED4}"/>
              </a:ext>
            </a:extLst>
          </p:cNvPr>
          <p:cNvSpPr txBox="1"/>
          <p:nvPr/>
        </p:nvSpPr>
        <p:spPr>
          <a:xfrm>
            <a:off x="470842" y="1562705"/>
            <a:ext cx="736505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</a:p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019B971-FCFB-BCC5-749B-4F053106491B}"/>
              </a:ext>
            </a:extLst>
          </p:cNvPr>
          <p:cNvGrpSpPr/>
          <p:nvPr/>
        </p:nvGrpSpPr>
        <p:grpSpPr>
          <a:xfrm>
            <a:off x="3172460" y="391979"/>
            <a:ext cx="7355840" cy="1176873"/>
            <a:chOff x="3197860" y="341179"/>
            <a:chExt cx="7139543" cy="117687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65B2D88-A25B-0625-DAF3-7771C521A695}"/>
                </a:ext>
              </a:extLst>
            </p:cNvPr>
            <p:cNvSpPr txBox="1"/>
            <p:nvPr/>
          </p:nvSpPr>
          <p:spPr>
            <a:xfrm>
              <a:off x="3197860" y="341179"/>
              <a:ext cx="675894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 VỀ ĐỌC SÁCH</a:t>
              </a:r>
            </a:p>
            <a:p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(</a:t>
              </a:r>
              <a:r>
                <a:rPr lang="en-US" sz="3200" b="1" i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Trích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5FD47773-3842-9699-4269-DC697A3B5339}"/>
                </a:ext>
              </a:extLst>
            </p:cNvPr>
            <p:cNvSpPr txBox="1"/>
            <p:nvPr/>
          </p:nvSpPr>
          <p:spPr>
            <a:xfrm>
              <a:off x="6918960" y="933277"/>
              <a:ext cx="3418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Chu Quang </a:t>
              </a:r>
              <a:r>
                <a:rPr lang="en-US" sz="3200" i="1" dirty="0" err="1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Tiềm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DC550AF-B6EF-222B-7E87-920E31C22D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188199" y="3651267"/>
            <a:ext cx="5122657" cy="3206733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xmlns="" id="{89317128-9698-AB7F-600A-1B93AC40BC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5463409"/>
              </p:ext>
            </p:extLst>
          </p:nvPr>
        </p:nvGraphicFramePr>
        <p:xfrm>
          <a:off x="2378965" y="2966612"/>
          <a:ext cx="8343900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6900">
                  <a:extLst>
                    <a:ext uri="{9D8B030D-6E8A-4147-A177-3AD203B41FA5}">
                      <a16:colId xmlns:a16="http://schemas.microsoft.com/office/drawing/2014/main" xmlns="" val="1412493083"/>
                    </a:ext>
                  </a:extLst>
                </a:gridCol>
                <a:gridCol w="6477000">
                  <a:extLst>
                    <a:ext uri="{9D8B030D-6E8A-4147-A177-3AD203B41FA5}">
                      <a16:colId xmlns:a16="http://schemas.microsoft.com/office/drawing/2014/main" xmlns="" val="1045505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vb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544751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09928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xứ</a:t>
                      </a:r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77808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68128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15464166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69160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B06A4EA1-F92D-D1ED-E085-7E1A161F3ED4}"/>
              </a:ext>
            </a:extLst>
          </p:cNvPr>
          <p:cNvSpPr txBox="1"/>
          <p:nvPr/>
        </p:nvSpPr>
        <p:spPr>
          <a:xfrm>
            <a:off x="470842" y="1562705"/>
            <a:ext cx="736505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</a:p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019B971-FCFB-BCC5-749B-4F053106491B}"/>
              </a:ext>
            </a:extLst>
          </p:cNvPr>
          <p:cNvGrpSpPr/>
          <p:nvPr/>
        </p:nvGrpSpPr>
        <p:grpSpPr>
          <a:xfrm>
            <a:off x="3172460" y="391979"/>
            <a:ext cx="7355840" cy="1176873"/>
            <a:chOff x="3197860" y="341179"/>
            <a:chExt cx="7139543" cy="117687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65B2D88-A25B-0625-DAF3-7771C521A695}"/>
                </a:ext>
              </a:extLst>
            </p:cNvPr>
            <p:cNvSpPr txBox="1"/>
            <p:nvPr/>
          </p:nvSpPr>
          <p:spPr>
            <a:xfrm>
              <a:off x="3197860" y="341179"/>
              <a:ext cx="675894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 VỀ ĐỌC SÁCH</a:t>
              </a:r>
            </a:p>
            <a:p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(</a:t>
              </a:r>
              <a:r>
                <a:rPr lang="en-US" sz="3200" b="1" i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Trích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5FD47773-3842-9699-4269-DC697A3B5339}"/>
                </a:ext>
              </a:extLst>
            </p:cNvPr>
            <p:cNvSpPr txBox="1"/>
            <p:nvPr/>
          </p:nvSpPr>
          <p:spPr>
            <a:xfrm>
              <a:off x="6918960" y="933277"/>
              <a:ext cx="3418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Chu Quang </a:t>
              </a:r>
              <a:r>
                <a:rPr lang="en-US" sz="3200" i="1" dirty="0" err="1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Tiềm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DC550AF-B6EF-222B-7E87-920E31C22D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188199" y="3651267"/>
            <a:ext cx="5122657" cy="3206733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xmlns="" id="{89317128-9698-AB7F-600A-1B93AC40BC60}"/>
              </a:ext>
            </a:extLst>
          </p:cNvPr>
          <p:cNvGraphicFramePr>
            <a:graphicFrameLocks noGrp="1"/>
          </p:cNvGraphicFramePr>
          <p:nvPr/>
        </p:nvGraphicFramePr>
        <p:xfrm>
          <a:off x="1405627" y="3036053"/>
          <a:ext cx="9122673" cy="30605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1146">
                  <a:extLst>
                    <a:ext uri="{9D8B030D-6E8A-4147-A177-3AD203B41FA5}">
                      <a16:colId xmlns:a16="http://schemas.microsoft.com/office/drawing/2014/main" xmlns="" val="1412493083"/>
                    </a:ext>
                  </a:extLst>
                </a:gridCol>
                <a:gridCol w="7081527">
                  <a:extLst>
                    <a:ext uri="{9D8B030D-6E8A-4147-A177-3AD203B41FA5}">
                      <a16:colId xmlns:a16="http://schemas.microsoft.com/office/drawing/2014/main" xmlns="" val="104550501"/>
                    </a:ext>
                  </a:extLst>
                </a:gridCol>
              </a:tblGrid>
              <a:tr h="49454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vb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54475170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 </a:t>
                      </a:r>
                      <a:r>
                        <a:rPr lang="en-US" sz="2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endParaRPr lang="en-US" sz="2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2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09928457"/>
                  </a:ext>
                </a:extLst>
              </a:tr>
              <a:tr h="68599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xứ</a:t>
                      </a:r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77808423"/>
                  </a:ext>
                </a:extLst>
              </a:tr>
              <a:tr h="68599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68128051"/>
                  </a:ext>
                </a:extLst>
              </a:tr>
              <a:tr h="68599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1546416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6390B65-C0AD-7041-1457-049FB995537F}"/>
              </a:ext>
            </a:extLst>
          </p:cNvPr>
          <p:cNvSpPr txBox="1"/>
          <p:nvPr/>
        </p:nvSpPr>
        <p:spPr>
          <a:xfrm>
            <a:off x="3445775" y="4006144"/>
            <a:ext cx="70825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 từ </a:t>
            </a:r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“Danh </a:t>
            </a:r>
            <a:r>
              <a:rPr lang="en-US" sz="22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sz="22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3BEDBF9-F68E-F8AD-CD71-D48368165C40}"/>
              </a:ext>
            </a:extLst>
          </p:cNvPr>
          <p:cNvSpPr txBox="1"/>
          <p:nvPr/>
        </p:nvSpPr>
        <p:spPr>
          <a:xfrm>
            <a:off x="3445775" y="4792968"/>
            <a:ext cx="6083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(NLXH)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B39CBBA-1C4E-74C2-0F1D-D8BD8C38620B}"/>
              </a:ext>
            </a:extLst>
          </p:cNvPr>
          <p:cNvSpPr txBox="1"/>
          <p:nvPr/>
        </p:nvSpPr>
        <p:spPr>
          <a:xfrm>
            <a:off x="3462163" y="5471362"/>
            <a:ext cx="18548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0" i="0" dirty="0">
                <a:solidFill>
                  <a:srgbClr val="2E5A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b="0" i="0" dirty="0" err="1">
                <a:solidFill>
                  <a:srgbClr val="2E5A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400" b="0" i="0" dirty="0">
              <a:solidFill>
                <a:srgbClr val="2E5A4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39940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019B971-FCFB-BCC5-749B-4F053106491B}"/>
              </a:ext>
            </a:extLst>
          </p:cNvPr>
          <p:cNvGrpSpPr/>
          <p:nvPr/>
        </p:nvGrpSpPr>
        <p:grpSpPr>
          <a:xfrm>
            <a:off x="3172460" y="391979"/>
            <a:ext cx="7355840" cy="1176873"/>
            <a:chOff x="3197860" y="341179"/>
            <a:chExt cx="7139543" cy="117687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65B2D88-A25B-0625-DAF3-7771C521A695}"/>
                </a:ext>
              </a:extLst>
            </p:cNvPr>
            <p:cNvSpPr txBox="1"/>
            <p:nvPr/>
          </p:nvSpPr>
          <p:spPr>
            <a:xfrm>
              <a:off x="3197860" y="341179"/>
              <a:ext cx="675894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 VỀ ĐỌC SÁCH</a:t>
              </a:r>
            </a:p>
            <a:p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(</a:t>
              </a:r>
              <a:r>
                <a:rPr lang="en-US" sz="3200" b="1" i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Trích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5FD47773-3842-9699-4269-DC697A3B5339}"/>
                </a:ext>
              </a:extLst>
            </p:cNvPr>
            <p:cNvSpPr txBox="1"/>
            <p:nvPr/>
          </p:nvSpPr>
          <p:spPr>
            <a:xfrm>
              <a:off x="6918960" y="933277"/>
              <a:ext cx="3418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Chu Quang </a:t>
              </a:r>
              <a:r>
                <a:rPr lang="en-US" sz="3200" i="1" dirty="0" err="1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Tiềm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</a:p>
          </p:txBody>
        </p:sp>
      </p:grp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xmlns="" id="{89317128-9698-AB7F-600A-1B93AC40BC60}"/>
              </a:ext>
            </a:extLst>
          </p:cNvPr>
          <p:cNvGraphicFramePr>
            <a:graphicFrameLocks noGrp="1"/>
          </p:cNvGraphicFramePr>
          <p:nvPr/>
        </p:nvGraphicFramePr>
        <p:xfrm>
          <a:off x="626854" y="1983790"/>
          <a:ext cx="11031747" cy="4158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4046">
                  <a:extLst>
                    <a:ext uri="{9D8B030D-6E8A-4147-A177-3AD203B41FA5}">
                      <a16:colId xmlns:a16="http://schemas.microsoft.com/office/drawing/2014/main" xmlns="" val="1412493083"/>
                    </a:ext>
                  </a:extLst>
                </a:gridCol>
                <a:gridCol w="4521200">
                  <a:extLst>
                    <a:ext uri="{9D8B030D-6E8A-4147-A177-3AD203B41FA5}">
                      <a16:colId xmlns:a16="http://schemas.microsoft.com/office/drawing/2014/main" xmlns="" val="104550501"/>
                    </a:ext>
                  </a:extLst>
                </a:gridCol>
                <a:gridCol w="2476501">
                  <a:extLst>
                    <a:ext uri="{9D8B030D-6E8A-4147-A177-3AD203B41FA5}">
                      <a16:colId xmlns:a16="http://schemas.microsoft.com/office/drawing/2014/main" xmlns="" val="1229262270"/>
                    </a:ext>
                  </a:extLst>
                </a:gridCol>
              </a:tblGrid>
              <a:tr h="48001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 CỤC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54475170"/>
                  </a:ext>
                </a:extLst>
              </a:tr>
              <a:tr h="51518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endParaRPr lang="en-US" sz="2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 </a:t>
                      </a:r>
                      <a:r>
                        <a:rPr lang="en-US" sz="2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endParaRPr lang="en-US" sz="2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endParaRPr lang="en-US" sz="2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09928457"/>
                  </a:ext>
                </a:extLst>
              </a:tr>
              <a:tr h="972959"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77808423"/>
                  </a:ext>
                </a:extLst>
              </a:tr>
              <a:tr h="1216958"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68128051"/>
                  </a:ext>
                </a:extLst>
              </a:tr>
              <a:tr h="972959"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15464166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DC550AF-B6EF-222B-7E87-920E31C22D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188199" y="3651267"/>
            <a:ext cx="5122657" cy="32067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2E45ADE-F526-0BD3-0D6D-7779C763D5BD}"/>
              </a:ext>
            </a:extLst>
          </p:cNvPr>
          <p:cNvSpPr txBox="1"/>
          <p:nvPr/>
        </p:nvSpPr>
        <p:spPr>
          <a:xfrm>
            <a:off x="626854" y="3109828"/>
            <a:ext cx="381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i="0" dirty="0">
                <a:solidFill>
                  <a:srgbClr val="2E5A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 1</a:t>
            </a:r>
            <a:r>
              <a:rPr lang="vi-VN" sz="2400" b="0" i="0" dirty="0">
                <a:solidFill>
                  <a:srgbClr val="2E5A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0" i="0" dirty="0">
              <a:solidFill>
                <a:srgbClr val="2E5A4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(“Học vấn …Thế giới mới”)</a:t>
            </a:r>
            <a:endParaRPr lang="en-US" sz="2400" b="0" i="0" dirty="0">
              <a:solidFill>
                <a:srgbClr val="2E5A4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95A19FD-938C-A488-BF0F-149285265A13}"/>
              </a:ext>
            </a:extLst>
          </p:cNvPr>
          <p:cNvSpPr txBox="1"/>
          <p:nvPr/>
        </p:nvSpPr>
        <p:spPr>
          <a:xfrm>
            <a:off x="4681608" y="3223027"/>
            <a:ext cx="46493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Tầm quan trọng của việc đọc sách</a:t>
            </a:r>
            <a:endParaRPr lang="vi-VN" sz="2400" b="0" i="0" dirty="0">
              <a:solidFill>
                <a:srgbClr val="2E5A4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D01F2EB-9731-B4D6-56AD-08A81A4B2393}"/>
              </a:ext>
            </a:extLst>
          </p:cNvPr>
          <p:cNvSpPr txBox="1"/>
          <p:nvPr/>
        </p:nvSpPr>
        <p:spPr>
          <a:xfrm>
            <a:off x="4681608" y="4024849"/>
            <a:ext cx="43294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khó khăn, thiên hướng sai lạc dễ mắc phải của việc đọc sách hiện nay</a:t>
            </a:r>
            <a:endParaRPr lang="vi-VN" sz="2400" b="0" i="0" dirty="0">
              <a:solidFill>
                <a:srgbClr val="2E5A4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7DABF54-EB65-E4CB-CE63-BFE24656F8B6}"/>
              </a:ext>
            </a:extLst>
          </p:cNvPr>
          <p:cNvSpPr txBox="1"/>
          <p:nvPr/>
        </p:nvSpPr>
        <p:spPr>
          <a:xfrm>
            <a:off x="2025253" y="5254633"/>
            <a:ext cx="20561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i="0" dirty="0">
                <a:solidFill>
                  <a:srgbClr val="2E5A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 3</a:t>
            </a:r>
            <a:endParaRPr lang="en-US" sz="2400" dirty="0">
              <a:solidFill>
                <a:srgbClr val="2E5A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b="0" i="0" dirty="0">
                <a:solidFill>
                  <a:srgbClr val="2E5A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(còn lại)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63F2812-9FE3-0C31-C524-7445B7331E41}"/>
              </a:ext>
            </a:extLst>
          </p:cNvPr>
          <p:cNvSpPr txBox="1"/>
          <p:nvPr/>
        </p:nvSpPr>
        <p:spPr>
          <a:xfrm>
            <a:off x="533399" y="4122993"/>
            <a:ext cx="41897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i="0" dirty="0">
                <a:solidFill>
                  <a:srgbClr val="2E5A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 2</a:t>
            </a:r>
            <a:endParaRPr lang="en-US" sz="2400" dirty="0">
              <a:solidFill>
                <a:srgbClr val="2E5A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(Tiếp đến “tiêu hao lực lượng”)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7203347-3C9E-4192-CC81-BAD137EE36C6}"/>
              </a:ext>
            </a:extLst>
          </p:cNvPr>
          <p:cNvSpPr txBox="1"/>
          <p:nvPr/>
        </p:nvSpPr>
        <p:spPr>
          <a:xfrm>
            <a:off x="4841569" y="5452686"/>
            <a:ext cx="43294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Bàn về phương pháp đọc sách</a:t>
            </a:r>
            <a:endParaRPr lang="vi-VN" sz="2400" b="0" i="0" dirty="0">
              <a:solidFill>
                <a:srgbClr val="2E5A4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C78D4AC-8902-83EF-5AB3-9A32E0196DBC}"/>
              </a:ext>
            </a:extLst>
          </p:cNvPr>
          <p:cNvSpPr txBox="1"/>
          <p:nvPr/>
        </p:nvSpPr>
        <p:spPr>
          <a:xfrm>
            <a:off x="9330977" y="3036015"/>
            <a:ext cx="22341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 quan trọng của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vi-VN" sz="24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AE62212-3786-D609-E113-B016A54462A0}"/>
              </a:ext>
            </a:extLst>
          </p:cNvPr>
          <p:cNvSpPr txBox="1"/>
          <p:nvPr/>
        </p:nvSpPr>
        <p:spPr>
          <a:xfrm>
            <a:off x="9241939" y="4185890"/>
            <a:ext cx="22341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vi-VN" sz="24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7D88A9E-C954-ECF2-54B2-F57731DED763}"/>
              </a:ext>
            </a:extLst>
          </p:cNvPr>
          <p:cNvSpPr txBox="1"/>
          <p:nvPr/>
        </p:nvSpPr>
        <p:spPr>
          <a:xfrm>
            <a:off x="9404099" y="5452686"/>
            <a:ext cx="16490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vi-VN" sz="24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52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B06A4EA1-F92D-D1ED-E085-7E1A161F3ED4}"/>
              </a:ext>
            </a:extLst>
          </p:cNvPr>
          <p:cNvSpPr txBox="1"/>
          <p:nvPr/>
        </p:nvSpPr>
        <p:spPr>
          <a:xfrm>
            <a:off x="470842" y="1792985"/>
            <a:ext cx="900100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KHÁM PHÁ VĂN BẢN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LĐ 1: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ầm quan trọng, ý nghĩa cần thiết của việc đọc sách.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LĐ 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 khăn, nguy hại trong việc đọc sách.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LĐ 3: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pháp đọc sách (cách lựa chọn và cách đọc).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 hidden="1">
            <a:extLst>
              <a:ext uri="{FF2B5EF4-FFF2-40B4-BE49-F238E27FC236}">
                <a16:creationId xmlns:a16="http://schemas.microsoft.com/office/drawing/2014/main" xmlns="" id="{6C74819E-98A9-89EB-5133-DC9462F9644F}"/>
              </a:ext>
            </a:extLst>
          </p:cNvPr>
          <p:cNvSpPr txBox="1"/>
          <p:nvPr/>
        </p:nvSpPr>
        <p:spPr>
          <a:xfrm>
            <a:off x="1031291" y="2629139"/>
            <a:ext cx="8721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(VB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)?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Em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011B6C4-FC13-1ECE-4BF6-1BE38C11E59B}"/>
              </a:ext>
            </a:extLst>
          </p:cNvPr>
          <p:cNvSpPr txBox="1"/>
          <p:nvPr/>
        </p:nvSpPr>
        <p:spPr>
          <a:xfrm>
            <a:off x="569934" y="2224297"/>
            <a:ext cx="9983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B</a:t>
            </a:r>
            <a:r>
              <a:rPr lang="vi-VN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 luận về giá trị của sách và cách đọc sách đúng</a:t>
            </a:r>
            <a:endParaRPr lang="en-US" sz="2400" dirty="0">
              <a:solidFill>
                <a:srgbClr val="2E5A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FB8C43D-35F6-7176-161C-EF72AD4A0DD8}"/>
              </a:ext>
            </a:extLst>
          </p:cNvPr>
          <p:cNvSpPr txBox="1"/>
          <p:nvPr/>
        </p:nvSpPr>
        <p:spPr>
          <a:xfrm>
            <a:off x="470842" y="2602588"/>
            <a:ext cx="7539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i="1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Đây</a:t>
            </a:r>
            <a:r>
              <a:rPr lang="en-US" sz="2400" i="1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400" i="1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vấn</a:t>
            </a:r>
            <a:r>
              <a:rPr lang="en-US" sz="2400" i="1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</a:t>
            </a:r>
            <a:r>
              <a:rPr lang="en-US" sz="2400" i="1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rất</a:t>
            </a:r>
            <a:r>
              <a:rPr lang="en-US" sz="2400" i="1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400" i="1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ý </a:t>
            </a:r>
            <a:r>
              <a:rPr lang="en-US" sz="2400" i="1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nghĩa</a:t>
            </a:r>
            <a:r>
              <a:rPr lang="en-US" sz="2400" i="1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2400" i="1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2400" i="1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xã</a:t>
            </a:r>
            <a:r>
              <a:rPr lang="en-US" sz="2400" i="1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hội</a:t>
            </a:r>
            <a:endParaRPr lang="en-US" sz="2400" i="1" dirty="0">
              <a:solidFill>
                <a:srgbClr val="2E5A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5236550-5D83-15F8-E111-E6E2B427B76B}"/>
              </a:ext>
            </a:extLst>
          </p:cNvPr>
          <p:cNvSpPr txBox="1"/>
          <p:nvPr/>
        </p:nvSpPr>
        <p:spPr>
          <a:xfrm>
            <a:off x="470842" y="2980878"/>
            <a:ext cx="10933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vi-VN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đích của người viết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chỉ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vi-VN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mà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xmlns="" id="{52960D1B-EC8C-CD7A-63FE-FB2349873A68}"/>
              </a:ext>
            </a:extLst>
          </p:cNvPr>
          <p:cNvSpPr txBox="1"/>
          <p:nvPr/>
        </p:nvSpPr>
        <p:spPr>
          <a:xfrm>
            <a:off x="900582" y="4040247"/>
            <a:ext cx="87604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Ga-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-xi-a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Mác-két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158C64D-DF64-8574-8901-B0D160D443DB}"/>
              </a:ext>
            </a:extLst>
          </p:cNvPr>
          <p:cNvGrpSpPr/>
          <p:nvPr/>
        </p:nvGrpSpPr>
        <p:grpSpPr>
          <a:xfrm>
            <a:off x="3172460" y="391979"/>
            <a:ext cx="7355840" cy="1176873"/>
            <a:chOff x="3197860" y="341179"/>
            <a:chExt cx="7139543" cy="117687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DB8D8C17-AF2D-4B7A-C669-6C5D6DB43FCD}"/>
                </a:ext>
              </a:extLst>
            </p:cNvPr>
            <p:cNvSpPr txBox="1"/>
            <p:nvPr/>
          </p:nvSpPr>
          <p:spPr>
            <a:xfrm>
              <a:off x="3197860" y="341179"/>
              <a:ext cx="675894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 VỀ ĐỌC SÁCH</a:t>
              </a:r>
            </a:p>
            <a:p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(</a:t>
              </a:r>
              <a:r>
                <a:rPr lang="en-US" sz="3200" b="1" i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Trích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06D0BA16-EA14-1F35-1AF5-6A991E9CA3C5}"/>
                </a:ext>
              </a:extLst>
            </p:cNvPr>
            <p:cNvSpPr txBox="1"/>
            <p:nvPr/>
          </p:nvSpPr>
          <p:spPr>
            <a:xfrm>
              <a:off x="6918960" y="933277"/>
              <a:ext cx="3418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Chu Quang </a:t>
              </a:r>
              <a:r>
                <a:rPr lang="en-US" sz="3200" i="1" dirty="0" err="1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Tiềm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67E7235-F9F2-FDBD-421B-E892B0F8D4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33953" y="2752727"/>
            <a:ext cx="6558047" cy="41052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167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4" grpId="0"/>
      <p:bldP spid="5" grpId="0"/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1" descr="e7d195523061f1c09e9d68d7cf438b91ef959ecb14fc25d26BBA7F7DBC18E55DFF4014AF651F0BF2569D4B6C1DA7F1A4683A481403BD872FC687266AD13265C1DE7C373772FD8728ABDD69ADD03BFF5BE2862BC891DBB79E831677839DA1A1704E8AE592028226C9E918C0B50881C89B77AB8D1B44EF594EC5FCAA7D071964C2C3832D0F3E7F2E7532694B2E8EF2793F"/>
          <p:cNvSpPr txBox="1">
            <a:spLocks noChangeArrowheads="1"/>
          </p:cNvSpPr>
          <p:nvPr/>
        </p:nvSpPr>
        <p:spPr bwMode="auto">
          <a:xfrm>
            <a:off x="747232" y="2770850"/>
            <a:ext cx="2579083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defTabSz="68578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/>
                <a:sym typeface="Calibri" panose="020F0502020204030204" pitchFamily="34" charset="0"/>
              </a:rPr>
              <a:t>20</a:t>
            </a:r>
            <a:r>
              <a:rPr lang="en-US" altLang="zh-CN" sz="2133" b="1" dirty="0">
                <a:solidFill>
                  <a:schemeClr val="bg1"/>
                </a:solidFill>
                <a:latin typeface="Arial" panose="020B0604020202020204"/>
                <a:sym typeface="Calibri" panose="020F0502020204030204" pitchFamily="34" charset="0"/>
              </a:rPr>
              <a:t>%</a:t>
            </a:r>
            <a:endParaRPr lang="en-US" altLang="zh-CN" sz="1067" b="1" dirty="0">
              <a:solidFill>
                <a:schemeClr val="bg1"/>
              </a:solidFill>
              <a:latin typeface="Arial" panose="020B0604020202020204"/>
              <a:sym typeface="Calibri" panose="020F0502020204030204" pitchFamily="34" charset="0"/>
            </a:endParaRPr>
          </a:p>
        </p:txBody>
      </p:sp>
      <p:sp>
        <p:nvSpPr>
          <p:cNvPr id="15" name="文本框 5"/>
          <p:cNvSpPr txBox="1">
            <a:spLocks noChangeArrowheads="1"/>
          </p:cNvSpPr>
          <p:nvPr/>
        </p:nvSpPr>
        <p:spPr bwMode="auto">
          <a:xfrm>
            <a:off x="6096001" y="1626682"/>
            <a:ext cx="4847303" cy="370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SG" altLang="zh-CN" sz="5867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1. </a:t>
            </a:r>
            <a:r>
              <a:rPr lang="en-SG" altLang="zh-CN" sz="5867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Tầm</a:t>
            </a:r>
            <a:r>
              <a:rPr lang="en-SG" altLang="zh-CN" sz="5867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5867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quan</a:t>
            </a:r>
            <a:r>
              <a:rPr lang="en-SG" altLang="zh-CN" sz="5867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5867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trọng</a:t>
            </a:r>
            <a:r>
              <a:rPr lang="en-SG" altLang="zh-CN" sz="5867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5867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SG" altLang="zh-CN" sz="5867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ý </a:t>
            </a:r>
            <a:r>
              <a:rPr lang="en-SG" altLang="zh-CN" sz="5867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nghĩa</a:t>
            </a:r>
            <a:r>
              <a:rPr lang="en-SG" altLang="zh-CN" sz="5867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5867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SG" altLang="zh-CN" sz="5867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5867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việc</a:t>
            </a:r>
            <a:r>
              <a:rPr lang="en-SG" altLang="zh-CN" sz="5867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5867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đọc</a:t>
            </a:r>
            <a:r>
              <a:rPr lang="en-SG" altLang="zh-CN" sz="5867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5867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sách</a:t>
            </a:r>
            <a:endParaRPr lang="zh-CN" altLang="en-US" sz="5867" dirty="0">
              <a:solidFill>
                <a:srgbClr val="2B3649"/>
              </a:solidFill>
              <a:latin typeface="+mj-ea"/>
              <a:ea typeface="+mj-ea"/>
            </a:endParaRPr>
          </a:p>
        </p:txBody>
      </p:sp>
      <p:pic>
        <p:nvPicPr>
          <p:cNvPr id="4" name="图片 5">
            <a:extLst>
              <a:ext uri="{FF2B5EF4-FFF2-40B4-BE49-F238E27FC236}">
                <a16:creationId xmlns:a16="http://schemas.microsoft.com/office/drawing/2014/main" xmlns="" id="{A19BBD2D-83AD-45FA-9676-1006345C0B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659"/>
          <a:stretch/>
        </p:blipFill>
        <p:spPr>
          <a:xfrm>
            <a:off x="935751" y="746313"/>
            <a:ext cx="5581488" cy="52801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C034C5C-3BC0-451B-905F-E479A7791D19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FFFDJ{41F1D325-94E3-489E-99D8-87495C529151}&quot;,&quot;E:\\THƯ VIỆN SỐ 9\\Bài 5_V9_Cánh Diều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5.1 Bàn về NỘP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C6053F-1192-4783-A5F4-5755A75DEB64}:45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3B1935-BF48-40EC-947C-F4B0600E473A}:55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15A079-07CC-4143-93DB-468EF32434F5}:55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C4776A-0D87-448A-8A53-26EEB032F51F}:53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84962A-01EA-4DB5-A4C5-0DBEEAA5EF52}:48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E742A3-891E-40D3-B9E4-4578B8EAA409}:26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3252EE-BAF0-4876-BFB8-EA9CEB07B5AC}:53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404DD7-BECB-4FDC-83AF-74F62E3501A6}:53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BE68CE-9B98-40BC-BA63-4E2FBF56777A}:46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D4BD63-68CB-42A2-8B20-56C470482149}:53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382EBF4-CE0F-4E1C-BBCC-E157C504A8A6}:867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9ADE4B1-15ED-492B-BB72-99E9B544C215}:53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A7A17D-98C9-417E-BD2B-791C0C3CE286}:50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504681-0549-4F3A-95C1-D3388605C73F}:30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F24A73-1A52-49E0-9CF2-ECA43838BEEF}:30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A54ADD-094F-4F37-B042-64794EC1B586}:30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221A68-AD5C-45A0-9D10-21E34A724884}:52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90BE66-7AF4-4AA1-934F-2F836FA6B5D9}:50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A7AEA0-93C1-43E4-A678-80800D72F68C}:44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F1E4CD4-FE9D-4BB8-9AD6-D84B81D92664}:872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9E80D9-978D-4F73-9376-1F5A3E11A862}:30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C9AE95-3182-4C1A-9923-793596928801}:29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247061-6FDD-4C5C-B500-0DBDF2EAC25C}:31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AA3E68-FEF1-41AD-930F-AC4180E2C7A1}:29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2212FE-8F61-46BC-A551-C27C4C4B1C70}:43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B24A92-1D6B-4250-A01D-97090C8C30CE}:54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C869C6-6565-478B-90D2-98D6047F8692}:53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BA11FD-2DDA-46A5-9844-640632EB9BD1}:53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335F02-A03D-435A-BE18-45AFBA410717}:55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A91853-1C5D-44F8-BC7C-A1E745994A61}:30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3F091E-CFE4-42DE-B3AD-26BC8DEBA077}:872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B9D99B6-0E0E-45E4-8A86-5413F0318F85}:30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F117FBD-A9D2-4264-925B-6370D94105A4}:29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221675-4219-4E1D-B904-7566C41C542B}:26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39F042-E8A1-4536-BFAE-743A269F847C}:47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7CD40B7-4AF3-4BC9-8DE4-E4568300F039}:51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A2127B-099A-4B5F-831C-608774B5C2F6}:872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E6ED80-BF4E-43FC-8186-589DB58210E5}:873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3DCEC7-6428-4054-9A7B-7433366A54F5}:872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EB1E3A-216C-4525-BD28-98EAEBFEA778}:872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92868E-954D-4C51-9BBD-78F809F1B949}:873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1459</Words>
  <Application>Microsoft Office PowerPoint</Application>
  <PresentationFormat>Widescreen</PresentationFormat>
  <Paragraphs>202</Paragraphs>
  <Slides>41</Slides>
  <Notes>19</Notes>
  <HiddenSlides>0</HiddenSlides>
  <MMClips>4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9" baseType="lpstr">
      <vt:lpstr>맑은 고딕</vt:lpstr>
      <vt:lpstr>微软雅黑</vt:lpstr>
      <vt:lpstr>#9Slide03 Arima Madurai</vt:lpstr>
      <vt:lpstr>#9Slide03 Arima Madurai Black</vt:lpstr>
      <vt:lpstr>#9Slide05 Atlantika</vt:lpstr>
      <vt:lpstr>Arial</vt:lpstr>
      <vt:lpstr>Calibri</vt:lpstr>
      <vt:lpstr>Calibri Light</vt:lpstr>
      <vt:lpstr>Haettenschweiler</vt:lpstr>
      <vt:lpstr>Open Sans</vt:lpstr>
      <vt:lpstr>Times New Roman</vt:lpstr>
      <vt:lpstr>Wingdings</vt:lpstr>
      <vt:lpstr>方正兰亭黑_GBK</vt:lpstr>
      <vt:lpstr>方正宋刻本秀楷简体</vt:lpstr>
      <vt:lpstr>方正黑体简体</vt:lpstr>
      <vt:lpstr>等线</vt:lpstr>
      <vt:lpstr>等线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5.1 Bàn về NỘP</dc:title>
  <dc:creator>Ha</dc:creator>
  <cp:lastModifiedBy>DELL</cp:lastModifiedBy>
  <cp:revision>4</cp:revision>
  <dcterms:created xsi:type="dcterms:W3CDTF">2024-07-07T02:52:19Z</dcterms:created>
  <dcterms:modified xsi:type="dcterms:W3CDTF">2025-02-06T07:46:53Z</dcterms:modified>
</cp:coreProperties>
</file>