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wav" ContentType="audio/x-wav"/>
  <Default Extension="wdp" ContentType="image/vnd.ms-photo"/>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660" r:id="rId2"/>
    <p:sldMasterId id="2147483672" r:id="rId3"/>
  </p:sldMasterIdLst>
  <p:notesMasterIdLst>
    <p:notesMasterId r:id="rId40"/>
  </p:notesMasterIdLst>
  <p:sldIdLst>
    <p:sldId id="256" r:id="rId4"/>
    <p:sldId id="281" r:id="rId5"/>
    <p:sldId id="275" r:id="rId6"/>
    <p:sldId id="280" r:id="rId7"/>
    <p:sldId id="258" r:id="rId8"/>
    <p:sldId id="264" r:id="rId9"/>
    <p:sldId id="282" r:id="rId10"/>
    <p:sldId id="283" r:id="rId11"/>
    <p:sldId id="284" r:id="rId12"/>
    <p:sldId id="285" r:id="rId13"/>
    <p:sldId id="286" r:id="rId14"/>
    <p:sldId id="265" r:id="rId15"/>
    <p:sldId id="287" r:id="rId16"/>
    <p:sldId id="288" r:id="rId17"/>
    <p:sldId id="289" r:id="rId18"/>
    <p:sldId id="259" r:id="rId19"/>
    <p:sldId id="257" r:id="rId20"/>
    <p:sldId id="290" r:id="rId21"/>
    <p:sldId id="269" r:id="rId22"/>
    <p:sldId id="262" r:id="rId23"/>
    <p:sldId id="263" r:id="rId24"/>
    <p:sldId id="291" r:id="rId25"/>
    <p:sldId id="292" r:id="rId26"/>
    <p:sldId id="293" r:id="rId27"/>
    <p:sldId id="294" r:id="rId28"/>
    <p:sldId id="298" r:id="rId29"/>
    <p:sldId id="296" r:id="rId30"/>
    <p:sldId id="300" r:id="rId31"/>
    <p:sldId id="295" r:id="rId32"/>
    <p:sldId id="301" r:id="rId33"/>
    <p:sldId id="297" r:id="rId34"/>
    <p:sldId id="302" r:id="rId35"/>
    <p:sldId id="272" r:id="rId36"/>
    <p:sldId id="271" r:id="rId37"/>
    <p:sldId id="268" r:id="rId38"/>
    <p:sldId id="273" r:id="rId39"/>
  </p:sldIdLst>
  <p:sldSz cx="18288000" cy="10287000"/>
  <p:notesSz cx="6858000" cy="9144000"/>
  <p:embeddedFontLst>
    <p:embeddedFont>
      <p:font typeface="Calibri Light" panose="020F0302020204030204" pitchFamily="34" charset="0"/>
      <p:regular r:id="rId41"/>
      <p:italic r:id="rId42"/>
    </p:embeddedFont>
    <p:embeddedFont>
      <p:font typeface="Calibri" panose="020F0502020204030204" pitchFamily="34" charset="0"/>
      <p:regular r:id="rId43"/>
      <p:bold r:id="rId44"/>
      <p:italic r:id="rId45"/>
      <p:boldItalic r:id="rId46"/>
    </p:embeddedFont>
    <p:embeddedFont>
      <p:font typeface="Tahoma" panose="020B0604030504040204" pitchFamily="34" charset="0"/>
      <p:regular r:id="rId47"/>
      <p:bold r:id="rId4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23276"/>
    <a:srgbClr val="FBC391"/>
    <a:srgbClr val="C3CBF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autoAdjust="0"/>
    <p:restoredTop sz="79533" autoAdjust="0"/>
  </p:normalViewPr>
  <p:slideViewPr>
    <p:cSldViewPr>
      <p:cViewPr varScale="1">
        <p:scale>
          <a:sx n="47" d="100"/>
          <a:sy n="47" d="100"/>
        </p:scale>
        <p:origin x="1138" y="43"/>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0.xml"/><Relationship Id="rId18" Type="http://schemas.openxmlformats.org/officeDocument/2006/relationships/slide" Target="slides/slide15.xml"/><Relationship Id="rId26" Type="http://schemas.openxmlformats.org/officeDocument/2006/relationships/slide" Target="slides/slide23.xml"/><Relationship Id="rId39" Type="http://schemas.openxmlformats.org/officeDocument/2006/relationships/slide" Target="slides/slide36.xml"/><Relationship Id="rId21" Type="http://schemas.openxmlformats.org/officeDocument/2006/relationships/slide" Target="slides/slide18.xml"/><Relationship Id="rId34" Type="http://schemas.openxmlformats.org/officeDocument/2006/relationships/slide" Target="slides/slide31.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viewProps" Target="viewProps.xml"/><Relationship Id="rId7" Type="http://schemas.openxmlformats.org/officeDocument/2006/relationships/slide" Target="slides/slide4.xml"/><Relationship Id="rId2" Type="http://schemas.openxmlformats.org/officeDocument/2006/relationships/slideMaster" Target="slideMasters/slideMaster2.xml"/><Relationship Id="rId16" Type="http://schemas.openxmlformats.org/officeDocument/2006/relationships/slide" Target="slides/slide13.xml"/><Relationship Id="rId29" Type="http://schemas.openxmlformats.org/officeDocument/2006/relationships/slide" Target="slides/slide26.xml"/><Relationship Id="rId11" Type="http://schemas.openxmlformats.org/officeDocument/2006/relationships/slide" Target="slides/slide8.xml"/><Relationship Id="rId24" Type="http://schemas.openxmlformats.org/officeDocument/2006/relationships/slide" Target="slides/slide21.xml"/><Relationship Id="rId32" Type="http://schemas.openxmlformats.org/officeDocument/2006/relationships/slide" Target="slides/slide29.xml"/><Relationship Id="rId37" Type="http://schemas.openxmlformats.org/officeDocument/2006/relationships/slide" Target="slides/slide34.xml"/><Relationship Id="rId40" Type="http://schemas.openxmlformats.org/officeDocument/2006/relationships/notesMaster" Target="notesMasters/notesMaster1.xml"/><Relationship Id="rId45" Type="http://schemas.openxmlformats.org/officeDocument/2006/relationships/font" Target="fonts/font5.fntdata"/><Relationship Id="rId5" Type="http://schemas.openxmlformats.org/officeDocument/2006/relationships/slide" Target="slides/slide2.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presProps" Target="presProps.xml"/><Relationship Id="rId10" Type="http://schemas.openxmlformats.org/officeDocument/2006/relationships/slide" Target="slides/slide7.xml"/><Relationship Id="rId19" Type="http://schemas.openxmlformats.org/officeDocument/2006/relationships/slide" Target="slides/slide16.xml"/><Relationship Id="rId31" Type="http://schemas.openxmlformats.org/officeDocument/2006/relationships/slide" Target="slides/slide28.xml"/><Relationship Id="rId44" Type="http://schemas.openxmlformats.org/officeDocument/2006/relationships/font" Target="fonts/font4.fntdata"/><Relationship Id="rId52" Type="http://schemas.openxmlformats.org/officeDocument/2006/relationships/tableStyles" Target="tableStyle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slide" Target="slides/slide19.xml"/><Relationship Id="rId27" Type="http://schemas.openxmlformats.org/officeDocument/2006/relationships/slide" Target="slides/slide24.xml"/><Relationship Id="rId30" Type="http://schemas.openxmlformats.org/officeDocument/2006/relationships/slide" Target="slides/slide27.xml"/><Relationship Id="rId35" Type="http://schemas.openxmlformats.org/officeDocument/2006/relationships/slide" Target="slides/slide32.xml"/><Relationship Id="rId43" Type="http://schemas.openxmlformats.org/officeDocument/2006/relationships/font" Target="fonts/font3.fntdata"/><Relationship Id="rId48" Type="http://schemas.openxmlformats.org/officeDocument/2006/relationships/font" Target="fonts/font8.fntdata"/><Relationship Id="rId8" Type="http://schemas.openxmlformats.org/officeDocument/2006/relationships/slide" Target="slides/slide5.xml"/><Relationship Id="rId51" Type="http://schemas.openxmlformats.org/officeDocument/2006/relationships/theme" Target="theme/theme1.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font" Target="fonts/font6.fntdata"/><Relationship Id="rId20" Type="http://schemas.openxmlformats.org/officeDocument/2006/relationships/slide" Target="slides/slide17.xml"/><Relationship Id="rId41" Type="http://schemas.openxmlformats.org/officeDocument/2006/relationships/font" Target="fonts/font1.fntdata"/><Relationship Id="rId1" Type="http://schemas.openxmlformats.org/officeDocument/2006/relationships/slideMaster" Target="slideMasters/slideMaster1.xml"/><Relationship Id="rId6" Type="http://schemas.openxmlformats.org/officeDocument/2006/relationships/slide" Target="slides/slide3.xml"/></Relationships>
</file>

<file path=ppt/diagrams/colors1.xml><?xml version="1.0" encoding="utf-8"?>
<dgm:colorsDef xmlns:dgm="http://schemas.openxmlformats.org/drawingml/2006/diagram" xmlns:a="http://schemas.openxmlformats.org/drawingml/2006/main" uniqueId="urn:microsoft.com/office/officeart/2005/8/colors/colorful2">
  <dgm:title val=""/>
  <dgm:desc val=""/>
  <dgm:catLst>
    <dgm:cat type="colorful" pri="10200"/>
  </dgm:catLst>
  <dgm:styleLbl name="node0">
    <dgm:fillClrLst meth="repeat">
      <a:schemeClr val="accent1"/>
    </dgm:fillClrLst>
    <dgm:linClrLst meth="repeat">
      <a:schemeClr val="lt1"/>
    </dgm:linClrLst>
    <dgm:effectClrLst/>
    <dgm:txLinClrLst/>
    <dgm:txFillClrLst/>
    <dgm:txEffectClrLst/>
  </dgm:styleLbl>
  <dgm:styleLbl name="node1">
    <dgm:fillClrLst>
      <a:schemeClr val="accent2"/>
      <a:schemeClr val="accent3"/>
    </dgm:fillClrLst>
    <dgm:linClrLst meth="repeat">
      <a:schemeClr val="lt1"/>
    </dgm:linClrLst>
    <dgm:effectClrLst/>
    <dgm:txLinClrLst/>
    <dgm:txFillClrLst/>
    <dgm:txEffectClrLst/>
  </dgm:styleLbl>
  <dgm:styleLbl name="alignNode1">
    <dgm:fillClrLst>
      <a:schemeClr val="accent2"/>
      <a:schemeClr val="accent3"/>
    </dgm:fillClrLst>
    <dgm:linClrLst>
      <a:schemeClr val="accent2"/>
      <a:schemeClr val="accent3"/>
    </dgm:linClrLst>
    <dgm:effectClrLst/>
    <dgm:txLinClrLst/>
    <dgm:txFillClrLst/>
    <dgm:txEffectClrLst/>
  </dgm:styleLbl>
  <dgm:styleLbl name="lnNode1">
    <dgm:fillClrLst>
      <a:schemeClr val="accent2"/>
      <a:schemeClr val="accent3"/>
    </dgm:fillClrLst>
    <dgm:linClrLst meth="repeat">
      <a:schemeClr val="lt1"/>
    </dgm:linClrLst>
    <dgm:effectClrLst/>
    <dgm:txLinClrLst/>
    <dgm:txFillClrLst/>
    <dgm:txEffectClrLst/>
  </dgm:styleLbl>
  <dgm:styleLbl name="vennNode1">
    <dgm:fillClrLst>
      <a:schemeClr val="accent2">
        <a:alpha val="50000"/>
      </a:schemeClr>
      <a:schemeClr val="accent3">
        <a:alpha val="50000"/>
      </a:schemeClr>
    </dgm:fillClrLst>
    <dgm:linClrLst meth="repeat">
      <a:schemeClr val="lt1"/>
    </dgm:linClrLst>
    <dgm:effectClrLst/>
    <dgm:txLinClrLst/>
    <dgm:txFillClrLst/>
    <dgm:txEffectClrLst/>
  </dgm:styleLbl>
  <dgm:styleLbl name="node2">
    <dgm:fillClrLst>
      <a:schemeClr val="accent3"/>
    </dgm:fillClrLst>
    <dgm:linClrLst meth="repeat">
      <a:schemeClr val="lt1"/>
    </dgm:linClrLst>
    <dgm:effectClrLst/>
    <dgm:txLinClrLst/>
    <dgm:txFillClrLst/>
    <dgm:txEffectClrLst/>
  </dgm:styleLbl>
  <dgm:styleLbl name="node3">
    <dgm:fillClrLst>
      <a:schemeClr val="accent4"/>
    </dgm:fillClrLst>
    <dgm:linClrLst meth="repeat">
      <a:schemeClr val="lt1"/>
    </dgm:linClrLst>
    <dgm:effectClrLst/>
    <dgm:txLinClrLst/>
    <dgm:txFillClrLst/>
    <dgm:txEffectClrLst/>
  </dgm:styleLbl>
  <dgm:styleLbl name="node4">
    <dgm:fillClrLst>
      <a:schemeClr val="accent5"/>
    </dgm:fillClrLst>
    <dgm:linClrLst meth="repeat">
      <a:schemeClr val="lt1"/>
    </dgm:linClrLst>
    <dgm:effectClrLst/>
    <dgm:txLinClrLst/>
    <dgm:txFillClrLst/>
    <dgm:txEffectClrLst/>
  </dgm:styleLbl>
  <dgm:styleLbl name="fgImgPlace1">
    <dgm:fillClrLst>
      <a:schemeClr val="accent2">
        <a:tint val="50000"/>
      </a:schemeClr>
      <a:schemeClr val="accent3">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2">
        <a:tint val="50000"/>
      </a:schemeClr>
      <a:schemeClr val="accent3">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2"/>
      <a:schemeClr val="accent3"/>
    </dgm:fillClrLst>
    <dgm:linClrLst meth="repeat">
      <a:schemeClr val="lt1"/>
    </dgm:linClrLst>
    <dgm:effectClrLst/>
    <dgm:txLinClrLst/>
    <dgm:txFillClrLst/>
    <dgm:txEffectClrLst/>
  </dgm:styleLbl>
  <dgm:styleLbl name="fgSibTrans2D1">
    <dgm:fillClrLst>
      <a:schemeClr val="accent2"/>
      <a:schemeClr val="accent3"/>
    </dgm:fillClrLst>
    <dgm:linClrLst meth="repeat">
      <a:schemeClr val="lt1"/>
    </dgm:linClrLst>
    <dgm:effectClrLst/>
    <dgm:txLinClrLst/>
    <dgm:txFillClrLst meth="repeat">
      <a:schemeClr val="lt1"/>
    </dgm:txFillClrLst>
    <dgm:txEffectClrLst/>
  </dgm:styleLbl>
  <dgm:styleLbl name="bgSibTrans2D1">
    <dgm:fillClrLst>
      <a:schemeClr val="accent2"/>
      <a:schemeClr val="accent3"/>
    </dgm:fillClrLst>
    <dgm:linClrLst meth="repeat">
      <a:schemeClr val="lt1"/>
    </dgm:linClrLst>
    <dgm:effectClrLst/>
    <dgm:txLinClrLst/>
    <dgm:txFillClrLst meth="repeat">
      <a:schemeClr val="lt1"/>
    </dgm:txFillClrLst>
    <dgm:txEffectClrLst/>
  </dgm:styleLbl>
  <dgm:styleLbl name="sibTrans1D1">
    <dgm:fillClrLst/>
    <dgm:linClrLst>
      <a:schemeClr val="accent2"/>
      <a:schemeClr val="accent3"/>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2"/>
    </dgm:fillClrLst>
    <dgm:linClrLst meth="repeat">
      <a:schemeClr val="lt1">
        <a:shade val="80000"/>
      </a:schemeClr>
    </dgm:linClrLst>
    <dgm:effectClrLst/>
    <dgm:txLinClrLst/>
    <dgm:txFillClrLst/>
    <dgm:txEffectClrLst/>
  </dgm:styleLbl>
  <dgm:styleLbl name="asst1">
    <dgm:fillClrLst meth="repeat">
      <a:schemeClr val="accent3"/>
    </dgm:fillClrLst>
    <dgm:linClrLst meth="repeat">
      <a:schemeClr val="lt1">
        <a:shade val="80000"/>
      </a:schemeClr>
    </dgm:linClrLst>
    <dgm:effectClrLst/>
    <dgm:txLinClrLst/>
    <dgm:txFillClrLst/>
    <dgm:txEffectClrLst/>
  </dgm:styleLbl>
  <dgm:styleLbl name="asst2">
    <dgm:fillClrLst>
      <a:schemeClr val="accent4"/>
    </dgm:fillClrLst>
    <dgm:linClrLst meth="repeat">
      <a:schemeClr val="lt1"/>
    </dgm:linClrLst>
    <dgm:effectClrLst/>
    <dgm:txLinClrLst/>
    <dgm:txFillClrLst/>
    <dgm:txEffectClrLst/>
  </dgm:styleLbl>
  <dgm:styleLbl name="asst3">
    <dgm:fillClrLst>
      <a:schemeClr val="accent5"/>
    </dgm:fillClrLst>
    <dgm:linClrLst meth="repeat">
      <a:schemeClr val="lt1"/>
    </dgm:linClrLst>
    <dgm:effectClrLst/>
    <dgm:txLinClrLst/>
    <dgm:txFillClrLst/>
    <dgm:txEffectClrLst/>
  </dgm:styleLbl>
  <dgm:styleLbl name="asst4">
    <dgm:fillClrLst>
      <a:schemeClr val="accent6"/>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2"/>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3"/>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4"/>
    </dgm:linClrLst>
    <dgm:effectClrLst/>
    <dgm:txLinClrLst/>
    <dgm:txFillClrLst meth="repeat">
      <a:schemeClr val="tx1"/>
    </dgm:txFillClrLst>
    <dgm:txEffectClrLst/>
  </dgm:styleLbl>
  <dgm:styleLbl name="parChTrans1D4">
    <dgm:fillClrLst meth="repeat">
      <a:schemeClr val="accent2">
        <a:tint val="50000"/>
      </a:schemeClr>
    </dgm:fillClrLst>
    <dgm:linClrLst meth="repeat">
      <a:schemeClr val="accent5"/>
    </dgm:linClrLst>
    <dgm:effectClrLst/>
    <dgm:txLinClrLst/>
    <dgm:txFillClrLst meth="repeat">
      <a:schemeClr val="tx1"/>
    </dgm:txFillClrLst>
    <dgm:txEffectClrLst/>
  </dgm:styleLbl>
  <dgm:styleLbl name="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conF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align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2"/>
      <a:schemeClr val="accent3"/>
    </dgm:linClrLst>
    <dgm:effectClrLst/>
    <dgm:txLinClrLst/>
    <dgm:txFillClrLst meth="repeat">
      <a:schemeClr val="dk1"/>
    </dgm:txFillClrLst>
    <dgm:txEffectClrLst/>
  </dgm:styleLbl>
  <dgm:styleLbl name="solidFgAcc1">
    <dgm:fillClrLst meth="repeat">
      <a:schemeClr val="lt1"/>
    </dgm:fillClrLst>
    <dgm:linClrLst>
      <a:schemeClr val="accent2"/>
      <a:schemeClr val="accent3"/>
    </dgm:linClrLst>
    <dgm:effectClrLst/>
    <dgm:txLinClrLst/>
    <dgm:txFillClrLst meth="repeat">
      <a:schemeClr val="dk1"/>
    </dgm:txFillClrLst>
    <dgm:txEffectClrLst/>
  </dgm:styleLbl>
  <dgm:styleLbl name="solidAlignAcc1">
    <dgm:fillClrLst meth="repeat">
      <a:schemeClr val="lt1"/>
    </dgm:fillClrLst>
    <dgm:linClrLst>
      <a:schemeClr val="accent2"/>
      <a:schemeClr val="accent3"/>
    </dgm:linClrLst>
    <dgm:effectClrLst/>
    <dgm:txLinClrLst/>
    <dgm:txFillClrLst meth="repeat">
      <a:schemeClr val="dk1"/>
    </dgm:txFillClrLst>
    <dgm:txEffectClrLst/>
  </dgm:styleLbl>
  <dgm:styleLbl name="solidBgAcc1">
    <dgm:fillClrLst meth="repeat">
      <a:schemeClr val="lt1"/>
    </dgm:fillClrLst>
    <dgm:linClrLst>
      <a:schemeClr val="accent2"/>
      <a:schemeClr val="accent3"/>
    </dgm:linClrLst>
    <dgm:effectClrLst/>
    <dgm:txLinClrLst/>
    <dgm:txFillClrLst meth="repeat">
      <a:schemeClr val="dk1"/>
    </dgm:txFillClrLst>
    <dgm:txEffectClrLst/>
  </dgm:styleLbl>
  <dgm:styleLbl name="f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align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bgAccFollowNode1">
    <dgm:fillClrLst>
      <a:schemeClr val="accent2">
        <a:tint val="40000"/>
        <a:alpha val="90000"/>
      </a:schemeClr>
      <a:schemeClr val="accent3">
        <a:tint val="40000"/>
        <a:alpha val="90000"/>
      </a:schemeClr>
    </dgm:fillClrLst>
    <dgm:linClrLst>
      <a:schemeClr val="accent2">
        <a:tint val="40000"/>
        <a:alpha val="90000"/>
      </a:schemeClr>
      <a:schemeClr val="accent3">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3"/>
    </dgm:linClrLst>
    <dgm:effectClrLst/>
    <dgm:txLinClrLst/>
    <dgm:txFillClrLst meth="repeat">
      <a:schemeClr val="dk1"/>
    </dgm:txFillClrLst>
    <dgm:txEffectClrLst/>
  </dgm:styleLbl>
  <dgm:styleLbl name="fgAcc3">
    <dgm:fillClrLst meth="repeat">
      <a:schemeClr val="lt1">
        <a:alpha val="90000"/>
      </a:schemeClr>
    </dgm:fillClrLst>
    <dgm:linClrLst>
      <a:schemeClr val="accent4"/>
    </dgm:linClrLst>
    <dgm:effectClrLst/>
    <dgm:txLinClrLst/>
    <dgm:txFillClrLst meth="repeat">
      <a:schemeClr val="dk1"/>
    </dgm:txFillClrLst>
    <dgm:txEffectClrLst/>
  </dgm:styleLbl>
  <dgm:styleLbl name="fgAcc4">
    <dgm:fillClrLst meth="repeat">
      <a:schemeClr val="lt1">
        <a:alpha val="90000"/>
      </a:schemeClr>
    </dgm:fillClrLst>
    <dgm:linClrLst>
      <a:schemeClr val="accent5"/>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colorful5">
  <dgm:title val=""/>
  <dgm:desc val=""/>
  <dgm:catLst>
    <dgm:cat type="colorful" pri="10500"/>
  </dgm:catLst>
  <dgm:styleLbl name="node0">
    <dgm:fillClrLst meth="repeat">
      <a:schemeClr val="accent4"/>
    </dgm:fillClrLst>
    <dgm:linClrLst meth="repeat">
      <a:schemeClr val="lt1"/>
    </dgm:linClrLst>
    <dgm:effectClrLst/>
    <dgm:txLinClrLst/>
    <dgm:txFillClrLst/>
    <dgm:txEffectClrLst/>
  </dgm:styleLbl>
  <dgm:styleLbl name="node1">
    <dgm:fillClrLst>
      <a:schemeClr val="accent5"/>
      <a:schemeClr val="accent6"/>
    </dgm:fillClrLst>
    <dgm:linClrLst meth="repeat">
      <a:schemeClr val="lt1"/>
    </dgm:linClrLst>
    <dgm:effectClrLst/>
    <dgm:txLinClrLst/>
    <dgm:txFillClrLst/>
    <dgm:txEffectClrLst/>
  </dgm:styleLbl>
  <dgm:styleLbl name="alignNode1">
    <dgm:fillClrLst>
      <a:schemeClr val="accent5"/>
      <a:schemeClr val="accent6"/>
    </dgm:fillClrLst>
    <dgm:linClrLst>
      <a:schemeClr val="accent5"/>
      <a:schemeClr val="accent6"/>
    </dgm:linClrLst>
    <dgm:effectClrLst/>
    <dgm:txLinClrLst/>
    <dgm:txFillClrLst/>
    <dgm:txEffectClrLst/>
  </dgm:styleLbl>
  <dgm:styleLbl name="lnNode1">
    <dgm:fillClrLst>
      <a:schemeClr val="accent5"/>
      <a:schemeClr val="accent6"/>
    </dgm:fillClrLst>
    <dgm:linClrLst meth="repeat">
      <a:schemeClr val="lt1"/>
    </dgm:linClrLst>
    <dgm:effectClrLst/>
    <dgm:txLinClrLst/>
    <dgm:txFillClrLst/>
    <dgm:txEffectClrLst/>
  </dgm:styleLbl>
  <dgm:styleLbl name="vennNode1">
    <dgm:fillClrLst>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6"/>
    </dgm:fillClrLst>
    <dgm:linClrLst meth="repeat">
      <a:schemeClr val="lt1"/>
    </dgm:linClrLst>
    <dgm:effectClrLst/>
    <dgm:txLinClrLst/>
    <dgm:txFillClrLst/>
    <dgm:txEffectClrLst/>
  </dgm:styleLbl>
  <dgm:styleLbl name="node3">
    <dgm:fillClrLst>
      <a:schemeClr val="accent1"/>
    </dgm:fillClrLst>
    <dgm:linClrLst meth="repeat">
      <a:schemeClr val="lt1"/>
    </dgm:linClrLst>
    <dgm:effectClrLst/>
    <dgm:txLinClrLst/>
    <dgm:txFillClrLst/>
    <dgm:txEffectClrLst/>
  </dgm:styleLbl>
  <dgm:styleLbl name="node4">
    <dgm:fillClrLst>
      <a:schemeClr val="accent2"/>
    </dgm:fillClrLst>
    <dgm:linClrLst meth="repeat">
      <a:schemeClr val="lt1"/>
    </dgm:linClrLst>
    <dgm:effectClrLst/>
    <dgm:txLinClrLst/>
    <dgm:txFillClrLst/>
    <dgm:txEffectClrLst/>
  </dgm:styleLbl>
  <dgm:styleLbl name="fgImgPlace1">
    <dgm:fillClrLst>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5">
        <a:tint val="50000"/>
      </a:schemeClr>
      <a:schemeClr val="accent6">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5"/>
      <a:schemeClr val="accent6"/>
    </dgm:fillClrLst>
    <dgm:linClrLst meth="repeat">
      <a:schemeClr val="lt1"/>
    </dgm:linClrLst>
    <dgm:effectClrLst/>
    <dgm:txLinClrLst/>
    <dgm:txFillClrLst/>
    <dgm:txEffectClrLst/>
  </dgm:styleLbl>
  <dgm:styleLbl name="fgSibTrans2D1">
    <dgm:fillClrLst>
      <a:schemeClr val="accent5"/>
      <a:schemeClr val="accent6"/>
    </dgm:fillClrLst>
    <dgm:linClrLst meth="repeat">
      <a:schemeClr val="lt1"/>
    </dgm:linClrLst>
    <dgm:effectClrLst/>
    <dgm:txLinClrLst/>
    <dgm:txFillClrLst meth="repeat">
      <a:schemeClr val="lt1"/>
    </dgm:txFillClrLst>
    <dgm:txEffectClrLst/>
  </dgm:styleLbl>
  <dgm:styleLbl name="bgSibTrans2D1">
    <dgm:fillClrLst>
      <a:schemeClr val="accent5"/>
      <a:schemeClr val="accent6"/>
    </dgm:fillClrLst>
    <dgm:linClrLst meth="repeat">
      <a:schemeClr val="lt1"/>
    </dgm:linClrLst>
    <dgm:effectClrLst/>
    <dgm:txLinClrLst/>
    <dgm:txFillClrLst meth="repeat">
      <a:schemeClr val="lt1"/>
    </dgm:txFillClrLst>
    <dgm:txEffectClrLst/>
  </dgm:styleLbl>
  <dgm:styleLbl name="sibTrans1D1">
    <dgm:fillClrLst/>
    <dgm:linClrLst>
      <a:schemeClr val="accent5"/>
      <a:schemeClr val="accent6"/>
    </dgm:linClrLst>
    <dgm:effectClrLst/>
    <dgm:txLinClrLst/>
    <dgm:txFillClrLst meth="repeat">
      <a:schemeClr val="tx1"/>
    </dgm:txFillClrLst>
    <dgm:txEffectClrLst/>
  </dgm:styleLbl>
  <dgm:styleLbl name="callout">
    <dgm:fillClrLst meth="repeat">
      <a:schemeClr val="accent5"/>
    </dgm:fillClrLst>
    <dgm:linClrLst meth="repeat">
      <a:schemeClr val="accent5">
        <a:tint val="50000"/>
      </a:schemeClr>
    </dgm:linClrLst>
    <dgm:effectClrLst/>
    <dgm:txLinClrLst/>
    <dgm:txFillClrLst meth="repeat">
      <a:schemeClr val="tx1"/>
    </dgm:txFillClrLst>
    <dgm:txEffectClrLst/>
  </dgm:styleLbl>
  <dgm:styleLbl name="asst0">
    <dgm:fillClrLst meth="repeat">
      <a:schemeClr val="accent5"/>
    </dgm:fillClrLst>
    <dgm:linClrLst meth="repeat">
      <a:schemeClr val="lt1">
        <a:shade val="80000"/>
      </a:schemeClr>
    </dgm:linClrLst>
    <dgm:effectClrLst/>
    <dgm:txLinClrLst/>
    <dgm:txFillClrLst/>
    <dgm:txEffectClrLst/>
  </dgm:styleLbl>
  <dgm:styleLbl name="asst1">
    <dgm:fillClrLst meth="repeat">
      <a:schemeClr val="accent6"/>
    </dgm:fillClrLst>
    <dgm:linClrLst meth="repeat">
      <a:schemeClr val="lt1">
        <a:shade val="80000"/>
      </a:schemeClr>
    </dgm:linClrLst>
    <dgm:effectClrLst/>
    <dgm:txLinClrLst/>
    <dgm:txFillClrLst/>
    <dgm:txEffectClrLst/>
  </dgm:styleLbl>
  <dgm:styleLbl name="asst2">
    <dgm:fillClrLst>
      <a:schemeClr val="accent1"/>
    </dgm:fillClrLst>
    <dgm:linClrLst meth="repeat">
      <a:schemeClr val="lt1"/>
    </dgm:linClrLst>
    <dgm:effectClrLst/>
    <dgm:txLinClrLst/>
    <dgm:txFillClrLst/>
    <dgm:txEffectClrLst/>
  </dgm:styleLbl>
  <dgm:styleLbl name="asst3">
    <dgm:fillClrLst>
      <a:schemeClr val="accent2"/>
    </dgm:fillClrLst>
    <dgm:linClrLst meth="repeat">
      <a:schemeClr val="lt1"/>
    </dgm:linClrLst>
    <dgm:effectClrLst/>
    <dgm:txLinClrLst/>
    <dgm:txFillClrLst/>
    <dgm:txEffectClrLst/>
  </dgm:styleLbl>
  <dgm:styleLbl name="asst4">
    <dgm:fillClrLst>
      <a:schemeClr val="accent3"/>
    </dgm:fillClrLst>
    <dgm:linClrLst meth="repeat">
      <a:schemeClr val="lt1"/>
    </dgm:linClrLst>
    <dgm:effectClrLst/>
    <dgm:txLinClrLst/>
    <dgm:txFillClrLst/>
    <dgm:txEffectClrLst/>
  </dgm:styleLbl>
  <dgm:styleLbl name="parChTrans2D1">
    <dgm:fillClrLst meth="repeat">
      <a:schemeClr val="accent5"/>
    </dgm:fillClrLst>
    <dgm:linClrLst meth="repeat">
      <a:schemeClr val="lt1"/>
    </dgm:linClrLst>
    <dgm:effectClrLst/>
    <dgm:txLinClrLst/>
    <dgm:txFillClrLst meth="repeat">
      <a:schemeClr val="lt1"/>
    </dgm:txFillClrLst>
    <dgm:txEffectClrLst/>
  </dgm:styleLbl>
  <dgm:styleLbl name="parChTrans2D2">
    <dgm:fillClrLst meth="repeat">
      <a:schemeClr val="accent6"/>
    </dgm:fillClrLst>
    <dgm:linClrLst meth="repeat">
      <a:schemeClr val="lt1"/>
    </dgm:linClrLst>
    <dgm:effectClrLst/>
    <dgm:txLinClrLst/>
    <dgm:txFillClrLst/>
    <dgm:txEffectClrLst/>
  </dgm:styleLbl>
  <dgm:styleLbl name="parChTrans2D3">
    <dgm:fillClrLst meth="repeat">
      <a:schemeClr val="accent6"/>
    </dgm:fillClrLst>
    <dgm:linClrLst meth="repeat">
      <a:schemeClr val="lt1"/>
    </dgm:linClrLst>
    <dgm:effectClrLst/>
    <dgm:txLinClrLst/>
    <dgm:txFillClrLst/>
    <dgm:txEffectClrLst/>
  </dgm:styleLbl>
  <dgm:styleLbl name="parChTrans2D4">
    <dgm:fillClrLst meth="repeat">
      <a:schemeClr val="accent1"/>
    </dgm:fillClrLst>
    <dgm:linClrLst meth="repeat">
      <a:schemeClr val="lt1"/>
    </dgm:linClrLst>
    <dgm:effectClrLst/>
    <dgm:txLinClrLst/>
    <dgm:txFillClrLst meth="repeat">
      <a:schemeClr val="lt1"/>
    </dgm:txFillClrLst>
    <dgm:txEffectClrLst/>
  </dgm:styleLbl>
  <dgm:styleLbl name="parChTrans1D1">
    <dgm:fillClrLst meth="repeat">
      <a:schemeClr val="accent5"/>
    </dgm:fillClrLst>
    <dgm:linClrLst meth="repeat">
      <a:schemeClr val="accent5"/>
    </dgm:linClrLst>
    <dgm:effectClrLst/>
    <dgm:txLinClrLst/>
    <dgm:txFillClrLst meth="repeat">
      <a:schemeClr val="tx1"/>
    </dgm:txFillClrLst>
    <dgm:txEffectClrLst/>
  </dgm:styleLbl>
  <dgm:styleLbl name="parChTrans1D2">
    <dgm:fillClrLst meth="repeat">
      <a:schemeClr val="accent6">
        <a:tint val="90000"/>
      </a:schemeClr>
    </dgm:fillClrLst>
    <dgm:linClrLst meth="repeat">
      <a:schemeClr val="accent6"/>
    </dgm:linClrLst>
    <dgm:effectClrLst/>
    <dgm:txLinClrLst/>
    <dgm:txFillClrLst meth="repeat">
      <a:schemeClr val="tx1"/>
    </dgm:txFillClrLst>
    <dgm:txEffectClrLst/>
  </dgm:styleLbl>
  <dgm:styleLbl name="parChTrans1D3">
    <dgm:fillClrLst meth="repeat">
      <a:schemeClr val="accent6">
        <a:tint val="70000"/>
      </a:schemeClr>
    </dgm:fillClrLst>
    <dgm:linClrLst meth="repeat">
      <a:schemeClr val="accent1"/>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2"/>
    </dgm:linClrLst>
    <dgm:effectClrLst/>
    <dgm:txLinClrLst/>
    <dgm:txFillClrLst meth="repeat">
      <a:schemeClr val="tx1"/>
    </dgm:txFillClrLst>
    <dgm:txEffectClrLst/>
  </dgm:styleLbl>
  <dgm:styleLbl name="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5"/>
    </dgm:linClrLst>
    <dgm:effectClrLst/>
    <dgm:txLinClrLst/>
    <dgm:txFillClrLst meth="repeat">
      <a:schemeClr val="dk1"/>
    </dgm:txFillClrLst>
    <dgm:txEffectClrLst/>
  </dgm:styleLbl>
  <dgm:styleLbl name="bgAcc1">
    <dgm:fillClrLst meth="repeat">
      <a:schemeClr val="lt1">
        <a:alpha val="90000"/>
      </a:schemeClr>
    </dgm:fillClrLst>
    <dgm:linClrLst>
      <a:schemeClr val="accent5"/>
      <a:schemeClr val="accent6"/>
    </dgm:linClrLst>
    <dgm:effectClrLst/>
    <dgm:txLinClrLst/>
    <dgm:txFillClrLst meth="repeat">
      <a:schemeClr val="dk1"/>
    </dgm:txFillClrLst>
    <dgm:txEffectClrLst/>
  </dgm:styleLbl>
  <dgm:styleLbl name="solidFgAcc1">
    <dgm:fillClrLst meth="repeat">
      <a:schemeClr val="lt1"/>
    </dgm:fillClrLst>
    <dgm:linClrLst>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a:schemeClr val="accent5"/>
      <a:schemeClr val="accent6"/>
    </dgm:linClrLst>
    <dgm:effectClrLst/>
    <dgm:txLinClrLst/>
    <dgm:txFillClrLst meth="repeat">
      <a:schemeClr val="dk1"/>
    </dgm:txFillClrLst>
    <dgm:txEffectClrLst/>
  </dgm:styleLbl>
  <dgm:styleLbl name="solidBgAcc1">
    <dgm:fillClrLst meth="repeat">
      <a:schemeClr val="lt1"/>
    </dgm:fillClrLst>
    <dgm:linClrLst>
      <a:schemeClr val="accent5"/>
      <a:schemeClr val="accent6"/>
    </dgm:linClrLst>
    <dgm:effectClrLst/>
    <dgm:txLinClrLst/>
    <dgm:txFillClrLst meth="repeat">
      <a:schemeClr val="dk1"/>
    </dgm:txFillClrLst>
    <dgm:txEffectClrLst/>
  </dgm:styleLbl>
  <dgm:styleLbl name="fgAccFollowNode1">
    <dgm:fillClrLst>
      <a:schemeClr val="accent5">
        <a:tint val="40000"/>
        <a:alpha val="90000"/>
      </a:schemeClr>
      <a:schemeClr val="accent6">
        <a:tint val="40000"/>
        <a:alpha val="90000"/>
      </a:schemeClr>
    </dgm:fillClrLst>
    <dgm:linClrLst>
      <a:schemeClr val="accent5">
        <a:tint val="40000"/>
        <a:alpha val="90000"/>
      </a:schemeClr>
      <a:schemeClr val="accent5">
        <a:tint val="40000"/>
        <a:alpha val="90000"/>
      </a:schemeClr>
    </dgm:linClrLst>
    <dgm:effectClrLst/>
    <dgm:txLinClrLst/>
    <dgm:txFillClrLst meth="repeat">
      <a:schemeClr val="dk1"/>
    </dgm:txFillClrLst>
    <dgm:txEffectClrLst/>
  </dgm:styleLbl>
  <dgm:styleLbl name="align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a:schemeClr val="accent5">
        <a:tint val="40000"/>
        <a:alpha val="90000"/>
      </a:schemeClr>
      <a:schemeClr val="accent6">
        <a:tint val="40000"/>
        <a:alpha val="90000"/>
      </a:schemeClr>
    </dgm:fillClrLst>
    <dgm:linClrLst>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4"/>
    </dgm:linClrLst>
    <dgm:effectClrLst/>
    <dgm:txLinClrLst/>
    <dgm:txFillClrLst meth="repeat">
      <a:schemeClr val="dk1"/>
    </dgm:txFillClrLst>
    <dgm:txEffectClrLst/>
  </dgm:styleLbl>
  <dgm:styleLbl name="fgAcc2">
    <dgm:fillClrLst meth="repeat">
      <a:schemeClr val="lt1">
        <a:alpha val="90000"/>
      </a:schemeClr>
    </dgm:fillClrLst>
    <dgm:linClrLst>
      <a:schemeClr val="accent6"/>
    </dgm:linClrLst>
    <dgm:effectClrLst/>
    <dgm:txLinClrLst/>
    <dgm:txFillClrLst meth="repeat">
      <a:schemeClr val="dk1"/>
    </dgm:txFillClrLst>
    <dgm:txEffectClrLst/>
  </dgm:styleLbl>
  <dgm:styleLbl name="fgAcc3">
    <dgm:fillClrLst meth="repeat">
      <a:schemeClr val="lt1">
        <a:alpha val="90000"/>
      </a:schemeClr>
    </dgm:fillClrLst>
    <dgm:linClrLst>
      <a:schemeClr val="accent1"/>
    </dgm:linClrLst>
    <dgm:effectClrLst/>
    <dgm:txLinClrLst/>
    <dgm:txFillClrLst meth="repeat">
      <a:schemeClr val="dk1"/>
    </dgm:txFillClrLst>
    <dgm:txEffectClrLst/>
  </dgm:styleLbl>
  <dgm:styleLbl name="fgAcc4">
    <dgm:fillClrLst meth="repeat">
      <a:schemeClr val="lt1">
        <a:alpha val="90000"/>
      </a:schemeClr>
    </dgm:fillClrLst>
    <dgm:linClrLst>
      <a:schemeClr val="accent2"/>
    </dgm:linClrLst>
    <dgm:effectClrLst/>
    <dgm:txLinClrLst/>
    <dgm:txFillClrLst meth="repeat">
      <a:schemeClr val="dk1"/>
    </dgm:txFillClrLst>
    <dgm:txEffectClrLst/>
  </dgm:styleLbl>
  <dgm:styleLbl name="bgShp">
    <dgm:fillClrLst meth="repeat">
      <a:schemeClr val="accent5">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5">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5">
        <a:tint val="50000"/>
        <a:alpha val="40000"/>
      </a:schemeClr>
    </dgm:fillClrLst>
    <dgm:linClrLst meth="repeat">
      <a:schemeClr val="accent5"/>
    </dgm:linClrLst>
    <dgm:effectClrLst/>
    <dgm:txLinClrLst/>
    <dgm:txFillClrLst meth="repeat">
      <a:schemeClr val="lt1"/>
    </dgm:txFillClrLst>
    <dgm:txEffectClrLst/>
  </dgm:styleLbl>
  <dgm:styleLbl name="fgShp">
    <dgm:fillClrLst meth="repeat">
      <a:schemeClr val="accent5">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108DB15B-BB9F-40C2-8635-B0472E8E2817}" type="doc">
      <dgm:prSet loTypeId="urn:microsoft.com/office/officeart/2005/8/layout/vList6" loCatId="list" qsTypeId="urn:microsoft.com/office/officeart/2005/8/quickstyle/3d1" qsCatId="3D" csTypeId="urn:microsoft.com/office/officeart/2005/8/colors/colorful2" csCatId="colorful" phldr="1"/>
      <dgm:spPr/>
      <dgm:t>
        <a:bodyPr/>
        <a:lstStyle/>
        <a:p>
          <a:endParaRPr lang="en-US"/>
        </a:p>
      </dgm:t>
    </dgm:pt>
    <dgm:pt modelId="{9C24C099-AAA4-4AB6-BA08-7BF9AFABE3A7}">
      <dgm:prSet phldrT="[Text]" custT="1"/>
      <dgm:spPr/>
      <dgm:t>
        <a:bodyPr/>
        <a:lstStyle/>
        <a:p>
          <a:r>
            <a:rPr lang="en-US" sz="4200" b="1" smtClean="0">
              <a:latin typeface="Arial" panose="020B0604020202020204" pitchFamily="34" charset="0"/>
              <a:cs typeface="Arial" panose="020B0604020202020204" pitchFamily="34" charset="0"/>
            </a:rPr>
            <a:t>Sự biến đổi vật lí</a:t>
          </a:r>
          <a:endParaRPr lang="en-US" sz="4200" b="1" dirty="0">
            <a:latin typeface="Arial" panose="020B0604020202020204" pitchFamily="34" charset="0"/>
            <a:cs typeface="Arial" panose="020B0604020202020204" pitchFamily="34" charset="0"/>
          </a:endParaRPr>
        </a:p>
      </dgm:t>
    </dgm:pt>
    <dgm:pt modelId="{4A67E649-3529-46E6-A24B-397826094B44}" type="parTrans" cxnId="{BFB36504-D178-4CBE-A8D8-BD3EDC5D0603}">
      <dgm:prSet/>
      <dgm:spPr/>
      <dgm:t>
        <a:bodyPr/>
        <a:lstStyle/>
        <a:p>
          <a:endParaRPr lang="en-US"/>
        </a:p>
      </dgm:t>
    </dgm:pt>
    <dgm:pt modelId="{3F97E2B9-28DD-4E69-AC77-3392CCF9C4BC}" type="sibTrans" cxnId="{BFB36504-D178-4CBE-A8D8-BD3EDC5D0603}">
      <dgm:prSet/>
      <dgm:spPr/>
      <dgm:t>
        <a:bodyPr/>
        <a:lstStyle/>
        <a:p>
          <a:endParaRPr lang="en-US"/>
        </a:p>
      </dgm:t>
    </dgm:pt>
    <dgm:pt modelId="{B1E077F3-BE7D-4C05-9907-6A1FC02844EE}">
      <dgm:prSet phldrT="[Text]" custT="1"/>
      <dgm:spPr/>
      <dgm:t>
        <a:bodyPr anchor="ctr"/>
        <a:lstStyle/>
        <a:p>
          <a:pPr algn="just"/>
          <a:r>
            <a:rPr lang="en-US" sz="4200" dirty="0" err="1" smtClean="0">
              <a:latin typeface="Arial" panose="020B0604020202020204" pitchFamily="34" charset="0"/>
              <a:cs typeface="Arial" panose="020B0604020202020204" pitchFamily="34" charset="0"/>
            </a:rPr>
            <a:t>Không</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tạo</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thành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chất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mới</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dgm:t>
    </dgm:pt>
    <dgm:pt modelId="{0F179BBF-43A6-4FFC-A400-A61010DDDA83}" type="parTrans" cxnId="{CEA4BA15-3B93-4ED3-9B47-40F33E0B7A44}">
      <dgm:prSet/>
      <dgm:spPr/>
      <dgm:t>
        <a:bodyPr/>
        <a:lstStyle/>
        <a:p>
          <a:endParaRPr lang="en-US"/>
        </a:p>
      </dgm:t>
    </dgm:pt>
    <dgm:pt modelId="{262BCF3A-540A-473D-9FDB-207C7AF3DE53}" type="sibTrans" cxnId="{CEA4BA15-3B93-4ED3-9B47-40F33E0B7A44}">
      <dgm:prSet/>
      <dgm:spPr/>
      <dgm:t>
        <a:bodyPr/>
        <a:lstStyle/>
        <a:p>
          <a:endParaRPr lang="en-US"/>
        </a:p>
      </dgm:t>
    </dgm:pt>
    <dgm:pt modelId="{6CA21D6E-8E1D-4ABD-9B44-C55902971D11}">
      <dgm:prSet phldrT="[Text]" custT="1"/>
      <dgm:spPr/>
      <dgm:t>
        <a:bodyPr/>
        <a:lstStyle/>
        <a:p>
          <a:r>
            <a:rPr lang="en-US" sz="4200" b="1" dirty="0" err="1" smtClean="0">
              <a:latin typeface="Arial" panose="020B0604020202020204" pitchFamily="34" charset="0"/>
              <a:cs typeface="Arial" panose="020B0604020202020204" pitchFamily="34" charset="0"/>
            </a:rPr>
            <a:t>Sự</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biến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đổi</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hóa</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học</a:t>
          </a:r>
          <a:endParaRPr lang="en-US" sz="4200" b="1" dirty="0">
            <a:latin typeface="Arial" panose="020B0604020202020204" pitchFamily="34" charset="0"/>
            <a:cs typeface="Arial" panose="020B0604020202020204" pitchFamily="34" charset="0"/>
          </a:endParaRPr>
        </a:p>
      </dgm:t>
    </dgm:pt>
    <dgm:pt modelId="{882E7F76-4A88-4687-97A4-60C372662F42}" type="parTrans" cxnId="{A841B9C4-C211-4F1A-BBE7-130DF87BEC43}">
      <dgm:prSet/>
      <dgm:spPr/>
      <dgm:t>
        <a:bodyPr/>
        <a:lstStyle/>
        <a:p>
          <a:endParaRPr lang="en-US"/>
        </a:p>
      </dgm:t>
    </dgm:pt>
    <dgm:pt modelId="{43331877-35A8-477B-9B44-2669EE068FE6}" type="sibTrans" cxnId="{A841B9C4-C211-4F1A-BBE7-130DF87BEC43}">
      <dgm:prSet/>
      <dgm:spPr/>
      <dgm:t>
        <a:bodyPr/>
        <a:lstStyle/>
        <a:p>
          <a:endParaRPr lang="en-US"/>
        </a:p>
      </dgm:t>
    </dgm:pt>
    <dgm:pt modelId="{D9323D62-25BB-44D8-AB62-0FAF6568F8D4}">
      <dgm:prSet phldrT="[Text]" custT="1"/>
      <dgm:spPr/>
      <dgm:t>
        <a:bodyPr anchor="ctr"/>
        <a:lstStyle/>
        <a:p>
          <a:r>
            <a:rPr lang="en-US" sz="4200" dirty="0" err="1" smtClean="0">
              <a:latin typeface="Arial" panose="020B0604020202020204" pitchFamily="34" charset="0"/>
              <a:cs typeface="Arial" panose="020B0604020202020204" pitchFamily="34" charset="0"/>
            </a:rPr>
            <a:t>Có</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sự</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tạo</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thành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chất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mới</a:t>
          </a:r>
          <a:r>
            <a:rPr lang="en-US" sz="4200" dirty="0" smtClean="0">
              <a:latin typeface="Arial" panose="020B0604020202020204" pitchFamily="34" charset="0"/>
              <a:cs typeface="Arial" panose="020B0604020202020204" pitchFamily="34" charset="0"/>
            </a:rPr>
            <a:t>.</a:t>
          </a:r>
          <a:endParaRPr lang="en-US" sz="4200" dirty="0">
            <a:latin typeface="Arial" panose="020B0604020202020204" pitchFamily="34" charset="0"/>
            <a:cs typeface="Arial" panose="020B0604020202020204" pitchFamily="34" charset="0"/>
          </a:endParaRPr>
        </a:p>
      </dgm:t>
    </dgm:pt>
    <dgm:pt modelId="{E52BA4E5-5677-4A64-896B-7172E8923E90}" type="parTrans" cxnId="{76D941BE-725C-43DC-934A-691B690CA3F6}">
      <dgm:prSet/>
      <dgm:spPr/>
      <dgm:t>
        <a:bodyPr/>
        <a:lstStyle/>
        <a:p>
          <a:endParaRPr lang="en-US"/>
        </a:p>
      </dgm:t>
    </dgm:pt>
    <dgm:pt modelId="{4DBF3681-5011-42D1-89D5-2414748EB460}" type="sibTrans" cxnId="{76D941BE-725C-43DC-934A-691B690CA3F6}">
      <dgm:prSet/>
      <dgm:spPr/>
      <dgm:t>
        <a:bodyPr/>
        <a:lstStyle/>
        <a:p>
          <a:endParaRPr lang="en-US"/>
        </a:p>
      </dgm:t>
    </dgm:pt>
    <dgm:pt modelId="{2E6D7E1D-E229-4AB9-A2CC-B869D971C8CA}" type="pres">
      <dgm:prSet presAssocID="{108DB15B-BB9F-40C2-8635-B0472E8E2817}" presName="Name0" presStyleCnt="0">
        <dgm:presLayoutVars>
          <dgm:dir/>
          <dgm:animLvl val="lvl"/>
          <dgm:resizeHandles/>
        </dgm:presLayoutVars>
      </dgm:prSet>
      <dgm:spPr/>
      <dgm:t>
        <a:bodyPr/>
        <a:lstStyle/>
        <a:p>
          <a:endParaRPr lang="en-US"/>
        </a:p>
      </dgm:t>
    </dgm:pt>
    <dgm:pt modelId="{D22B2DFC-295F-46C0-BDB1-C88DC8F44EB9}" type="pres">
      <dgm:prSet presAssocID="{9C24C099-AAA4-4AB6-BA08-7BF9AFABE3A7}" presName="linNode" presStyleCnt="0"/>
      <dgm:spPr/>
    </dgm:pt>
    <dgm:pt modelId="{2EE39424-DAB1-4B0E-9B18-D33DD06F49BD}" type="pres">
      <dgm:prSet presAssocID="{9C24C099-AAA4-4AB6-BA08-7BF9AFABE3A7}" presName="parentShp" presStyleLbl="node1" presStyleIdx="0" presStyleCnt="2">
        <dgm:presLayoutVars>
          <dgm:bulletEnabled val="1"/>
        </dgm:presLayoutVars>
      </dgm:prSet>
      <dgm:spPr/>
      <dgm:t>
        <a:bodyPr/>
        <a:lstStyle/>
        <a:p>
          <a:endParaRPr lang="en-US"/>
        </a:p>
      </dgm:t>
    </dgm:pt>
    <dgm:pt modelId="{39DF799A-0D64-4A6B-8279-59F3566C8A3F}" type="pres">
      <dgm:prSet presAssocID="{9C24C099-AAA4-4AB6-BA08-7BF9AFABE3A7}" presName="childShp" presStyleLbl="bgAccFollowNode1" presStyleIdx="0" presStyleCnt="2">
        <dgm:presLayoutVars>
          <dgm:bulletEnabled val="1"/>
        </dgm:presLayoutVars>
      </dgm:prSet>
      <dgm:spPr/>
      <dgm:t>
        <a:bodyPr/>
        <a:lstStyle/>
        <a:p>
          <a:endParaRPr lang="en-US"/>
        </a:p>
      </dgm:t>
    </dgm:pt>
    <dgm:pt modelId="{A344196A-C364-4E64-A9B9-D713CD046E4B}" type="pres">
      <dgm:prSet presAssocID="{3F97E2B9-28DD-4E69-AC77-3392CCF9C4BC}" presName="spacing" presStyleCnt="0"/>
      <dgm:spPr/>
    </dgm:pt>
    <dgm:pt modelId="{BF2429B2-5FB5-4F5C-863C-9F2CB3C3B075}" type="pres">
      <dgm:prSet presAssocID="{6CA21D6E-8E1D-4ABD-9B44-C55902971D11}" presName="linNode" presStyleCnt="0"/>
      <dgm:spPr/>
    </dgm:pt>
    <dgm:pt modelId="{D2DF4776-85EA-4264-B497-82B52D0DC76F}" type="pres">
      <dgm:prSet presAssocID="{6CA21D6E-8E1D-4ABD-9B44-C55902971D11}" presName="parentShp" presStyleLbl="node1" presStyleIdx="1" presStyleCnt="2">
        <dgm:presLayoutVars>
          <dgm:bulletEnabled val="1"/>
        </dgm:presLayoutVars>
      </dgm:prSet>
      <dgm:spPr/>
      <dgm:t>
        <a:bodyPr/>
        <a:lstStyle/>
        <a:p>
          <a:endParaRPr lang="en-US"/>
        </a:p>
      </dgm:t>
    </dgm:pt>
    <dgm:pt modelId="{C8AB3E58-BE1A-434F-ADE0-FCDF6ABCC00F}" type="pres">
      <dgm:prSet presAssocID="{6CA21D6E-8E1D-4ABD-9B44-C55902971D11}" presName="childShp" presStyleLbl="bgAccFollowNode1" presStyleIdx="1" presStyleCnt="2">
        <dgm:presLayoutVars>
          <dgm:bulletEnabled val="1"/>
        </dgm:presLayoutVars>
      </dgm:prSet>
      <dgm:spPr/>
      <dgm:t>
        <a:bodyPr/>
        <a:lstStyle/>
        <a:p>
          <a:endParaRPr lang="en-US"/>
        </a:p>
      </dgm:t>
    </dgm:pt>
  </dgm:ptLst>
  <dgm:cxnLst>
    <dgm:cxn modelId="{BFB36504-D178-4CBE-A8D8-BD3EDC5D0603}" srcId="{108DB15B-BB9F-40C2-8635-B0472E8E2817}" destId="{9C24C099-AAA4-4AB6-BA08-7BF9AFABE3A7}" srcOrd="0" destOrd="0" parTransId="{4A67E649-3529-46E6-A24B-397826094B44}" sibTransId="{3F97E2B9-28DD-4E69-AC77-3392CCF9C4BC}"/>
    <dgm:cxn modelId="{D2E45842-3BFA-44FE-B9EF-EE3A0E260A82}" type="presOf" srcId="{6CA21D6E-8E1D-4ABD-9B44-C55902971D11}" destId="{D2DF4776-85EA-4264-B497-82B52D0DC76F}" srcOrd="0" destOrd="0" presId="urn:microsoft.com/office/officeart/2005/8/layout/vList6"/>
    <dgm:cxn modelId="{081C8CD7-11CD-476E-80B3-CAD30D014C52}" type="presOf" srcId="{108DB15B-BB9F-40C2-8635-B0472E8E2817}" destId="{2E6D7E1D-E229-4AB9-A2CC-B869D971C8CA}" srcOrd="0" destOrd="0" presId="urn:microsoft.com/office/officeart/2005/8/layout/vList6"/>
    <dgm:cxn modelId="{76D941BE-725C-43DC-934A-691B690CA3F6}" srcId="{6CA21D6E-8E1D-4ABD-9B44-C55902971D11}" destId="{D9323D62-25BB-44D8-AB62-0FAF6568F8D4}" srcOrd="0" destOrd="0" parTransId="{E52BA4E5-5677-4A64-896B-7172E8923E90}" sibTransId="{4DBF3681-5011-42D1-89D5-2414748EB460}"/>
    <dgm:cxn modelId="{A841B9C4-C211-4F1A-BBE7-130DF87BEC43}" srcId="{108DB15B-BB9F-40C2-8635-B0472E8E2817}" destId="{6CA21D6E-8E1D-4ABD-9B44-C55902971D11}" srcOrd="1" destOrd="0" parTransId="{882E7F76-4A88-4687-97A4-60C372662F42}" sibTransId="{43331877-35A8-477B-9B44-2669EE068FE6}"/>
    <dgm:cxn modelId="{CEA4BA15-3B93-4ED3-9B47-40F33E0B7A44}" srcId="{9C24C099-AAA4-4AB6-BA08-7BF9AFABE3A7}" destId="{B1E077F3-BE7D-4C05-9907-6A1FC02844EE}" srcOrd="0" destOrd="0" parTransId="{0F179BBF-43A6-4FFC-A400-A61010DDDA83}" sibTransId="{262BCF3A-540A-473D-9FDB-207C7AF3DE53}"/>
    <dgm:cxn modelId="{3E0FBE77-4CB1-4257-9DF1-C5EE32A327E5}" type="presOf" srcId="{B1E077F3-BE7D-4C05-9907-6A1FC02844EE}" destId="{39DF799A-0D64-4A6B-8279-59F3566C8A3F}" srcOrd="0" destOrd="0" presId="urn:microsoft.com/office/officeart/2005/8/layout/vList6"/>
    <dgm:cxn modelId="{556657B5-7D46-402E-B351-54A121D81058}" type="presOf" srcId="{9C24C099-AAA4-4AB6-BA08-7BF9AFABE3A7}" destId="{2EE39424-DAB1-4B0E-9B18-D33DD06F49BD}" srcOrd="0" destOrd="0" presId="urn:microsoft.com/office/officeart/2005/8/layout/vList6"/>
    <dgm:cxn modelId="{0C552931-EDB2-4D11-AEFC-DC0CCB5861B8}" type="presOf" srcId="{D9323D62-25BB-44D8-AB62-0FAF6568F8D4}" destId="{C8AB3E58-BE1A-434F-ADE0-FCDF6ABCC00F}" srcOrd="0" destOrd="0" presId="urn:microsoft.com/office/officeart/2005/8/layout/vList6"/>
    <dgm:cxn modelId="{67249728-B5DE-41A0-B2B1-52226B835D01}" type="presParOf" srcId="{2E6D7E1D-E229-4AB9-A2CC-B869D971C8CA}" destId="{D22B2DFC-295F-46C0-BDB1-C88DC8F44EB9}" srcOrd="0" destOrd="0" presId="urn:microsoft.com/office/officeart/2005/8/layout/vList6"/>
    <dgm:cxn modelId="{0C6CFB05-F775-437C-A406-E532A8348590}" type="presParOf" srcId="{D22B2DFC-295F-46C0-BDB1-C88DC8F44EB9}" destId="{2EE39424-DAB1-4B0E-9B18-D33DD06F49BD}" srcOrd="0" destOrd="0" presId="urn:microsoft.com/office/officeart/2005/8/layout/vList6"/>
    <dgm:cxn modelId="{64FF4B70-B36D-4C11-BBC6-9CDAA1B5B4DB}" type="presParOf" srcId="{D22B2DFC-295F-46C0-BDB1-C88DC8F44EB9}" destId="{39DF799A-0D64-4A6B-8279-59F3566C8A3F}" srcOrd="1" destOrd="0" presId="urn:microsoft.com/office/officeart/2005/8/layout/vList6"/>
    <dgm:cxn modelId="{F8409A46-1888-4780-A039-E799D192F9C5}" type="presParOf" srcId="{2E6D7E1D-E229-4AB9-A2CC-B869D971C8CA}" destId="{A344196A-C364-4E64-A9B9-D713CD046E4B}" srcOrd="1" destOrd="0" presId="urn:microsoft.com/office/officeart/2005/8/layout/vList6"/>
    <dgm:cxn modelId="{E5D8C35F-0E15-4E1F-9027-C1E59554A6B3}" type="presParOf" srcId="{2E6D7E1D-E229-4AB9-A2CC-B869D971C8CA}" destId="{BF2429B2-5FB5-4F5C-863C-9F2CB3C3B075}" srcOrd="2" destOrd="0" presId="urn:microsoft.com/office/officeart/2005/8/layout/vList6"/>
    <dgm:cxn modelId="{FDDD8DC2-1085-4B24-AE6A-5E40A81BFFB6}" type="presParOf" srcId="{BF2429B2-5FB5-4F5C-863C-9F2CB3C3B075}" destId="{D2DF4776-85EA-4264-B497-82B52D0DC76F}" srcOrd="0" destOrd="0" presId="urn:microsoft.com/office/officeart/2005/8/layout/vList6"/>
    <dgm:cxn modelId="{D4BE6DAB-711C-4EC6-BD7F-B5BC0F760705}" type="presParOf" srcId="{BF2429B2-5FB5-4F5C-863C-9F2CB3C3B075}" destId="{C8AB3E58-BE1A-434F-ADE0-FCDF6ABCC00F}" srcOrd="1" destOrd="0" presId="urn:microsoft.com/office/officeart/2005/8/layout/vList6"/>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108DB15B-BB9F-40C2-8635-B0472E8E2817}" type="doc">
      <dgm:prSet loTypeId="urn:microsoft.com/office/officeart/2005/8/layout/vList6" loCatId="list" qsTypeId="urn:microsoft.com/office/officeart/2005/8/quickstyle/3d1" qsCatId="3D" csTypeId="urn:microsoft.com/office/officeart/2005/8/colors/colorful5" csCatId="colorful" phldr="1"/>
      <dgm:spPr/>
      <dgm:t>
        <a:bodyPr/>
        <a:lstStyle/>
        <a:p>
          <a:endParaRPr lang="en-US"/>
        </a:p>
      </dgm:t>
    </dgm:pt>
    <dgm:pt modelId="{9C24C099-AAA4-4AB6-BA08-7BF9AFABE3A7}">
      <dgm:prSet phldrT="[Text]" custT="1"/>
      <dgm:spPr/>
      <dgm:t>
        <a:bodyPr/>
        <a:lstStyle/>
        <a:p>
          <a:r>
            <a:rPr lang="en-US" sz="4200" b="1" dirty="0" err="1" smtClean="0">
              <a:latin typeface="Arial" panose="020B0604020202020204" pitchFamily="34" charset="0"/>
              <a:cs typeface="Arial" panose="020B0604020202020204" pitchFamily="34" charset="0"/>
            </a:rPr>
            <a:t>Biến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đổi</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vật</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lí</a:t>
          </a:r>
          <a:endParaRPr lang="en-US" sz="4200" b="1" dirty="0">
            <a:latin typeface="Arial" panose="020B0604020202020204" pitchFamily="34" charset="0"/>
            <a:cs typeface="Arial" panose="020B0604020202020204" pitchFamily="34" charset="0"/>
          </a:endParaRPr>
        </a:p>
      </dgm:t>
    </dgm:pt>
    <dgm:pt modelId="{4A67E649-3529-46E6-A24B-397826094B44}" type="parTrans" cxnId="{BFB36504-D178-4CBE-A8D8-BD3EDC5D0603}">
      <dgm:prSet/>
      <dgm:spPr/>
      <dgm:t>
        <a:bodyPr/>
        <a:lstStyle/>
        <a:p>
          <a:endParaRPr lang="en-US"/>
        </a:p>
      </dgm:t>
    </dgm:pt>
    <dgm:pt modelId="{3F97E2B9-28DD-4E69-AC77-3392CCF9C4BC}" type="sibTrans" cxnId="{BFB36504-D178-4CBE-A8D8-BD3EDC5D0603}">
      <dgm:prSet/>
      <dgm:spPr/>
      <dgm:t>
        <a:bodyPr/>
        <a:lstStyle/>
        <a:p>
          <a:endParaRPr lang="en-US"/>
        </a:p>
      </dgm:t>
    </dgm:pt>
    <dgm:pt modelId="{B1E077F3-BE7D-4C05-9907-6A1FC02844EE}">
      <dgm:prSet phldrT="[Text]" custT="1"/>
      <dgm:spPr/>
      <dgm:t>
        <a:bodyPr anchor="ctr"/>
        <a:lstStyle/>
        <a:p>
          <a:pPr algn="just">
            <a:lnSpc>
              <a:spcPct val="130000"/>
            </a:lnSpc>
          </a:pPr>
          <a:r>
            <a:rPr lang="en-US" sz="4000" dirty="0" err="1" smtClean="0">
              <a:latin typeface="Arial" panose="020B0604020202020204" pitchFamily="34" charset="0"/>
              <a:cs typeface="Arial" panose="020B0604020202020204" pitchFamily="34" charset="0"/>
            </a:rPr>
            <a:t>Chất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đổi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về</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trạng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thái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kích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thước</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nhưng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vẫn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giữ</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nguyên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là</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chất</a:t>
          </a:r>
          <a:r>
            <a:rPr lang="en-US" sz="4000" dirty="0" smtClean="0">
              <a:latin typeface="Arial" panose="020B0604020202020204" pitchFamily="34" charset="0"/>
              <a:cs typeface="Arial" panose="020B0604020202020204" pitchFamily="34" charset="0"/>
            </a:rPr>
            <a:t> ban </a:t>
          </a:r>
          <a:r>
            <a:rPr lang="en-US" sz="4000" dirty="0" err="1" smtClean="0">
              <a:latin typeface="Arial" panose="020B0604020202020204" pitchFamily="34" charset="0"/>
              <a:cs typeface="Arial" panose="020B0604020202020204" pitchFamily="34" charset="0"/>
            </a:rPr>
            <a:t>đầu</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dgm:t>
    </dgm:pt>
    <dgm:pt modelId="{0F179BBF-43A6-4FFC-A400-A61010DDDA83}" type="parTrans" cxnId="{CEA4BA15-3B93-4ED3-9B47-40F33E0B7A44}">
      <dgm:prSet/>
      <dgm:spPr/>
      <dgm:t>
        <a:bodyPr/>
        <a:lstStyle/>
        <a:p>
          <a:endParaRPr lang="en-US"/>
        </a:p>
      </dgm:t>
    </dgm:pt>
    <dgm:pt modelId="{262BCF3A-540A-473D-9FDB-207C7AF3DE53}" type="sibTrans" cxnId="{CEA4BA15-3B93-4ED3-9B47-40F33E0B7A44}">
      <dgm:prSet/>
      <dgm:spPr/>
      <dgm:t>
        <a:bodyPr/>
        <a:lstStyle/>
        <a:p>
          <a:endParaRPr lang="en-US"/>
        </a:p>
      </dgm:t>
    </dgm:pt>
    <dgm:pt modelId="{6CA21D6E-8E1D-4ABD-9B44-C55902971D11}">
      <dgm:prSet phldrT="[Text]" custT="1"/>
      <dgm:spPr/>
      <dgm:t>
        <a:bodyPr/>
        <a:lstStyle/>
        <a:p>
          <a:r>
            <a:rPr lang="en-US" sz="4200" b="1" dirty="0" err="1" smtClean="0">
              <a:latin typeface="Arial" panose="020B0604020202020204" pitchFamily="34" charset="0"/>
              <a:cs typeface="Arial" panose="020B0604020202020204" pitchFamily="34" charset="0"/>
            </a:rPr>
            <a:t>Biến</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đổi</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hóa</a:t>
          </a:r>
          <a:r>
            <a:rPr lang="en-US" sz="4200" b="1"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học</a:t>
          </a:r>
          <a:endParaRPr lang="en-US" sz="4200" b="1" dirty="0">
            <a:latin typeface="Arial" panose="020B0604020202020204" pitchFamily="34" charset="0"/>
            <a:cs typeface="Arial" panose="020B0604020202020204" pitchFamily="34" charset="0"/>
          </a:endParaRPr>
        </a:p>
      </dgm:t>
    </dgm:pt>
    <dgm:pt modelId="{882E7F76-4A88-4687-97A4-60C372662F42}" type="parTrans" cxnId="{A841B9C4-C211-4F1A-BBE7-130DF87BEC43}">
      <dgm:prSet/>
      <dgm:spPr/>
      <dgm:t>
        <a:bodyPr/>
        <a:lstStyle/>
        <a:p>
          <a:endParaRPr lang="en-US"/>
        </a:p>
      </dgm:t>
    </dgm:pt>
    <dgm:pt modelId="{43331877-35A8-477B-9B44-2669EE068FE6}" type="sibTrans" cxnId="{A841B9C4-C211-4F1A-BBE7-130DF87BEC43}">
      <dgm:prSet/>
      <dgm:spPr/>
      <dgm:t>
        <a:bodyPr/>
        <a:lstStyle/>
        <a:p>
          <a:endParaRPr lang="en-US"/>
        </a:p>
      </dgm:t>
    </dgm:pt>
    <dgm:pt modelId="{D9323D62-25BB-44D8-AB62-0FAF6568F8D4}">
      <dgm:prSet phldrT="[Text]" custT="1"/>
      <dgm:spPr/>
      <dgm:t>
        <a:bodyPr anchor="ctr"/>
        <a:lstStyle/>
        <a:p>
          <a:pPr>
            <a:lnSpc>
              <a:spcPct val="130000"/>
            </a:lnSpc>
          </a:pPr>
          <a:r>
            <a:rPr lang="en-US" sz="4000" dirty="0" err="1" smtClean="0">
              <a:latin typeface="Arial" panose="020B0604020202020204" pitchFamily="34" charset="0"/>
              <a:cs typeface="Arial" panose="020B0604020202020204" pitchFamily="34" charset="0"/>
            </a:rPr>
            <a:t>Chất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đổi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tạo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chất</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khác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dgm:t>
    </dgm:pt>
    <dgm:pt modelId="{E52BA4E5-5677-4A64-896B-7172E8923E90}" type="parTrans" cxnId="{76D941BE-725C-43DC-934A-691B690CA3F6}">
      <dgm:prSet/>
      <dgm:spPr/>
      <dgm:t>
        <a:bodyPr/>
        <a:lstStyle/>
        <a:p>
          <a:endParaRPr lang="en-US"/>
        </a:p>
      </dgm:t>
    </dgm:pt>
    <dgm:pt modelId="{4DBF3681-5011-42D1-89D5-2414748EB460}" type="sibTrans" cxnId="{76D941BE-725C-43DC-934A-691B690CA3F6}">
      <dgm:prSet/>
      <dgm:spPr/>
      <dgm:t>
        <a:bodyPr/>
        <a:lstStyle/>
        <a:p>
          <a:endParaRPr lang="en-US"/>
        </a:p>
      </dgm:t>
    </dgm:pt>
    <dgm:pt modelId="{2E6D7E1D-E229-4AB9-A2CC-B869D971C8CA}" type="pres">
      <dgm:prSet presAssocID="{108DB15B-BB9F-40C2-8635-B0472E8E2817}" presName="Name0" presStyleCnt="0">
        <dgm:presLayoutVars>
          <dgm:dir/>
          <dgm:animLvl val="lvl"/>
          <dgm:resizeHandles/>
        </dgm:presLayoutVars>
      </dgm:prSet>
      <dgm:spPr/>
      <dgm:t>
        <a:bodyPr/>
        <a:lstStyle/>
        <a:p>
          <a:endParaRPr lang="en-US"/>
        </a:p>
      </dgm:t>
    </dgm:pt>
    <dgm:pt modelId="{D22B2DFC-295F-46C0-BDB1-C88DC8F44EB9}" type="pres">
      <dgm:prSet presAssocID="{9C24C099-AAA4-4AB6-BA08-7BF9AFABE3A7}" presName="linNode" presStyleCnt="0"/>
      <dgm:spPr/>
    </dgm:pt>
    <dgm:pt modelId="{2EE39424-DAB1-4B0E-9B18-D33DD06F49BD}" type="pres">
      <dgm:prSet presAssocID="{9C24C099-AAA4-4AB6-BA08-7BF9AFABE3A7}" presName="parentShp" presStyleLbl="node1" presStyleIdx="0" presStyleCnt="2">
        <dgm:presLayoutVars>
          <dgm:bulletEnabled val="1"/>
        </dgm:presLayoutVars>
      </dgm:prSet>
      <dgm:spPr/>
      <dgm:t>
        <a:bodyPr/>
        <a:lstStyle/>
        <a:p>
          <a:endParaRPr lang="en-US"/>
        </a:p>
      </dgm:t>
    </dgm:pt>
    <dgm:pt modelId="{39DF799A-0D64-4A6B-8279-59F3566C8A3F}" type="pres">
      <dgm:prSet presAssocID="{9C24C099-AAA4-4AB6-BA08-7BF9AFABE3A7}" presName="childShp" presStyleLbl="bgAccFollowNode1" presStyleIdx="0" presStyleCnt="2" custScaleY="112659">
        <dgm:presLayoutVars>
          <dgm:bulletEnabled val="1"/>
        </dgm:presLayoutVars>
      </dgm:prSet>
      <dgm:spPr/>
      <dgm:t>
        <a:bodyPr/>
        <a:lstStyle/>
        <a:p>
          <a:endParaRPr lang="en-US"/>
        </a:p>
      </dgm:t>
    </dgm:pt>
    <dgm:pt modelId="{A344196A-C364-4E64-A9B9-D713CD046E4B}" type="pres">
      <dgm:prSet presAssocID="{3F97E2B9-28DD-4E69-AC77-3392CCF9C4BC}" presName="spacing" presStyleCnt="0"/>
      <dgm:spPr/>
    </dgm:pt>
    <dgm:pt modelId="{BF2429B2-5FB5-4F5C-863C-9F2CB3C3B075}" type="pres">
      <dgm:prSet presAssocID="{6CA21D6E-8E1D-4ABD-9B44-C55902971D11}" presName="linNode" presStyleCnt="0"/>
      <dgm:spPr/>
    </dgm:pt>
    <dgm:pt modelId="{D2DF4776-85EA-4264-B497-82B52D0DC76F}" type="pres">
      <dgm:prSet presAssocID="{6CA21D6E-8E1D-4ABD-9B44-C55902971D11}" presName="parentShp" presStyleLbl="node1" presStyleIdx="1" presStyleCnt="2">
        <dgm:presLayoutVars>
          <dgm:bulletEnabled val="1"/>
        </dgm:presLayoutVars>
      </dgm:prSet>
      <dgm:spPr/>
      <dgm:t>
        <a:bodyPr/>
        <a:lstStyle/>
        <a:p>
          <a:endParaRPr lang="en-US"/>
        </a:p>
      </dgm:t>
    </dgm:pt>
    <dgm:pt modelId="{C8AB3E58-BE1A-434F-ADE0-FCDF6ABCC00F}" type="pres">
      <dgm:prSet presAssocID="{6CA21D6E-8E1D-4ABD-9B44-C55902971D11}" presName="childShp" presStyleLbl="bgAccFollowNode1" presStyleIdx="1" presStyleCnt="2">
        <dgm:presLayoutVars>
          <dgm:bulletEnabled val="1"/>
        </dgm:presLayoutVars>
      </dgm:prSet>
      <dgm:spPr/>
      <dgm:t>
        <a:bodyPr/>
        <a:lstStyle/>
        <a:p>
          <a:endParaRPr lang="en-US"/>
        </a:p>
      </dgm:t>
    </dgm:pt>
  </dgm:ptLst>
  <dgm:cxnLst>
    <dgm:cxn modelId="{CEA4BA15-3B93-4ED3-9B47-40F33E0B7A44}" srcId="{9C24C099-AAA4-4AB6-BA08-7BF9AFABE3A7}" destId="{B1E077F3-BE7D-4C05-9907-6A1FC02844EE}" srcOrd="0" destOrd="0" parTransId="{0F179BBF-43A6-4FFC-A400-A61010DDDA83}" sibTransId="{262BCF3A-540A-473D-9FDB-207C7AF3DE53}"/>
    <dgm:cxn modelId="{3E0EDACB-B2E0-43BF-9DE7-035E00023752}" type="presOf" srcId="{D9323D62-25BB-44D8-AB62-0FAF6568F8D4}" destId="{C8AB3E58-BE1A-434F-ADE0-FCDF6ABCC00F}" srcOrd="0" destOrd="0" presId="urn:microsoft.com/office/officeart/2005/8/layout/vList6"/>
    <dgm:cxn modelId="{DCA51C08-E055-4DAC-909E-C335C3B0673B}" type="presOf" srcId="{B1E077F3-BE7D-4C05-9907-6A1FC02844EE}" destId="{39DF799A-0D64-4A6B-8279-59F3566C8A3F}" srcOrd="0" destOrd="0" presId="urn:microsoft.com/office/officeart/2005/8/layout/vList6"/>
    <dgm:cxn modelId="{3861DC04-3572-46BE-95DB-83067F3A4396}" type="presOf" srcId="{6CA21D6E-8E1D-4ABD-9B44-C55902971D11}" destId="{D2DF4776-85EA-4264-B497-82B52D0DC76F}" srcOrd="0" destOrd="0" presId="urn:microsoft.com/office/officeart/2005/8/layout/vList6"/>
    <dgm:cxn modelId="{E5EF2C5A-F37C-411C-BD4B-C03280724028}" type="presOf" srcId="{108DB15B-BB9F-40C2-8635-B0472E8E2817}" destId="{2E6D7E1D-E229-4AB9-A2CC-B869D971C8CA}" srcOrd="0" destOrd="0" presId="urn:microsoft.com/office/officeart/2005/8/layout/vList6"/>
    <dgm:cxn modelId="{C57B3DCF-0165-4C15-BD6E-71F9D8C80AD1}" type="presOf" srcId="{9C24C099-AAA4-4AB6-BA08-7BF9AFABE3A7}" destId="{2EE39424-DAB1-4B0E-9B18-D33DD06F49BD}" srcOrd="0" destOrd="0" presId="urn:microsoft.com/office/officeart/2005/8/layout/vList6"/>
    <dgm:cxn modelId="{A841B9C4-C211-4F1A-BBE7-130DF87BEC43}" srcId="{108DB15B-BB9F-40C2-8635-B0472E8E2817}" destId="{6CA21D6E-8E1D-4ABD-9B44-C55902971D11}" srcOrd="1" destOrd="0" parTransId="{882E7F76-4A88-4687-97A4-60C372662F42}" sibTransId="{43331877-35A8-477B-9B44-2669EE068FE6}"/>
    <dgm:cxn modelId="{BFB36504-D178-4CBE-A8D8-BD3EDC5D0603}" srcId="{108DB15B-BB9F-40C2-8635-B0472E8E2817}" destId="{9C24C099-AAA4-4AB6-BA08-7BF9AFABE3A7}" srcOrd="0" destOrd="0" parTransId="{4A67E649-3529-46E6-A24B-397826094B44}" sibTransId="{3F97E2B9-28DD-4E69-AC77-3392CCF9C4BC}"/>
    <dgm:cxn modelId="{76D941BE-725C-43DC-934A-691B690CA3F6}" srcId="{6CA21D6E-8E1D-4ABD-9B44-C55902971D11}" destId="{D9323D62-25BB-44D8-AB62-0FAF6568F8D4}" srcOrd="0" destOrd="0" parTransId="{E52BA4E5-5677-4A64-896B-7172E8923E90}" sibTransId="{4DBF3681-5011-42D1-89D5-2414748EB460}"/>
    <dgm:cxn modelId="{010D23B4-B91B-47D3-B67F-5893272FA29B}" type="presParOf" srcId="{2E6D7E1D-E229-4AB9-A2CC-B869D971C8CA}" destId="{D22B2DFC-295F-46C0-BDB1-C88DC8F44EB9}" srcOrd="0" destOrd="0" presId="urn:microsoft.com/office/officeart/2005/8/layout/vList6"/>
    <dgm:cxn modelId="{2CCE7869-0B94-464D-AE01-878DAA04EC99}" type="presParOf" srcId="{D22B2DFC-295F-46C0-BDB1-C88DC8F44EB9}" destId="{2EE39424-DAB1-4B0E-9B18-D33DD06F49BD}" srcOrd="0" destOrd="0" presId="urn:microsoft.com/office/officeart/2005/8/layout/vList6"/>
    <dgm:cxn modelId="{FCE2A235-2AB3-4851-B7D2-5876573B5218}" type="presParOf" srcId="{D22B2DFC-295F-46C0-BDB1-C88DC8F44EB9}" destId="{39DF799A-0D64-4A6B-8279-59F3566C8A3F}" srcOrd="1" destOrd="0" presId="urn:microsoft.com/office/officeart/2005/8/layout/vList6"/>
    <dgm:cxn modelId="{45137D53-B511-4322-931E-FAAA0F2799CF}" type="presParOf" srcId="{2E6D7E1D-E229-4AB9-A2CC-B869D971C8CA}" destId="{A344196A-C364-4E64-A9B9-D713CD046E4B}" srcOrd="1" destOrd="0" presId="urn:microsoft.com/office/officeart/2005/8/layout/vList6"/>
    <dgm:cxn modelId="{05BDB641-ECC5-4562-BA08-9EFCC407A131}" type="presParOf" srcId="{2E6D7E1D-E229-4AB9-A2CC-B869D971C8CA}" destId="{BF2429B2-5FB5-4F5C-863C-9F2CB3C3B075}" srcOrd="2" destOrd="0" presId="urn:microsoft.com/office/officeart/2005/8/layout/vList6"/>
    <dgm:cxn modelId="{D0B034DA-C708-481A-83B1-C530B0DFB4B8}" type="presParOf" srcId="{BF2429B2-5FB5-4F5C-863C-9F2CB3C3B075}" destId="{D2DF4776-85EA-4264-B497-82B52D0DC76F}" srcOrd="0" destOrd="0" presId="urn:microsoft.com/office/officeart/2005/8/layout/vList6"/>
    <dgm:cxn modelId="{2273D8D9-54A1-4D13-96D8-A6751DB02CA9}" type="presParOf" srcId="{BF2429B2-5FB5-4F5C-863C-9F2CB3C3B075}" destId="{C8AB3E58-BE1A-434F-ADE0-FCDF6ABCC00F}" srcOrd="1" destOrd="0" presId="urn:microsoft.com/office/officeart/2005/8/layout/vList6"/>
  </dgm:cxnLst>
  <dgm:bg/>
  <dgm:whole/>
  <dgm:extLst>
    <a:ext uri="http://schemas.microsoft.com/office/drawing/2008/diagram">
      <dsp:dataModelExt xmlns:dsp="http://schemas.microsoft.com/office/drawing/2008/diagram" relId="rId12"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F799A-0D64-4A6B-8279-59F3566C8A3F}">
      <dsp:nvSpPr>
        <dsp:cNvPr id="0" name=""/>
        <dsp:cNvSpPr/>
      </dsp:nvSpPr>
      <dsp:spPr>
        <a:xfrm>
          <a:off x="5730242" y="691"/>
          <a:ext cx="8595364" cy="2696579"/>
        </a:xfrm>
        <a:prstGeom prst="rightArrow">
          <a:avLst>
            <a:gd name="adj1" fmla="val 75000"/>
            <a:gd name="adj2" fmla="val 50000"/>
          </a:avLst>
        </a:prstGeom>
        <a:solidFill>
          <a:schemeClr val="accent2">
            <a:tint val="40000"/>
            <a:alpha val="90000"/>
            <a:hueOff val="0"/>
            <a:satOff val="0"/>
            <a:lumOff val="0"/>
            <a:alphaOff val="0"/>
          </a:schemeClr>
        </a:solidFill>
        <a:ln w="9525" cap="flat" cmpd="sng" algn="ctr">
          <a:solidFill>
            <a:schemeClr val="accent2">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285750" lvl="1" indent="-285750" algn="just" defTabSz="1866900">
            <a:lnSpc>
              <a:spcPct val="90000"/>
            </a:lnSpc>
            <a:spcBef>
              <a:spcPct val="0"/>
            </a:spcBef>
            <a:spcAft>
              <a:spcPct val="15000"/>
            </a:spcAft>
            <a:buChar char="••"/>
          </a:pPr>
          <a:r>
            <a:rPr lang="en-US" sz="4200" kern="1200" dirty="0" err="1" smtClean="0">
              <a:latin typeface="Arial" panose="020B0604020202020204" pitchFamily="34" charset="0"/>
              <a:cs typeface="Arial" panose="020B0604020202020204" pitchFamily="34" charset="0"/>
            </a:rPr>
            <a:t>Không</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tạo</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thành</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chất</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mới</a:t>
          </a:r>
          <a:r>
            <a:rPr lang="en-US" sz="4200" kern="1200" dirty="0" smtClean="0">
              <a:latin typeface="Arial" panose="020B0604020202020204" pitchFamily="34" charset="0"/>
              <a:cs typeface="Arial" panose="020B0604020202020204" pitchFamily="34" charset="0"/>
            </a:rPr>
            <a:t>.</a:t>
          </a:r>
          <a:endParaRPr lang="en-US" sz="4200" kern="1200" dirty="0">
            <a:latin typeface="Arial" panose="020B0604020202020204" pitchFamily="34" charset="0"/>
            <a:cs typeface="Arial" panose="020B0604020202020204" pitchFamily="34" charset="0"/>
          </a:endParaRPr>
        </a:p>
      </dsp:txBody>
      <dsp:txXfrm>
        <a:off x="5730242" y="337763"/>
        <a:ext cx="7584147" cy="2022435"/>
      </dsp:txXfrm>
    </dsp:sp>
    <dsp:sp modelId="{2EE39424-DAB1-4B0E-9B18-D33DD06F49BD}">
      <dsp:nvSpPr>
        <dsp:cNvPr id="0" name=""/>
        <dsp:cNvSpPr/>
      </dsp:nvSpPr>
      <dsp:spPr>
        <a:xfrm>
          <a:off x="0" y="691"/>
          <a:ext cx="5730242" cy="2696579"/>
        </a:xfrm>
        <a:prstGeom prst="roundRect">
          <a:avLst/>
        </a:prstGeom>
        <a:gradFill rotWithShape="0">
          <a:gsLst>
            <a:gs pos="0">
              <a:schemeClr val="accent2">
                <a:hueOff val="0"/>
                <a:satOff val="0"/>
                <a:lumOff val="0"/>
                <a:alphaOff val="0"/>
                <a:shade val="51000"/>
                <a:satMod val="130000"/>
              </a:schemeClr>
            </a:gs>
            <a:gs pos="80000">
              <a:schemeClr val="accent2">
                <a:hueOff val="0"/>
                <a:satOff val="0"/>
                <a:lumOff val="0"/>
                <a:alphaOff val="0"/>
                <a:shade val="93000"/>
                <a:satMod val="130000"/>
              </a:schemeClr>
            </a:gs>
            <a:gs pos="100000">
              <a:schemeClr val="accent2">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smtClean="0">
              <a:latin typeface="Arial" panose="020B0604020202020204" pitchFamily="34" charset="0"/>
              <a:cs typeface="Arial" panose="020B0604020202020204" pitchFamily="34" charset="0"/>
            </a:rPr>
            <a:t>Sự biến đổi vật lí</a:t>
          </a:r>
          <a:endParaRPr lang="en-US" sz="4200" b="1" kern="1200" dirty="0">
            <a:latin typeface="Arial" panose="020B0604020202020204" pitchFamily="34" charset="0"/>
            <a:cs typeface="Arial" panose="020B0604020202020204" pitchFamily="34" charset="0"/>
          </a:endParaRPr>
        </a:p>
      </dsp:txBody>
      <dsp:txXfrm>
        <a:off x="131636" y="132327"/>
        <a:ext cx="5466970" cy="2433307"/>
      </dsp:txXfrm>
    </dsp:sp>
    <dsp:sp modelId="{C8AB3E58-BE1A-434F-ADE0-FCDF6ABCC00F}">
      <dsp:nvSpPr>
        <dsp:cNvPr id="0" name=""/>
        <dsp:cNvSpPr/>
      </dsp:nvSpPr>
      <dsp:spPr>
        <a:xfrm>
          <a:off x="5730242" y="2966928"/>
          <a:ext cx="8595364" cy="2696579"/>
        </a:xfrm>
        <a:prstGeom prst="rightArrow">
          <a:avLst>
            <a:gd name="adj1" fmla="val 75000"/>
            <a:gd name="adj2" fmla="val 50000"/>
          </a:avLst>
        </a:prstGeom>
        <a:solidFill>
          <a:schemeClr val="accent2">
            <a:tint val="40000"/>
            <a:alpha val="90000"/>
            <a:hueOff val="5025821"/>
            <a:satOff val="-4378"/>
            <a:lumOff val="-6"/>
            <a:alphaOff val="0"/>
          </a:schemeClr>
        </a:solidFill>
        <a:ln w="9525" cap="flat" cmpd="sng" algn="ctr">
          <a:solidFill>
            <a:schemeClr val="accent2">
              <a:tint val="40000"/>
              <a:alpha val="90000"/>
              <a:hueOff val="5025821"/>
              <a:satOff val="-4378"/>
              <a:lumOff val="-6"/>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6670" tIns="26670" rIns="26670" bIns="26670" numCol="1" spcCol="1270" anchor="ctr" anchorCtr="0">
          <a:noAutofit/>
        </a:bodyPr>
        <a:lstStyle/>
        <a:p>
          <a:pPr marL="285750" lvl="1" indent="-285750" algn="l" defTabSz="1866900">
            <a:lnSpc>
              <a:spcPct val="90000"/>
            </a:lnSpc>
            <a:spcBef>
              <a:spcPct val="0"/>
            </a:spcBef>
            <a:spcAft>
              <a:spcPct val="15000"/>
            </a:spcAft>
            <a:buChar char="••"/>
          </a:pPr>
          <a:r>
            <a:rPr lang="en-US" sz="4200" kern="1200" dirty="0" err="1" smtClean="0">
              <a:latin typeface="Arial" panose="020B0604020202020204" pitchFamily="34" charset="0"/>
              <a:cs typeface="Arial" panose="020B0604020202020204" pitchFamily="34" charset="0"/>
            </a:rPr>
            <a:t>Có</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sự</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tạo</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thành</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chất</a:t>
          </a:r>
          <a:r>
            <a:rPr lang="en-US" sz="4200" kern="1200" dirty="0" smtClean="0">
              <a:latin typeface="Arial" panose="020B0604020202020204" pitchFamily="34" charset="0"/>
              <a:cs typeface="Arial" panose="020B0604020202020204" pitchFamily="34" charset="0"/>
            </a:rPr>
            <a:t> </a:t>
          </a:r>
          <a:r>
            <a:rPr lang="en-US" sz="4200" kern="1200" dirty="0" err="1" smtClean="0">
              <a:latin typeface="Arial" panose="020B0604020202020204" pitchFamily="34" charset="0"/>
              <a:cs typeface="Arial" panose="020B0604020202020204" pitchFamily="34" charset="0"/>
            </a:rPr>
            <a:t>mới</a:t>
          </a:r>
          <a:r>
            <a:rPr lang="en-US" sz="4200" kern="1200" dirty="0" smtClean="0">
              <a:latin typeface="Arial" panose="020B0604020202020204" pitchFamily="34" charset="0"/>
              <a:cs typeface="Arial" panose="020B0604020202020204" pitchFamily="34" charset="0"/>
            </a:rPr>
            <a:t>.</a:t>
          </a:r>
          <a:endParaRPr lang="en-US" sz="4200" kern="1200" dirty="0">
            <a:latin typeface="Arial" panose="020B0604020202020204" pitchFamily="34" charset="0"/>
            <a:cs typeface="Arial" panose="020B0604020202020204" pitchFamily="34" charset="0"/>
          </a:endParaRPr>
        </a:p>
      </dsp:txBody>
      <dsp:txXfrm>
        <a:off x="5730242" y="3304000"/>
        <a:ext cx="7584147" cy="2022435"/>
      </dsp:txXfrm>
    </dsp:sp>
    <dsp:sp modelId="{D2DF4776-85EA-4264-B497-82B52D0DC76F}">
      <dsp:nvSpPr>
        <dsp:cNvPr id="0" name=""/>
        <dsp:cNvSpPr/>
      </dsp:nvSpPr>
      <dsp:spPr>
        <a:xfrm>
          <a:off x="0" y="2966928"/>
          <a:ext cx="5730242" cy="2696579"/>
        </a:xfrm>
        <a:prstGeom prst="roundRect">
          <a:avLst/>
        </a:prstGeom>
        <a:gradFill rotWithShape="0">
          <a:gsLst>
            <a:gs pos="0">
              <a:schemeClr val="accent2">
                <a:hueOff val="4681519"/>
                <a:satOff val="-5839"/>
                <a:lumOff val="1373"/>
                <a:alphaOff val="0"/>
                <a:shade val="51000"/>
                <a:satMod val="130000"/>
              </a:schemeClr>
            </a:gs>
            <a:gs pos="80000">
              <a:schemeClr val="accent2">
                <a:hueOff val="4681519"/>
                <a:satOff val="-5839"/>
                <a:lumOff val="1373"/>
                <a:alphaOff val="0"/>
                <a:shade val="93000"/>
                <a:satMod val="130000"/>
              </a:schemeClr>
            </a:gs>
            <a:gs pos="100000">
              <a:schemeClr val="accent2">
                <a:hueOff val="4681519"/>
                <a:satOff val="-5839"/>
                <a:lumOff val="1373"/>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err="1" smtClean="0">
              <a:latin typeface="Arial" panose="020B0604020202020204" pitchFamily="34" charset="0"/>
              <a:cs typeface="Arial" panose="020B0604020202020204" pitchFamily="34" charset="0"/>
            </a:rPr>
            <a:t>Sự</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biến</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đổi</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hóa</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học</a:t>
          </a:r>
          <a:endParaRPr lang="en-US" sz="4200" b="1" kern="1200" dirty="0">
            <a:latin typeface="Arial" panose="020B0604020202020204" pitchFamily="34" charset="0"/>
            <a:cs typeface="Arial" panose="020B0604020202020204" pitchFamily="34" charset="0"/>
          </a:endParaRPr>
        </a:p>
      </dsp:txBody>
      <dsp:txXfrm>
        <a:off x="131636" y="3098564"/>
        <a:ext cx="5466970" cy="2433307"/>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39DF799A-0D64-4A6B-8279-59F3566C8A3F}">
      <dsp:nvSpPr>
        <dsp:cNvPr id="0" name=""/>
        <dsp:cNvSpPr/>
      </dsp:nvSpPr>
      <dsp:spPr>
        <a:xfrm>
          <a:off x="6524312" y="2592"/>
          <a:ext cx="9774525" cy="3043221"/>
        </a:xfrm>
        <a:prstGeom prst="rightArrow">
          <a:avLst>
            <a:gd name="adj1" fmla="val 75000"/>
            <a:gd name="adj2" fmla="val 50000"/>
          </a:avLst>
        </a:prstGeom>
        <a:solidFill>
          <a:schemeClr val="accent5">
            <a:tint val="40000"/>
            <a:alpha val="90000"/>
            <a:hueOff val="0"/>
            <a:satOff val="0"/>
            <a:lumOff val="0"/>
            <a:alphaOff val="0"/>
          </a:schemeClr>
        </a:solidFill>
        <a:ln w="9525" cap="flat" cmpd="sng" algn="ctr">
          <a:solidFill>
            <a:schemeClr val="accent5">
              <a:tint val="40000"/>
              <a:alpha val="90000"/>
              <a:hueOff val="0"/>
              <a:satOff val="0"/>
              <a:lumOff val="0"/>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285750" lvl="1" indent="-285750" algn="just" defTabSz="1778000">
            <a:lnSpc>
              <a:spcPct val="130000"/>
            </a:lnSpc>
            <a:spcBef>
              <a:spcPct val="0"/>
            </a:spcBef>
            <a:spcAft>
              <a:spcPct val="15000"/>
            </a:spcAft>
            <a:buChar char="••"/>
          </a:pPr>
          <a:r>
            <a:rPr lang="en-US" sz="4000" kern="1200" dirty="0" err="1" smtClean="0">
              <a:latin typeface="Arial" panose="020B0604020202020204" pitchFamily="34" charset="0"/>
              <a:cs typeface="Arial" panose="020B0604020202020204" pitchFamily="34" charset="0"/>
            </a:rPr>
            <a:t>Chất</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có</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sự</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biến</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đổi</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về</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trạng</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thái</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kích</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thước</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nhưng</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vẫn</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giữ</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nguyên</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là</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chất</a:t>
          </a:r>
          <a:r>
            <a:rPr lang="en-US" sz="4000" kern="1200" dirty="0" smtClean="0">
              <a:latin typeface="Arial" panose="020B0604020202020204" pitchFamily="34" charset="0"/>
              <a:cs typeface="Arial" panose="020B0604020202020204" pitchFamily="34" charset="0"/>
            </a:rPr>
            <a:t> ban </a:t>
          </a:r>
          <a:r>
            <a:rPr lang="en-US" sz="4000" kern="1200" dirty="0" err="1" smtClean="0">
              <a:latin typeface="Arial" panose="020B0604020202020204" pitchFamily="34" charset="0"/>
              <a:cs typeface="Arial" panose="020B0604020202020204" pitchFamily="34" charset="0"/>
            </a:rPr>
            <a:t>đầu</a:t>
          </a:r>
          <a:r>
            <a:rPr lang="en-US" sz="4000" kern="1200" dirty="0" smtClean="0">
              <a:latin typeface="Arial" panose="020B0604020202020204" pitchFamily="34" charset="0"/>
              <a:cs typeface="Arial" panose="020B0604020202020204" pitchFamily="34" charset="0"/>
            </a:rPr>
            <a:t>.</a:t>
          </a:r>
          <a:endParaRPr lang="en-US" sz="4000" kern="1200" dirty="0">
            <a:latin typeface="Arial" panose="020B0604020202020204" pitchFamily="34" charset="0"/>
            <a:cs typeface="Arial" panose="020B0604020202020204" pitchFamily="34" charset="0"/>
          </a:endParaRPr>
        </a:p>
      </dsp:txBody>
      <dsp:txXfrm>
        <a:off x="6524312" y="382995"/>
        <a:ext cx="8633317" cy="2282415"/>
      </dsp:txXfrm>
    </dsp:sp>
    <dsp:sp modelId="{2EE39424-DAB1-4B0E-9B18-D33DD06F49BD}">
      <dsp:nvSpPr>
        <dsp:cNvPr id="0" name=""/>
        <dsp:cNvSpPr/>
      </dsp:nvSpPr>
      <dsp:spPr>
        <a:xfrm>
          <a:off x="7962" y="173568"/>
          <a:ext cx="6516350" cy="2701267"/>
        </a:xfrm>
        <a:prstGeom prst="roundRect">
          <a:avLst/>
        </a:prstGeom>
        <a:gradFill rotWithShape="0">
          <a:gsLst>
            <a:gs pos="0">
              <a:schemeClr val="accent5">
                <a:hueOff val="0"/>
                <a:satOff val="0"/>
                <a:lumOff val="0"/>
                <a:alphaOff val="0"/>
                <a:shade val="51000"/>
                <a:satMod val="130000"/>
              </a:schemeClr>
            </a:gs>
            <a:gs pos="80000">
              <a:schemeClr val="accent5">
                <a:hueOff val="0"/>
                <a:satOff val="0"/>
                <a:lumOff val="0"/>
                <a:alphaOff val="0"/>
                <a:shade val="93000"/>
                <a:satMod val="130000"/>
              </a:schemeClr>
            </a:gs>
            <a:gs pos="100000">
              <a:schemeClr val="accent5">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err="1" smtClean="0">
              <a:latin typeface="Arial" panose="020B0604020202020204" pitchFamily="34" charset="0"/>
              <a:cs typeface="Arial" panose="020B0604020202020204" pitchFamily="34" charset="0"/>
            </a:rPr>
            <a:t>Biến</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đổi</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vật</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lí</a:t>
          </a:r>
          <a:endParaRPr lang="en-US" sz="4200" b="1" kern="1200" dirty="0">
            <a:latin typeface="Arial" panose="020B0604020202020204" pitchFamily="34" charset="0"/>
            <a:cs typeface="Arial" panose="020B0604020202020204" pitchFamily="34" charset="0"/>
          </a:endParaRPr>
        </a:p>
      </dsp:txBody>
      <dsp:txXfrm>
        <a:off x="139827" y="305433"/>
        <a:ext cx="6252620" cy="2437537"/>
      </dsp:txXfrm>
    </dsp:sp>
    <dsp:sp modelId="{C8AB3E58-BE1A-434F-ADE0-FCDF6ABCC00F}">
      <dsp:nvSpPr>
        <dsp:cNvPr id="0" name=""/>
        <dsp:cNvSpPr/>
      </dsp:nvSpPr>
      <dsp:spPr>
        <a:xfrm>
          <a:off x="6522719" y="3315940"/>
          <a:ext cx="9784080" cy="2701267"/>
        </a:xfrm>
        <a:prstGeom prst="rightArrow">
          <a:avLst>
            <a:gd name="adj1" fmla="val 75000"/>
            <a:gd name="adj2" fmla="val 50000"/>
          </a:avLst>
        </a:prstGeom>
        <a:solidFill>
          <a:schemeClr val="accent5">
            <a:tint val="40000"/>
            <a:alpha val="90000"/>
            <a:hueOff val="-10740482"/>
            <a:satOff val="48253"/>
            <a:lumOff val="3317"/>
            <a:alphaOff val="0"/>
          </a:schemeClr>
        </a:solidFill>
        <a:ln w="9525" cap="flat" cmpd="sng" algn="ctr">
          <a:solidFill>
            <a:schemeClr val="accent5">
              <a:tint val="40000"/>
              <a:alpha val="90000"/>
              <a:hueOff val="-10740482"/>
              <a:satOff val="48253"/>
              <a:lumOff val="3317"/>
              <a:alphaOff val="0"/>
            </a:schemeClr>
          </a:solidFill>
          <a:prstDash val="solid"/>
        </a:ln>
        <a:effectLst>
          <a:outerShdw blurRad="40000" dist="23000" dir="5400000" rotWithShape="0">
            <a:srgbClr val="000000">
              <a:alpha val="35000"/>
            </a:srgbClr>
          </a:outerShdw>
        </a:effectLst>
        <a:scene3d>
          <a:camera prst="orthographicFront"/>
          <a:lightRig rig="flat" dir="t"/>
        </a:scene3d>
        <a:sp3d z="-190500" extrusionH="12700" prstMaterial="plastic">
          <a:bevelT w="50800" h="50800"/>
        </a:sp3d>
      </dsp:spPr>
      <dsp:style>
        <a:lnRef idx="1">
          <a:scrgbClr r="0" g="0" b="0"/>
        </a:lnRef>
        <a:fillRef idx="1">
          <a:scrgbClr r="0" g="0" b="0"/>
        </a:fillRef>
        <a:effectRef idx="2">
          <a:scrgbClr r="0" g="0" b="0"/>
        </a:effectRef>
        <a:fontRef idx="minor"/>
      </dsp:style>
      <dsp:txBody>
        <a:bodyPr spcFirstLastPara="0" vert="horz" wrap="square" lIns="25400" tIns="25400" rIns="25400" bIns="25400" numCol="1" spcCol="1270" anchor="ctr" anchorCtr="0">
          <a:noAutofit/>
        </a:bodyPr>
        <a:lstStyle/>
        <a:p>
          <a:pPr marL="285750" lvl="1" indent="-285750" algn="l" defTabSz="1778000">
            <a:lnSpc>
              <a:spcPct val="130000"/>
            </a:lnSpc>
            <a:spcBef>
              <a:spcPct val="0"/>
            </a:spcBef>
            <a:spcAft>
              <a:spcPct val="15000"/>
            </a:spcAft>
            <a:buChar char="••"/>
          </a:pPr>
          <a:r>
            <a:rPr lang="en-US" sz="4000" kern="1200" dirty="0" err="1" smtClean="0">
              <a:latin typeface="Arial" panose="020B0604020202020204" pitchFamily="34" charset="0"/>
              <a:cs typeface="Arial" panose="020B0604020202020204" pitchFamily="34" charset="0"/>
            </a:rPr>
            <a:t>Chất</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có</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sự</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biến</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đổi</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tạo</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ra</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chất</a:t>
          </a:r>
          <a:r>
            <a:rPr lang="en-US" sz="4000" kern="1200" dirty="0" smtClean="0">
              <a:latin typeface="Arial" panose="020B0604020202020204" pitchFamily="34" charset="0"/>
              <a:cs typeface="Arial" panose="020B0604020202020204" pitchFamily="34" charset="0"/>
            </a:rPr>
            <a:t> </a:t>
          </a:r>
          <a:r>
            <a:rPr lang="en-US" sz="4000" kern="1200" dirty="0" err="1" smtClean="0">
              <a:latin typeface="Arial" panose="020B0604020202020204" pitchFamily="34" charset="0"/>
              <a:cs typeface="Arial" panose="020B0604020202020204" pitchFamily="34" charset="0"/>
            </a:rPr>
            <a:t>khác</a:t>
          </a:r>
          <a:r>
            <a:rPr lang="en-US" sz="4000" kern="1200" dirty="0" smtClean="0">
              <a:latin typeface="Arial" panose="020B0604020202020204" pitchFamily="34" charset="0"/>
              <a:cs typeface="Arial" panose="020B0604020202020204" pitchFamily="34" charset="0"/>
            </a:rPr>
            <a:t>.</a:t>
          </a:r>
          <a:endParaRPr lang="en-US" sz="4000" kern="1200" dirty="0">
            <a:latin typeface="Arial" panose="020B0604020202020204" pitchFamily="34" charset="0"/>
            <a:cs typeface="Arial" panose="020B0604020202020204" pitchFamily="34" charset="0"/>
          </a:endParaRPr>
        </a:p>
      </dsp:txBody>
      <dsp:txXfrm>
        <a:off x="6522719" y="3653598"/>
        <a:ext cx="8771105" cy="2025951"/>
      </dsp:txXfrm>
    </dsp:sp>
    <dsp:sp modelId="{D2DF4776-85EA-4264-B497-82B52D0DC76F}">
      <dsp:nvSpPr>
        <dsp:cNvPr id="0" name=""/>
        <dsp:cNvSpPr/>
      </dsp:nvSpPr>
      <dsp:spPr>
        <a:xfrm>
          <a:off x="0" y="3315940"/>
          <a:ext cx="6522720" cy="2701267"/>
        </a:xfrm>
        <a:prstGeom prst="roundRect">
          <a:avLst/>
        </a:prstGeom>
        <a:gradFill rotWithShape="0">
          <a:gsLst>
            <a:gs pos="0">
              <a:schemeClr val="accent5">
                <a:hueOff val="-9933876"/>
                <a:satOff val="39811"/>
                <a:lumOff val="8628"/>
                <a:alphaOff val="0"/>
                <a:shade val="51000"/>
                <a:satMod val="130000"/>
              </a:schemeClr>
            </a:gs>
            <a:gs pos="80000">
              <a:schemeClr val="accent5">
                <a:hueOff val="-9933876"/>
                <a:satOff val="39811"/>
                <a:lumOff val="8628"/>
                <a:alphaOff val="0"/>
                <a:shade val="93000"/>
                <a:satMod val="130000"/>
              </a:schemeClr>
            </a:gs>
            <a:gs pos="100000">
              <a:schemeClr val="accent5">
                <a:hueOff val="-9933876"/>
                <a:satOff val="39811"/>
                <a:lumOff val="8628"/>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lightRig rig="flat" dir="t"/>
        </a:scene3d>
        <a:sp3d prstMaterial="plastic">
          <a:bevelT w="120900" h="88900"/>
          <a:bevelB w="88900" h="31750" prst="angle"/>
        </a:sp3d>
      </dsp:spPr>
      <dsp:style>
        <a:lnRef idx="0">
          <a:scrgbClr r="0" g="0" b="0"/>
        </a:lnRef>
        <a:fillRef idx="3">
          <a:scrgbClr r="0" g="0" b="0"/>
        </a:fillRef>
        <a:effectRef idx="2">
          <a:scrgbClr r="0" g="0" b="0"/>
        </a:effectRef>
        <a:fontRef idx="minor">
          <a:schemeClr val="lt1"/>
        </a:fontRef>
      </dsp:style>
      <dsp:txBody>
        <a:bodyPr spcFirstLastPara="0" vert="horz" wrap="square" lIns="160020" tIns="80010" rIns="160020" bIns="80010" numCol="1" spcCol="1270" anchor="ctr" anchorCtr="0">
          <a:noAutofit/>
        </a:bodyPr>
        <a:lstStyle/>
        <a:p>
          <a:pPr lvl="0" algn="ctr" defTabSz="1866900">
            <a:lnSpc>
              <a:spcPct val="90000"/>
            </a:lnSpc>
            <a:spcBef>
              <a:spcPct val="0"/>
            </a:spcBef>
            <a:spcAft>
              <a:spcPct val="35000"/>
            </a:spcAft>
          </a:pPr>
          <a:r>
            <a:rPr lang="en-US" sz="4200" b="1" kern="1200" dirty="0" err="1" smtClean="0">
              <a:latin typeface="Arial" panose="020B0604020202020204" pitchFamily="34" charset="0"/>
              <a:cs typeface="Arial" panose="020B0604020202020204" pitchFamily="34" charset="0"/>
            </a:rPr>
            <a:t>Biến</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đổi</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hóa</a:t>
          </a:r>
          <a:r>
            <a:rPr lang="en-US" sz="4200" b="1" kern="1200" dirty="0" smtClean="0">
              <a:latin typeface="Arial" panose="020B0604020202020204" pitchFamily="34" charset="0"/>
              <a:cs typeface="Arial" panose="020B0604020202020204" pitchFamily="34" charset="0"/>
            </a:rPr>
            <a:t> </a:t>
          </a:r>
          <a:r>
            <a:rPr lang="en-US" sz="4200" b="1" kern="1200" dirty="0" err="1" smtClean="0">
              <a:latin typeface="Arial" panose="020B0604020202020204" pitchFamily="34" charset="0"/>
              <a:cs typeface="Arial" panose="020B0604020202020204" pitchFamily="34" charset="0"/>
            </a:rPr>
            <a:t>học</a:t>
          </a:r>
          <a:endParaRPr lang="en-US" sz="4200" b="1" kern="1200" dirty="0">
            <a:latin typeface="Arial" panose="020B0604020202020204" pitchFamily="34" charset="0"/>
            <a:cs typeface="Arial" panose="020B0604020202020204" pitchFamily="34" charset="0"/>
          </a:endParaRPr>
        </a:p>
      </dsp:txBody>
      <dsp:txXfrm>
        <a:off x="131865" y="3447805"/>
        <a:ext cx="6258990" cy="2437537"/>
      </dsp:txXfrm>
    </dsp:sp>
  </dsp:spTree>
</dsp:drawing>
</file>

<file path=ppt/diagrams/layout1.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vList6">
  <dgm:title val=""/>
  <dgm:desc val=""/>
  <dgm:catLst>
    <dgm:cat type="process" pri="22000"/>
    <dgm:cat type="list" pri="17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Lst>
      <dgm:cxnLst>
        <dgm:cxn modelId="4" srcId="0" destId="1" srcOrd="0" destOrd="0"/>
        <dgm:cxn modelId="5" srcId="0" destId="2" srcOrd="1" destOrd="0"/>
        <dgm:cxn modelId="13" srcId="1" destId="11" srcOrd="0" destOrd="0"/>
        <dgm:cxn modelId="14" srcId="1" destId="12" srcOrd="0" destOrd="0"/>
        <dgm:cxn modelId="23" srcId="2" destId="21" srcOrd="0" destOrd="0"/>
        <dgm:cxn modelId="24" srcId="2" destId="22"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animLvl val="lvl"/>
      <dgm:resizeHandles/>
    </dgm:varLst>
    <dgm:alg type="lin">
      <dgm:param type="linDir" val="fromT"/>
    </dgm:alg>
    <dgm:shape xmlns:r="http://schemas.openxmlformats.org/officeDocument/2006/relationships" r:blip="">
      <dgm:adjLst/>
    </dgm:shape>
    <dgm:presOf/>
    <dgm:constrLst>
      <dgm:constr type="w" for="ch" forName="linNode" refType="w"/>
      <dgm:constr type="h" for="ch" forName="linNode" refType="h"/>
      <dgm:constr type="h" for="ch" forName="spacing" refType="h" refFor="ch" refForName="linNode" fact="0.1"/>
      <dgm:constr type="primFontSz" for="des" forName="parentShp" op="equ" val="65"/>
      <dgm:constr type="primFontSz" for="des" forName="childShp" op="equ" val="65"/>
    </dgm:constrLst>
    <dgm:ruleLst/>
    <dgm:forEach name="Name1" axis="ch" ptType="node">
      <dgm:layoutNode name="linNode">
        <dgm:choose name="Name2">
          <dgm:if name="Name3" func="var" arg="dir" op="equ" val="norm">
            <dgm:alg type="lin">
              <dgm:param type="linDir" val="fromL"/>
            </dgm:alg>
          </dgm:if>
          <dgm:else name="Name4">
            <dgm:alg type="lin">
              <dgm:param type="linDir" val="fromR"/>
            </dgm:alg>
          </dgm:else>
        </dgm:choose>
        <dgm:shape xmlns:r="http://schemas.openxmlformats.org/officeDocument/2006/relationships" r:blip="">
          <dgm:adjLst/>
        </dgm:shape>
        <dgm:presOf/>
        <dgm:choose name="Name5">
          <dgm:if name="Name6" func="var" arg="dir" op="equ" val="norm">
            <dgm:constrLst>
              <dgm:constr type="w" for="ch" forName="parentShp" refType="w" fact="0.4"/>
              <dgm:constr type="h" for="ch" forName="parentShp" refType="h"/>
              <dgm:constr type="w" for="ch" forName="childShp" refType="w" fact="0.6"/>
              <dgm:constr type="h" for="ch" forName="childShp" refType="h" refFor="ch" refForName="parentShp"/>
            </dgm:constrLst>
          </dgm:if>
          <dgm:else name="Name7">
            <dgm:constrLst>
              <dgm:constr type="w" for="ch" forName="parentShp" refType="w" fact="0.4"/>
              <dgm:constr type="h" for="ch" forName="parentShp" refType="h"/>
              <dgm:constr type="w" for="ch" forName="childShp" refType="w" fact="0.6"/>
              <dgm:constr type="h" for="ch" forName="childShp" refType="h" refFor="ch" refForName="parentShp"/>
            </dgm:constrLst>
          </dgm:else>
        </dgm:choose>
        <dgm:ruleLst/>
        <dgm:layoutNode name="parentShp" styleLbl="node1">
          <dgm:varLst>
            <dgm:bulletEnabled val="1"/>
          </dgm:varLst>
          <dgm:alg type="tx"/>
          <dgm:shape xmlns:r="http://schemas.openxmlformats.org/officeDocument/2006/relationships" type="roundRect" r:blip="">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layoutNode name="childShp" styleLbl="bgAccFollowNode1">
          <dgm:varLst>
            <dgm:bulletEnabled val="1"/>
          </dgm:varLst>
          <dgm:alg type="tx">
            <dgm:param type="stBulletLvl" val="1"/>
          </dgm:alg>
          <dgm:choose name="Name8">
            <dgm:if name="Name9" func="var" arg="dir" op="equ" val="norm">
              <dgm:shape xmlns:r="http://schemas.openxmlformats.org/officeDocument/2006/relationships" type="rightArrow" r:blip="" zOrderOff="-2">
                <dgm:adjLst>
                  <dgm:adj idx="1" val="0.75"/>
                </dgm:adjLst>
              </dgm:shape>
            </dgm:if>
            <dgm:else name="Name10">
              <dgm:shape xmlns:r="http://schemas.openxmlformats.org/officeDocument/2006/relationships" rot="180" type="rightArrow" r:blip="" zOrderOff="-2">
                <dgm:adjLst>
                  <dgm:adj idx="1" val="0.75"/>
                </dgm:adjLst>
              </dgm:shape>
            </dgm:else>
          </dgm:choose>
          <dgm:presOf axis="des" ptType="node"/>
          <dgm:constrLst>
            <dgm:constr type="secFontSz" refType="primFontSz"/>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dgm:forEach name="Name11" axis="followSib" ptType="sibTrans" cnt="1">
        <dgm:layoutNode name="spacing">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3d1">
  <dgm:title val=""/>
  <dgm:desc val=""/>
  <dgm:catLst>
    <dgm:cat type="3D" pri="11100"/>
  </dgm:catLst>
  <dgm:scene3d>
    <a:camera prst="orthographicFront"/>
    <a:lightRig rig="threePt" dir="t"/>
  </dgm:scene3d>
  <dgm:styleLbl name="node0">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vennNode1">
    <dgm:scene3d>
      <a:camera prst="orthographicFront"/>
      <a:lightRig rig="flat" dir="t"/>
    </dgm:scene3d>
    <dgm:sp3d prstMaterial="plastic">
      <a:bevelT w="120900" h="88900"/>
      <a:bevelB w="88900" h="31750" prst="angle"/>
    </dgm:sp3d>
    <dgm:txPr/>
    <dgm:style>
      <a:lnRef idx="0">
        <a:scrgbClr r="0" g="0" b="0"/>
      </a:lnRef>
      <a:fillRef idx="1">
        <a:scrgbClr r="0" g="0" b="0"/>
      </a:fillRef>
      <a:effectRef idx="1">
        <a:scrgbClr r="0" g="0" b="0"/>
      </a:effectRef>
      <a:fontRef idx="minor">
        <a:schemeClr val="tx1"/>
      </a:fontRef>
    </dgm:style>
  </dgm:styleLbl>
  <dgm:styleLbl name="alignNode1">
    <dgm:scene3d>
      <a:camera prst="orthographicFront"/>
      <a:lightRig rig="flat" dir="t"/>
    </dgm:scene3d>
    <dgm:sp3d prstMaterial="plastic">
      <a:bevelT w="120900" h="88900"/>
      <a:bevelB w="88900" h="31750" prst="angle"/>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flat" dir="t"/>
    </dgm:scene3d>
    <dgm:sp3d prstMaterial="plastic">
      <a:bevelT w="120900" h="88900"/>
      <a:bevelB w="88900" h="31750" prst="angle"/>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node4">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fgImgPlace1">
    <dgm:scene3d>
      <a:camera prst="orthographicFront"/>
      <a:lightRig rig="flat" dir="t"/>
    </dgm:scene3d>
    <dgm:sp3d z="1270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alignImgPlace1">
    <dgm:scene3d>
      <a:camera prst="orthographicFront"/>
      <a:lightRig rig="flat" dir="t"/>
    </dgm:scene3d>
    <dgm:sp3d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bgImgPlace1">
    <dgm:scene3d>
      <a:camera prst="orthographicFront"/>
      <a:lightRig rig="flat" dir="t"/>
    </dgm:scene3d>
    <dgm:sp3d z="-190500" prstMaterial="plastic">
      <a:bevelT w="88900" h="88900"/>
      <a:bevelB w="88900" h="31750" prst="angle"/>
    </dgm:sp3d>
    <dgm:txPr/>
    <dgm:style>
      <a:lnRef idx="0">
        <a:scrgbClr r="0" g="0" b="0"/>
      </a:lnRef>
      <a:fillRef idx="3">
        <a:scrgbClr r="0" g="0" b="0"/>
      </a:fillRef>
      <a:effectRef idx="2">
        <a:scrgbClr r="0" g="0" b="0"/>
      </a:effectRef>
      <a:fontRef idx="minor"/>
    </dgm:style>
  </dgm:styleLbl>
  <dgm:styleLbl name="sibTrans2D1">
    <dgm:scene3d>
      <a:camera prst="orthographicFront"/>
      <a:lightRig rig="flat" dir="t"/>
    </dgm:scene3d>
    <dgm:sp3d z="-80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flat" dir="t"/>
    </dgm:scene3d>
    <dgm:sp3d z="1270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flat" dir="t"/>
    </dgm:scene3d>
    <dgm:sp3d z="-190500" prstMaterial="plastic">
      <a:bevelT w="50800" h="50800"/>
      <a:bevelB w="25400" h="25400" prst="angle"/>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flat" dir="t"/>
    </dgm:scene3d>
    <dgm:sp3d z="-40000" prstMaterial="matte"/>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z="127000" prstMaterial="matte"/>
    <dgm:txPr/>
    <dgm:style>
      <a:lnRef idx="2">
        <a:scrgbClr r="0" g="0" b="0"/>
      </a:lnRef>
      <a:fillRef idx="1">
        <a:scrgbClr r="0" g="0" b="0"/>
      </a:fillRef>
      <a:effectRef idx="0">
        <a:scrgbClr r="0" g="0" b="0"/>
      </a:effectRef>
      <a:fontRef idx="minor"/>
    </dgm:style>
  </dgm:styleLbl>
  <dgm:styleLbl name="asst0">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1">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2">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asst3">
    <dgm:scene3d>
      <a:camera prst="orthographicFront"/>
      <a:lightRig rig="flat" dir="t"/>
    </dgm:scene3d>
    <dgm:sp3d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1">
    <dgm:scene3d>
      <a:camera prst="orthographicFront"/>
      <a:lightRig rig="flat" dir="t"/>
    </dgm:scene3d>
    <dgm:sp3d z="-10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2">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3">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2D4">
    <dgm:scene3d>
      <a:camera prst="orthographicFront"/>
      <a:lightRig rig="flat" dir="t"/>
    </dgm:scene3d>
    <dgm:sp3d z="-60000" prstMaterial="plastic">
      <a:bevelT w="120900" h="88900"/>
      <a:bevelB w="88900" h="31750" prst="angle"/>
    </dgm:sp3d>
    <dgm:txPr/>
    <dgm:style>
      <a:lnRef idx="0">
        <a:scrgbClr r="0" g="0" b="0"/>
      </a:lnRef>
      <a:fillRef idx="3">
        <a:scrgbClr r="0" g="0" b="0"/>
      </a:fillRef>
      <a:effectRef idx="1">
        <a:scrgbClr r="0" g="0" b="0"/>
      </a:effectRef>
      <a:fontRef idx="minor">
        <a:schemeClr val="lt1"/>
      </a:fontRef>
    </dgm:style>
  </dgm:styleLbl>
  <dgm:styleLbl name="parChTrans1D1">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2">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3">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parChTrans1D4">
    <dgm:scene3d>
      <a:camera prst="orthographicFront"/>
      <a:lightRig rig="flat" dir="t"/>
    </dgm:scene3d>
    <dgm:sp3d prstMaterial="matte"/>
    <dgm:txPr/>
    <dgm:style>
      <a:lnRef idx="2">
        <a:scrgbClr r="0" g="0" b="0"/>
      </a:lnRef>
      <a:fillRef idx="0">
        <a:scrgbClr r="0" g="0" b="0"/>
      </a:fillRef>
      <a:effectRef idx="0">
        <a:scrgbClr r="0" g="0" b="0"/>
      </a:effectRef>
      <a:fontRef idx="minor"/>
    </dgm:style>
  </dgm:styleLbl>
  <dgm:styleLbl name="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con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tr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F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solidAlignAcc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solidBgAcc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flat" dir="t"/>
    </dgm:scene3d>
    <dgm:sp3d extrusionH="12700" prstMaterial="plastic">
      <a:bevelT w="50800" h="50800"/>
    </dgm:sp3d>
    <dgm:txPr/>
    <dgm:style>
      <a:lnRef idx="1">
        <a:scrgbClr r="0" g="0" b="0"/>
      </a:lnRef>
      <a:fillRef idx="1">
        <a:scrgbClr r="0" g="0" b="0"/>
      </a:fillRef>
      <a:effectRef idx="2">
        <a:scrgbClr r="0" g="0" b="0"/>
      </a:effectRef>
      <a:fontRef idx="minor"/>
    </dgm:style>
  </dgm:styleLbl>
  <dgm:styleLbl name="bgAccFollowNode1">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0">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2">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3">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fgAcc4">
    <dgm:scene3d>
      <a:camera prst="orthographicFront"/>
      <a:lightRig rig="flat" dir="t"/>
    </dgm:scene3d>
    <dgm:sp3d z="190500" extrusionH="12700" prstMaterial="plastic">
      <a:bevelT w="50800" h="50800"/>
    </dgm:sp3d>
    <dgm:txPr/>
    <dgm:style>
      <a:lnRef idx="1">
        <a:scrgbClr r="0" g="0" b="0"/>
      </a:lnRef>
      <a:fillRef idx="1">
        <a:scrgbClr r="0" g="0" b="0"/>
      </a:fillRef>
      <a:effectRef idx="2">
        <a:scrgbClr r="0" g="0" b="0"/>
      </a:effectRef>
      <a:fontRef idx="minor"/>
    </dgm:style>
  </dgm:styleLbl>
  <dgm:styleLbl name="bgShp">
    <dgm:scene3d>
      <a:camera prst="orthographicFront"/>
      <a:lightRig rig="flat" dir="t"/>
    </dgm:scene3d>
    <dgm:sp3d z="-190500" extrusionH="12700" prstMaterial="plastic">
      <a:bevelT w="50800" h="50800"/>
    </dgm:sp3d>
    <dgm:txPr/>
    <dgm:style>
      <a:lnRef idx="0">
        <a:scrgbClr r="0" g="0" b="0"/>
      </a:lnRef>
      <a:fillRef idx="3">
        <a:scrgbClr r="0" g="0" b="0"/>
      </a:fillRef>
      <a:effectRef idx="0">
        <a:scrgbClr r="0" g="0" b="0"/>
      </a:effectRef>
      <a:fontRef idx="minor"/>
    </dgm:style>
  </dgm:styleLbl>
  <dgm:styleLbl name="dkBgShp">
    <dgm:scene3d>
      <a:camera prst="orthographicFront"/>
      <a:lightRig rig="flat" dir="t"/>
    </dgm:scene3d>
    <dgm:sp3d z="-190500" extrusionH="12700" prstMaterial="plastic">
      <a:bevelT w="50800" h="50800"/>
    </dgm:sp3d>
    <dgm:txPr/>
    <dgm:style>
      <a:lnRef idx="0">
        <a:scrgbClr r="0" g="0" b="0"/>
      </a:lnRef>
      <a:fillRef idx="2">
        <a:scrgbClr r="0" g="0" b="0"/>
      </a:fillRef>
      <a:effectRef idx="0">
        <a:scrgbClr r="0" g="0" b="0"/>
      </a:effectRef>
      <a:fontRef idx="minor"/>
    </dgm:style>
  </dgm:styleLbl>
  <dgm:styleLbl name="trBgShp">
    <dgm:scene3d>
      <a:camera prst="orthographicFront"/>
      <a:lightRig rig="flat" dir="t"/>
    </dgm:scene3d>
    <dgm:sp3d z="-190500" extrusionH="12700" prstMaterial="matte"/>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z="190500" prstMaterial="plastic">
      <a:bevelT w="120900" h="88900"/>
      <a:bevelB w="88900" h="31750" prst="angle"/>
    </dgm:sp3d>
    <dgm:txPr/>
    <dgm:style>
      <a:lnRef idx="0">
        <a:scrgbClr r="0" g="0" b="0"/>
      </a:lnRef>
      <a:fillRef idx="1">
        <a:scrgbClr r="0" g="0" b="0"/>
      </a:fillRef>
      <a:effectRef idx="3">
        <a:scrgbClr r="0" g="0" b="0"/>
      </a:effectRef>
      <a:fontRef idx="minor">
        <a:schemeClr val="lt1"/>
      </a:fontRef>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D98B286-CAF2-407E-BA7B-C95550B93A2E}" type="datetimeFigureOut">
              <a:rPr lang="en-US" smtClean="0"/>
              <a:t>11/03/2025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2D81EF54-A163-467B-8175-0E15DF8BCABE}" type="slidenum">
              <a:rPr lang="en-US" smtClean="0"/>
              <a:t>‹#›</a:t>
            </a:fld>
            <a:endParaRPr lang="en-US"/>
          </a:p>
        </p:txBody>
      </p:sp>
    </p:spTree>
    <p:extLst>
      <p:ext uri="{BB962C8B-B14F-4D97-AF65-F5344CB8AC3E}">
        <p14:creationId xmlns:p14="http://schemas.microsoft.com/office/powerpoint/2010/main" val="49750061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Bấm</a:t>
            </a:r>
            <a:r>
              <a:rPr lang="en-US" baseline="0" dirty="0" smtClean="0"/>
              <a:t> “Quay” </a:t>
            </a:r>
            <a:r>
              <a:rPr lang="en-US" baseline="0" dirty="0" err="1" smtClean="0"/>
              <a:t>để</a:t>
            </a:r>
            <a:r>
              <a:rPr lang="en-US" baseline="0" dirty="0" smtClean="0"/>
              <a:t> quay, </a:t>
            </a:r>
            <a:r>
              <a:rPr lang="en-US" baseline="0" dirty="0" err="1" smtClean="0"/>
              <a:t>bấm</a:t>
            </a:r>
            <a:r>
              <a:rPr lang="en-US" baseline="0" dirty="0" smtClean="0"/>
              <a:t> </a:t>
            </a:r>
            <a:r>
              <a:rPr lang="en-US" baseline="0" dirty="0" err="1" smtClean="0"/>
              <a:t>tâm</a:t>
            </a:r>
            <a:r>
              <a:rPr lang="en-US" baseline="0" dirty="0" smtClean="0"/>
              <a:t> </a:t>
            </a:r>
            <a:r>
              <a:rPr lang="en-US" baseline="0" dirty="0" err="1" smtClean="0"/>
              <a:t>vòng</a:t>
            </a:r>
            <a:r>
              <a:rPr lang="en-US" baseline="0" dirty="0" smtClean="0"/>
              <a:t> </a:t>
            </a:r>
            <a:r>
              <a:rPr lang="en-US" baseline="0" dirty="0" err="1" smtClean="0"/>
              <a:t>tròn</a:t>
            </a:r>
            <a:r>
              <a:rPr lang="en-US" baseline="0" dirty="0" smtClean="0"/>
              <a:t> </a:t>
            </a:r>
            <a:r>
              <a:rPr lang="en-US" baseline="0" dirty="0" err="1" smtClean="0"/>
              <a:t>để</a:t>
            </a:r>
            <a:r>
              <a:rPr lang="en-US" baseline="0" dirty="0" smtClean="0"/>
              <a:t> </a:t>
            </a:r>
            <a:r>
              <a:rPr lang="en-US" baseline="0" dirty="0" err="1" smtClean="0"/>
              <a:t>dừng</a:t>
            </a:r>
            <a:r>
              <a:rPr lang="en-US" baseline="0" dirty="0" smtClean="0"/>
              <a:t> quay.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các</a:t>
            </a:r>
            <a:r>
              <a:rPr lang="en-US" baseline="0" dirty="0" smtClean="0"/>
              <a:t> </a:t>
            </a:r>
            <a:r>
              <a:rPr lang="en-US" baseline="0" dirty="0" err="1" smtClean="0"/>
              <a:t>số</a:t>
            </a:r>
            <a:r>
              <a:rPr lang="en-US" baseline="0" dirty="0" smtClean="0"/>
              <a:t> </a:t>
            </a:r>
            <a:r>
              <a:rPr lang="en-US" baseline="0" dirty="0" err="1" smtClean="0"/>
              <a:t>để</a:t>
            </a:r>
            <a:r>
              <a:rPr lang="en-US" baseline="0" dirty="0" smtClean="0"/>
              <a:t> </a:t>
            </a:r>
            <a:r>
              <a:rPr lang="en-US" baseline="0" dirty="0" err="1" smtClean="0"/>
              <a:t>mở</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Sau</a:t>
            </a:r>
            <a:r>
              <a:rPr lang="en-US" baseline="0" dirty="0" smtClean="0"/>
              <a:t> </a:t>
            </a:r>
            <a:r>
              <a:rPr lang="en-US" baseline="0" dirty="0" err="1" smtClean="0"/>
              <a:t>khi</a:t>
            </a:r>
            <a:r>
              <a:rPr lang="en-US" baseline="0" dirty="0" smtClean="0"/>
              <a:t> </a:t>
            </a:r>
            <a:r>
              <a:rPr lang="en-US" baseline="0" dirty="0" err="1" smtClean="0"/>
              <a:t>trả</a:t>
            </a:r>
            <a:r>
              <a:rPr lang="en-US" baseline="0" dirty="0" smtClean="0"/>
              <a:t> </a:t>
            </a:r>
            <a:r>
              <a:rPr lang="en-US" baseline="0" dirty="0" err="1" smtClean="0"/>
              <a:t>lời</a:t>
            </a:r>
            <a:r>
              <a:rPr lang="en-US" baseline="0" dirty="0" smtClean="0"/>
              <a:t> </a:t>
            </a:r>
            <a:r>
              <a:rPr lang="en-US" baseline="0" dirty="0" err="1" smtClean="0"/>
              <a:t>hết</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bấm</a:t>
            </a:r>
            <a:r>
              <a:rPr lang="en-US" baseline="0" dirty="0" smtClean="0"/>
              <a:t> </a:t>
            </a:r>
            <a:r>
              <a:rPr lang="en-US" baseline="0" dirty="0" err="1" smtClean="0"/>
              <a:t>mũi</a:t>
            </a:r>
            <a:r>
              <a:rPr lang="en-US" baseline="0" dirty="0" smtClean="0"/>
              <a:t> </a:t>
            </a:r>
            <a:r>
              <a:rPr lang="en-US" baseline="0" dirty="0" err="1" smtClean="0"/>
              <a:t>tên</a:t>
            </a:r>
            <a:r>
              <a:rPr lang="en-US" baseline="0" dirty="0" smtClean="0"/>
              <a:t> </a:t>
            </a:r>
            <a:r>
              <a:rPr lang="en-US" baseline="0" dirty="0" err="1" smtClean="0"/>
              <a:t>màu</a:t>
            </a:r>
            <a:r>
              <a:rPr lang="en-US" baseline="0" dirty="0" smtClean="0"/>
              <a:t> </a:t>
            </a:r>
            <a:r>
              <a:rPr lang="en-US" baseline="0" dirty="0" err="1" smtClean="0"/>
              <a:t>đỏ</a:t>
            </a:r>
            <a:r>
              <a:rPr lang="en-US" baseline="0" dirty="0" smtClean="0"/>
              <a:t> </a:t>
            </a:r>
            <a:r>
              <a:rPr lang="en-US" baseline="0" dirty="0" err="1" smtClean="0"/>
              <a:t>góc</a:t>
            </a:r>
            <a:r>
              <a:rPr lang="en-US" baseline="0" dirty="0" smtClean="0"/>
              <a:t> </a:t>
            </a:r>
            <a:r>
              <a:rPr lang="en-US" baseline="0" dirty="0" err="1" smtClean="0"/>
              <a:t>trái</a:t>
            </a:r>
            <a:r>
              <a:rPr lang="en-US" baseline="0" dirty="0" smtClean="0"/>
              <a:t> </a:t>
            </a:r>
            <a:r>
              <a:rPr lang="en-US" baseline="0" dirty="0" err="1" smtClean="0"/>
              <a:t>màn</a:t>
            </a:r>
            <a:r>
              <a:rPr lang="en-US" baseline="0" dirty="0" smtClean="0"/>
              <a:t> </a:t>
            </a:r>
            <a:r>
              <a:rPr lang="en-US" baseline="0" dirty="0" err="1" smtClean="0"/>
              <a:t>hình</a:t>
            </a:r>
            <a:r>
              <a:rPr lang="en-US" baseline="0" dirty="0" smtClean="0"/>
              <a:t> </a:t>
            </a:r>
            <a:r>
              <a:rPr lang="en-US" baseline="0" dirty="0" err="1" smtClean="0"/>
              <a:t>để</a:t>
            </a:r>
            <a:r>
              <a:rPr lang="en-US" baseline="0" dirty="0" smtClean="0"/>
              <a:t> </a:t>
            </a:r>
            <a:r>
              <a:rPr lang="en-US" baseline="0" dirty="0" err="1" smtClean="0"/>
              <a:t>đến</a:t>
            </a:r>
            <a:r>
              <a:rPr lang="en-US" baseline="0" dirty="0" smtClean="0"/>
              <a:t> </a:t>
            </a:r>
            <a:r>
              <a:rPr lang="en-US" baseline="0" dirty="0" err="1" smtClean="0"/>
              <a:t>bài</a:t>
            </a:r>
            <a:r>
              <a:rPr lang="en-US" baseline="0" dirty="0" smtClean="0"/>
              <a:t> </a:t>
            </a:r>
            <a:r>
              <a:rPr lang="en-US" baseline="0" dirty="0" err="1" smtClean="0"/>
              <a:t>tập</a:t>
            </a:r>
            <a:r>
              <a:rPr lang="en-US" baseline="0" dirty="0" smtClean="0"/>
              <a:t> </a:t>
            </a:r>
            <a:r>
              <a:rPr lang="en-US" baseline="0" dirty="0" err="1" smtClean="0"/>
              <a:t>Luyện</a:t>
            </a:r>
            <a:r>
              <a:rPr lang="en-US" baseline="0" dirty="0" smtClean="0"/>
              <a:t> </a:t>
            </a:r>
            <a:r>
              <a:rPr lang="en-US" baseline="0" dirty="0" err="1" smtClean="0"/>
              <a:t>tập</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25</a:t>
            </a:fld>
            <a:endParaRPr lang="en-US"/>
          </a:p>
        </p:txBody>
      </p:sp>
    </p:spTree>
    <p:extLst>
      <p:ext uri="{BB962C8B-B14F-4D97-AF65-F5344CB8AC3E}">
        <p14:creationId xmlns:p14="http://schemas.microsoft.com/office/powerpoint/2010/main" val="95125277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26</a:t>
            </a:fld>
            <a:endParaRPr lang="en-US"/>
          </a:p>
        </p:txBody>
      </p:sp>
    </p:spTree>
    <p:extLst>
      <p:ext uri="{BB962C8B-B14F-4D97-AF65-F5344CB8AC3E}">
        <p14:creationId xmlns:p14="http://schemas.microsoft.com/office/powerpoint/2010/main" val="213915803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27</a:t>
            </a:fld>
            <a:endParaRPr lang="en-US"/>
          </a:p>
        </p:txBody>
      </p:sp>
    </p:spTree>
    <p:extLst>
      <p:ext uri="{BB962C8B-B14F-4D97-AF65-F5344CB8AC3E}">
        <p14:creationId xmlns:p14="http://schemas.microsoft.com/office/powerpoint/2010/main" val="4033531719"/>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28</a:t>
            </a:fld>
            <a:endParaRPr lang="en-US"/>
          </a:p>
        </p:txBody>
      </p:sp>
    </p:spTree>
    <p:extLst>
      <p:ext uri="{BB962C8B-B14F-4D97-AF65-F5344CB8AC3E}">
        <p14:creationId xmlns:p14="http://schemas.microsoft.com/office/powerpoint/2010/main" val="422667235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29</a:t>
            </a:fld>
            <a:endParaRPr lang="en-US"/>
          </a:p>
        </p:txBody>
      </p:sp>
    </p:spTree>
    <p:extLst>
      <p:ext uri="{BB962C8B-B14F-4D97-AF65-F5344CB8AC3E}">
        <p14:creationId xmlns:p14="http://schemas.microsoft.com/office/powerpoint/2010/main" val="210994723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30</a:t>
            </a:fld>
            <a:endParaRPr lang="en-US"/>
          </a:p>
        </p:txBody>
      </p:sp>
    </p:spTree>
    <p:extLst>
      <p:ext uri="{BB962C8B-B14F-4D97-AF65-F5344CB8AC3E}">
        <p14:creationId xmlns:p14="http://schemas.microsoft.com/office/powerpoint/2010/main" val="23377060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smtClean="0"/>
              <a:t>Trả</a:t>
            </a:r>
            <a:r>
              <a:rPr lang="en-US" baseline="0" dirty="0" smtClean="0"/>
              <a:t> </a:t>
            </a:r>
            <a:r>
              <a:rPr lang="en-US" baseline="0" dirty="0" err="1" smtClean="0"/>
              <a:t>lời</a:t>
            </a:r>
            <a:r>
              <a:rPr lang="en-US" baseline="0" dirty="0" smtClean="0"/>
              <a:t> </a:t>
            </a:r>
            <a:r>
              <a:rPr lang="en-US" baseline="0" dirty="0" err="1" smtClean="0"/>
              <a:t>xong</a:t>
            </a:r>
            <a:r>
              <a:rPr lang="en-US" baseline="0" dirty="0" smtClean="0"/>
              <a:t> </a:t>
            </a:r>
            <a:r>
              <a:rPr lang="en-US" baseline="0" dirty="0" err="1" smtClean="0"/>
              <a:t>đáp</a:t>
            </a:r>
            <a:r>
              <a:rPr lang="en-US" baseline="0" dirty="0" smtClean="0"/>
              <a:t> </a:t>
            </a:r>
            <a:r>
              <a:rPr lang="en-US" baseline="0" dirty="0" err="1" smtClean="0"/>
              <a:t>án</a:t>
            </a:r>
            <a:r>
              <a:rPr lang="en-US" baseline="0" dirty="0" smtClean="0"/>
              <a:t>, </a:t>
            </a:r>
            <a:r>
              <a:rPr lang="en-US" baseline="0" dirty="0" err="1" smtClean="0"/>
              <a:t>bấm</a:t>
            </a:r>
            <a:r>
              <a:rPr lang="en-US" baseline="0" dirty="0" smtClean="0"/>
              <a:t> </a:t>
            </a:r>
            <a:r>
              <a:rPr lang="en-US" baseline="0" dirty="0" err="1" smtClean="0"/>
              <a:t>vào</a:t>
            </a:r>
            <a:r>
              <a:rPr lang="en-US" baseline="0" dirty="0" smtClean="0"/>
              <a:t> </a:t>
            </a:r>
            <a:r>
              <a:rPr lang="en-US" baseline="0" dirty="0" err="1" smtClean="0"/>
              <a:t>nút</a:t>
            </a:r>
            <a:r>
              <a:rPr lang="en-US" baseline="0" dirty="0" smtClean="0"/>
              <a:t> </a:t>
            </a:r>
            <a:r>
              <a:rPr lang="en-US" baseline="0" dirty="0" err="1" smtClean="0"/>
              <a:t>tròn</a:t>
            </a:r>
            <a:r>
              <a:rPr lang="en-US" baseline="0" dirty="0" smtClean="0"/>
              <a:t> </a:t>
            </a:r>
            <a:r>
              <a:rPr lang="en-US" baseline="0" dirty="0" err="1" smtClean="0"/>
              <a:t>màu</a:t>
            </a:r>
            <a:r>
              <a:rPr lang="en-US" baseline="0" dirty="0" smtClean="0"/>
              <a:t> </a:t>
            </a:r>
            <a:r>
              <a:rPr lang="en-US" baseline="0" dirty="0" err="1" smtClean="0"/>
              <a:t>vàng</a:t>
            </a:r>
            <a:r>
              <a:rPr lang="en-US" baseline="0" dirty="0" smtClean="0"/>
              <a:t> </a:t>
            </a:r>
            <a:r>
              <a:rPr lang="en-US" baseline="0" dirty="0" err="1" smtClean="0"/>
              <a:t>để</a:t>
            </a:r>
            <a:r>
              <a:rPr lang="en-US" baseline="0" dirty="0" smtClean="0"/>
              <a:t> quay </a:t>
            </a:r>
            <a:r>
              <a:rPr lang="en-US" baseline="0" dirty="0" err="1" smtClean="0"/>
              <a:t>trở</a:t>
            </a:r>
            <a:r>
              <a:rPr lang="en-US" baseline="0" dirty="0" smtClean="0"/>
              <a:t> </a:t>
            </a:r>
            <a:r>
              <a:rPr lang="en-US" baseline="0" dirty="0" err="1" smtClean="0"/>
              <a:t>lại</a:t>
            </a:r>
            <a:r>
              <a:rPr lang="en-US" baseline="0" dirty="0" smtClean="0"/>
              <a:t> slide </a:t>
            </a:r>
            <a:r>
              <a:rPr lang="en-US" baseline="0" dirty="0" err="1" smtClean="0"/>
              <a:t>vòng</a:t>
            </a:r>
            <a:r>
              <a:rPr lang="en-US" baseline="0" dirty="0" smtClean="0"/>
              <a:t> quay, </a:t>
            </a:r>
            <a:r>
              <a:rPr lang="en-US" baseline="0" dirty="0" err="1" smtClean="0"/>
              <a:t>mở</a:t>
            </a:r>
            <a:r>
              <a:rPr lang="en-US" baseline="0" dirty="0" smtClean="0"/>
              <a:t> </a:t>
            </a:r>
            <a:r>
              <a:rPr lang="en-US" baseline="0" dirty="0" err="1" smtClean="0"/>
              <a:t>các</a:t>
            </a:r>
            <a:r>
              <a:rPr lang="en-US" baseline="0" dirty="0" smtClean="0"/>
              <a:t> </a:t>
            </a:r>
            <a:r>
              <a:rPr lang="en-US" baseline="0" dirty="0" err="1" smtClean="0"/>
              <a:t>câu</a:t>
            </a:r>
            <a:r>
              <a:rPr lang="en-US" baseline="0" dirty="0" smtClean="0"/>
              <a:t> </a:t>
            </a:r>
            <a:r>
              <a:rPr lang="en-US" baseline="0" dirty="0" err="1" smtClean="0"/>
              <a:t>hỏi</a:t>
            </a:r>
            <a:r>
              <a:rPr lang="en-US" baseline="0" dirty="0" smtClean="0"/>
              <a:t> </a:t>
            </a:r>
            <a:r>
              <a:rPr lang="en-US" baseline="0" dirty="0" err="1" smtClean="0"/>
              <a:t>tiếp</a:t>
            </a:r>
            <a:r>
              <a:rPr lang="en-US" baseline="0" dirty="0" smtClean="0"/>
              <a:t> </a:t>
            </a:r>
            <a:r>
              <a:rPr lang="en-US" baseline="0" dirty="0" err="1" smtClean="0"/>
              <a:t>theo.</a:t>
            </a:r>
            <a:endParaRPr lang="en-US" dirty="0" smtClean="0"/>
          </a:p>
          <a:p>
            <a:endParaRPr lang="en-US" dirty="0"/>
          </a:p>
        </p:txBody>
      </p:sp>
      <p:sp>
        <p:nvSpPr>
          <p:cNvPr id="4" name="Slide Number Placeholder 3"/>
          <p:cNvSpPr>
            <a:spLocks noGrp="1"/>
          </p:cNvSpPr>
          <p:nvPr>
            <p:ph type="sldNum" sz="quarter" idx="10"/>
          </p:nvPr>
        </p:nvSpPr>
        <p:spPr/>
        <p:txBody>
          <a:bodyPr/>
          <a:lstStyle/>
          <a:p>
            <a:fld id="{2D81EF54-A163-467B-8175-0E15DF8BCABE}" type="slidenum">
              <a:rPr lang="en-US" smtClean="0"/>
              <a:t>31</a:t>
            </a:fld>
            <a:endParaRPr lang="en-US"/>
          </a:p>
        </p:txBody>
      </p:sp>
    </p:spTree>
    <p:extLst>
      <p:ext uri="{BB962C8B-B14F-4D97-AF65-F5344CB8AC3E}">
        <p14:creationId xmlns:p14="http://schemas.microsoft.com/office/powerpoint/2010/main" val="158939356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802062066"/>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6414815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04898430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03281127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Click to 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17868369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9899918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626785793"/>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875655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r>
              <a:rPr lang="en-US"/>
              <a:t>Click icon to add picture</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Click to edit Master text styles</a:t>
            </a:r>
          </a:p>
        </p:txBody>
      </p:sp>
      <p:sp>
        <p:nvSpPr>
          <p:cNvPr id="5" name="Date Placeholder 4"/>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46839514"/>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99240956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46340265"/>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endParaRPr lang="vi-VN"/>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830903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54306789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endParaRPr lang="vi-VN"/>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756261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66716875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endParaRPr lang="vi-VN"/>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vi-VN">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93770322"/>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Date Placeholder 2"/>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vi-VN">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312399178"/>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vi-VN">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7601435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2419823202"/>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endParaRPr lang="vi-VN"/>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vi-VN"/>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vi-VN">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3107341405"/>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26122148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10"/>
          </p:nvPr>
        </p:nvSpPr>
        <p:spPr/>
        <p:txBody>
          <a:body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vi-VN">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425615701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11/03/2025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1.jp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jp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11/03/2025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DBA32C21-FD13-4697-ADCD-F9E33DDFF06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2885D699-091F-4322-9983-565B97A178FD}"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444713551"/>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alphaModFix amt="62000"/>
            <a:lum/>
          </a:blip>
          <a:srcRect/>
          <a:stretch>
            <a:fillRect t="-17000" b="-17000"/>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a:defRPr/>
            </a:pPr>
            <a:fld id="{08ED132D-452A-49E5-B8CD-EA0C46A12A5F}" type="datetimeFigureOut">
              <a:rPr lang="vi-VN" smtClean="0">
                <a:solidFill>
                  <a:prstClr val="black">
                    <a:tint val="75000"/>
                  </a:prstClr>
                </a:solidFill>
              </a:rPr>
              <a:pPr>
                <a:defRPr/>
              </a:pPr>
              <a:t>11/03/2025</a:t>
            </a:fld>
            <a:endParaRPr lang="vi-VN">
              <a:solidFill>
                <a:prstClr val="black">
                  <a:tint val="75000"/>
                </a:prstClr>
              </a:solidFill>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a:defRPr/>
            </a:pPr>
            <a:endParaRPr lang="vi-VN">
              <a:solidFill>
                <a:prstClr val="black">
                  <a:tint val="75000"/>
                </a:prstClr>
              </a:solidFill>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a:defRPr/>
            </a:pPr>
            <a:fld id="{9CB03046-9975-4CD1-8163-35C299AA0868}" type="slidenum">
              <a:rPr lang="vi-VN" smtClean="0">
                <a:solidFill>
                  <a:prstClr val="black">
                    <a:tint val="75000"/>
                  </a:prstClr>
                </a:solidFill>
              </a:rPr>
              <a:pPr>
                <a:defRPr/>
              </a:pPr>
              <a:t>‹#›</a:t>
            </a:fld>
            <a:endParaRPr lang="vi-VN">
              <a:solidFill>
                <a:prstClr val="black">
                  <a:tint val="75000"/>
                </a:prstClr>
              </a:solidFill>
            </a:endParaRPr>
          </a:p>
        </p:txBody>
      </p:sp>
    </p:spTree>
    <p:extLst>
      <p:ext uri="{BB962C8B-B14F-4D97-AF65-F5344CB8AC3E}">
        <p14:creationId xmlns:p14="http://schemas.microsoft.com/office/powerpoint/2010/main" val="1565526313"/>
      </p:ext>
    </p:extLst>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vi-VN"/>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3.svg"/></Relationships>
</file>

<file path=ppt/slides/_rels/slide10.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0" Type="http://schemas.openxmlformats.org/officeDocument/2006/relationships/image" Target="../media/image28.png"/><Relationship Id="rId9" Type="http://schemas.openxmlformats.org/officeDocument/2006/relationships/image" Target="../media/image30.png"/></Relationships>
</file>

<file path=ppt/slides/_rels/slide11.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32.png"/><Relationship Id="rId10" Type="http://schemas.openxmlformats.org/officeDocument/2006/relationships/image" Target="../media/image75.svg"/><Relationship Id="rId9" Type="http://schemas.openxmlformats.org/officeDocument/2006/relationships/image" Target="../media/image31.png"/></Relationships>
</file>

<file path=ppt/slides/_rels/slide1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21.svg"/></Relationships>
</file>

<file path=ppt/slides/_rels/slide13.xml.rels><?xml version="1.0" encoding="UTF-8" standalone="yes"?>
<Relationships xmlns="http://schemas.openxmlformats.org/package/2006/relationships"><Relationship Id="rId18" Type="http://schemas.openxmlformats.org/officeDocument/2006/relationships/image" Target="../media/image35.png"/><Relationship Id="rId3" Type="http://schemas.openxmlformats.org/officeDocument/2006/relationships/image" Target="../media/image34.png"/><Relationship Id="rId21" Type="http://schemas.openxmlformats.org/officeDocument/2006/relationships/image" Target="../media/image36.png"/><Relationship Id="rId17" Type="http://schemas.openxmlformats.org/officeDocument/2006/relationships/image" Target="../media/image19.png"/><Relationship Id="rId2" Type="http://schemas.openxmlformats.org/officeDocument/2006/relationships/image" Target="../media/image2.jpeg"/><Relationship Id="rId16" Type="http://schemas.openxmlformats.org/officeDocument/2006/relationships/image" Target="../media/image9.svg"/><Relationship Id="rId20" Type="http://schemas.openxmlformats.org/officeDocument/2006/relationships/image" Target="../media/image23.jpg"/><Relationship Id="rId1" Type="http://schemas.openxmlformats.org/officeDocument/2006/relationships/slideLayout" Target="../slideLayouts/slideLayout7.xml"/><Relationship Id="rId24" Type="http://schemas.microsoft.com/office/2007/relationships/hdphoto" Target="../media/hdphoto2.wdp"/><Relationship Id="rId23" Type="http://schemas.openxmlformats.org/officeDocument/2006/relationships/image" Target="../media/image38.png"/><Relationship Id="rId19" Type="http://schemas.openxmlformats.org/officeDocument/2006/relationships/image" Target="../media/image21.png"/><Relationship Id="rId22" Type="http://schemas.openxmlformats.org/officeDocument/2006/relationships/image" Target="../media/image37.png"/></Relationships>
</file>

<file path=ppt/slides/_rels/slide14.xml.rels><?xml version="1.0" encoding="UTF-8" standalone="yes"?>
<Relationships xmlns="http://schemas.openxmlformats.org/package/2006/relationships"><Relationship Id="rId18" Type="http://schemas.openxmlformats.org/officeDocument/2006/relationships/image" Target="../media/image39.png"/><Relationship Id="rId3" Type="http://schemas.openxmlformats.org/officeDocument/2006/relationships/image" Target="../media/image34.png"/><Relationship Id="rId17" Type="http://schemas.openxmlformats.org/officeDocument/2006/relationships/image" Target="../media/image19.png"/><Relationship Id="rId2" Type="http://schemas.openxmlformats.org/officeDocument/2006/relationships/image" Target="../media/image2.jpeg"/><Relationship Id="rId16" Type="http://schemas.openxmlformats.org/officeDocument/2006/relationships/image" Target="../media/image9.svg"/><Relationship Id="rId20" Type="http://schemas.openxmlformats.org/officeDocument/2006/relationships/image" Target="../media/image41.png"/><Relationship Id="rId1" Type="http://schemas.openxmlformats.org/officeDocument/2006/relationships/slideLayout" Target="../slideLayouts/slideLayout7.xml"/><Relationship Id="rId19" Type="http://schemas.openxmlformats.org/officeDocument/2006/relationships/image" Target="../media/image40.png"/></Relationships>
</file>

<file path=ppt/slides/_rels/slide15.xml.rels><?xml version="1.0" encoding="UTF-8" standalone="yes"?>
<Relationships xmlns="http://schemas.openxmlformats.org/package/2006/relationships"><Relationship Id="rId18" Type="http://schemas.openxmlformats.org/officeDocument/2006/relationships/image" Target="../media/image41.png"/><Relationship Id="rId3" Type="http://schemas.openxmlformats.org/officeDocument/2006/relationships/image" Target="../media/image34.png"/><Relationship Id="rId21" Type="http://schemas.openxmlformats.org/officeDocument/2006/relationships/image" Target="../media/image44.png"/><Relationship Id="rId17" Type="http://schemas.openxmlformats.org/officeDocument/2006/relationships/image" Target="../media/image19.png"/><Relationship Id="rId2" Type="http://schemas.openxmlformats.org/officeDocument/2006/relationships/image" Target="../media/image2.jpeg"/><Relationship Id="rId16" Type="http://schemas.openxmlformats.org/officeDocument/2006/relationships/image" Target="../media/image9.svg"/><Relationship Id="rId20" Type="http://schemas.openxmlformats.org/officeDocument/2006/relationships/image" Target="../media/image43.png"/><Relationship Id="rId1" Type="http://schemas.openxmlformats.org/officeDocument/2006/relationships/slideLayout" Target="../slideLayouts/slideLayout7.xml"/><Relationship Id="rId19" Type="http://schemas.openxmlformats.org/officeDocument/2006/relationships/image" Target="../media/image42.png"/><Relationship Id="rId4" Type="http://schemas.openxmlformats.org/officeDocument/2006/relationships/image" Target="NULL"/></Relationships>
</file>

<file path=ppt/slides/_rels/slide16.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svg"/></Relationships>
</file>

<file path=ppt/slides/_rels/slide17.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18.xml.rels><?xml version="1.0" encoding="UTF-8" standalone="yes"?>
<Relationships xmlns="http://schemas.openxmlformats.org/package/2006/relationships"><Relationship Id="rId8" Type="http://schemas.openxmlformats.org/officeDocument/2006/relationships/image" Target="../media/image15.svg"/><Relationship Id="rId3" Type="http://schemas.openxmlformats.org/officeDocument/2006/relationships/image" Target="../media/image10.png"/><Relationship Id="rId7" Type="http://schemas.openxmlformats.org/officeDocument/2006/relationships/image" Target="../media/image4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9.svg"/><Relationship Id="rId9" Type="http://schemas.openxmlformats.org/officeDocument/2006/relationships/image" Target="../media/image46.png"/></Relationships>
</file>

<file path=ppt/slides/_rels/slide1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47.png"/><Relationship Id="rId1" Type="http://schemas.openxmlformats.org/officeDocument/2006/relationships/slideLayout" Target="../slideLayouts/slideLayout7.xml"/><Relationship Id="rId5" Type="http://schemas.openxmlformats.org/officeDocument/2006/relationships/image" Target="../media/image5.svg"/><Relationship Id="rId4" Type="http://schemas.openxmlformats.org/officeDocument/2006/relationships/image" Target="../media/image4.png"/></Relationships>
</file>

<file path=ppt/slides/_rels/slide2.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0" Type="http://schemas.openxmlformats.org/officeDocument/2006/relationships/image" Target="../media/image6.png"/><Relationship Id="rId9"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2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0.gif"/><Relationship Id="rId5" Type="http://schemas.openxmlformats.org/officeDocument/2006/relationships/image" Target="../media/image49.png"/><Relationship Id="rId4" Type="http://schemas.openxmlformats.org/officeDocument/2006/relationships/image" Target="../media/image17.svg"/></Relationships>
</file>

<file path=ppt/slides/_rels/slide22.xml.rels><?xml version="1.0" encoding="UTF-8" standalone="yes"?>
<Relationships xmlns="http://schemas.openxmlformats.org/package/2006/relationships"><Relationship Id="rId3" Type="http://schemas.openxmlformats.org/officeDocument/2006/relationships/image" Target="../media/image48.png"/><Relationship Id="rId7" Type="http://schemas.openxmlformats.org/officeDocument/2006/relationships/image" Target="../media/image80.sv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1.png"/><Relationship Id="rId5" Type="http://schemas.openxmlformats.org/officeDocument/2006/relationships/image" Target="../media/image19.png"/><Relationship Id="rId4" Type="http://schemas.openxmlformats.org/officeDocument/2006/relationships/image" Target="../media/image17.svg"/></Relationships>
</file>

<file path=ppt/slides/_rels/slide23.xml.rels><?xml version="1.0" encoding="UTF-8" standalone="yes"?>
<Relationships xmlns="http://schemas.openxmlformats.org/package/2006/relationships"><Relationship Id="rId3" Type="http://schemas.openxmlformats.org/officeDocument/2006/relationships/image" Target="../media/image4.png"/><Relationship Id="rId7" Type="http://schemas.openxmlformats.org/officeDocument/2006/relationships/image" Target="../media/image52.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24.xml.rels><?xml version="1.0" encoding="UTF-8" standalone="yes"?>
<Relationships xmlns="http://schemas.openxmlformats.org/package/2006/relationships"><Relationship Id="rId8" Type="http://schemas.openxmlformats.org/officeDocument/2006/relationships/diagramLayout" Target="../diagrams/layout1.xml"/><Relationship Id="rId13" Type="http://schemas.openxmlformats.org/officeDocument/2006/relationships/image" Target="../media/image53.png"/><Relationship Id="rId3" Type="http://schemas.openxmlformats.org/officeDocument/2006/relationships/image" Target="../media/image4.png"/><Relationship Id="rId7" Type="http://schemas.openxmlformats.org/officeDocument/2006/relationships/diagramData" Target="../diagrams/data1.xml"/><Relationship Id="rId12" Type="http://schemas.openxmlformats.org/officeDocument/2006/relationships/image" Target="../media/image10.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1" Type="http://schemas.microsoft.com/office/2007/relationships/diagramDrawing" Target="../diagrams/drawing1.xml"/><Relationship Id="rId10" Type="http://schemas.openxmlformats.org/officeDocument/2006/relationships/diagramColors" Target="../diagrams/colors1.xml"/><Relationship Id="rId9" Type="http://schemas.openxmlformats.org/officeDocument/2006/relationships/diagramQuickStyle" Target="../diagrams/quickStyle1.xml"/><Relationship Id="rId4" Type="http://schemas.openxmlformats.org/officeDocument/2006/relationships/image" Target="../media/image9.svg"/><Relationship Id="rId14" Type="http://schemas.openxmlformats.org/officeDocument/2006/relationships/image" Target="../media/image32.svg"/></Relationships>
</file>

<file path=ppt/slides/_rels/slide25.xml.rels><?xml version="1.0" encoding="UTF-8" standalone="yes"?>
<Relationships xmlns="http://schemas.openxmlformats.org/package/2006/relationships"><Relationship Id="rId8" Type="http://schemas.openxmlformats.org/officeDocument/2006/relationships/image" Target="../media/image3.svg"/><Relationship Id="rId13" Type="http://schemas.openxmlformats.org/officeDocument/2006/relationships/slide" Target="slide30.xml"/><Relationship Id="rId18" Type="http://schemas.openxmlformats.org/officeDocument/2006/relationships/image" Target="../media/image59.png"/><Relationship Id="rId3" Type="http://schemas.openxmlformats.org/officeDocument/2006/relationships/slideLayout" Target="../slideLayouts/slideLayout13.xml"/><Relationship Id="rId21" Type="http://schemas.openxmlformats.org/officeDocument/2006/relationships/image" Target="../media/image9.svg"/><Relationship Id="rId7" Type="http://schemas.openxmlformats.org/officeDocument/2006/relationships/image" Target="../media/image55.png"/><Relationship Id="rId12" Type="http://schemas.openxmlformats.org/officeDocument/2006/relationships/slide" Target="slide29.xml"/><Relationship Id="rId17" Type="http://schemas.openxmlformats.org/officeDocument/2006/relationships/image" Target="../media/image58.png"/><Relationship Id="rId2" Type="http://schemas.openxmlformats.org/officeDocument/2006/relationships/audio" Target="../media/media1.wav"/><Relationship Id="rId16" Type="http://schemas.openxmlformats.org/officeDocument/2006/relationships/image" Target="../media/image57.gif"/><Relationship Id="rId20" Type="http://schemas.openxmlformats.org/officeDocument/2006/relationships/image" Target="../media/image60.png"/><Relationship Id="rId1" Type="http://schemas.microsoft.com/office/2007/relationships/media" Target="../media/media1.wav"/><Relationship Id="rId6" Type="http://schemas.openxmlformats.org/officeDocument/2006/relationships/image" Target="../media/image2.jpeg"/><Relationship Id="rId11" Type="http://schemas.openxmlformats.org/officeDocument/2006/relationships/slide" Target="slide28.xml"/><Relationship Id="rId5" Type="http://schemas.openxmlformats.org/officeDocument/2006/relationships/image" Target="../media/image54.jpeg"/><Relationship Id="rId15" Type="http://schemas.openxmlformats.org/officeDocument/2006/relationships/image" Target="../media/image56.gif"/><Relationship Id="rId10" Type="http://schemas.openxmlformats.org/officeDocument/2006/relationships/slide" Target="slide27.xml"/><Relationship Id="rId19" Type="http://schemas.openxmlformats.org/officeDocument/2006/relationships/slide" Target="slide32.xml"/><Relationship Id="rId4" Type="http://schemas.openxmlformats.org/officeDocument/2006/relationships/notesSlide" Target="../notesSlides/notesSlide1.xml"/><Relationship Id="rId9" Type="http://schemas.openxmlformats.org/officeDocument/2006/relationships/slide" Target="slide26.xml"/><Relationship Id="rId14" Type="http://schemas.openxmlformats.org/officeDocument/2006/relationships/slide" Target="slide31.xml"/><Relationship Id="rId22" Type="http://schemas.openxmlformats.org/officeDocument/2006/relationships/image" Target="../media/image61.png"/></Relationships>
</file>

<file path=ppt/slides/_rels/slide26.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2.jpeg"/><Relationship Id="rId2" Type="http://schemas.openxmlformats.org/officeDocument/2006/relationships/notesSlide" Target="../notesSlides/notesSlide2.xml"/><Relationship Id="rId1" Type="http://schemas.openxmlformats.org/officeDocument/2006/relationships/slideLayout" Target="../slideLayouts/slideLayout23.xml"/><Relationship Id="rId6" Type="http://schemas.openxmlformats.org/officeDocument/2006/relationships/image" Target="../media/image62.jpeg"/><Relationship Id="rId11" Type="http://schemas.openxmlformats.org/officeDocument/2006/relationships/image" Target="../media/image65.png"/><Relationship Id="rId5" Type="http://schemas.openxmlformats.org/officeDocument/2006/relationships/audio" Target="../media/audio3.wav"/><Relationship Id="rId15" Type="http://schemas.openxmlformats.org/officeDocument/2006/relationships/image" Target="../media/image18.svg"/><Relationship Id="rId10" Type="http://schemas.openxmlformats.org/officeDocument/2006/relationships/slide" Target="slide25.xml"/><Relationship Id="rId4" Type="http://schemas.openxmlformats.org/officeDocument/2006/relationships/audio" Target="../media/audio2.wav"/><Relationship Id="rId9" Type="http://schemas.openxmlformats.org/officeDocument/2006/relationships/image" Target="../media/image64.png"/></Relationships>
</file>

<file path=ppt/slides/_rels/slide27.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65.png"/><Relationship Id="rId2" Type="http://schemas.openxmlformats.org/officeDocument/2006/relationships/notesSlide" Target="../notesSlides/notesSlide3.xml"/><Relationship Id="rId1" Type="http://schemas.openxmlformats.org/officeDocument/2006/relationships/slideLayout" Target="../slideLayouts/slideLayout23.xml"/><Relationship Id="rId6" Type="http://schemas.openxmlformats.org/officeDocument/2006/relationships/image" Target="../media/image62.jpeg"/><Relationship Id="rId11" Type="http://schemas.openxmlformats.org/officeDocument/2006/relationships/slide" Target="slide25.xml"/><Relationship Id="rId5" Type="http://schemas.openxmlformats.org/officeDocument/2006/relationships/audio" Target="../media/audio3.wav"/><Relationship Id="rId15" Type="http://schemas.openxmlformats.org/officeDocument/2006/relationships/image" Target="../media/image18.svg"/><Relationship Id="rId10" Type="http://schemas.openxmlformats.org/officeDocument/2006/relationships/image" Target="../media/image64.png"/><Relationship Id="rId4" Type="http://schemas.openxmlformats.org/officeDocument/2006/relationships/audio" Target="../media/audio2.wav"/><Relationship Id="rId9" Type="http://schemas.openxmlformats.org/officeDocument/2006/relationships/image" Target="../media/image66.png"/></Relationships>
</file>

<file path=ppt/slides/_rels/slide28.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2.jpeg"/><Relationship Id="rId2" Type="http://schemas.openxmlformats.org/officeDocument/2006/relationships/notesSlide" Target="../notesSlides/notesSlide4.xml"/><Relationship Id="rId1" Type="http://schemas.openxmlformats.org/officeDocument/2006/relationships/slideLayout" Target="../slideLayouts/slideLayout23.xml"/><Relationship Id="rId6" Type="http://schemas.openxmlformats.org/officeDocument/2006/relationships/image" Target="../media/image62.jpeg"/><Relationship Id="rId11" Type="http://schemas.openxmlformats.org/officeDocument/2006/relationships/image" Target="../media/image65.png"/><Relationship Id="rId5" Type="http://schemas.openxmlformats.org/officeDocument/2006/relationships/audio" Target="../media/audio3.wav"/><Relationship Id="rId15" Type="http://schemas.openxmlformats.org/officeDocument/2006/relationships/image" Target="../media/image18.svg"/><Relationship Id="rId10" Type="http://schemas.openxmlformats.org/officeDocument/2006/relationships/slide" Target="slide25.xml"/><Relationship Id="rId4" Type="http://schemas.openxmlformats.org/officeDocument/2006/relationships/audio" Target="../media/audio2.wav"/><Relationship Id="rId9" Type="http://schemas.openxmlformats.org/officeDocument/2006/relationships/image" Target="../media/image64.png"/></Relationships>
</file>

<file path=ppt/slides/_rels/slide29.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65.png"/><Relationship Id="rId2" Type="http://schemas.openxmlformats.org/officeDocument/2006/relationships/notesSlide" Target="../notesSlides/notesSlide5.xml"/><Relationship Id="rId1" Type="http://schemas.openxmlformats.org/officeDocument/2006/relationships/slideLayout" Target="../slideLayouts/slideLayout23.xml"/><Relationship Id="rId6" Type="http://schemas.openxmlformats.org/officeDocument/2006/relationships/image" Target="../media/image62.jpeg"/><Relationship Id="rId11" Type="http://schemas.openxmlformats.org/officeDocument/2006/relationships/slide" Target="slide25.xml"/><Relationship Id="rId5" Type="http://schemas.openxmlformats.org/officeDocument/2006/relationships/audio" Target="../media/audio2.wav"/><Relationship Id="rId15" Type="http://schemas.openxmlformats.org/officeDocument/2006/relationships/image" Target="../media/image18.sv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image" Target="../media/image66.png"/></Relationships>
</file>

<file path=ppt/slides/_rels/slide3.xml.rels><?xml version="1.0" encoding="UTF-8" standalone="yes"?>
<Relationships xmlns="http://schemas.openxmlformats.org/package/2006/relationships"><Relationship Id="rId13" Type="http://schemas.openxmlformats.org/officeDocument/2006/relationships/image" Target="../media/image10.png"/><Relationship Id="rId18" Type="http://schemas.openxmlformats.org/officeDocument/2006/relationships/image" Target="../media/image40.svg"/><Relationship Id="rId3" Type="http://schemas.openxmlformats.org/officeDocument/2006/relationships/image" Target="../media/image7.png"/><Relationship Id="rId21" Type="http://schemas.openxmlformats.org/officeDocument/2006/relationships/image" Target="../media/image13.png"/><Relationship Id="rId7" Type="http://schemas.openxmlformats.org/officeDocument/2006/relationships/image" Target="../media/image8.png"/><Relationship Id="rId12" Type="http://schemas.openxmlformats.org/officeDocument/2006/relationships/image" Target="../media/image7.svg"/><Relationship Id="rId25" Type="http://schemas.openxmlformats.org/officeDocument/2006/relationships/image" Target="../media/image15.png"/><Relationship Id="rId2" Type="http://schemas.openxmlformats.org/officeDocument/2006/relationships/image" Target="../media/image2.jpeg"/><Relationship Id="rId20" Type="http://schemas.openxmlformats.org/officeDocument/2006/relationships/image" Target="../media/image52.svg"/><Relationship Id="rId29"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55.svg"/><Relationship Id="rId11" Type="http://schemas.openxmlformats.org/officeDocument/2006/relationships/image" Target="../media/image9.png"/><Relationship Id="rId24" Type="http://schemas.openxmlformats.org/officeDocument/2006/relationships/image" Target="../media/image13.svg"/><Relationship Id="rId32" Type="http://schemas.openxmlformats.org/officeDocument/2006/relationships/image" Target="../media/image69.svg"/><Relationship Id="rId15" Type="http://schemas.openxmlformats.org/officeDocument/2006/relationships/image" Target="../media/image11.png"/><Relationship Id="rId23" Type="http://schemas.openxmlformats.org/officeDocument/2006/relationships/image" Target="../media/image14.png"/><Relationship Id="rId28" Type="http://schemas.openxmlformats.org/officeDocument/2006/relationships/image" Target="../media/image65.svg"/><Relationship Id="rId10" Type="http://schemas.openxmlformats.org/officeDocument/2006/relationships/image" Target="../media/image59.svg"/><Relationship Id="rId19" Type="http://schemas.openxmlformats.org/officeDocument/2006/relationships/image" Target="../media/image12.png"/><Relationship Id="rId31" Type="http://schemas.openxmlformats.org/officeDocument/2006/relationships/image" Target="../media/image17.png"/><Relationship Id="rId14" Type="http://schemas.openxmlformats.org/officeDocument/2006/relationships/image" Target="../media/image9.svg"/><Relationship Id="rId22" Type="http://schemas.openxmlformats.org/officeDocument/2006/relationships/image" Target="../media/image34.svg"/><Relationship Id="rId30" Type="http://schemas.openxmlformats.org/officeDocument/2006/relationships/image" Target="../media/image67.svg"/></Relationships>
</file>

<file path=ppt/slides/_rels/slide30.xml.rels><?xml version="1.0" encoding="UTF-8" standalone="yes"?>
<Relationships xmlns="http://schemas.openxmlformats.org/package/2006/relationships"><Relationship Id="rId8" Type="http://schemas.openxmlformats.org/officeDocument/2006/relationships/image" Target="../media/image63.png"/><Relationship Id="rId3" Type="http://schemas.openxmlformats.org/officeDocument/2006/relationships/audio" Target="../media/audio1.wav"/><Relationship Id="rId7" Type="http://schemas.openxmlformats.org/officeDocument/2006/relationships/image" Target="../media/image2.jpeg"/><Relationship Id="rId2" Type="http://schemas.openxmlformats.org/officeDocument/2006/relationships/notesSlide" Target="../notesSlides/notesSlide6.xml"/><Relationship Id="rId1" Type="http://schemas.openxmlformats.org/officeDocument/2006/relationships/slideLayout" Target="../slideLayouts/slideLayout23.xml"/><Relationship Id="rId6" Type="http://schemas.openxmlformats.org/officeDocument/2006/relationships/image" Target="../media/image62.jpeg"/><Relationship Id="rId11" Type="http://schemas.openxmlformats.org/officeDocument/2006/relationships/image" Target="../media/image65.png"/><Relationship Id="rId5" Type="http://schemas.openxmlformats.org/officeDocument/2006/relationships/audio" Target="../media/audio3.wav"/><Relationship Id="rId15" Type="http://schemas.openxmlformats.org/officeDocument/2006/relationships/image" Target="../media/image18.svg"/><Relationship Id="rId10" Type="http://schemas.openxmlformats.org/officeDocument/2006/relationships/slide" Target="slide25.xml"/><Relationship Id="rId4" Type="http://schemas.openxmlformats.org/officeDocument/2006/relationships/audio" Target="../media/audio2.wav"/><Relationship Id="rId9" Type="http://schemas.openxmlformats.org/officeDocument/2006/relationships/image" Target="../media/image64.png"/></Relationships>
</file>

<file path=ppt/slides/_rels/slide31.xml.rels><?xml version="1.0" encoding="UTF-8" standalone="yes"?>
<Relationships xmlns="http://schemas.openxmlformats.org/package/2006/relationships"><Relationship Id="rId8" Type="http://schemas.openxmlformats.org/officeDocument/2006/relationships/image" Target="../media/image67.png"/><Relationship Id="rId3" Type="http://schemas.openxmlformats.org/officeDocument/2006/relationships/audio" Target="../media/audio1.wav"/><Relationship Id="rId7" Type="http://schemas.openxmlformats.org/officeDocument/2006/relationships/image" Target="../media/image2.jpeg"/><Relationship Id="rId12" Type="http://schemas.openxmlformats.org/officeDocument/2006/relationships/image" Target="../media/image65.png"/><Relationship Id="rId2" Type="http://schemas.openxmlformats.org/officeDocument/2006/relationships/notesSlide" Target="../notesSlides/notesSlide7.xml"/><Relationship Id="rId1" Type="http://schemas.openxmlformats.org/officeDocument/2006/relationships/slideLayout" Target="../slideLayouts/slideLayout23.xml"/><Relationship Id="rId6" Type="http://schemas.openxmlformats.org/officeDocument/2006/relationships/image" Target="../media/image62.jpeg"/><Relationship Id="rId11" Type="http://schemas.openxmlformats.org/officeDocument/2006/relationships/slide" Target="slide25.xml"/><Relationship Id="rId5" Type="http://schemas.openxmlformats.org/officeDocument/2006/relationships/audio" Target="../media/audio2.wav"/><Relationship Id="rId15" Type="http://schemas.openxmlformats.org/officeDocument/2006/relationships/image" Target="../media/image18.svg"/><Relationship Id="rId10" Type="http://schemas.openxmlformats.org/officeDocument/2006/relationships/image" Target="../media/image63.png"/><Relationship Id="rId4" Type="http://schemas.openxmlformats.org/officeDocument/2006/relationships/audio" Target="../media/audio3.wav"/><Relationship Id="rId9" Type="http://schemas.openxmlformats.org/officeDocument/2006/relationships/image" Target="../media/image66.png"/></Relationships>
</file>

<file path=ppt/slides/_rels/slide32.xml.rels><?xml version="1.0" encoding="UTF-8" standalone="yes"?>
<Relationships xmlns="http://schemas.openxmlformats.org/package/2006/relationships"><Relationship Id="rId8" Type="http://schemas.openxmlformats.org/officeDocument/2006/relationships/diagramData" Target="../diagrams/data2.xml"/><Relationship Id="rId3" Type="http://schemas.openxmlformats.org/officeDocument/2006/relationships/image" Target="../media/image4.png"/><Relationship Id="rId7" Type="http://schemas.openxmlformats.org/officeDocument/2006/relationships/image" Target="../media/image68.png"/><Relationship Id="rId12" Type="http://schemas.microsoft.com/office/2007/relationships/diagramDrawing" Target="../diagrams/drawing2.xml"/><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diagramColors" Target="../diagrams/colors2.xml"/><Relationship Id="rId10" Type="http://schemas.openxmlformats.org/officeDocument/2006/relationships/diagramQuickStyle" Target="../diagrams/quickStyle2.xml"/><Relationship Id="rId9" Type="http://schemas.openxmlformats.org/officeDocument/2006/relationships/diagramLayout" Target="../diagrams/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5" Type="http://schemas.openxmlformats.org/officeDocument/2006/relationships/image" Target="../media/image4.png"/><Relationship Id="rId4" Type="http://schemas.openxmlformats.org/officeDocument/2006/relationships/image" Target="../media/image7.svg"/></Relationships>
</file>

<file path=ppt/slides/_rels/slide34.xml.rels><?xml version="1.0" encoding="UTF-8" standalone="yes"?>
<Relationships xmlns="http://schemas.openxmlformats.org/package/2006/relationships"><Relationship Id="rId8" Type="http://schemas.openxmlformats.org/officeDocument/2006/relationships/image" Target="../media/image34.svg"/><Relationship Id="rId3" Type="http://schemas.openxmlformats.org/officeDocument/2006/relationships/image" Target="../media/image53.png"/><Relationship Id="rId7" Type="http://schemas.openxmlformats.org/officeDocument/2006/relationships/image" Target="../media/image13.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2.svg"/><Relationship Id="rId9" Type="http://schemas.openxmlformats.org/officeDocument/2006/relationships/image" Target="../media/image69.png"/></Relationships>
</file>

<file path=ppt/slides/_rels/slide35.xml.rels><?xml version="1.0" encoding="UTF-8" standalone="yes"?>
<Relationships xmlns="http://schemas.openxmlformats.org/package/2006/relationships"><Relationship Id="rId8" Type="http://schemas.openxmlformats.org/officeDocument/2006/relationships/image" Target="../media/image5.svg"/><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11" Type="http://schemas.openxmlformats.org/officeDocument/2006/relationships/image" Target="../media/image70.png"/><Relationship Id="rId10" Type="http://schemas.openxmlformats.org/officeDocument/2006/relationships/image" Target="../media/image80.svg"/><Relationship Id="rId9" Type="http://schemas.openxmlformats.org/officeDocument/2006/relationships/image" Target="../media/image51.png"/><Relationship Id="rId4" Type="http://schemas.openxmlformats.org/officeDocument/2006/relationships/image" Target="../media/image71.svg"/></Relationships>
</file>

<file path=ppt/slides/_rels/slide3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5.svg"/></Relationships>
</file>

<file path=ppt/slides/_rels/slide4.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jpeg"/><Relationship Id="rId1" Type="http://schemas.openxmlformats.org/officeDocument/2006/relationships/slideLayout" Target="../slideLayouts/slideLayout7.xml"/><Relationship Id="rId4" Type="http://schemas.openxmlformats.org/officeDocument/2006/relationships/image" Target="../media/image83.svg"/></Relationships>
</file>

<file path=ppt/slides/_rels/slide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3.svg"/><Relationship Id="rId5" Type="http://schemas.openxmlformats.org/officeDocument/2006/relationships/image" Target="../media/image3.png"/><Relationship Id="rId4" Type="http://schemas.openxmlformats.org/officeDocument/2006/relationships/image" Target="../media/image5.svg"/></Relationships>
</file>

<file path=ppt/slides/_rels/slide6.xml.rels><?xml version="1.0" encoding="UTF-8" standalone="yes"?>
<Relationships xmlns="http://schemas.openxmlformats.org/package/2006/relationships"><Relationship Id="rId8" Type="http://schemas.openxmlformats.org/officeDocument/2006/relationships/image" Target="../media/image20.png"/><Relationship Id="rId13" Type="http://schemas.openxmlformats.org/officeDocument/2006/relationships/image" Target="../media/image25.jpeg"/><Relationship Id="rId3" Type="http://schemas.openxmlformats.org/officeDocument/2006/relationships/image" Target="../media/image4.png"/><Relationship Id="rId7" Type="http://schemas.openxmlformats.org/officeDocument/2006/relationships/image" Target="../media/image19.png"/><Relationship Id="rId12" Type="http://schemas.openxmlformats.org/officeDocument/2006/relationships/image" Target="../media/image24.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1" Type="http://schemas.openxmlformats.org/officeDocument/2006/relationships/image" Target="../media/image23.jpg"/><Relationship Id="rId10" Type="http://schemas.openxmlformats.org/officeDocument/2006/relationships/image" Target="../media/image22.jpg"/><Relationship Id="rId9" Type="http://schemas.openxmlformats.org/officeDocument/2006/relationships/image" Target="../media/image21.png"/></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0" Type="http://schemas.openxmlformats.org/officeDocument/2006/relationships/image" Target="../media/image27.png"/><Relationship Id="rId9" Type="http://schemas.microsoft.com/office/2007/relationships/hdphoto" Target="../media/hdphoto1.wdp"/></Relationships>
</file>

<file path=ppt/slides/_rels/slide8.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s>
</file>

<file path=ppt/slides/_rels/slide9.xml.rels><?xml version="1.0" encoding="UTF-8" standalone="yes"?>
<Relationships xmlns="http://schemas.openxmlformats.org/package/2006/relationships"><Relationship Id="rId8" Type="http://schemas.openxmlformats.org/officeDocument/2006/relationships/image" Target="../media/image28.png"/><Relationship Id="rId3" Type="http://schemas.openxmlformats.org/officeDocument/2006/relationships/image" Target="../media/image4.png"/><Relationship Id="rId7" Type="http://schemas.openxmlformats.org/officeDocument/2006/relationships/image" Target="../media/image19.png"/><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5.svg"/><Relationship Id="rId10" Type="http://schemas.openxmlformats.org/officeDocument/2006/relationships/image" Target="../media/image30.png"/><Relationship Id="rId9" Type="http://schemas.openxmlformats.org/officeDocument/2006/relationships/image" Target="../media/image29.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190599" y="2908816"/>
            <a:ext cx="15953944" cy="3465179"/>
          </a:xfrm>
          <a:prstGeom prst="rect">
            <a:avLst/>
          </a:prstGeom>
        </p:spPr>
        <p:txBody>
          <a:bodyPr wrap="square" lIns="0" tIns="0" rIns="0" bIns="0" rtlCol="0" anchor="t">
            <a:spAutoFit/>
          </a:bodyPr>
          <a:lstStyle/>
          <a:p>
            <a:pPr algn="ctr">
              <a:lnSpc>
                <a:spcPct val="150000"/>
              </a:lnSpc>
            </a:pPr>
            <a:r>
              <a:rPr lang="en-US" sz="8000" b="1" dirty="0" smtClean="0">
                <a:solidFill>
                  <a:srgbClr val="023276"/>
                </a:solidFill>
                <a:latin typeface="Arial" panose="020B0604020202020204" pitchFamily="34" charset="0"/>
                <a:cs typeface="Arial" panose="020B0604020202020204" pitchFamily="34" charset="0"/>
              </a:rPr>
              <a:t>NHIỆT LIỆT CHÀO ĐÓN </a:t>
            </a:r>
          </a:p>
          <a:p>
            <a:pPr algn="ctr">
              <a:lnSpc>
                <a:spcPct val="150000"/>
              </a:lnSpc>
            </a:pPr>
            <a:r>
              <a:rPr lang="en-US" sz="8000" b="1" dirty="0" smtClean="0">
                <a:solidFill>
                  <a:srgbClr val="023276"/>
                </a:solidFill>
                <a:latin typeface="Arial" panose="020B0604020202020204" pitchFamily="34" charset="0"/>
                <a:cs typeface="Arial" panose="020B0604020202020204" pitchFamily="34" charset="0"/>
              </a:rPr>
              <a:t>CÁC EM ĐẾN VỚI BÀI HỌC MỚI!</a:t>
            </a:r>
            <a:endParaRPr lang="en-US" sz="8000" b="1"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409652">
            <a:off x="-58763" y="-615901"/>
            <a:ext cx="3218503" cy="3815036"/>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1096">
            <a:off x="14554338" y="88617"/>
            <a:ext cx="2967040" cy="2406000"/>
          </a:xfrm>
          <a:prstGeom prst="rect">
            <a:avLst/>
          </a:prstGeom>
        </p:spPr>
      </p:pic>
      <p:pic>
        <p:nvPicPr>
          <p:cNvPr id="7" name="Picture 7"/>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511096">
            <a:off x="957563" y="8016202"/>
            <a:ext cx="2967040" cy="2406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12252">
            <a:off x="14660727" y="6259464"/>
            <a:ext cx="4770159" cy="565428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1524000" y="1931563"/>
            <a:ext cx="1113483" cy="1078337"/>
          </a:xfrm>
          <a:prstGeom prst="rect">
            <a:avLst/>
          </a:prstGeom>
        </p:spPr>
      </p:pic>
      <p:sp>
        <p:nvSpPr>
          <p:cNvPr id="14" name="Rectangle 13"/>
          <p:cNvSpPr/>
          <p:nvPr/>
        </p:nvSpPr>
        <p:spPr>
          <a:xfrm>
            <a:off x="2866083" y="2116788"/>
            <a:ext cx="7018268"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Thảo</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luận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và</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trả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lời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câu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hỏi</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sp>
        <p:nvSpPr>
          <p:cNvPr id="3" name="Rectangle 2"/>
          <p:cNvSpPr/>
          <p:nvPr/>
        </p:nvSpPr>
        <p:spPr>
          <a:xfrm>
            <a:off x="7096221" y="3671268"/>
            <a:ext cx="9144000" cy="1843582"/>
          </a:xfrm>
          <a:prstGeom prst="rect">
            <a:avLst/>
          </a:prstGeom>
        </p:spPr>
        <p:txBody>
          <a:bodyPr>
            <a:spAutoFit/>
          </a:bodyPr>
          <a:lstStyle/>
          <a:p>
            <a:pPr marL="571500" indent="-571500" algn="just">
              <a:lnSpc>
                <a:spcPct val="150000"/>
              </a:lnSpc>
              <a:buFont typeface="Wingdings" panose="05000000000000000000" pitchFamily="2" charset="2"/>
              <a:buChar char="Ø"/>
            </a:pPr>
            <a:r>
              <a:rPr lang="nl-NL" sz="4000" dirty="0">
                <a:latin typeface="Arial" panose="020B0604020202020204" pitchFamily="34" charset="0"/>
                <a:cs typeface="Arial" panose="020B0604020202020204" pitchFamily="34" charset="0"/>
              </a:rPr>
              <a:t>Sodium chloride là chất rắn, tan tốt trong nước, không bị nhiệt phân </a:t>
            </a:r>
            <a:r>
              <a:rPr lang="nl-NL" sz="4000" dirty="0" smtClean="0">
                <a:latin typeface="Arial" panose="020B0604020202020204" pitchFamily="34" charset="0"/>
                <a:cs typeface="Arial" panose="020B0604020202020204" pitchFamily="34" charset="0"/>
              </a:rPr>
              <a:t>hủy</a:t>
            </a:r>
            <a:endParaRPr lang="en-US" sz="4000" dirty="0">
              <a:latin typeface="Arial" panose="020B0604020202020204" pitchFamily="34" charset="0"/>
              <a:cs typeface="Arial" panose="020B0604020202020204" pitchFamily="34" charset="0"/>
            </a:endParaRPr>
          </a:p>
        </p:txBody>
      </p:sp>
      <p:pic>
        <p:nvPicPr>
          <p:cNvPr id="5" name="Picture 4"/>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6615654" y="5887584"/>
            <a:ext cx="4272765" cy="3248877"/>
          </a:xfrm>
          <a:prstGeom prst="rect">
            <a:avLst/>
          </a:prstGeom>
        </p:spPr>
      </p:pic>
      <p:pic>
        <p:nvPicPr>
          <p:cNvPr id="32" name="Picture 31"/>
          <p:cNvPicPr>
            <a:picLocks noChangeAspect="1"/>
          </p:cNvPicPr>
          <p:nvPr/>
        </p:nvPicPr>
        <p:blipFill>
          <a:blip r:embed="rId9"/>
          <a:stretch>
            <a:fillRect/>
          </a:stretch>
        </p:blipFill>
        <p:spPr>
          <a:xfrm>
            <a:off x="11107012" y="6213461"/>
            <a:ext cx="7248772" cy="2597121"/>
          </a:xfrm>
          <a:prstGeom prst="rect">
            <a:avLst/>
          </a:prstGeom>
        </p:spPr>
      </p:pic>
      <p:grpSp>
        <p:nvGrpSpPr>
          <p:cNvPr id="19" name="Group 18"/>
          <p:cNvGrpSpPr/>
          <p:nvPr/>
        </p:nvGrpSpPr>
        <p:grpSpPr>
          <a:xfrm>
            <a:off x="963742" y="2975004"/>
            <a:ext cx="5132259" cy="6484285"/>
            <a:chOff x="6463571" y="3064781"/>
            <a:chExt cx="5132259" cy="6484285"/>
          </a:xfrm>
        </p:grpSpPr>
        <p:grpSp>
          <p:nvGrpSpPr>
            <p:cNvPr id="20" name="Group 6"/>
            <p:cNvGrpSpPr/>
            <p:nvPr/>
          </p:nvGrpSpPr>
          <p:grpSpPr>
            <a:xfrm>
              <a:off x="6463571" y="3681666"/>
              <a:ext cx="5132259" cy="5867400"/>
              <a:chOff x="0" y="0"/>
              <a:chExt cx="1149303" cy="1087828"/>
            </a:xfrm>
          </p:grpSpPr>
          <p:sp>
            <p:nvSpPr>
              <p:cNvPr id="23" name="Freeform 7"/>
              <p:cNvSpPr/>
              <p:nvPr/>
            </p:nvSpPr>
            <p:spPr>
              <a:xfrm>
                <a:off x="0" y="0"/>
                <a:ext cx="1149303" cy="108782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4"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21" name="Rectangle 20"/>
            <p:cNvSpPr/>
            <p:nvPr/>
          </p:nvSpPr>
          <p:spPr>
            <a:xfrm>
              <a:off x="6998464" y="4084535"/>
              <a:ext cx="4123633" cy="378565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2.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sodium </a:t>
              </a:r>
              <a:r>
                <a:rPr lang="en-US" sz="4000" dirty="0" smtClean="0">
                  <a:latin typeface="Arial" panose="020B0604020202020204" pitchFamily="34" charset="0"/>
                  <a:cs typeface="Arial" panose="020B0604020202020204" pitchFamily="34" charset="0"/>
                </a:rPr>
                <a:t>chloride.</a:t>
              </a:r>
              <a:endParaRPr lang="en-US" sz="4000" dirty="0">
                <a:latin typeface="Arial" panose="020B0604020202020204" pitchFamily="34" charset="0"/>
                <a:cs typeface="Arial" panose="020B0604020202020204" pitchFamily="34" charset="0"/>
              </a:endParaRPr>
            </a:p>
          </p:txBody>
        </p:sp>
        <p:pic>
          <p:nvPicPr>
            <p:cNvPr id="22" name="Picture 21"/>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8521238" y="3064781"/>
              <a:ext cx="1259796" cy="1259796"/>
            </a:xfrm>
            <a:prstGeom prst="rect">
              <a:avLst/>
            </a:prstGeom>
          </p:spPr>
        </p:pic>
      </p:grpSp>
    </p:spTree>
    <p:extLst>
      <p:ext uri="{BB962C8B-B14F-4D97-AF65-F5344CB8AC3E}">
        <p14:creationId xmlns:p14="http://schemas.microsoft.com/office/powerpoint/2010/main" val="14981453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barn(inHorizontal)">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wipe(left)">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par>
                                <p:cTn id="16" presetID="10" presetClass="entr" presetSubtype="0" fill="hold" nodeType="withEffect">
                                  <p:stCondLst>
                                    <p:cond delay="0"/>
                                  </p:stCondLst>
                                  <p:childTnLst>
                                    <p:set>
                                      <p:cBhvr>
                                        <p:cTn id="17" dur="1" fill="hold">
                                          <p:stCondLst>
                                            <p:cond delay="0"/>
                                          </p:stCondLst>
                                        </p:cTn>
                                        <p:tgtEl>
                                          <p:spTgt spid="32"/>
                                        </p:tgtEl>
                                        <p:attrNameLst>
                                          <p:attrName>style.visibility</p:attrName>
                                        </p:attrNameLst>
                                      </p:cBhvr>
                                      <p:to>
                                        <p:strVal val="visible"/>
                                      </p:to>
                                    </p:set>
                                    <p:animEffect transition="in" filter="fade">
                                      <p:cBhvr>
                                        <p:cTn id="18"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1524000" y="1931563"/>
            <a:ext cx="1113483" cy="1078337"/>
          </a:xfrm>
          <a:prstGeom prst="rect">
            <a:avLst/>
          </a:prstGeom>
        </p:spPr>
      </p:pic>
      <p:sp>
        <p:nvSpPr>
          <p:cNvPr id="14" name="Rectangle 13"/>
          <p:cNvSpPr/>
          <p:nvPr/>
        </p:nvSpPr>
        <p:spPr>
          <a:xfrm>
            <a:off x="2866083" y="2116788"/>
            <a:ext cx="7018268"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Thảo</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luận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và</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trả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lời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câu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hỏi</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nvGrpSpPr>
          <p:cNvPr id="16" name="Group 15"/>
          <p:cNvGrpSpPr/>
          <p:nvPr/>
        </p:nvGrpSpPr>
        <p:grpSpPr>
          <a:xfrm>
            <a:off x="971821" y="3110882"/>
            <a:ext cx="5132259" cy="6557309"/>
            <a:chOff x="11963400" y="3099186"/>
            <a:chExt cx="5132259" cy="6557309"/>
          </a:xfrm>
        </p:grpSpPr>
        <p:grpSp>
          <p:nvGrpSpPr>
            <p:cNvPr id="17" name="Group 9"/>
            <p:cNvGrpSpPr/>
            <p:nvPr/>
          </p:nvGrpSpPr>
          <p:grpSpPr>
            <a:xfrm>
              <a:off x="11963400" y="3671685"/>
              <a:ext cx="5132259" cy="5867400"/>
              <a:chOff x="0" y="0"/>
              <a:chExt cx="1149303" cy="1087828"/>
            </a:xfrm>
          </p:grpSpPr>
          <p:sp>
            <p:nvSpPr>
              <p:cNvPr id="26" name="Freeform 10"/>
              <p:cNvSpPr/>
              <p:nvPr/>
            </p:nvSpPr>
            <p:spPr>
              <a:xfrm>
                <a:off x="0" y="0"/>
                <a:ext cx="1149303" cy="108782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3">
                  <a:lumMod val="60000"/>
                  <a:lumOff val="40000"/>
                </a:schemeClr>
              </a:solidFill>
              <a:ln w="19050">
                <a:solidFill>
                  <a:srgbClr val="FFFFFF"/>
                </a:solidFill>
              </a:ln>
            </p:spPr>
          </p:sp>
          <p:sp>
            <p:nvSpPr>
              <p:cNvPr id="27" name="TextBox 1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18" name="Rectangle 17"/>
            <p:cNvSpPr/>
            <p:nvPr/>
          </p:nvSpPr>
          <p:spPr>
            <a:xfrm>
              <a:off x="12100142" y="4024184"/>
              <a:ext cx="4909409"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3. Vẽ sơ đồ bằng chữ mô tả quá trình (sự thay đổi về trạng thái, kích thước,...) và hiện tượng ở thí nghiệm </a:t>
              </a:r>
              <a:r>
                <a:rPr lang="vi-VN" sz="4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1067" y="3099186"/>
              <a:ext cx="1259796" cy="1259796"/>
            </a:xfrm>
            <a:prstGeom prst="rect">
              <a:avLst/>
            </a:prstGeom>
          </p:spPr>
        </p:pic>
      </p:grpSp>
      <p:grpSp>
        <p:nvGrpSpPr>
          <p:cNvPr id="38" name="Group 37"/>
          <p:cNvGrpSpPr/>
          <p:nvPr/>
        </p:nvGrpSpPr>
        <p:grpSpPr>
          <a:xfrm>
            <a:off x="8166827" y="3218951"/>
            <a:ext cx="6929636" cy="6723381"/>
            <a:chOff x="8166827" y="3218951"/>
            <a:chExt cx="6929636" cy="6723381"/>
          </a:xfrm>
        </p:grpSpPr>
        <p:sp>
          <p:nvSpPr>
            <p:cNvPr id="4" name="Rounded Rectangle 3"/>
            <p:cNvSpPr/>
            <p:nvPr/>
          </p:nvSpPr>
          <p:spPr>
            <a:xfrm>
              <a:off x="8166827" y="3218951"/>
              <a:ext cx="5772830" cy="1699896"/>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dirty="0" smtClean="0">
                  <a:solidFill>
                    <a:schemeClr val="bg1"/>
                  </a:solidFill>
                  <a:latin typeface="Arial" panose="020B0604020202020204" pitchFamily="34" charset="0"/>
                  <a:cs typeface="Arial" panose="020B0604020202020204" pitchFamily="34" charset="0"/>
                </a:rPr>
                <a:t>Sodium chloride </a:t>
              </a:r>
            </a:p>
            <a:p>
              <a:pPr algn="ctr">
                <a:lnSpc>
                  <a:spcPct val="130000"/>
                </a:lnSpc>
              </a:pPr>
              <a:r>
                <a:rPr lang="en-US" sz="4000" dirty="0" smtClean="0">
                  <a:solidFill>
                    <a:schemeClr val="bg1"/>
                  </a:solidFill>
                  <a:latin typeface="Arial" panose="020B0604020202020204" pitchFamily="34" charset="0"/>
                  <a:cs typeface="Arial" panose="020B0604020202020204" pitchFamily="34" charset="0"/>
                </a:rPr>
                <a:t>(</a:t>
              </a:r>
              <a:r>
                <a:rPr lang="en-US" sz="4000" dirty="0" err="1" smtClean="0">
                  <a:solidFill>
                    <a:schemeClr val="bg1"/>
                  </a:solidFill>
                  <a:latin typeface="Arial" panose="020B0604020202020204" pitchFamily="34" charset="0"/>
                  <a:cs typeface="Arial" panose="020B0604020202020204" pitchFamily="34" charset="0"/>
                </a:rPr>
                <a:t>rắn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hạt</a:t>
              </a:r>
              <a:r>
                <a:rPr lang="en-US" sz="4000" dirty="0" smtClean="0">
                  <a:solidFill>
                    <a:schemeClr val="bg1"/>
                  </a:solidFill>
                  <a:latin typeface="Arial" panose="020B0604020202020204" pitchFamily="34" charset="0"/>
                  <a:cs typeface="Arial" panose="020B0604020202020204" pitchFamily="34" charset="0"/>
                </a:rPr>
                <a:t> to, </a:t>
              </a:r>
              <a:r>
                <a:rPr lang="en-US" sz="4000" dirty="0" err="1" smtClean="0">
                  <a:solidFill>
                    <a:schemeClr val="bg1"/>
                  </a:solidFill>
                  <a:latin typeface="Arial" panose="020B0604020202020204" pitchFamily="34" charset="0"/>
                  <a:cs typeface="Arial" panose="020B0604020202020204" pitchFamily="34" charset="0"/>
                </a:rPr>
                <a:t>trắng</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29" name="Rounded Rectangle 28"/>
            <p:cNvSpPr/>
            <p:nvPr/>
          </p:nvSpPr>
          <p:spPr>
            <a:xfrm>
              <a:off x="8166827" y="5727529"/>
              <a:ext cx="5772830" cy="1699896"/>
            </a:xfrm>
            <a:prstGeom prst="roundRect">
              <a:avLst/>
            </a:prstGeom>
            <a:solidFill>
              <a:schemeClr val="accent2">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dirty="0" smtClean="0">
                  <a:solidFill>
                    <a:schemeClr val="bg1"/>
                  </a:solidFill>
                  <a:latin typeface="Arial" panose="020B0604020202020204" pitchFamily="34" charset="0"/>
                  <a:cs typeface="Arial" panose="020B0604020202020204" pitchFamily="34" charset="0"/>
                </a:rPr>
                <a:t>Sodium chloride </a:t>
              </a:r>
            </a:p>
            <a:p>
              <a:pPr algn="ctr">
                <a:lnSpc>
                  <a:spcPct val="130000"/>
                </a:lnSpc>
              </a:pPr>
              <a:r>
                <a:rPr lang="en-US" sz="4000" dirty="0" smtClean="0">
                  <a:solidFill>
                    <a:schemeClr val="bg1"/>
                  </a:solidFill>
                  <a:latin typeface="Arial" panose="020B0604020202020204" pitchFamily="34" charset="0"/>
                  <a:cs typeface="Arial" panose="020B0604020202020204" pitchFamily="34" charset="0"/>
                </a:rPr>
                <a:t>(dung </a:t>
              </a:r>
              <a:r>
                <a:rPr lang="en-US" sz="4000" dirty="0" err="1" smtClean="0">
                  <a:solidFill>
                    <a:schemeClr val="bg1"/>
                  </a:solidFill>
                  <a:latin typeface="Arial" panose="020B0604020202020204" pitchFamily="34" charset="0"/>
                  <a:cs typeface="Arial" panose="020B0604020202020204" pitchFamily="34" charset="0"/>
                </a:rPr>
                <a:t>dịch</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không</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màu</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31" name="Rounded Rectangle 30"/>
            <p:cNvSpPr/>
            <p:nvPr/>
          </p:nvSpPr>
          <p:spPr>
            <a:xfrm>
              <a:off x="8176987" y="8242436"/>
              <a:ext cx="5772830" cy="1699896"/>
            </a:xfrm>
            <a:prstGeom prst="roundRect">
              <a:avLst/>
            </a:prstGeom>
            <a:solidFill>
              <a:schemeClr val="accent5">
                <a:lumMod val="75000"/>
              </a:schemeClr>
            </a:solidFill>
          </p:spPr>
          <p:style>
            <a:lnRef idx="3">
              <a:schemeClr val="lt1"/>
            </a:lnRef>
            <a:fillRef idx="1">
              <a:schemeClr val="accent5"/>
            </a:fillRef>
            <a:effectRef idx="1">
              <a:schemeClr val="accent5"/>
            </a:effectRef>
            <a:fontRef idx="minor">
              <a:schemeClr val="lt1"/>
            </a:fontRef>
          </p:style>
          <p:txBody>
            <a:bodyPr rtlCol="0" anchor="ctr"/>
            <a:lstStyle/>
            <a:p>
              <a:pPr algn="ctr">
                <a:lnSpc>
                  <a:spcPct val="130000"/>
                </a:lnSpc>
              </a:pPr>
              <a:r>
                <a:rPr lang="en-US" sz="4000" dirty="0" smtClean="0">
                  <a:solidFill>
                    <a:schemeClr val="bg1"/>
                  </a:solidFill>
                  <a:latin typeface="Arial" panose="020B0604020202020204" pitchFamily="34" charset="0"/>
                  <a:cs typeface="Arial" panose="020B0604020202020204" pitchFamily="34" charset="0"/>
                </a:rPr>
                <a:t>Sodium chloride </a:t>
              </a:r>
            </a:p>
            <a:p>
              <a:pPr algn="ctr">
                <a:lnSpc>
                  <a:spcPct val="130000"/>
                </a:lnSpc>
              </a:pPr>
              <a:r>
                <a:rPr lang="en-US" sz="4000" dirty="0" smtClean="0">
                  <a:solidFill>
                    <a:schemeClr val="bg1"/>
                  </a:solidFill>
                  <a:latin typeface="Arial" panose="020B0604020202020204" pitchFamily="34" charset="0"/>
                  <a:cs typeface="Arial" panose="020B0604020202020204" pitchFamily="34" charset="0"/>
                </a:rPr>
                <a:t>(</a:t>
              </a:r>
              <a:r>
                <a:rPr lang="en-US" sz="4000" dirty="0" err="1" smtClean="0">
                  <a:solidFill>
                    <a:schemeClr val="bg1"/>
                  </a:solidFill>
                  <a:latin typeface="Arial" panose="020B0604020202020204" pitchFamily="34" charset="0"/>
                  <a:cs typeface="Arial" panose="020B0604020202020204" pitchFamily="34" charset="0"/>
                </a:rPr>
                <a:t>rắn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hạt</a:t>
              </a:r>
              <a:r>
                <a:rPr lang="en-US" sz="4000" dirty="0" smtClean="0">
                  <a:solidFill>
                    <a:schemeClr val="bg1"/>
                  </a:solidFill>
                  <a:latin typeface="Arial" panose="020B0604020202020204" pitchFamily="34" charset="0"/>
                  <a:cs typeface="Arial" panose="020B0604020202020204" pitchFamily="34" charset="0"/>
                </a:rPr>
                <a:t> to, </a:t>
              </a:r>
              <a:r>
                <a:rPr lang="en-US" sz="4000" dirty="0" err="1" smtClean="0">
                  <a:solidFill>
                    <a:schemeClr val="bg1"/>
                  </a:solidFill>
                  <a:latin typeface="Arial" panose="020B0604020202020204" pitchFamily="34" charset="0"/>
                  <a:cs typeface="Arial" panose="020B0604020202020204" pitchFamily="34" charset="0"/>
                </a:rPr>
                <a:t>trắng</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cxnSp>
          <p:nvCxnSpPr>
            <p:cNvPr id="7" name="Straight Arrow Connector 6"/>
            <p:cNvCxnSpPr>
              <a:stCxn id="4" idx="2"/>
            </p:cNvCxnSpPr>
            <p:nvPr/>
          </p:nvCxnSpPr>
          <p:spPr>
            <a:xfrm>
              <a:off x="11053242" y="4918847"/>
              <a:ext cx="10160" cy="794414"/>
            </a:xfrm>
            <a:prstGeom prst="straightConnector1">
              <a:avLst/>
            </a:prstGeom>
            <a:ln w="571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a:stCxn id="29" idx="2"/>
              <a:endCxn id="31" idx="0"/>
            </p:cNvCxnSpPr>
            <p:nvPr/>
          </p:nvCxnSpPr>
          <p:spPr>
            <a:xfrm>
              <a:off x="11053242" y="7427425"/>
              <a:ext cx="10160" cy="815011"/>
            </a:xfrm>
            <a:prstGeom prst="straightConnector1">
              <a:avLst/>
            </a:prstGeom>
            <a:ln w="57150">
              <a:solidFill>
                <a:schemeClr val="accent6">
                  <a:lumMod val="75000"/>
                </a:schemeClr>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9" name="TextBox 8"/>
            <p:cNvSpPr txBox="1"/>
            <p:nvPr/>
          </p:nvSpPr>
          <p:spPr>
            <a:xfrm>
              <a:off x="11340307" y="5066930"/>
              <a:ext cx="3756156" cy="584775"/>
            </a:xfrm>
            <a:prstGeom prst="rect">
              <a:avLst/>
            </a:prstGeom>
            <a:noFill/>
          </p:spPr>
          <p:txBody>
            <a:bodyPr wrap="none" rtlCol="0">
              <a:spAutoFit/>
            </a:bodyPr>
            <a:lstStyle/>
            <a:p>
              <a:r>
                <a:rPr lang="en-US" sz="3200" dirty="0" err="1" smtClean="0">
                  <a:latin typeface="Arial" panose="020B0604020202020204" pitchFamily="34" charset="0"/>
                  <a:cs typeface="Arial" panose="020B0604020202020204" pitchFamily="34" charset="0"/>
                </a:rPr>
                <a:t>Hòa</a:t>
              </a:r>
              <a:r>
                <a:rPr lang="en-US" sz="3200" dirty="0" smtClean="0">
                  <a:latin typeface="Arial" panose="020B0604020202020204" pitchFamily="34" charset="0"/>
                  <a:cs typeface="Arial" panose="020B0604020202020204" pitchFamily="34" charset="0"/>
                </a:rPr>
                <a:t> tan </a:t>
              </a:r>
              <a:r>
                <a:rPr lang="en-US" sz="3200" dirty="0" err="1" smtClean="0">
                  <a:latin typeface="Arial" panose="020B0604020202020204" pitchFamily="34" charset="0"/>
                  <a:cs typeface="Arial" panose="020B0604020202020204" pitchFamily="34" charset="0"/>
                </a:rPr>
                <a:t>trong</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nước</a:t>
              </a:r>
              <a:endParaRPr lang="en-US" sz="3200" dirty="0">
                <a:latin typeface="Arial" panose="020B0604020202020204" pitchFamily="34" charset="0"/>
                <a:cs typeface="Arial" panose="020B0604020202020204" pitchFamily="34" charset="0"/>
              </a:endParaRPr>
            </a:p>
          </p:txBody>
        </p:sp>
        <p:sp>
          <p:nvSpPr>
            <p:cNvPr id="34" name="TextBox 33"/>
            <p:cNvSpPr txBox="1"/>
            <p:nvPr/>
          </p:nvSpPr>
          <p:spPr>
            <a:xfrm>
              <a:off x="11360627" y="7523896"/>
              <a:ext cx="1483098" cy="584775"/>
            </a:xfrm>
            <a:prstGeom prst="rect">
              <a:avLst/>
            </a:prstGeom>
            <a:noFill/>
          </p:spPr>
          <p:txBody>
            <a:bodyPr wrap="none" rtlCol="0">
              <a:spAutoFit/>
            </a:bodyPr>
            <a:lstStyle/>
            <a:p>
              <a:r>
                <a:rPr lang="en-US" sz="3200" dirty="0" err="1" smtClean="0">
                  <a:latin typeface="Arial" panose="020B0604020202020204" pitchFamily="34" charset="0"/>
                  <a:cs typeface="Arial" panose="020B0604020202020204" pitchFamily="34" charset="0"/>
                </a:rPr>
                <a:t>Cô</a:t>
              </a:r>
              <a:r>
                <a:rPr lang="en-US" sz="3200" dirty="0" smtClean="0">
                  <a:latin typeface="Arial" panose="020B0604020202020204" pitchFamily="34" charset="0"/>
                  <a:cs typeface="Arial" panose="020B0604020202020204" pitchFamily="34" charset="0"/>
                </a:rPr>
                <a:t> </a:t>
              </a:r>
              <a:r>
                <a:rPr lang="en-US" sz="3200" dirty="0" err="1" smtClean="0">
                  <a:latin typeface="Arial" panose="020B0604020202020204" pitchFamily="34" charset="0"/>
                  <a:cs typeface="Arial" panose="020B0604020202020204" pitchFamily="34" charset="0"/>
                </a:rPr>
                <a:t>cạn</a:t>
              </a:r>
              <a:endParaRPr lang="en-US" sz="3200" dirty="0">
                <a:latin typeface="Arial" panose="020B0604020202020204" pitchFamily="34" charset="0"/>
                <a:cs typeface="Arial" panose="020B0604020202020204" pitchFamily="34" charset="0"/>
              </a:endParaRPr>
            </a:p>
          </p:txBody>
        </p:sp>
      </p:grpSp>
      <p:pic>
        <p:nvPicPr>
          <p:cNvPr id="36" name="Picture 32"/>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2394932">
            <a:off x="14521448" y="2036427"/>
            <a:ext cx="734159" cy="1121632"/>
          </a:xfrm>
          <a:prstGeom prst="rect">
            <a:avLst/>
          </a:prstGeom>
        </p:spPr>
      </p:pic>
      <p:pic>
        <p:nvPicPr>
          <p:cNvPr id="37" name="Picture 11"/>
          <p:cNvPicPr>
            <a:picLocks noChangeAspect="1"/>
          </p:cNvPicPr>
          <p:nvPr/>
        </p:nvPicPr>
        <p:blipFill>
          <a:blip r:embed="rId11"/>
          <a:srcRect/>
          <a:stretch>
            <a:fillRect/>
          </a:stretch>
        </p:blipFill>
        <p:spPr>
          <a:xfrm>
            <a:off x="15196961" y="4814297"/>
            <a:ext cx="2938639" cy="5379659"/>
          </a:xfrm>
          <a:prstGeom prst="rect">
            <a:avLst/>
          </a:prstGeom>
        </p:spPr>
      </p:pic>
    </p:spTree>
    <p:extLst>
      <p:ext uri="{BB962C8B-B14F-4D97-AF65-F5344CB8AC3E}">
        <p14:creationId xmlns:p14="http://schemas.microsoft.com/office/powerpoint/2010/main" val="1761641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10" presetClass="entr" presetSubtype="0" fill="hold" nodeType="withEffect">
                                  <p:stCondLst>
                                    <p:cond delay="0"/>
                                  </p:stCondLst>
                                  <p:childTnLst>
                                    <p:set>
                                      <p:cBhvr>
                                        <p:cTn id="11" dur="1" fill="hold">
                                          <p:stCondLst>
                                            <p:cond delay="0"/>
                                          </p:stCondLst>
                                        </p:cTn>
                                        <p:tgtEl>
                                          <p:spTgt spid="36"/>
                                        </p:tgtEl>
                                        <p:attrNameLst>
                                          <p:attrName>style.visibility</p:attrName>
                                        </p:attrNameLst>
                                      </p:cBhvr>
                                      <p:to>
                                        <p:strVal val="visible"/>
                                      </p:to>
                                    </p:set>
                                    <p:animEffect transition="in" filter="fade">
                                      <p:cBhvr>
                                        <p:cTn id="12" dur="500"/>
                                        <p:tgtEl>
                                          <p:spTgt spid="36"/>
                                        </p:tgtEl>
                                      </p:cBhvr>
                                    </p:animEffect>
                                  </p:childTnLst>
                                </p:cTn>
                              </p:par>
                              <p:par>
                                <p:cTn id="13" presetID="10" presetClass="entr" presetSubtype="0" fill="hold" nodeType="withEffect">
                                  <p:stCondLst>
                                    <p:cond delay="0"/>
                                  </p:stCondLst>
                                  <p:childTnLst>
                                    <p:set>
                                      <p:cBhvr>
                                        <p:cTn id="14" dur="1" fill="hold">
                                          <p:stCondLst>
                                            <p:cond delay="0"/>
                                          </p:stCondLst>
                                        </p:cTn>
                                        <p:tgtEl>
                                          <p:spTgt spid="37"/>
                                        </p:tgtEl>
                                        <p:attrNameLst>
                                          <p:attrName>style.visibility</p:attrName>
                                        </p:attrNameLst>
                                      </p:cBhvr>
                                      <p:to>
                                        <p:strVal val="visible"/>
                                      </p:to>
                                    </p:set>
                                    <p:animEffect transition="in" filter="fade">
                                      <p:cBhvr>
                                        <p:cTn id="15" dur="500"/>
                                        <p:tgtEl>
                                          <p:spTgt spid="37"/>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864298" y="1475652"/>
            <a:ext cx="12559403" cy="983090"/>
          </a:xfrm>
          <a:prstGeom prst="rect">
            <a:avLst/>
          </a:prstGeom>
        </p:spPr>
        <p:txBody>
          <a:bodyPr lIns="0" tIns="0" rIns="0" bIns="0" rtlCol="0" anchor="t">
            <a:spAutoFit/>
          </a:bodyPr>
          <a:lstStyle/>
          <a:p>
            <a:pPr algn="ctr">
              <a:lnSpc>
                <a:spcPts val="8392"/>
              </a:lnSpc>
            </a:pPr>
            <a:r>
              <a:rPr lang="en-US" sz="6000" b="1" dirty="0" smtClean="0">
                <a:solidFill>
                  <a:srgbClr val="C00000"/>
                </a:solidFill>
                <a:latin typeface="Arial" panose="020B0604020202020204" pitchFamily="34" charset="0"/>
                <a:cs typeface="Arial" panose="020B0604020202020204" pitchFamily="34" charset="0"/>
              </a:rPr>
              <a:t>KẾT LUẬN</a:t>
            </a:r>
            <a:endParaRPr lang="en-US" sz="6000" b="1" dirty="0">
              <a:solidFill>
                <a:srgbClr val="C00000"/>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531477" y="-478376"/>
            <a:ext cx="6155283" cy="4879461"/>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flipH="1">
            <a:off x="12785122" y="-478376"/>
            <a:ext cx="6155283" cy="4879461"/>
          </a:xfrm>
          <a:prstGeom prst="rect">
            <a:avLst/>
          </a:prstGeom>
        </p:spPr>
      </p:pic>
      <p:grpSp>
        <p:nvGrpSpPr>
          <p:cNvPr id="12" name="Group 3"/>
          <p:cNvGrpSpPr/>
          <p:nvPr/>
        </p:nvGrpSpPr>
        <p:grpSpPr>
          <a:xfrm>
            <a:off x="1066800" y="4882001"/>
            <a:ext cx="16230600" cy="3919099"/>
            <a:chOff x="0" y="0"/>
            <a:chExt cx="4274726" cy="583443"/>
          </a:xfrm>
        </p:grpSpPr>
        <p:sp>
          <p:nvSpPr>
            <p:cNvPr id="13"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chemeClr val="bg2">
                <a:lumMod val="90000"/>
              </a:schemeClr>
            </a:solidFill>
          </p:spPr>
        </p:sp>
        <p:sp>
          <p:nvSpPr>
            <p:cNvPr id="14"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15" name="Picture 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0738553">
            <a:off x="15236144" y="5263056"/>
            <a:ext cx="1750090" cy="1419164"/>
          </a:xfrm>
          <a:prstGeom prst="rect">
            <a:avLst/>
          </a:prstGeom>
        </p:spPr>
      </p:pic>
      <p:pic>
        <p:nvPicPr>
          <p:cNvPr id="16" name="Picture 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320944">
            <a:off x="1364484" y="5336301"/>
            <a:ext cx="1750090" cy="1419164"/>
          </a:xfrm>
          <a:prstGeom prst="rect">
            <a:avLst/>
          </a:prstGeom>
        </p:spPr>
      </p:pic>
      <p:sp>
        <p:nvSpPr>
          <p:cNvPr id="17" name="Rectangle 16"/>
          <p:cNvSpPr/>
          <p:nvPr/>
        </p:nvSpPr>
        <p:spPr>
          <a:xfrm>
            <a:off x="3273820" y="5329776"/>
            <a:ext cx="11740360" cy="3000821"/>
          </a:xfrm>
          <a:prstGeom prst="rect">
            <a:avLst/>
          </a:prstGeom>
        </p:spPr>
        <p:txBody>
          <a:bodyPr wrap="square">
            <a:spAutoFit/>
          </a:bodyPr>
          <a:lstStyle/>
          <a:p>
            <a:pPr algn="just">
              <a:lnSpc>
                <a:spcPct val="150000"/>
              </a:lnSpc>
            </a:pPr>
            <a:r>
              <a:rPr lang="vi-VN" sz="4400" b="1" dirty="0">
                <a:latin typeface="Arial" panose="020B0604020202020204" pitchFamily="34" charset="0"/>
                <a:cs typeface="Arial" panose="020B0604020202020204" pitchFamily="34" charset="0"/>
              </a:rPr>
              <a:t>Biến đổi vật lí </a:t>
            </a:r>
            <a:r>
              <a:rPr lang="vi-VN" sz="4400" dirty="0">
                <a:latin typeface="Arial" panose="020B0604020202020204" pitchFamily="34" charset="0"/>
                <a:cs typeface="Arial" panose="020B0604020202020204" pitchFamily="34" charset="0"/>
              </a:rPr>
              <a:t>là hiện tượng chất có sự biến đổi về trạng thái, hình dạng, kích thước,... nhưng vẫn giữ nguyên là chất ban đầu. </a:t>
            </a:r>
            <a:endParaRPr lang="en-US" sz="44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left)">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62844" y="59261"/>
            <a:ext cx="1161156" cy="1495634"/>
          </a:xfrm>
          <a:prstGeom prst="rect">
            <a:avLst/>
          </a:prstGeom>
        </p:spPr>
      </p:pic>
      <p:sp>
        <p:nvSpPr>
          <p:cNvPr id="19" name="Rectangle 18"/>
          <p:cNvSpPr/>
          <p:nvPr/>
        </p:nvSpPr>
        <p:spPr>
          <a:xfrm>
            <a:off x="1770756" y="723898"/>
            <a:ext cx="6798656"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hóa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học</a:t>
            </a:r>
            <a:endParaRPr lang="en-US" sz="4800" b="1" dirty="0">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7"/>
          <a:stretch>
            <a:fillRect/>
          </a:stretch>
        </p:blipFill>
        <p:spPr>
          <a:xfrm>
            <a:off x="1524000" y="1931563"/>
            <a:ext cx="1113483" cy="1078337"/>
          </a:xfrm>
          <a:prstGeom prst="rect">
            <a:avLst/>
          </a:prstGeom>
        </p:spPr>
      </p:pic>
      <p:sp>
        <p:nvSpPr>
          <p:cNvPr id="21" name="Rectangle 20"/>
          <p:cNvSpPr/>
          <p:nvPr/>
        </p:nvSpPr>
        <p:spPr>
          <a:xfrm>
            <a:off x="2866083" y="2116788"/>
            <a:ext cx="10211450"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Hoạt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động</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nhóm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thực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a:t>
            </a:r>
            <a:r>
              <a:rPr lang="en-US" sz="4000" b="1" dirty="0" smtClean="0">
                <a:solidFill>
                  <a:srgbClr val="002060"/>
                </a:solidFill>
                <a:latin typeface="Arial" panose="020B0604020202020204" pitchFamily="34" charset="0"/>
                <a:cs typeface="Arial" panose="020B0604020202020204" pitchFamily="34" charset="0"/>
              </a:rPr>
              <a:t>2:</a:t>
            </a:r>
            <a:endParaRPr lang="en-US" sz="4000" b="1" dirty="0">
              <a:solidFill>
                <a:srgbClr val="002060"/>
              </a:solidFill>
              <a:latin typeface="Arial" panose="020B0604020202020204" pitchFamily="34" charset="0"/>
              <a:cs typeface="Arial" panose="020B0604020202020204" pitchFamily="34" charset="0"/>
            </a:endParaRPr>
          </a:p>
        </p:txBody>
      </p:sp>
      <p:sp>
        <p:nvSpPr>
          <p:cNvPr id="22" name="Pentagon 21"/>
          <p:cNvSpPr/>
          <p:nvPr/>
        </p:nvSpPr>
        <p:spPr>
          <a:xfrm>
            <a:off x="0" y="3635981"/>
            <a:ext cx="3048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 panose="020B0604020202020204" pitchFamily="34" charset="0"/>
                <a:cs typeface="Arial" panose="020B0604020202020204" pitchFamily="34" charset="0"/>
              </a:rPr>
              <a:t>Chuẩn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bị</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3566641" y="3347066"/>
            <a:ext cx="140208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Dụng cụ: </a:t>
            </a:r>
            <a:r>
              <a:rPr lang="vi-VN" sz="4000" dirty="0">
                <a:latin typeface="Arial" panose="020B0604020202020204" pitchFamily="34" charset="0"/>
                <a:cs typeface="Arial" panose="020B0604020202020204" pitchFamily="34" charset="0"/>
              </a:rPr>
              <a:t>ống nghiệm, đèn cồn, nam châm, thìa thủy </a:t>
            </a:r>
            <a:r>
              <a:rPr lang="vi-VN" sz="4000" dirty="0" smtClean="0">
                <a:latin typeface="Arial" panose="020B0604020202020204" pitchFamily="34" charset="0"/>
                <a:cs typeface="Arial" panose="020B0604020202020204" pitchFamily="34" charset="0"/>
              </a:rPr>
              <a:t>tinh</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Hóa </a:t>
            </a:r>
            <a:r>
              <a:rPr lang="vi-VN" sz="4000" dirty="0">
                <a:latin typeface="Arial" panose="020B0604020202020204" pitchFamily="34" charset="0"/>
                <a:cs typeface="Arial" panose="020B0604020202020204" pitchFamily="34" charset="0"/>
              </a:rPr>
              <a:t>chất: bột sắt, bột lưu </a:t>
            </a:r>
            <a:r>
              <a:rPr lang="vi-VN" sz="4000" dirty="0" smtClean="0">
                <a:latin typeface="Arial" panose="020B0604020202020204" pitchFamily="34" charset="0"/>
                <a:cs typeface="Arial" panose="020B0604020202020204" pitchFamily="34" charset="0"/>
              </a:rPr>
              <a:t>huỳnh</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6" name="Picture 5"/>
          <p:cNvPicPr>
            <a:picLocks noChangeAspect="1"/>
          </p:cNvPicPr>
          <p:nvPr/>
        </p:nvPicPr>
        <p:blipFill>
          <a:blip r:embed="rId18">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05217" y="5973957"/>
            <a:ext cx="3664867" cy="1925608"/>
          </a:xfrm>
          <a:prstGeom prst="rect">
            <a:avLst/>
          </a:prstGeom>
        </p:spPr>
      </p:pic>
      <p:pic>
        <p:nvPicPr>
          <p:cNvPr id="23" name="Picture 22"/>
          <p:cNvPicPr>
            <a:picLocks noChangeAspect="1"/>
          </p:cNvPicPr>
          <p:nvPr/>
        </p:nvPicPr>
        <p:blipFill>
          <a:blip r:embed="rId1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2047" y="7871625"/>
            <a:ext cx="4115374" cy="2000529"/>
          </a:xfrm>
          <a:prstGeom prst="rect">
            <a:avLst/>
          </a:prstGeom>
        </p:spPr>
      </p:pic>
      <p:pic>
        <p:nvPicPr>
          <p:cNvPr id="24" name="Picture 23"/>
          <p:cNvPicPr>
            <a:picLocks noChangeAspect="1"/>
          </p:cNvPicPr>
          <p:nvPr/>
        </p:nvPicPr>
        <p:blipFill>
          <a:blip r:embed="rId2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386411" y="6638925"/>
            <a:ext cx="2593057" cy="3648075"/>
          </a:xfrm>
          <a:prstGeom prst="rect">
            <a:avLst/>
          </a:prstGeom>
        </p:spPr>
      </p:pic>
      <p:pic>
        <p:nvPicPr>
          <p:cNvPr id="7" name="Picture 6"/>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6416787" y="6246993"/>
            <a:ext cx="2056259" cy="1624632"/>
          </a:xfrm>
          <a:prstGeom prst="rect">
            <a:avLst/>
          </a:prstGeom>
        </p:spPr>
      </p:pic>
      <p:grpSp>
        <p:nvGrpSpPr>
          <p:cNvPr id="25" name="Group 24"/>
          <p:cNvGrpSpPr/>
          <p:nvPr/>
        </p:nvGrpSpPr>
        <p:grpSpPr>
          <a:xfrm>
            <a:off x="10849001" y="5743459"/>
            <a:ext cx="3673499" cy="2276954"/>
            <a:chOff x="10930281" y="5887059"/>
            <a:chExt cx="3673499" cy="2276954"/>
          </a:xfrm>
        </p:grpSpPr>
        <p:pic>
          <p:nvPicPr>
            <p:cNvPr id="8" name="Picture 7"/>
            <p:cNvPicPr>
              <a:picLocks noChangeAspect="1"/>
            </p:cNvPicPr>
            <p:nvPr/>
          </p:nvPicPr>
          <p:blipFill>
            <a:blip r:embed="rId2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0930281" y="5887059"/>
              <a:ext cx="3673499" cy="1503731"/>
            </a:xfrm>
            <a:prstGeom prst="rect">
              <a:avLst/>
            </a:prstGeom>
          </p:spPr>
        </p:pic>
        <p:sp>
          <p:nvSpPr>
            <p:cNvPr id="9" name="Rectangle 8"/>
            <p:cNvSpPr/>
            <p:nvPr/>
          </p:nvSpPr>
          <p:spPr>
            <a:xfrm>
              <a:off x="11929048" y="7517682"/>
              <a:ext cx="1620957" cy="646331"/>
            </a:xfrm>
            <a:prstGeom prst="rect">
              <a:avLst/>
            </a:prstGeom>
          </p:spPr>
          <p:txBody>
            <a:bodyPr wrap="none">
              <a:spAutoFit/>
            </a:bodyPr>
            <a:lstStyle/>
            <a:p>
              <a:r>
                <a:rPr lang="en-US" sz="3600" i="1" dirty="0" smtClean="0">
                  <a:solidFill>
                    <a:prstClr val="black"/>
                  </a:solidFill>
                  <a:latin typeface="Arial" panose="020B0604020202020204" pitchFamily="34" charset="0"/>
                  <a:cs typeface="Arial" panose="020B0604020202020204" pitchFamily="34" charset="0"/>
                </a:rPr>
                <a:t>B</a:t>
              </a:r>
              <a:r>
                <a:rPr lang="vi-VN" sz="3600" i="1" dirty="0" smtClean="0">
                  <a:solidFill>
                    <a:prstClr val="black"/>
                  </a:solidFill>
                  <a:latin typeface="Arial" panose="020B0604020202020204" pitchFamily="34" charset="0"/>
                  <a:cs typeface="Arial" panose="020B0604020202020204" pitchFamily="34" charset="0"/>
                </a:rPr>
                <a:t>ột </a:t>
              </a:r>
              <a:r>
                <a:rPr lang="vi-VN" sz="3600" i="1" dirty="0">
                  <a:solidFill>
                    <a:prstClr val="black"/>
                  </a:solidFill>
                  <a:latin typeface="Arial" panose="020B0604020202020204" pitchFamily="34" charset="0"/>
                  <a:cs typeface="Arial" panose="020B0604020202020204" pitchFamily="34" charset="0"/>
                </a:rPr>
                <a:t>sắt</a:t>
              </a:r>
              <a:endParaRPr lang="en-US" sz="1600" i="1" dirty="0">
                <a:latin typeface="Arial" panose="020B0604020202020204" pitchFamily="34" charset="0"/>
                <a:cs typeface="Arial" panose="020B0604020202020204" pitchFamily="34" charset="0"/>
              </a:endParaRPr>
            </a:p>
          </p:txBody>
        </p:sp>
      </p:grpSp>
      <p:grpSp>
        <p:nvGrpSpPr>
          <p:cNvPr id="31" name="Group 30"/>
          <p:cNvGrpSpPr/>
          <p:nvPr/>
        </p:nvGrpSpPr>
        <p:grpSpPr>
          <a:xfrm>
            <a:off x="14157919" y="7337562"/>
            <a:ext cx="3042821" cy="2591124"/>
            <a:chOff x="14066813" y="7543764"/>
            <a:chExt cx="3042821" cy="2591124"/>
          </a:xfrm>
        </p:grpSpPr>
        <p:pic>
          <p:nvPicPr>
            <p:cNvPr id="29" name="Picture 28"/>
            <p:cNvPicPr>
              <a:picLocks noChangeAspect="1"/>
            </p:cNvPicPr>
            <p:nvPr/>
          </p:nvPicPr>
          <p:blipFill>
            <a:blip r:embed="rId23">
              <a:clrChange>
                <a:clrFrom>
                  <a:srgbClr val="EAE7F0"/>
                </a:clrFrom>
                <a:clrTo>
                  <a:srgbClr val="EAE7F0">
                    <a:alpha val="0"/>
                  </a:srgbClr>
                </a:clrTo>
              </a:clrChange>
              <a:extLst>
                <a:ext uri="{BEBA8EAE-BF5A-486C-A8C5-ECC9F3942E4B}">
                  <a14:imgProps xmlns:a14="http://schemas.microsoft.com/office/drawing/2010/main">
                    <a14:imgLayer r:embed="rId24">
                      <a14:imgEffect>
                        <a14:saturation sat="200000"/>
                      </a14:imgEffect>
                    </a14:imgLayer>
                  </a14:imgProps>
                </a:ext>
              </a:extLst>
            </a:blip>
            <a:stretch>
              <a:fillRect/>
            </a:stretch>
          </p:blipFill>
          <p:spPr>
            <a:xfrm>
              <a:off x="14192118" y="7543764"/>
              <a:ext cx="2792210" cy="1944793"/>
            </a:xfrm>
            <a:prstGeom prst="rect">
              <a:avLst/>
            </a:prstGeom>
          </p:spPr>
        </p:pic>
        <p:sp>
          <p:nvSpPr>
            <p:cNvPr id="30" name="Rectangle 29"/>
            <p:cNvSpPr/>
            <p:nvPr/>
          </p:nvSpPr>
          <p:spPr>
            <a:xfrm>
              <a:off x="14066813" y="9488557"/>
              <a:ext cx="3042821" cy="646331"/>
            </a:xfrm>
            <a:prstGeom prst="rect">
              <a:avLst/>
            </a:prstGeom>
          </p:spPr>
          <p:txBody>
            <a:bodyPr wrap="none">
              <a:spAutoFit/>
            </a:bodyPr>
            <a:lstStyle/>
            <a:p>
              <a:r>
                <a:rPr lang="en-US" sz="3600" i="1" dirty="0" smtClean="0">
                  <a:solidFill>
                    <a:prstClr val="black"/>
                  </a:solidFill>
                  <a:latin typeface="Arial" panose="020B0604020202020204" pitchFamily="34" charset="0"/>
                  <a:cs typeface="Arial" panose="020B0604020202020204" pitchFamily="34" charset="0"/>
                </a:rPr>
                <a:t>B</a:t>
              </a:r>
              <a:r>
                <a:rPr lang="vi-VN" sz="3600" i="1" dirty="0" smtClean="0">
                  <a:solidFill>
                    <a:prstClr val="black"/>
                  </a:solidFill>
                  <a:latin typeface="Arial" panose="020B0604020202020204" pitchFamily="34" charset="0"/>
                  <a:cs typeface="Arial" panose="020B0604020202020204" pitchFamily="34" charset="0"/>
                </a:rPr>
                <a:t>ột </a:t>
              </a:r>
              <a:r>
                <a:rPr lang="en-US" sz="3600" i="1" dirty="0" err="1" smtClean="0">
                  <a:solidFill>
                    <a:prstClr val="black"/>
                  </a:solidFill>
                  <a:latin typeface="Arial" panose="020B0604020202020204" pitchFamily="34" charset="0"/>
                  <a:cs typeface="Arial" panose="020B0604020202020204" pitchFamily="34" charset="0"/>
                </a:rPr>
                <a:t>lưu</a:t>
              </a:r>
              <a:r>
                <a:rPr lang="en-US" sz="3600" i="1" dirty="0" smtClean="0">
                  <a:solidFill>
                    <a:prstClr val="black"/>
                  </a:solidFill>
                  <a:latin typeface="Arial" panose="020B0604020202020204" pitchFamily="34" charset="0"/>
                  <a:cs typeface="Arial" panose="020B0604020202020204" pitchFamily="34" charset="0"/>
                </a:rPr>
                <a:t> </a:t>
              </a:r>
              <a:r>
                <a:rPr lang="en-US" sz="3600" i="1" dirty="0" err="1" smtClean="0">
                  <a:solidFill>
                    <a:prstClr val="black"/>
                  </a:solidFill>
                  <a:latin typeface="Arial" panose="020B0604020202020204" pitchFamily="34" charset="0"/>
                  <a:cs typeface="Arial" panose="020B0604020202020204" pitchFamily="34" charset="0"/>
                </a:rPr>
                <a:t>huỳnh</a:t>
              </a:r>
              <a:endParaRPr lang="en-US" sz="1600" i="1" dirty="0">
                <a:latin typeface="Arial" panose="020B0604020202020204" pitchFamily="34" charset="0"/>
                <a:cs typeface="Arial" panose="020B0604020202020204" pitchFamily="34" charset="0"/>
              </a:endParaRPr>
            </a:p>
          </p:txBody>
        </p:sp>
      </p:grpSp>
    </p:spTree>
    <p:extLst>
      <p:ext uri="{BB962C8B-B14F-4D97-AF65-F5344CB8AC3E}">
        <p14:creationId xmlns:p14="http://schemas.microsoft.com/office/powerpoint/2010/main" val="36544509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Effect transition="in" filter="fade">
                                      <p:cBhvr>
                                        <p:cTn id="13" dur="500"/>
                                        <p:tgtEl>
                                          <p:spTgt spid="20"/>
                                        </p:tgtEl>
                                      </p:cBhvr>
                                    </p:animEffect>
                                  </p:childTnLst>
                                </p:cTn>
                              </p:par>
                            </p:childTnLst>
                          </p:cTn>
                        </p:par>
                        <p:par>
                          <p:cTn id="14" fill="hold">
                            <p:stCondLst>
                              <p:cond delay="500"/>
                            </p:stCondLst>
                            <p:childTnLst>
                              <p:par>
                                <p:cTn id="15" presetID="22" presetClass="entr" presetSubtype="8" fill="hold" grpId="0"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left)">
                                      <p:cBhvr>
                                        <p:cTn id="17" dur="500"/>
                                        <p:tgtEl>
                                          <p:spTgt spid="21"/>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2"/>
                                        </p:tgtEl>
                                        <p:attrNameLst>
                                          <p:attrName>style.visibility</p:attrName>
                                        </p:attrNameLst>
                                      </p:cBhvr>
                                      <p:to>
                                        <p:strVal val="visible"/>
                                      </p:to>
                                    </p:set>
                                    <p:animEffect transition="in" filter="wipe(left)">
                                      <p:cBhvr>
                                        <p:cTn id="22" dur="500"/>
                                        <p:tgtEl>
                                          <p:spTgt spid="22"/>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5" fill="hold" grpId="0" nodeType="clickEffect">
                                  <p:stCondLst>
                                    <p:cond delay="0"/>
                                  </p:stCondLst>
                                  <p:childTnLst>
                                    <p:set>
                                      <p:cBhvr>
                                        <p:cTn id="26" dur="1" fill="hold">
                                          <p:stCondLst>
                                            <p:cond delay="0"/>
                                          </p:stCondLst>
                                        </p:cTn>
                                        <p:tgtEl>
                                          <p:spTgt spid="4"/>
                                        </p:tgtEl>
                                        <p:attrNameLst>
                                          <p:attrName>style.visibility</p:attrName>
                                        </p:attrNameLst>
                                      </p:cBhvr>
                                      <p:to>
                                        <p:strVal val="visible"/>
                                      </p:to>
                                    </p:set>
                                    <p:animEffect transition="in" filter="blinds(vertical)">
                                      <p:cBhvr>
                                        <p:cTn id="27" dur="500"/>
                                        <p:tgtEl>
                                          <p:spTgt spid="4"/>
                                        </p:tgtEl>
                                      </p:cBhvr>
                                    </p:animEffect>
                                  </p:childTnLst>
                                </p:cTn>
                              </p:par>
                              <p:par>
                                <p:cTn id="28" presetID="10" presetClass="entr" presetSubtype="0" fill="hold" nodeType="with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500"/>
                                        <p:tgtEl>
                                          <p:spTgt spid="6"/>
                                        </p:tgtEl>
                                      </p:cBhvr>
                                    </p:animEffect>
                                  </p:childTnLst>
                                </p:cTn>
                              </p:par>
                              <p:par>
                                <p:cTn id="31" presetID="10" presetClass="entr" presetSubtype="0" fill="hold" nodeType="withEffect">
                                  <p:stCondLst>
                                    <p:cond delay="0"/>
                                  </p:stCondLst>
                                  <p:childTnLst>
                                    <p:set>
                                      <p:cBhvr>
                                        <p:cTn id="32" dur="1" fill="hold">
                                          <p:stCondLst>
                                            <p:cond delay="0"/>
                                          </p:stCondLst>
                                        </p:cTn>
                                        <p:tgtEl>
                                          <p:spTgt spid="23"/>
                                        </p:tgtEl>
                                        <p:attrNameLst>
                                          <p:attrName>style.visibility</p:attrName>
                                        </p:attrNameLst>
                                      </p:cBhvr>
                                      <p:to>
                                        <p:strVal val="visible"/>
                                      </p:to>
                                    </p:set>
                                    <p:animEffect transition="in" filter="fade">
                                      <p:cBhvr>
                                        <p:cTn id="33" dur="500"/>
                                        <p:tgtEl>
                                          <p:spTgt spid="23"/>
                                        </p:tgtEl>
                                      </p:cBhvr>
                                    </p:animEffect>
                                  </p:childTnLst>
                                </p:cTn>
                              </p:par>
                              <p:par>
                                <p:cTn id="34" presetID="10" presetClass="entr" presetSubtype="0" fill="hold" nodeType="withEffect">
                                  <p:stCondLst>
                                    <p:cond delay="0"/>
                                  </p:stCondLst>
                                  <p:childTnLst>
                                    <p:set>
                                      <p:cBhvr>
                                        <p:cTn id="35" dur="1" fill="hold">
                                          <p:stCondLst>
                                            <p:cond delay="0"/>
                                          </p:stCondLst>
                                        </p:cTn>
                                        <p:tgtEl>
                                          <p:spTgt spid="7"/>
                                        </p:tgtEl>
                                        <p:attrNameLst>
                                          <p:attrName>style.visibility</p:attrName>
                                        </p:attrNameLst>
                                      </p:cBhvr>
                                      <p:to>
                                        <p:strVal val="visible"/>
                                      </p:to>
                                    </p:set>
                                    <p:animEffect transition="in" filter="fade">
                                      <p:cBhvr>
                                        <p:cTn id="36" dur="500"/>
                                        <p:tgtEl>
                                          <p:spTgt spid="7"/>
                                        </p:tgtEl>
                                      </p:cBhvr>
                                    </p:animEffect>
                                  </p:childTnLst>
                                </p:cTn>
                              </p:par>
                              <p:par>
                                <p:cTn id="37" presetID="10" presetClass="entr" presetSubtype="0" fill="hold" nodeType="withEffect">
                                  <p:stCondLst>
                                    <p:cond delay="0"/>
                                  </p:stCondLst>
                                  <p:childTnLst>
                                    <p:set>
                                      <p:cBhvr>
                                        <p:cTn id="38" dur="1" fill="hold">
                                          <p:stCondLst>
                                            <p:cond delay="0"/>
                                          </p:stCondLst>
                                        </p:cTn>
                                        <p:tgtEl>
                                          <p:spTgt spid="24"/>
                                        </p:tgtEl>
                                        <p:attrNameLst>
                                          <p:attrName>style.visibility</p:attrName>
                                        </p:attrNameLst>
                                      </p:cBhvr>
                                      <p:to>
                                        <p:strVal val="visible"/>
                                      </p:to>
                                    </p:set>
                                    <p:animEffect transition="in" filter="fade">
                                      <p:cBhvr>
                                        <p:cTn id="39" dur="500"/>
                                        <p:tgtEl>
                                          <p:spTgt spid="24"/>
                                        </p:tgtEl>
                                      </p:cBhvr>
                                    </p:animEffect>
                                  </p:childTnLst>
                                </p:cTn>
                              </p:par>
                              <p:par>
                                <p:cTn id="40" presetID="10" presetClass="entr" presetSubtype="0" fill="hold" nodeType="withEffect">
                                  <p:stCondLst>
                                    <p:cond delay="0"/>
                                  </p:stCondLst>
                                  <p:childTnLst>
                                    <p:set>
                                      <p:cBhvr>
                                        <p:cTn id="41" dur="1" fill="hold">
                                          <p:stCondLst>
                                            <p:cond delay="0"/>
                                          </p:stCondLst>
                                        </p:cTn>
                                        <p:tgtEl>
                                          <p:spTgt spid="25"/>
                                        </p:tgtEl>
                                        <p:attrNameLst>
                                          <p:attrName>style.visibility</p:attrName>
                                        </p:attrNameLst>
                                      </p:cBhvr>
                                      <p:to>
                                        <p:strVal val="visible"/>
                                      </p:to>
                                    </p:set>
                                    <p:animEffect transition="in" filter="fade">
                                      <p:cBhvr>
                                        <p:cTn id="42" dur="500"/>
                                        <p:tgtEl>
                                          <p:spTgt spid="25"/>
                                        </p:tgtEl>
                                      </p:cBhvr>
                                    </p:animEffect>
                                  </p:childTnLst>
                                </p:cTn>
                              </p:par>
                              <p:par>
                                <p:cTn id="43" presetID="10" presetClass="entr" presetSubtype="0" fill="hold" nodeType="withEffect">
                                  <p:stCondLst>
                                    <p:cond delay="0"/>
                                  </p:stCondLst>
                                  <p:childTnLst>
                                    <p:set>
                                      <p:cBhvr>
                                        <p:cTn id="44" dur="1" fill="hold">
                                          <p:stCondLst>
                                            <p:cond delay="0"/>
                                          </p:stCondLst>
                                        </p:cTn>
                                        <p:tgtEl>
                                          <p:spTgt spid="31"/>
                                        </p:tgtEl>
                                        <p:attrNameLst>
                                          <p:attrName>style.visibility</p:attrName>
                                        </p:attrNameLst>
                                      </p:cBhvr>
                                      <p:to>
                                        <p:strVal val="visible"/>
                                      </p:to>
                                    </p:set>
                                    <p:animEffect transition="in" filter="fade">
                                      <p:cBhvr>
                                        <p:cTn id="45"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p:bldP spid="22"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62844" y="59261"/>
            <a:ext cx="1161156" cy="1495634"/>
          </a:xfrm>
          <a:prstGeom prst="rect">
            <a:avLst/>
          </a:prstGeom>
        </p:spPr>
      </p:pic>
      <p:sp>
        <p:nvSpPr>
          <p:cNvPr id="19" name="Rectangle 18"/>
          <p:cNvSpPr/>
          <p:nvPr/>
        </p:nvSpPr>
        <p:spPr>
          <a:xfrm>
            <a:off x="1770756" y="723898"/>
            <a:ext cx="6798656"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hóa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học</a:t>
            </a:r>
            <a:endParaRPr lang="en-US" sz="4800" b="1" dirty="0">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7"/>
          <a:stretch>
            <a:fillRect/>
          </a:stretch>
        </p:blipFill>
        <p:spPr>
          <a:xfrm>
            <a:off x="1524000" y="1931563"/>
            <a:ext cx="1113483" cy="1078337"/>
          </a:xfrm>
          <a:prstGeom prst="rect">
            <a:avLst/>
          </a:prstGeom>
        </p:spPr>
      </p:pic>
      <p:sp>
        <p:nvSpPr>
          <p:cNvPr id="21" name="Rectangle 20"/>
          <p:cNvSpPr/>
          <p:nvPr/>
        </p:nvSpPr>
        <p:spPr>
          <a:xfrm>
            <a:off x="2866083" y="2116788"/>
            <a:ext cx="10211450"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Hoạt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động</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nhóm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thực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a:t>
            </a:r>
            <a:r>
              <a:rPr lang="en-US" sz="4000" b="1" dirty="0" smtClean="0">
                <a:solidFill>
                  <a:srgbClr val="002060"/>
                </a:solidFill>
                <a:latin typeface="Arial" panose="020B0604020202020204" pitchFamily="34" charset="0"/>
                <a:cs typeface="Arial" panose="020B0604020202020204" pitchFamily="34" charset="0"/>
              </a:rPr>
              <a:t>2:</a:t>
            </a:r>
            <a:endParaRPr lang="en-US" sz="4000" b="1" dirty="0">
              <a:solidFill>
                <a:srgbClr val="002060"/>
              </a:solidFill>
              <a:latin typeface="Arial" panose="020B0604020202020204" pitchFamily="34" charset="0"/>
              <a:cs typeface="Arial" panose="020B0604020202020204" pitchFamily="34" charset="0"/>
            </a:endParaRPr>
          </a:p>
        </p:txBody>
      </p:sp>
      <p:sp>
        <p:nvSpPr>
          <p:cNvPr id="26" name="Pentagon 25"/>
          <p:cNvSpPr/>
          <p:nvPr/>
        </p:nvSpPr>
        <p:spPr>
          <a:xfrm>
            <a:off x="0" y="3571791"/>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 panose="020B0604020202020204" pitchFamily="34" charset="0"/>
                <a:cs typeface="Arial" panose="020B0604020202020204" pitchFamily="34" charset="0"/>
              </a:rPr>
              <a:t>Tiến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hành</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314700" y="3307708"/>
            <a:ext cx="11658600" cy="3671583"/>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Trộn </a:t>
            </a:r>
            <a:r>
              <a:rPr lang="vi-VN" sz="4000" dirty="0">
                <a:latin typeface="Arial" panose="020B0604020202020204" pitchFamily="34" charset="0"/>
                <a:cs typeface="Arial" panose="020B0604020202020204" pitchFamily="34" charset="0"/>
              </a:rPr>
              <a:t>đều hỗn hợp bột sắt với bột lưu huỳnh theo tỉ lệ với khối lượng </a:t>
            </a:r>
            <a:r>
              <a:rPr lang="vi-VN" sz="4000" dirty="0" smtClean="0">
                <a:latin typeface="Arial" panose="020B0604020202020204" pitchFamily="34" charset="0"/>
                <a:cs typeface="Arial" panose="020B0604020202020204" pitchFamily="34" charset="0"/>
              </a:rPr>
              <a:t>Fe:S </a:t>
            </a:r>
            <a:r>
              <a:rPr lang="vi-VN" sz="4000" dirty="0">
                <a:latin typeface="Arial" panose="020B0604020202020204" pitchFamily="34" charset="0"/>
                <a:cs typeface="Arial" panose="020B0604020202020204" pitchFamily="34" charset="0"/>
              </a:rPr>
              <a:t>khoảng </a:t>
            </a:r>
            <a:r>
              <a:rPr lang="vi-VN" sz="4000" dirty="0" smtClean="0">
                <a:latin typeface="Arial" panose="020B0604020202020204" pitchFamily="34" charset="0"/>
                <a:cs typeface="Arial" panose="020B0604020202020204" pitchFamily="34" charset="0"/>
              </a:rPr>
              <a:t>1,5:1 </a:t>
            </a:r>
            <a:r>
              <a:rPr lang="vi-VN" sz="4000" dirty="0">
                <a:latin typeface="Arial" panose="020B0604020202020204" pitchFamily="34" charset="0"/>
                <a:cs typeface="Arial" panose="020B0604020202020204" pitchFamily="34" charset="0"/>
              </a:rPr>
              <a:t>(hoặc theo thể tích là </a:t>
            </a:r>
            <a:r>
              <a:rPr lang="vi-VN" sz="4000" dirty="0" smtClean="0">
                <a:latin typeface="Arial" panose="020B0604020202020204" pitchFamily="34" charset="0"/>
                <a:cs typeface="Arial" panose="020B0604020202020204" pitchFamily="34" charset="0"/>
              </a:rPr>
              <a:t>1:3</a:t>
            </a:r>
            <a:r>
              <a:rPr lang="vi-VN" sz="4000" dirty="0">
                <a:latin typeface="Arial" panose="020B0604020202020204" pitchFamily="34" charset="0"/>
                <a:cs typeface="Arial" panose="020B0604020202020204" pitchFamily="34" charset="0"/>
              </a:rPr>
              <a:t>) cho đều vào hai ống nghiệm 1 và </a:t>
            </a:r>
            <a:r>
              <a:rPr lang="vi-VN" sz="4000" dirty="0" smtClean="0">
                <a:latin typeface="Arial" panose="020B0604020202020204" pitchFamily="34" charset="0"/>
                <a:cs typeface="Arial" panose="020B0604020202020204" pitchFamily="34" charset="0"/>
              </a:rPr>
              <a:t>2</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5" name="Rectangle 4"/>
          <p:cNvSpPr/>
          <p:nvPr/>
        </p:nvSpPr>
        <p:spPr>
          <a:xfrm>
            <a:off x="3314700" y="7065260"/>
            <a:ext cx="1167892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latin typeface="Arial" panose="020B0604020202020204" pitchFamily="34" charset="0"/>
                <a:cs typeface="Arial" panose="020B0604020202020204" pitchFamily="34" charset="0"/>
              </a:rPr>
              <a:t>Lấy ống nghiệm 2 đem hơ nóng, sau đó đun nóng tập trung vào đáy ống nghiệm cho đến khi thấy hỗn hợp nóng đỏ thì ngừng </a:t>
            </a:r>
            <a:r>
              <a:rPr lang="vi-VN" sz="4000" dirty="0" smtClean="0">
                <a:latin typeface="Arial" panose="020B0604020202020204" pitchFamily="34" charset="0"/>
                <a:cs typeface="Arial" panose="020B0604020202020204" pitchFamily="34" charset="0"/>
              </a:rPr>
              <a:t>đun</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11" name="Picture 10"/>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15267305" y="3662602"/>
            <a:ext cx="2567582" cy="3081098"/>
          </a:xfrm>
          <a:prstGeom prst="rect">
            <a:avLst/>
          </a:prstGeom>
        </p:spPr>
      </p:pic>
      <p:pic>
        <p:nvPicPr>
          <p:cNvPr id="12" name="Picture 11"/>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15267305" y="6941191"/>
            <a:ext cx="2567582" cy="3117779"/>
          </a:xfrm>
          <a:prstGeom prst="rect">
            <a:avLst/>
          </a:prstGeom>
        </p:spPr>
      </p:pic>
      <p:pic>
        <p:nvPicPr>
          <p:cNvPr id="14" name="Picture 13"/>
          <p:cNvPicPr>
            <a:picLocks noChangeAspect="1"/>
          </p:cNvPicPr>
          <p:nvPr/>
        </p:nvPicPr>
        <p:blipFill rotWithShape="1">
          <a:blip r:embed="rId20"/>
          <a:srcRect r="23529"/>
          <a:stretch/>
        </p:blipFill>
        <p:spPr>
          <a:xfrm flipH="1">
            <a:off x="-8198" y="6057900"/>
            <a:ext cx="3186055" cy="3660003"/>
          </a:xfrm>
          <a:prstGeom prst="rect">
            <a:avLst/>
          </a:prstGeom>
        </p:spPr>
      </p:pic>
    </p:spTree>
    <p:extLst>
      <p:ext uri="{BB962C8B-B14F-4D97-AF65-F5344CB8AC3E}">
        <p14:creationId xmlns:p14="http://schemas.microsoft.com/office/powerpoint/2010/main" val="42121259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childTnLst>
                    </p:cTn>
                  </p:par>
                  <p:par>
                    <p:cTn id="16" fill="hold">
                      <p:stCondLst>
                        <p:cond delay="indefinite"/>
                      </p:stCondLst>
                      <p:childTnLst>
                        <p:par>
                          <p:cTn id="17" fill="hold">
                            <p:stCondLst>
                              <p:cond delay="0"/>
                            </p:stCondLst>
                            <p:childTnLst>
                              <p:par>
                                <p:cTn id="18" presetID="3" presetClass="entr" presetSubtype="5"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blinds(vertical)">
                                      <p:cBhvr>
                                        <p:cTn id="20" dur="500"/>
                                        <p:tgtEl>
                                          <p:spTgt spid="5"/>
                                        </p:tgtEl>
                                      </p:cBhvr>
                                    </p:animEffect>
                                  </p:childTnLst>
                                </p:cTn>
                              </p:par>
                              <p:par>
                                <p:cTn id="21" presetID="10" presetClass="entr" presetSubtype="0" fill="hold" nodeType="with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animBg="1"/>
      <p:bldP spid="3" grpId="0"/>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8" name="Picture 9"/>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16"/>
              </a:ext>
            </a:extLst>
          </a:blip>
          <a:srcRect/>
          <a:stretch>
            <a:fillRect/>
          </a:stretch>
        </p:blipFill>
        <p:spPr>
          <a:xfrm>
            <a:off x="362844" y="59261"/>
            <a:ext cx="1161156" cy="1495634"/>
          </a:xfrm>
          <a:prstGeom prst="rect">
            <a:avLst/>
          </a:prstGeom>
        </p:spPr>
      </p:pic>
      <p:sp>
        <p:nvSpPr>
          <p:cNvPr id="19" name="Rectangle 18"/>
          <p:cNvSpPr/>
          <p:nvPr/>
        </p:nvSpPr>
        <p:spPr>
          <a:xfrm>
            <a:off x="1770756" y="723898"/>
            <a:ext cx="6798656" cy="830997"/>
          </a:xfrm>
          <a:prstGeom prst="rect">
            <a:avLst/>
          </a:prstGeom>
        </p:spPr>
        <p:txBody>
          <a:bodyPr wrap="none">
            <a:spAutoFit/>
          </a:bodyPr>
          <a:lstStyle/>
          <a:p>
            <a:r>
              <a:rPr lang="en-US" sz="4800" b="1" dirty="0" smtClean="0">
                <a:solidFill>
                  <a:srgbClr val="C00000"/>
                </a:solidFill>
                <a:latin typeface="Arial" panose="020B0604020202020204" pitchFamily="34" charset="0"/>
                <a:cs typeface="Arial" panose="020B0604020202020204" pitchFamily="34" charset="0"/>
              </a:rPr>
              <a:t>2.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hóa</a:t>
            </a:r>
            <a:r>
              <a:rPr lang="en-US" sz="4800" b="1" dirty="0" smtClean="0">
                <a:solidFill>
                  <a:srgbClr val="C00000"/>
                </a:solidFill>
                <a:latin typeface="Arial" panose="020B0604020202020204" pitchFamily="34" charset="0"/>
                <a:cs typeface="Arial" panose="020B0604020202020204" pitchFamily="34" charset="0"/>
              </a:rPr>
              <a:t> </a:t>
            </a:r>
            <a:r>
              <a:rPr lang="en-US" sz="4800" b="1" dirty="0" err="1" smtClean="0">
                <a:solidFill>
                  <a:srgbClr val="C00000"/>
                </a:solidFill>
                <a:latin typeface="Arial" panose="020B0604020202020204" pitchFamily="34" charset="0"/>
                <a:cs typeface="Arial" panose="020B0604020202020204" pitchFamily="34" charset="0"/>
              </a:rPr>
              <a:t>học</a:t>
            </a:r>
            <a:endParaRPr lang="en-US" sz="4800" b="1" dirty="0">
              <a:solidFill>
                <a:srgbClr val="C00000"/>
              </a:solidFill>
              <a:latin typeface="Arial" panose="020B0604020202020204" pitchFamily="34" charset="0"/>
              <a:cs typeface="Arial" panose="020B0604020202020204" pitchFamily="34" charset="0"/>
            </a:endParaRPr>
          </a:p>
        </p:txBody>
      </p:sp>
      <p:pic>
        <p:nvPicPr>
          <p:cNvPr id="20" name="Picture 19"/>
          <p:cNvPicPr>
            <a:picLocks noChangeAspect="1"/>
          </p:cNvPicPr>
          <p:nvPr/>
        </p:nvPicPr>
        <p:blipFill>
          <a:blip r:embed="rId17"/>
          <a:stretch>
            <a:fillRect/>
          </a:stretch>
        </p:blipFill>
        <p:spPr>
          <a:xfrm>
            <a:off x="1524000" y="1931563"/>
            <a:ext cx="1113483" cy="1078337"/>
          </a:xfrm>
          <a:prstGeom prst="rect">
            <a:avLst/>
          </a:prstGeom>
        </p:spPr>
      </p:pic>
      <p:sp>
        <p:nvSpPr>
          <p:cNvPr id="21" name="Rectangle 20"/>
          <p:cNvSpPr/>
          <p:nvPr/>
        </p:nvSpPr>
        <p:spPr>
          <a:xfrm>
            <a:off x="2866083" y="2116788"/>
            <a:ext cx="10211450"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Hoạt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động</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nhóm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thực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a:t>
            </a:r>
            <a:r>
              <a:rPr lang="en-US" sz="4000" b="1" dirty="0" smtClean="0">
                <a:solidFill>
                  <a:srgbClr val="002060"/>
                </a:solidFill>
                <a:latin typeface="Arial" panose="020B0604020202020204" pitchFamily="34" charset="0"/>
                <a:cs typeface="Arial" panose="020B0604020202020204" pitchFamily="34" charset="0"/>
              </a:rPr>
              <a:t>2:</a:t>
            </a:r>
            <a:endParaRPr lang="en-US" sz="4000" b="1" dirty="0">
              <a:solidFill>
                <a:srgbClr val="002060"/>
              </a:solidFill>
              <a:latin typeface="Arial" panose="020B0604020202020204" pitchFamily="34" charset="0"/>
              <a:cs typeface="Arial" panose="020B0604020202020204" pitchFamily="34" charset="0"/>
            </a:endParaRPr>
          </a:p>
        </p:txBody>
      </p:sp>
      <p:sp>
        <p:nvSpPr>
          <p:cNvPr id="26" name="Pentagon 25"/>
          <p:cNvSpPr/>
          <p:nvPr/>
        </p:nvSpPr>
        <p:spPr>
          <a:xfrm>
            <a:off x="0" y="3571791"/>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 panose="020B0604020202020204" pitchFamily="34" charset="0"/>
                <a:cs typeface="Arial" panose="020B0604020202020204" pitchFamily="34" charset="0"/>
              </a:rPr>
              <a:t>Tiến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hành</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352800" y="3314700"/>
            <a:ext cx="127254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a:cs typeface="Arial" panose="020B0604020202020204" pitchFamily="34" charset="0"/>
              </a:rPr>
              <a:t>Đưa lần lượt hỗn hợp đã nguội (ống nghiệm 2) và ống nghiệm 1 lại gần nam </a:t>
            </a:r>
            <a:r>
              <a:rPr lang="vi-VN" sz="4000" dirty="0" smtClean="0">
                <a:cs typeface="Arial" panose="020B0604020202020204" pitchFamily="34" charset="0"/>
              </a:rPr>
              <a:t>châm</a:t>
            </a:r>
            <a:r>
              <a:rPr lang="en-US" sz="4000" dirty="0" smtClean="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4" name="Picture 13"/>
          <p:cNvPicPr>
            <a:picLocks noChangeAspect="1"/>
          </p:cNvPicPr>
          <p:nvPr/>
        </p:nvPicPr>
        <p:blipFill rotWithShape="1">
          <a:blip r:embed="rId18"/>
          <a:srcRect r="23529"/>
          <a:stretch/>
        </p:blipFill>
        <p:spPr>
          <a:xfrm flipH="1">
            <a:off x="-8198" y="6057900"/>
            <a:ext cx="3186055" cy="3660003"/>
          </a:xfrm>
          <a:prstGeom prst="rect">
            <a:avLst/>
          </a:prstGeom>
        </p:spPr>
      </p:pic>
      <p:pic>
        <p:nvPicPr>
          <p:cNvPr id="4" name="Picture 3"/>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6280089" y="5448300"/>
            <a:ext cx="4578645" cy="4038600"/>
          </a:xfrm>
          <a:prstGeom prst="rect">
            <a:avLst/>
          </a:prstGeom>
        </p:spPr>
      </p:pic>
      <p:grpSp>
        <p:nvGrpSpPr>
          <p:cNvPr id="9" name="Group 8"/>
          <p:cNvGrpSpPr/>
          <p:nvPr/>
        </p:nvGrpSpPr>
        <p:grpSpPr>
          <a:xfrm>
            <a:off x="11805920" y="4531360"/>
            <a:ext cx="6122965" cy="5557634"/>
            <a:chOff x="11805920" y="4531360"/>
            <a:chExt cx="6122965" cy="5557634"/>
          </a:xfrm>
        </p:grpSpPr>
        <p:grpSp>
          <p:nvGrpSpPr>
            <p:cNvPr id="7" name="Group 6"/>
            <p:cNvGrpSpPr/>
            <p:nvPr/>
          </p:nvGrpSpPr>
          <p:grpSpPr>
            <a:xfrm>
              <a:off x="11805920" y="4846206"/>
              <a:ext cx="6122965" cy="5242788"/>
              <a:chOff x="11734798" y="4487815"/>
              <a:chExt cx="6122965" cy="5242788"/>
            </a:xfrm>
          </p:grpSpPr>
          <p:pic>
            <p:nvPicPr>
              <p:cNvPr id="15" name="Picture 3"/>
              <p:cNvPicPr>
                <a:picLocks noChangeAspect="1"/>
              </p:cNvPicPr>
              <p:nvPr/>
            </p:nvPicPr>
            <p:blipFill>
              <a:blip r:embed="rId20">
                <a:duotone>
                  <a:prstClr val="black"/>
                  <a:schemeClr val="accent1">
                    <a:tint val="45000"/>
                    <a:satMod val="400000"/>
                  </a:schemeClr>
                </a:duotone>
                <a:extLst>
                  <a:ext uri="{28A0092B-C50C-407E-A947-70E740481C1C}">
                    <a14:useLocalDpi xmlns:a14="http://schemas.microsoft.com/office/drawing/2010/main" val="0"/>
                  </a:ext>
                  <a:ext uri="{96DAC541-7B7A-43D3-8B79-37D633B846F1}">
                    <asvg:svgBlip xmlns:asvg="http://schemas.microsoft.com/office/drawing/2016/SVG/main" xmlns="" r:embed="rId4"/>
                  </a:ext>
                </a:extLst>
              </a:blip>
              <a:srcRect/>
              <a:stretch>
                <a:fillRect/>
              </a:stretch>
            </p:blipFill>
            <p:spPr>
              <a:xfrm flipH="1">
                <a:off x="11734798" y="4487815"/>
                <a:ext cx="6122965" cy="5242788"/>
              </a:xfrm>
              <a:prstGeom prst="rect">
                <a:avLst/>
              </a:prstGeom>
            </p:spPr>
          </p:pic>
          <p:sp>
            <p:nvSpPr>
              <p:cNvPr id="6" name="Rectangle 5"/>
              <p:cNvSpPr/>
              <p:nvPr/>
            </p:nvSpPr>
            <p:spPr>
              <a:xfrm>
                <a:off x="11996977" y="5461778"/>
                <a:ext cx="5598609" cy="2862322"/>
              </a:xfrm>
              <a:prstGeom prst="rect">
                <a:avLst/>
              </a:prstGeom>
            </p:spPr>
            <p:txBody>
              <a:bodyPr wrap="square">
                <a:spAutoFit/>
              </a:bodyPr>
              <a:lstStyle/>
              <a:p>
                <a:pPr algn="ctr">
                  <a:lnSpc>
                    <a:spcPct val="150000"/>
                  </a:lnSpc>
                </a:pPr>
                <a:r>
                  <a:rPr lang="vi-VN" sz="4000" dirty="0" smtClean="0">
                    <a:latin typeface="Arial" panose="020B0604020202020204" pitchFamily="34" charset="0"/>
                    <a:cs typeface="Arial" panose="020B0604020202020204" pitchFamily="34" charset="0"/>
                  </a:rPr>
                  <a:t>1. Mô </a:t>
                </a:r>
                <a:r>
                  <a:rPr lang="vi-VN" sz="4000" dirty="0">
                    <a:latin typeface="Arial" panose="020B0604020202020204" pitchFamily="34" charset="0"/>
                    <a:cs typeface="Arial" panose="020B0604020202020204" pitchFamily="34" charset="0"/>
                  </a:rPr>
                  <a:t>tả các hiện </a:t>
                </a:r>
                <a:r>
                  <a:rPr lang="vi-VN" sz="4000" dirty="0" smtClean="0">
                    <a:latin typeface="Arial" panose="020B0604020202020204" pitchFamily="34" charset="0"/>
                    <a:cs typeface="Arial" panose="020B0604020202020204" pitchFamily="34" charset="0"/>
                  </a:rPr>
                  <a:t>tượng </a:t>
                </a:r>
                <a:r>
                  <a:rPr lang="vi-VN" sz="4000" dirty="0">
                    <a:latin typeface="Arial" panose="020B0604020202020204" pitchFamily="34" charset="0"/>
                    <a:cs typeface="Arial" panose="020B0604020202020204" pitchFamily="34" charset="0"/>
                  </a:rPr>
                  <a:t>quan sát được khi tiến hành thí </a:t>
                </a:r>
                <a:r>
                  <a:rPr lang="vi-VN" sz="4000" dirty="0" smtClean="0">
                    <a:latin typeface="Arial" panose="020B0604020202020204" pitchFamily="34" charset="0"/>
                    <a:cs typeface="Arial" panose="020B0604020202020204" pitchFamily="34" charset="0"/>
                  </a:rPr>
                  <a:t>nghiệm</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pic>
          <p:nvPicPr>
            <p:cNvPr id="8" name="Picture 7"/>
            <p:cNvPicPr>
              <a:picLocks noChangeAspect="1"/>
            </p:cNvPicPr>
            <p:nvPr/>
          </p:nvPicPr>
          <p:blipFill>
            <a:blip r:embed="rId21"/>
            <a:stretch>
              <a:fillRect/>
            </a:stretch>
          </p:blipFill>
          <p:spPr>
            <a:xfrm>
              <a:off x="14513845" y="4531360"/>
              <a:ext cx="832549" cy="1250641"/>
            </a:xfrm>
            <a:prstGeom prst="rect">
              <a:avLst/>
            </a:prstGeom>
          </p:spPr>
        </p:pic>
      </p:grpSp>
    </p:spTree>
    <p:extLst>
      <p:ext uri="{BB962C8B-B14F-4D97-AF65-F5344CB8AC3E}">
        <p14:creationId xmlns:p14="http://schemas.microsoft.com/office/powerpoint/2010/main" val="1238139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par>
                                <p:cTn id="8" presetID="10" presetClass="entr" presetSubtype="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fade">
                                      <p:cBhvr>
                                        <p:cTn id="10" dur="500"/>
                                        <p:tgtEl>
                                          <p:spTgt spid="4"/>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500"/>
                                        <p:tgtEl>
                                          <p:spTgt spid="9"/>
                                        </p:tgtEl>
                                      </p:cBhvr>
                                    </p:animEffect>
                                    <p:anim calcmode="lin" valueType="num">
                                      <p:cBhvr>
                                        <p:cTn id="16" dur="500" fill="hold"/>
                                        <p:tgtEl>
                                          <p:spTgt spid="9"/>
                                        </p:tgtEl>
                                        <p:attrNameLst>
                                          <p:attrName>ppt_x</p:attrName>
                                        </p:attrNameLst>
                                      </p:cBhvr>
                                      <p:tavLst>
                                        <p:tav tm="0">
                                          <p:val>
                                            <p:strVal val="#ppt_x"/>
                                          </p:val>
                                        </p:tav>
                                        <p:tav tm="100000">
                                          <p:val>
                                            <p:strVal val="#ppt_x"/>
                                          </p:val>
                                        </p:tav>
                                      </p:tavLst>
                                    </p:anim>
                                    <p:anim calcmode="lin" valueType="num">
                                      <p:cBhvr>
                                        <p:cTn id="17" dur="5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2" name="Picture 1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79156">
            <a:off x="3407269" y="5765345"/>
            <a:ext cx="2916013" cy="3755989"/>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20386">
            <a:off x="200191" y="3384299"/>
            <a:ext cx="3465650" cy="4463952"/>
          </a:xfrm>
          <a:prstGeom prst="rect">
            <a:avLst/>
          </a:prstGeom>
        </p:spPr>
      </p:pic>
      <p:pic>
        <p:nvPicPr>
          <p:cNvPr id="14" name="Picture 14"/>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525658">
            <a:off x="3279861" y="2888918"/>
            <a:ext cx="2030861" cy="1646843"/>
          </a:xfrm>
          <a:prstGeom prst="rect">
            <a:avLst/>
          </a:prstGeom>
        </p:spPr>
      </p:pic>
      <p:sp>
        <p:nvSpPr>
          <p:cNvPr id="15" name="TextBox 14"/>
          <p:cNvSpPr txBox="1"/>
          <p:nvPr/>
        </p:nvSpPr>
        <p:spPr>
          <a:xfrm>
            <a:off x="1066800" y="1066154"/>
            <a:ext cx="7596951" cy="738664"/>
          </a:xfrm>
          <a:prstGeom prst="rect">
            <a:avLst/>
          </a:prstGeom>
          <a:noFill/>
        </p:spPr>
        <p:txBody>
          <a:bodyPr wrap="none" rtlCol="0">
            <a:spAutoFit/>
          </a:bodyPr>
          <a:lstStyle/>
          <a:p>
            <a:r>
              <a:rPr lang="en-US" sz="4200" b="1" dirty="0" err="1" smtClean="0">
                <a:solidFill>
                  <a:schemeClr val="accent3">
                    <a:lumMod val="50000"/>
                  </a:schemeClr>
                </a:solidFill>
                <a:latin typeface="Arial" panose="020B0604020202020204" pitchFamily="34" charset="0"/>
                <a:cs typeface="Arial" panose="020B0604020202020204" pitchFamily="34" charset="0"/>
              </a:rPr>
              <a:t>Câu</a:t>
            </a:r>
            <a:r>
              <a:rPr lang="en-US" sz="4200" b="1" dirty="0" smtClean="0">
                <a:solidFill>
                  <a:schemeClr val="accent3">
                    <a:lumMod val="50000"/>
                  </a:schemeClr>
                </a:solidFill>
                <a:latin typeface="Arial" panose="020B0604020202020204" pitchFamily="34" charset="0"/>
                <a:cs typeface="Arial" panose="020B0604020202020204" pitchFamily="34" charset="0"/>
              </a:rPr>
              <a:t> 1. </a:t>
            </a:r>
            <a:r>
              <a:rPr lang="en-US" sz="4200" b="1" dirty="0" err="1" smtClean="0">
                <a:solidFill>
                  <a:schemeClr val="accent3">
                    <a:lumMod val="50000"/>
                  </a:schemeClr>
                </a:solidFill>
                <a:latin typeface="Arial" panose="020B0604020202020204" pitchFamily="34" charset="0"/>
                <a:cs typeface="Arial" panose="020B0604020202020204" pitchFamily="34" charset="0"/>
              </a:rPr>
              <a:t>Mô</a:t>
            </a:r>
            <a:r>
              <a:rPr lang="en-US" sz="4200" b="1" dirty="0" smtClean="0">
                <a:solidFill>
                  <a:schemeClr val="accent3">
                    <a:lumMod val="50000"/>
                  </a:schemeClr>
                </a:solidFill>
                <a:latin typeface="Arial" panose="020B0604020202020204" pitchFamily="34" charset="0"/>
                <a:cs typeface="Arial" panose="020B0604020202020204" pitchFamily="34" charset="0"/>
              </a:rPr>
              <a:t> </a:t>
            </a:r>
            <a:r>
              <a:rPr lang="en-US" sz="4200" b="1" dirty="0" err="1" smtClean="0">
                <a:solidFill>
                  <a:schemeClr val="accent3">
                    <a:lumMod val="50000"/>
                  </a:schemeClr>
                </a:solidFill>
                <a:latin typeface="Arial" panose="020B0604020202020204" pitchFamily="34" charset="0"/>
                <a:cs typeface="Arial" panose="020B0604020202020204" pitchFamily="34" charset="0"/>
              </a:rPr>
              <a:t>tả</a:t>
            </a:r>
            <a:r>
              <a:rPr lang="en-US" sz="4200" b="1" dirty="0" smtClean="0">
                <a:solidFill>
                  <a:schemeClr val="accent3">
                    <a:lumMod val="50000"/>
                  </a:schemeClr>
                </a:solidFill>
                <a:latin typeface="Arial" panose="020B0604020202020204" pitchFamily="34" charset="0"/>
                <a:cs typeface="Arial" panose="020B0604020202020204" pitchFamily="34" charset="0"/>
              </a:rPr>
              <a:t> </a:t>
            </a:r>
            <a:r>
              <a:rPr lang="en-US" sz="4200" b="1" dirty="0" err="1" smtClean="0">
                <a:solidFill>
                  <a:schemeClr val="accent3">
                    <a:lumMod val="50000"/>
                  </a:schemeClr>
                </a:solidFill>
                <a:latin typeface="Arial" panose="020B0604020202020204" pitchFamily="34" charset="0"/>
                <a:cs typeface="Arial" panose="020B0604020202020204" pitchFamily="34" charset="0"/>
              </a:rPr>
              <a:t>các</a:t>
            </a:r>
            <a:r>
              <a:rPr lang="en-US" sz="4200" b="1" dirty="0" smtClean="0">
                <a:solidFill>
                  <a:schemeClr val="accent3">
                    <a:lumMod val="50000"/>
                  </a:schemeClr>
                </a:solidFill>
                <a:latin typeface="Arial" panose="020B0604020202020204" pitchFamily="34" charset="0"/>
                <a:cs typeface="Arial" panose="020B0604020202020204" pitchFamily="34" charset="0"/>
              </a:rPr>
              <a:t> </a:t>
            </a:r>
            <a:r>
              <a:rPr lang="en-US" sz="4200" b="1" dirty="0" err="1" smtClean="0">
                <a:solidFill>
                  <a:schemeClr val="accent3">
                    <a:lumMod val="50000"/>
                  </a:schemeClr>
                </a:solidFill>
                <a:latin typeface="Arial" panose="020B0604020202020204" pitchFamily="34" charset="0"/>
                <a:cs typeface="Arial" panose="020B0604020202020204" pitchFamily="34" charset="0"/>
              </a:rPr>
              <a:t>hiện</a:t>
            </a:r>
            <a:r>
              <a:rPr lang="en-US" sz="4200" b="1" dirty="0" smtClean="0">
                <a:solidFill>
                  <a:schemeClr val="accent3">
                    <a:lumMod val="50000"/>
                  </a:schemeClr>
                </a:solidFill>
                <a:latin typeface="Arial" panose="020B0604020202020204" pitchFamily="34" charset="0"/>
                <a:cs typeface="Arial" panose="020B0604020202020204" pitchFamily="34" charset="0"/>
              </a:rPr>
              <a:t> </a:t>
            </a:r>
            <a:r>
              <a:rPr lang="en-US" sz="4200" b="1" dirty="0" err="1" smtClean="0">
                <a:solidFill>
                  <a:schemeClr val="accent3">
                    <a:lumMod val="50000"/>
                  </a:schemeClr>
                </a:solidFill>
                <a:latin typeface="Arial" panose="020B0604020202020204" pitchFamily="34" charset="0"/>
                <a:cs typeface="Arial" panose="020B0604020202020204" pitchFamily="34" charset="0"/>
              </a:rPr>
              <a:t>tượng</a:t>
            </a:r>
            <a:r>
              <a:rPr lang="en-US" sz="4200" b="1" dirty="0" smtClean="0">
                <a:solidFill>
                  <a:schemeClr val="accent3">
                    <a:lumMod val="50000"/>
                  </a:schemeClr>
                </a:solidFill>
                <a:latin typeface="Arial" panose="020B0604020202020204" pitchFamily="34" charset="0"/>
                <a:cs typeface="Arial" panose="020B0604020202020204" pitchFamily="34" charset="0"/>
              </a:rPr>
              <a:t>:</a:t>
            </a:r>
            <a:endParaRPr lang="en-US" sz="4200" b="1" dirty="0">
              <a:solidFill>
                <a:schemeClr val="accent3">
                  <a:lumMod val="50000"/>
                </a:schemeClr>
              </a:solidFill>
              <a:latin typeface="Arial" panose="020B0604020202020204" pitchFamily="34" charset="0"/>
              <a:cs typeface="Arial" panose="020B0604020202020204" pitchFamily="34" charset="0"/>
            </a:endParaRPr>
          </a:p>
        </p:txBody>
      </p:sp>
      <p:sp>
        <p:nvSpPr>
          <p:cNvPr id="16" name="Rectangle 15"/>
          <p:cNvSpPr/>
          <p:nvPr/>
        </p:nvSpPr>
        <p:spPr>
          <a:xfrm>
            <a:off x="6453468" y="2281178"/>
            <a:ext cx="10976013" cy="286232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t>Khi đun nóng hỗn hợp, sắt tác dụng mạnh với lưu huỳnh hỗn hợp cháy nóng đỏ, phản ứng tỏa nhiều nhiệt.</a:t>
            </a:r>
            <a:endParaRPr lang="en-US" sz="4000" dirty="0"/>
          </a:p>
        </p:txBody>
      </p:sp>
      <p:sp>
        <p:nvSpPr>
          <p:cNvPr id="17" name="Rectangle 16"/>
          <p:cNvSpPr/>
          <p:nvPr/>
        </p:nvSpPr>
        <p:spPr>
          <a:xfrm>
            <a:off x="6453468" y="5643285"/>
            <a:ext cx="10976013" cy="3785652"/>
          </a:xfrm>
          <a:prstGeom prst="rect">
            <a:avLst/>
          </a:prstGeom>
        </p:spPr>
        <p:txBody>
          <a:bodyPr wrap="square">
            <a:spAutoFit/>
          </a:bodyPr>
          <a:lstStyle/>
          <a:p>
            <a:pPr marL="571500" indent="-571500" algn="just">
              <a:lnSpc>
                <a:spcPct val="150000"/>
              </a:lnSpc>
              <a:buFont typeface="Wingdings" panose="05000000000000000000" pitchFamily="2" charset="2"/>
              <a:buChar char="v"/>
            </a:pPr>
            <a:r>
              <a:rPr lang="vi-VN" sz="4000" dirty="0">
                <a:latin typeface="Arial" panose="020B0604020202020204" pitchFamily="34" charset="0"/>
                <a:cs typeface="Arial" panose="020B0604020202020204" pitchFamily="34" charset="0"/>
              </a:rPr>
              <a:t>Ở bước 3, mẩu nam châm không bị hút vào đáy ống nghiệm 2. Do ở thí nghiệm này chất ban đầu đã bị biến đổi tạo thành chất khác, không còn những đặc tính như chất ban đầu. </a:t>
            </a:r>
            <a:endParaRPr lang="en-US" sz="4000" dirty="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fade">
                                      <p:cBhvr>
                                        <p:cTn id="12" dur="500"/>
                                        <p:tgtEl>
                                          <p:spTgt spid="16"/>
                                        </p:tgtEl>
                                      </p:cBhvr>
                                    </p:animEffect>
                                    <p:anim calcmode="lin" valueType="num">
                                      <p:cBhvr>
                                        <p:cTn id="13" dur="500" fill="hold"/>
                                        <p:tgtEl>
                                          <p:spTgt spid="16"/>
                                        </p:tgtEl>
                                        <p:attrNameLst>
                                          <p:attrName>ppt_x</p:attrName>
                                        </p:attrNameLst>
                                      </p:cBhvr>
                                      <p:tavLst>
                                        <p:tav tm="0">
                                          <p:val>
                                            <p:strVal val="#ppt_x"/>
                                          </p:val>
                                        </p:tav>
                                        <p:tav tm="100000">
                                          <p:val>
                                            <p:strVal val="#ppt_x"/>
                                          </p:val>
                                        </p:tav>
                                      </p:tavLst>
                                    </p:anim>
                                    <p:anim calcmode="lin" valueType="num">
                                      <p:cBhvr>
                                        <p:cTn id="14" dur="500" fill="hold"/>
                                        <p:tgtEl>
                                          <p:spTgt spid="1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fade">
                                      <p:cBhvr>
                                        <p:cTn id="19" dur="500"/>
                                        <p:tgtEl>
                                          <p:spTgt spid="17"/>
                                        </p:tgtEl>
                                      </p:cBhvr>
                                    </p:animEffect>
                                    <p:anim calcmode="lin" valueType="num">
                                      <p:cBhvr>
                                        <p:cTn id="20" dur="500" fill="hold"/>
                                        <p:tgtEl>
                                          <p:spTgt spid="17"/>
                                        </p:tgtEl>
                                        <p:attrNameLst>
                                          <p:attrName>ppt_x</p:attrName>
                                        </p:attrNameLst>
                                      </p:cBhvr>
                                      <p:tavLst>
                                        <p:tav tm="0">
                                          <p:val>
                                            <p:strVal val="#ppt_x"/>
                                          </p:val>
                                        </p:tav>
                                        <p:tav tm="100000">
                                          <p:val>
                                            <p:strVal val="#ppt_x"/>
                                          </p:val>
                                        </p:tav>
                                      </p:tavLst>
                                    </p:anim>
                                    <p:anim calcmode="lin" valueType="num">
                                      <p:cBhvr>
                                        <p:cTn id="21" dur="500" fill="hold"/>
                                        <p:tgtEl>
                                          <p:spTgt spid="1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9918687">
            <a:off x="11351677" y="7628069"/>
            <a:ext cx="3204643" cy="2919138"/>
          </a:xfrm>
          <a:prstGeom prst="rect">
            <a:avLst/>
          </a:prstGeom>
        </p:spPr>
      </p:pic>
      <p:pic>
        <p:nvPicPr>
          <p:cNvPr id="5" name="Picture 5"/>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131040">
            <a:off x="15076190" y="6090013"/>
            <a:ext cx="1891489" cy="1533825"/>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921096">
            <a:off x="15916814" y="8274037"/>
            <a:ext cx="2006643" cy="1627205"/>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616735">
            <a:off x="13346006" y="176123"/>
            <a:ext cx="5351858" cy="4875056"/>
          </a:xfrm>
          <a:prstGeom prst="rect">
            <a:avLst/>
          </a:prstGeom>
        </p:spPr>
      </p:pic>
      <p:pic>
        <p:nvPicPr>
          <p:cNvPr id="9" name="Picture 8"/>
          <p:cNvPicPr>
            <a:picLocks noChangeAspect="1"/>
          </p:cNvPicPr>
          <p:nvPr/>
        </p:nvPicPr>
        <p:blipFill>
          <a:blip r:embed="rId7"/>
          <a:stretch>
            <a:fillRect/>
          </a:stretch>
        </p:blipFill>
        <p:spPr>
          <a:xfrm>
            <a:off x="1096316" y="775492"/>
            <a:ext cx="1138322" cy="1102392"/>
          </a:xfrm>
          <a:prstGeom prst="rect">
            <a:avLst/>
          </a:prstGeom>
        </p:spPr>
      </p:pic>
      <p:sp>
        <p:nvSpPr>
          <p:cNvPr id="10" name="Rectangle 9"/>
          <p:cNvSpPr/>
          <p:nvPr/>
        </p:nvSpPr>
        <p:spPr>
          <a:xfrm>
            <a:off x="2438400" y="1202742"/>
            <a:ext cx="9408217" cy="738664"/>
          </a:xfrm>
          <a:prstGeom prst="rect">
            <a:avLst/>
          </a:prstGeom>
        </p:spPr>
        <p:txBody>
          <a:bodyPr wrap="none">
            <a:spAutoFit/>
          </a:bodyPr>
          <a:lstStyle/>
          <a:p>
            <a:r>
              <a:rPr lang="en-US" sz="4200" b="1" dirty="0" err="1" smtClean="0">
                <a:solidFill>
                  <a:srgbClr val="002060"/>
                </a:solidFill>
                <a:latin typeface="Arial" panose="020B0604020202020204" pitchFamily="34" charset="0"/>
                <a:cs typeface="Arial" panose="020B0604020202020204" pitchFamily="34" charset="0"/>
              </a:rPr>
              <a:t>Tiếp</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tục</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thảo</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luận</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và</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trả</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lời</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câu</a:t>
            </a:r>
            <a:r>
              <a:rPr lang="en-US" sz="4200" b="1" dirty="0" smtClean="0">
                <a:solidFill>
                  <a:srgbClr val="002060"/>
                </a:solidFill>
                <a:latin typeface="Arial" panose="020B0604020202020204" pitchFamily="34" charset="0"/>
                <a:cs typeface="Arial" panose="020B0604020202020204" pitchFamily="34" charset="0"/>
              </a:rPr>
              <a:t> </a:t>
            </a:r>
            <a:r>
              <a:rPr lang="en-US" sz="4200" b="1" dirty="0" err="1" smtClean="0">
                <a:solidFill>
                  <a:srgbClr val="002060"/>
                </a:solidFill>
                <a:latin typeface="Arial" panose="020B0604020202020204" pitchFamily="34" charset="0"/>
                <a:cs typeface="Arial" panose="020B0604020202020204" pitchFamily="34" charset="0"/>
              </a:rPr>
              <a:t>hỏi</a:t>
            </a:r>
            <a:r>
              <a:rPr lang="en-US" sz="4200" b="1" dirty="0" smtClean="0">
                <a:solidFill>
                  <a:srgbClr val="002060"/>
                </a:solidFill>
                <a:latin typeface="Arial" panose="020B0604020202020204" pitchFamily="34" charset="0"/>
                <a:cs typeface="Arial" panose="020B0604020202020204" pitchFamily="34" charset="0"/>
              </a:rPr>
              <a:t>:</a:t>
            </a:r>
            <a:endParaRPr lang="en-US" sz="4200" b="1" dirty="0">
              <a:solidFill>
                <a:srgbClr val="002060"/>
              </a:solidFill>
              <a:latin typeface="Arial" panose="020B0604020202020204" pitchFamily="34" charset="0"/>
              <a:cs typeface="Arial" panose="020B0604020202020204" pitchFamily="34" charset="0"/>
            </a:endParaRPr>
          </a:p>
        </p:txBody>
      </p:sp>
      <p:sp>
        <p:nvSpPr>
          <p:cNvPr id="11" name="Rectangle 10"/>
          <p:cNvSpPr/>
          <p:nvPr/>
        </p:nvSpPr>
        <p:spPr>
          <a:xfrm>
            <a:off x="1096316" y="2560205"/>
            <a:ext cx="11400483" cy="1938992"/>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2. Khi trộn hỗn hợp bột sắt và bột lưu huỳnh có chất mới được tạo thành hay không?</a:t>
            </a:r>
            <a:endParaRPr lang="en-US" sz="4200" dirty="0">
              <a:latin typeface="Arial" panose="020B0604020202020204" pitchFamily="34" charset="0"/>
              <a:cs typeface="Arial" panose="020B0604020202020204" pitchFamily="34" charset="0"/>
            </a:endParaRPr>
          </a:p>
        </p:txBody>
      </p:sp>
      <p:sp>
        <p:nvSpPr>
          <p:cNvPr id="12" name="Rectangle 11"/>
          <p:cNvSpPr/>
          <p:nvPr/>
        </p:nvSpPr>
        <p:spPr>
          <a:xfrm>
            <a:off x="1096316" y="4847961"/>
            <a:ext cx="11400483" cy="2862322"/>
          </a:xfrm>
          <a:prstGeom prst="rect">
            <a:avLst/>
          </a:prstGeom>
        </p:spPr>
        <p:txBody>
          <a:bodyPr wrap="square">
            <a:spAutoFit/>
          </a:bodyPr>
          <a:lstStyle/>
          <a:p>
            <a:pPr algn="just">
              <a:lnSpc>
                <a:spcPct val="150000"/>
              </a:lnSpc>
            </a:pPr>
            <a:r>
              <a:rPr lang="vi-VN" sz="4200" dirty="0">
                <a:latin typeface="Arial" panose="020B0604020202020204" pitchFamily="34" charset="0"/>
                <a:cs typeface="Arial" panose="020B0604020202020204" pitchFamily="34" charset="0"/>
              </a:rPr>
              <a:t>3. Sau khi đun nóng hỗn hợp bột sắt và bột lưu huỳnh có chất mới được tạo thành hay không? Giải thích. </a:t>
            </a:r>
            <a:endParaRPr lang="en-US" sz="4200" dirty="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50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1"/>
                                        </p:tgtEl>
                                        <p:attrNameLst>
                                          <p:attrName>style.visibility</p:attrName>
                                        </p:attrNameLst>
                                      </p:cBhvr>
                                      <p:to>
                                        <p:strVal val="visible"/>
                                      </p:to>
                                    </p:set>
                                    <p:animEffect transition="in" filter="fade">
                                      <p:cBhvr>
                                        <p:cTn id="15" dur="500"/>
                                        <p:tgtEl>
                                          <p:spTgt spid="11"/>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1" grpId="0"/>
      <p:bldP spid="1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3" name="Picture 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51696">
            <a:off x="14277673" y="5155337"/>
            <a:ext cx="3863588" cy="4976519"/>
          </a:xfrm>
          <a:prstGeom prst="rect">
            <a:avLst/>
          </a:prstGeom>
        </p:spPr>
      </p:pic>
      <p:pic>
        <p:nvPicPr>
          <p:cNvPr id="18" name="Picture 18"/>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a:off x="11497107" y="7843091"/>
            <a:ext cx="2333184" cy="1892000"/>
          </a:xfrm>
          <a:prstGeom prst="rect">
            <a:avLst/>
          </a:prstGeom>
        </p:spPr>
      </p:pic>
      <p:pic>
        <p:nvPicPr>
          <p:cNvPr id="19" name="Picture 19"/>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1471906" flipH="1">
            <a:off x="12439485" y="5148643"/>
            <a:ext cx="2312455" cy="1875191"/>
          </a:xfrm>
          <a:prstGeom prst="rect">
            <a:avLst/>
          </a:prstGeom>
        </p:spPr>
      </p:pic>
      <p:grpSp>
        <p:nvGrpSpPr>
          <p:cNvPr id="20" name="Group 20"/>
          <p:cNvGrpSpPr/>
          <p:nvPr/>
        </p:nvGrpSpPr>
        <p:grpSpPr>
          <a:xfrm rot="206943">
            <a:off x="-1642933" y="-474439"/>
            <a:ext cx="3285868" cy="1965932"/>
            <a:chOff x="0" y="0"/>
            <a:chExt cx="9532033" cy="5703006"/>
          </a:xfrm>
        </p:grpSpPr>
        <p:pic>
          <p:nvPicPr>
            <p:cNvPr id="21" name="Picture 21"/>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0" y="273075"/>
              <a:ext cx="5370695" cy="5429931"/>
            </a:xfrm>
            <a:prstGeom prst="rect">
              <a:avLst/>
            </a:prstGeom>
          </p:spPr>
        </p:pic>
        <p:pic>
          <p:nvPicPr>
            <p:cNvPr id="22" name="Picture 22"/>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flipV="1">
              <a:off x="4161338" y="0"/>
              <a:ext cx="5370695" cy="5429931"/>
            </a:xfrm>
            <a:prstGeom prst="rect">
              <a:avLst/>
            </a:prstGeom>
          </p:spPr>
        </p:pic>
      </p:grpSp>
      <p:sp>
        <p:nvSpPr>
          <p:cNvPr id="23" name="Rectangle 22"/>
          <p:cNvSpPr/>
          <p:nvPr/>
        </p:nvSpPr>
        <p:spPr>
          <a:xfrm>
            <a:off x="1525739" y="954864"/>
            <a:ext cx="10906883" cy="3785652"/>
          </a:xfrm>
          <a:prstGeom prst="rect">
            <a:avLst/>
          </a:prstGeom>
        </p:spPr>
        <p:txBody>
          <a:bodyPr wrap="square">
            <a:spAutoFit/>
          </a:bodyPr>
          <a:lstStyle/>
          <a:p>
            <a:pPr algn="just">
              <a:lnSpc>
                <a:spcPct val="150000"/>
              </a:lnSpc>
            </a:pPr>
            <a:r>
              <a:rPr lang="en-US" sz="4000" b="1" dirty="0" err="1" smtClean="0">
                <a:solidFill>
                  <a:schemeClr val="accent3">
                    <a:lumMod val="50000"/>
                  </a:schemeClr>
                </a:solidFill>
                <a:latin typeface="Arial" panose="020B0604020202020204" pitchFamily="34" charset="0"/>
                <a:cs typeface="Arial" panose="020B0604020202020204" pitchFamily="34" charset="0"/>
              </a:rPr>
              <a:t>Câu</a:t>
            </a:r>
            <a:r>
              <a:rPr lang="en-US" sz="4000" b="1" dirty="0" smtClean="0">
                <a:solidFill>
                  <a:schemeClr val="accent3">
                    <a:lumMod val="50000"/>
                  </a:schemeClr>
                </a:solidFill>
                <a:latin typeface="Arial" panose="020B0604020202020204" pitchFamily="34" charset="0"/>
                <a:cs typeface="Arial" panose="020B0604020202020204" pitchFamily="34" charset="0"/>
              </a:rPr>
              <a:t> 2. </a:t>
            </a:r>
            <a:r>
              <a:rPr lang="vi-VN" sz="4000" dirty="0" smtClean="0">
                <a:latin typeface="Arial" panose="020B0604020202020204" pitchFamily="34" charset="0"/>
                <a:cs typeface="Arial" panose="020B0604020202020204" pitchFamily="34" charset="0"/>
              </a:rPr>
              <a:t>Sau </a:t>
            </a:r>
            <a:r>
              <a:rPr lang="vi-VN" sz="4000" dirty="0">
                <a:latin typeface="Arial" panose="020B0604020202020204" pitchFamily="34" charset="0"/>
                <a:cs typeface="Arial" panose="020B0604020202020204" pitchFamily="34" charset="0"/>
              </a:rPr>
              <a:t>khi trộn bột sắt và bột lưu huỳnh không có chất mới tạo thành, do đây chỉ là sự trộn vật lí, không có sự thay đổi về chất và lượng, sắt trong hỗn hợp vẫn bị nam châm hút. </a:t>
            </a:r>
            <a:endParaRPr lang="en-US" sz="4000"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a:blip r:embed="rId9">
            <a:clrChange>
              <a:clrFrom>
                <a:srgbClr val="F3FBE9"/>
              </a:clrFrom>
              <a:clrTo>
                <a:srgbClr val="F3FBE9">
                  <a:alpha val="0"/>
                </a:srgbClr>
              </a:clrTo>
            </a:clrChange>
            <a:extLst>
              <a:ext uri="{28A0092B-C50C-407E-A947-70E740481C1C}">
                <a14:useLocalDpi xmlns:a14="http://schemas.microsoft.com/office/drawing/2010/main" val="0"/>
              </a:ext>
            </a:extLst>
          </a:blip>
          <a:stretch>
            <a:fillRect/>
          </a:stretch>
        </p:blipFill>
        <p:spPr>
          <a:xfrm>
            <a:off x="13019403" y="954864"/>
            <a:ext cx="4076262" cy="3608801"/>
          </a:xfrm>
          <a:prstGeom prst="rect">
            <a:avLst/>
          </a:prstGeom>
        </p:spPr>
      </p:pic>
      <p:sp>
        <p:nvSpPr>
          <p:cNvPr id="25" name="Rectangle 24"/>
          <p:cNvSpPr/>
          <p:nvPr/>
        </p:nvSpPr>
        <p:spPr>
          <a:xfrm>
            <a:off x="1511370" y="5143500"/>
            <a:ext cx="9854968" cy="3785652"/>
          </a:xfrm>
          <a:prstGeom prst="rect">
            <a:avLst/>
          </a:prstGeom>
        </p:spPr>
        <p:txBody>
          <a:bodyPr wrap="square">
            <a:spAutoFit/>
          </a:bodyPr>
          <a:lstStyle/>
          <a:p>
            <a:pPr algn="just">
              <a:lnSpc>
                <a:spcPct val="150000"/>
              </a:lnSpc>
            </a:pPr>
            <a:r>
              <a:rPr lang="en-US" sz="4000" b="1" dirty="0" err="1" smtClean="0">
                <a:solidFill>
                  <a:schemeClr val="accent6">
                    <a:lumMod val="75000"/>
                  </a:schemeClr>
                </a:solidFill>
                <a:latin typeface="Arial" panose="020B0604020202020204" pitchFamily="34" charset="0"/>
                <a:cs typeface="Arial" panose="020B0604020202020204" pitchFamily="34" charset="0"/>
              </a:rPr>
              <a:t>Câu</a:t>
            </a:r>
            <a:r>
              <a:rPr lang="en-US" sz="4000" b="1" dirty="0" smtClean="0">
                <a:solidFill>
                  <a:schemeClr val="accent6">
                    <a:lumMod val="75000"/>
                  </a:schemeClr>
                </a:solidFill>
                <a:latin typeface="Arial" panose="020B0604020202020204" pitchFamily="34" charset="0"/>
                <a:cs typeface="Arial" panose="020B0604020202020204" pitchFamily="34" charset="0"/>
              </a:rPr>
              <a:t> 3. </a:t>
            </a:r>
            <a:r>
              <a:rPr lang="vi-VN" sz="4000" dirty="0" smtClean="0">
                <a:latin typeface="Arial" panose="020B0604020202020204" pitchFamily="34" charset="0"/>
                <a:cs typeface="Arial" panose="020B0604020202020204" pitchFamily="34" charset="0"/>
              </a:rPr>
              <a:t>Sau </a:t>
            </a:r>
            <a:r>
              <a:rPr lang="vi-VN" sz="4000" dirty="0">
                <a:latin typeface="Arial" panose="020B0604020202020204" pitchFamily="34" charset="0"/>
                <a:cs typeface="Arial" panose="020B0604020202020204" pitchFamily="34" charset="0"/>
              </a:rPr>
              <a:t>khi đun nóng hỗn hợp bột sắt và bột lưu huỳnh, có chất mới được tạo thành. Do đã có phản ứng hóa học xảy ra, sinh ra chất mới không bị nam châm hút. </a:t>
            </a:r>
            <a:endParaRPr lang="en-US" sz="4000" dirty="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787142703"/>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5"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linds(vertical)">
                                      <p:cBhvr>
                                        <p:cTn id="7" dur="500"/>
                                        <p:tgtEl>
                                          <p:spTgt spid="23"/>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25"/>
                                        </p:tgtEl>
                                        <p:attrNameLst>
                                          <p:attrName>style.visibility</p:attrName>
                                        </p:attrNameLst>
                                      </p:cBhvr>
                                      <p:to>
                                        <p:strVal val="visible"/>
                                      </p:to>
                                    </p:set>
                                    <p:animEffect transition="in" filter="wipe(left)">
                                      <p:cBhvr>
                                        <p:cTn id="1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2"/>
          <a:stretch>
            <a:fillRect/>
          </a:stretch>
        </p:blipFill>
        <p:spPr>
          <a:xfrm>
            <a:off x="-31757" y="-18154"/>
            <a:ext cx="18320271" cy="10305153"/>
          </a:xfrm>
          <a:prstGeom prst="rect">
            <a:avLst/>
          </a:prstGeom>
        </p:spPr>
      </p:pic>
      <p:pic>
        <p:nvPicPr>
          <p:cNvPr id="13" name="Picture 2"/>
          <p:cNvPicPr>
            <a:picLocks noChangeAspect="1"/>
          </p:cNvPicPr>
          <p:nvPr/>
        </p:nvPicPr>
        <p:blipFill>
          <a:blip r:embed="rId3">
            <a:alphaModFix amt="68000"/>
          </a:blip>
          <a:srcRect l="16666" t="21875" r="16666" b="21875"/>
          <a:stretch>
            <a:fillRect/>
          </a:stretch>
        </p:blipFill>
        <p:spPr>
          <a:xfrm>
            <a:off x="0" y="0"/>
            <a:ext cx="18288000" cy="10287000"/>
          </a:xfrm>
          <a:prstGeom prst="rect">
            <a:avLst/>
          </a:prstGeom>
        </p:spPr>
      </p:pic>
      <p:grpSp>
        <p:nvGrpSpPr>
          <p:cNvPr id="3" name="Group 3"/>
          <p:cNvGrpSpPr/>
          <p:nvPr/>
        </p:nvGrpSpPr>
        <p:grpSpPr>
          <a:xfrm>
            <a:off x="914400" y="2413781"/>
            <a:ext cx="16230600" cy="2215261"/>
            <a:chOff x="0" y="0"/>
            <a:chExt cx="4274726" cy="583443"/>
          </a:xfrm>
        </p:grpSpPr>
        <p:sp>
          <p:nvSpPr>
            <p:cNvPr id="4" name="Freeform 4"/>
            <p:cNvSpPr/>
            <p:nvPr/>
          </p:nvSpPr>
          <p:spPr>
            <a:xfrm>
              <a:off x="0" y="0"/>
              <a:ext cx="4274726" cy="583443"/>
            </a:xfrm>
            <a:custGeom>
              <a:avLst/>
              <a:gdLst/>
              <a:ahLst/>
              <a:cxnLst/>
              <a:rect l="l" t="t" r="r" b="b"/>
              <a:pathLst>
                <a:path w="4274726" h="583443">
                  <a:moveTo>
                    <a:pt x="24327" y="0"/>
                  </a:moveTo>
                  <a:lnTo>
                    <a:pt x="4250399" y="0"/>
                  </a:lnTo>
                  <a:cubicBezTo>
                    <a:pt x="4263834" y="0"/>
                    <a:pt x="4274726" y="10891"/>
                    <a:pt x="4274726" y="24327"/>
                  </a:cubicBezTo>
                  <a:lnTo>
                    <a:pt x="4274726" y="559116"/>
                  </a:lnTo>
                  <a:cubicBezTo>
                    <a:pt x="4274726" y="572552"/>
                    <a:pt x="4263834" y="583443"/>
                    <a:pt x="4250399" y="583443"/>
                  </a:cubicBezTo>
                  <a:lnTo>
                    <a:pt x="24327" y="583443"/>
                  </a:lnTo>
                  <a:cubicBezTo>
                    <a:pt x="10891" y="583443"/>
                    <a:pt x="0" y="572552"/>
                    <a:pt x="0" y="559116"/>
                  </a:cubicBezTo>
                  <a:lnTo>
                    <a:pt x="0" y="24327"/>
                  </a:lnTo>
                  <a:cubicBezTo>
                    <a:pt x="0" y="10891"/>
                    <a:pt x="10891" y="0"/>
                    <a:pt x="24327" y="0"/>
                  </a:cubicBezTo>
                  <a:close/>
                </a:path>
              </a:pathLst>
            </a:custGeom>
            <a:solidFill>
              <a:srgbClr val="FFFFFF"/>
            </a:solidFill>
          </p:spPr>
        </p:sp>
        <p:sp>
          <p:nvSpPr>
            <p:cNvPr id="5" name="TextBox 5"/>
            <p:cNvSpPr txBox="1"/>
            <p:nvPr/>
          </p:nvSpPr>
          <p:spPr>
            <a:xfrm>
              <a:off x="0" y="-47625"/>
              <a:ext cx="812800" cy="860425"/>
            </a:xfrm>
            <a:prstGeom prst="rect">
              <a:avLst/>
            </a:prstGeom>
          </p:spPr>
          <p:txBody>
            <a:bodyPr lIns="50800" tIns="50800" rIns="50800" bIns="50800" rtlCol="0" anchor="ctr"/>
            <a:lstStyle/>
            <a:p>
              <a:pPr algn="ctr">
                <a:lnSpc>
                  <a:spcPts val="2659"/>
                </a:lnSpc>
              </a:pPr>
              <a:endParaRPr/>
            </a:p>
          </p:txBody>
        </p:sp>
      </p:grpSp>
      <p:pic>
        <p:nvPicPr>
          <p:cNvPr id="8" name="Picture 8"/>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10738553">
            <a:off x="14990037" y="2756736"/>
            <a:ext cx="1750090" cy="1419164"/>
          </a:xfrm>
          <a:prstGeom prst="rect">
            <a:avLst/>
          </a:prstGeom>
        </p:spPr>
      </p:pic>
      <p:pic>
        <p:nvPicPr>
          <p:cNvPr id="9" name="Picture 9"/>
          <p:cNvPicPr>
            <a:picLocks noChangeAspect="1"/>
          </p:cNvPicPr>
          <p:nvPr/>
        </p:nvPicPr>
        <p:blipFill>
          <a:blip r:embed="rId4">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rot="4320944">
            <a:off x="1118377" y="2829981"/>
            <a:ext cx="1750090" cy="1419164"/>
          </a:xfrm>
          <a:prstGeom prst="rect">
            <a:avLst/>
          </a:prstGeom>
        </p:spPr>
      </p:pic>
      <p:sp>
        <p:nvSpPr>
          <p:cNvPr id="11" name="TextBox 3"/>
          <p:cNvSpPr txBox="1"/>
          <p:nvPr/>
        </p:nvSpPr>
        <p:spPr>
          <a:xfrm>
            <a:off x="2917729" y="848733"/>
            <a:ext cx="12559403" cy="983090"/>
          </a:xfrm>
          <a:prstGeom prst="rect">
            <a:avLst/>
          </a:prstGeom>
        </p:spPr>
        <p:txBody>
          <a:bodyPr lIns="0" tIns="0" rIns="0" bIns="0" rtlCol="0" anchor="t">
            <a:spAutoFit/>
          </a:bodyPr>
          <a:lstStyle/>
          <a:p>
            <a:pPr algn="ctr">
              <a:lnSpc>
                <a:spcPts val="8392"/>
              </a:lnSpc>
            </a:pPr>
            <a:r>
              <a:rPr lang="en-US" sz="5400" b="1" dirty="0" smtClean="0">
                <a:solidFill>
                  <a:srgbClr val="C00000"/>
                </a:solidFill>
                <a:latin typeface="Arial" panose="020B0604020202020204" pitchFamily="34" charset="0"/>
                <a:cs typeface="Arial" panose="020B0604020202020204" pitchFamily="34" charset="0"/>
              </a:rPr>
              <a:t>KẾT LUẬN</a:t>
            </a:r>
            <a:endParaRPr lang="en-US" sz="5400" b="1" dirty="0">
              <a:solidFill>
                <a:srgbClr val="C00000"/>
              </a:solidFill>
              <a:latin typeface="Arial" panose="020B0604020202020204" pitchFamily="34" charset="0"/>
              <a:cs typeface="Arial" panose="020B0604020202020204" pitchFamily="34" charset="0"/>
            </a:endParaRPr>
          </a:p>
        </p:txBody>
      </p:sp>
      <p:sp>
        <p:nvSpPr>
          <p:cNvPr id="12" name="Rectangle 11"/>
          <p:cNvSpPr/>
          <p:nvPr/>
        </p:nvSpPr>
        <p:spPr>
          <a:xfrm>
            <a:off x="3453673" y="2467285"/>
            <a:ext cx="11281595" cy="1998176"/>
          </a:xfrm>
          <a:prstGeom prst="rect">
            <a:avLst/>
          </a:prstGeom>
        </p:spPr>
        <p:txBody>
          <a:bodyPr wrap="square">
            <a:spAutoFit/>
          </a:bodyPr>
          <a:lstStyle/>
          <a:p>
            <a:pPr algn="ctr">
              <a:lnSpc>
                <a:spcPct val="150000"/>
              </a:lnSpc>
            </a:pPr>
            <a:r>
              <a:rPr lang="vi-VN" sz="4400" b="1" dirty="0">
                <a:latin typeface="Arial" panose="020B0604020202020204" pitchFamily="34" charset="0"/>
                <a:cs typeface="Arial" panose="020B0604020202020204" pitchFamily="34" charset="0"/>
              </a:rPr>
              <a:t>Biến đổi hóa học </a:t>
            </a:r>
            <a:r>
              <a:rPr lang="vi-VN" sz="4400" dirty="0">
                <a:latin typeface="Arial" panose="020B0604020202020204" pitchFamily="34" charset="0"/>
                <a:cs typeface="Arial" panose="020B0604020202020204" pitchFamily="34" charset="0"/>
              </a:rPr>
              <a:t>là hiện tượng chất có sự biến đổi tạo ra chất khác. </a:t>
            </a:r>
            <a:endParaRPr lang="en-US" sz="4400" dirty="0">
              <a:latin typeface="Arial" panose="020B0604020202020204" pitchFamily="34" charset="0"/>
              <a:cs typeface="Arial" panose="020B0604020202020204" pitchFamily="34" charset="0"/>
            </a:endParaRPr>
          </a:p>
        </p:txBody>
      </p:sp>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p:cTn id="7" dur="500" fill="hold"/>
                                        <p:tgtEl>
                                          <p:spTgt spid="12"/>
                                        </p:tgtEl>
                                        <p:attrNameLst>
                                          <p:attrName>ppt_w</p:attrName>
                                        </p:attrNameLst>
                                      </p:cBhvr>
                                      <p:tavLst>
                                        <p:tav tm="0">
                                          <p:val>
                                            <p:fltVal val="0"/>
                                          </p:val>
                                        </p:tav>
                                        <p:tav tm="100000">
                                          <p:val>
                                            <p:strVal val="#ppt_w"/>
                                          </p:val>
                                        </p:tav>
                                      </p:tavLst>
                                    </p:anim>
                                    <p:anim calcmode="lin" valueType="num">
                                      <p:cBhvr>
                                        <p:cTn id="8" dur="500" fill="hold"/>
                                        <p:tgtEl>
                                          <p:spTgt spid="12"/>
                                        </p:tgtEl>
                                        <p:attrNameLst>
                                          <p:attrName>ppt_h</p:attrName>
                                        </p:attrNameLst>
                                      </p:cBhvr>
                                      <p:tavLst>
                                        <p:tav tm="0">
                                          <p:val>
                                            <p:fltVal val="0"/>
                                          </p:val>
                                        </p:tav>
                                        <p:tav tm="100000">
                                          <p:val>
                                            <p:strVal val="#ppt_h"/>
                                          </p:val>
                                        </p:tav>
                                      </p:tavLst>
                                    </p:anim>
                                    <p:animEffect transition="in" filter="fade">
                                      <p:cBhvr>
                                        <p:cTn id="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4344134" y="676005"/>
            <a:ext cx="9599727" cy="959173"/>
          </a:xfrm>
          <a:prstGeom prst="rect">
            <a:avLst/>
          </a:prstGeom>
        </p:spPr>
        <p:txBody>
          <a:bodyPr lIns="0" tIns="0" rIns="0" bIns="0" rtlCol="0" anchor="t">
            <a:spAutoFit/>
          </a:bodyPr>
          <a:lstStyle/>
          <a:p>
            <a:pPr algn="ctr">
              <a:lnSpc>
                <a:spcPts val="7999"/>
              </a:lnSpc>
            </a:pPr>
            <a:r>
              <a:rPr lang="en-US" sz="6500" b="1" dirty="0" smtClean="0">
                <a:solidFill>
                  <a:srgbClr val="023276"/>
                </a:solidFill>
                <a:latin typeface="Arial" panose="020B0604020202020204" pitchFamily="34" charset="0"/>
                <a:cs typeface="Arial" panose="020B0604020202020204" pitchFamily="34" charset="0"/>
              </a:rPr>
              <a:t>KHỞI ĐỘNG</a:t>
            </a:r>
            <a:endParaRPr lang="en-US" sz="6500" b="1" dirty="0">
              <a:solidFill>
                <a:srgbClr val="023276"/>
              </a:solidFill>
              <a:latin typeface="Arial" panose="020B0604020202020204" pitchFamily="34" charset="0"/>
              <a:cs typeface="Arial" panose="020B0604020202020204" pitchFamily="34" charset="0"/>
            </a:endParaRPr>
          </a:p>
        </p:txBody>
      </p:sp>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973327">
            <a:off x="-4983" y="424287"/>
            <a:ext cx="2238913" cy="1815555"/>
          </a:xfrm>
          <a:prstGeom prst="rect">
            <a:avLst/>
          </a:prstGeom>
        </p:spPr>
      </p:pic>
      <p:sp>
        <p:nvSpPr>
          <p:cNvPr id="11" name="Rectangle 10"/>
          <p:cNvSpPr/>
          <p:nvPr/>
        </p:nvSpPr>
        <p:spPr>
          <a:xfrm>
            <a:off x="1265950" y="1777053"/>
            <a:ext cx="15955250" cy="1938992"/>
          </a:xfrm>
          <a:prstGeom prst="rect">
            <a:avLst/>
          </a:prstGeom>
        </p:spPr>
        <p:txBody>
          <a:bodyPr wrap="square">
            <a:spAutoFit/>
          </a:bodyPr>
          <a:lstStyle/>
          <a:p>
            <a:pPr algn="just">
              <a:lnSpc>
                <a:spcPct val="150000"/>
              </a:lnSpc>
            </a:pPr>
            <a:r>
              <a:rPr lang="vi-VN" sz="4000" dirty="0" smtClean="0">
                <a:latin typeface="Arial" panose="020B0604020202020204" pitchFamily="34" charset="0"/>
                <a:cs typeface="Arial" panose="020B0604020202020204" pitchFamily="34" charset="0"/>
              </a:rPr>
              <a:t>Quan sát Hình 1.1, dự đoán </a:t>
            </a:r>
            <a:r>
              <a:rPr lang="vi-VN" sz="4000" dirty="0">
                <a:latin typeface="Arial" panose="020B0604020202020204" pitchFamily="34" charset="0"/>
                <a:cs typeface="Arial" panose="020B0604020202020204" pitchFamily="34" charset="0"/>
              </a:rPr>
              <a:t>hình nào mô tả hiện tượng chất bị biến đổi thành chất khác, hình nào chỉ mô tả sự thay đổi về tính chất vật </a:t>
            </a:r>
            <a:r>
              <a:rPr lang="vi-VN" sz="4000" dirty="0"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946131" y="3857919"/>
            <a:ext cx="12395735" cy="6287206"/>
          </a:xfrm>
          <a:prstGeom prst="rect">
            <a:avLst/>
          </a:prstGeom>
        </p:spPr>
      </p:pic>
      <p:pic>
        <p:nvPicPr>
          <p:cNvPr id="14"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921096">
            <a:off x="15811610" y="8515495"/>
            <a:ext cx="2006643" cy="1627205"/>
          </a:xfrm>
          <a:prstGeom prst="rect">
            <a:avLst/>
          </a:prstGeom>
        </p:spPr>
      </p:pic>
      <p:pic>
        <p:nvPicPr>
          <p:cNvPr id="15" name="Picture 14"/>
          <p:cNvPicPr>
            <a:picLocks noChangeAspect="1"/>
          </p:cNvPicPr>
          <p:nvPr/>
        </p:nvPicPr>
        <p:blipFill>
          <a:blip r:embed="rId10"/>
          <a:stretch>
            <a:fillRect/>
          </a:stretch>
        </p:blipFill>
        <p:spPr>
          <a:xfrm>
            <a:off x="16095535" y="4032707"/>
            <a:ext cx="719397" cy="1110793"/>
          </a:xfrm>
          <a:prstGeom prst="rect">
            <a:avLst/>
          </a:prstGeom>
        </p:spPr>
      </p:pic>
    </p:spTree>
    <p:extLst>
      <p:ext uri="{BB962C8B-B14F-4D97-AF65-F5344CB8AC3E}">
        <p14:creationId xmlns:p14="http://schemas.microsoft.com/office/powerpoint/2010/main" val="2553638188"/>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anim calcmode="lin" valueType="num">
                                      <p:cBhvr>
                                        <p:cTn id="8" dur="500" fill="hold"/>
                                        <p:tgtEl>
                                          <p:spTgt spid="11"/>
                                        </p:tgtEl>
                                        <p:attrNameLst>
                                          <p:attrName>ppt_x</p:attrName>
                                        </p:attrNameLst>
                                      </p:cBhvr>
                                      <p:tavLst>
                                        <p:tav tm="0">
                                          <p:val>
                                            <p:strVal val="#ppt_x"/>
                                          </p:val>
                                        </p:tav>
                                        <p:tav tm="100000">
                                          <p:val>
                                            <p:strVal val="#ppt_x"/>
                                          </p:val>
                                        </p:tav>
                                      </p:tavLst>
                                    </p:anim>
                                    <p:anim calcmode="lin" valueType="num">
                                      <p:cBhvr>
                                        <p:cTn id="9" dur="500" fill="hold"/>
                                        <p:tgtEl>
                                          <p:spTgt spid="11"/>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fade">
                                      <p:cBhvr>
                                        <p:cTn id="12" dur="500"/>
                                        <p:tgtEl>
                                          <p:spTgt spid="15"/>
                                        </p:tgtEl>
                                      </p:cBhvr>
                                    </p:animEffect>
                                    <p:anim calcmode="lin" valueType="num">
                                      <p:cBhvr>
                                        <p:cTn id="13" dur="500" fill="hold"/>
                                        <p:tgtEl>
                                          <p:spTgt spid="15"/>
                                        </p:tgtEl>
                                        <p:attrNameLst>
                                          <p:attrName>ppt_x</p:attrName>
                                        </p:attrNameLst>
                                      </p:cBhvr>
                                      <p:tavLst>
                                        <p:tav tm="0">
                                          <p:val>
                                            <p:strVal val="#ppt_x"/>
                                          </p:val>
                                        </p:tav>
                                        <p:tav tm="100000">
                                          <p:val>
                                            <p:strVal val="#ppt_x"/>
                                          </p:val>
                                        </p:tav>
                                      </p:tavLst>
                                    </p:anim>
                                    <p:anim calcmode="lin" valueType="num">
                                      <p:cBhvr>
                                        <p:cTn id="14" dur="500" fill="hold"/>
                                        <p:tgtEl>
                                          <p:spTgt spid="15"/>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13"/>
                                        </p:tgtEl>
                                        <p:attrNameLst>
                                          <p:attrName>style.visibility</p:attrName>
                                        </p:attrNameLst>
                                      </p:cBhvr>
                                      <p:to>
                                        <p:strVal val="visible"/>
                                      </p:to>
                                    </p:set>
                                    <p:animEffect transition="in" filter="fade">
                                      <p:cBhvr>
                                        <p:cTn id="17" dur="500"/>
                                        <p:tgtEl>
                                          <p:spTgt spid="13"/>
                                        </p:tgtEl>
                                      </p:cBhvr>
                                    </p:animEffect>
                                    <p:anim calcmode="lin" valueType="num">
                                      <p:cBhvr>
                                        <p:cTn id="18" dur="500" fill="hold"/>
                                        <p:tgtEl>
                                          <p:spTgt spid="13"/>
                                        </p:tgtEl>
                                        <p:attrNameLst>
                                          <p:attrName>ppt_x</p:attrName>
                                        </p:attrNameLst>
                                      </p:cBhvr>
                                      <p:tavLst>
                                        <p:tav tm="0">
                                          <p:val>
                                            <p:strVal val="#ppt_x"/>
                                          </p:val>
                                        </p:tav>
                                        <p:tav tm="100000">
                                          <p:val>
                                            <p:strVal val="#ppt_x"/>
                                          </p:val>
                                        </p:tav>
                                      </p:tavLst>
                                    </p:anim>
                                    <p:anim calcmode="lin" valueType="num">
                                      <p:cBhvr>
                                        <p:cTn id="19" dur="5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894369" y="4159276"/>
            <a:ext cx="11712450" cy="3323987"/>
          </a:xfrm>
          <a:prstGeom prst="rect">
            <a:avLst/>
          </a:prstGeom>
        </p:spPr>
        <p:txBody>
          <a:bodyPr wrap="square" lIns="0" tIns="0" rIns="0" bIns="0" rtlCol="0" anchor="t">
            <a:spAutoFit/>
          </a:bodyPr>
          <a:lstStyle/>
          <a:p>
            <a:pPr algn="just">
              <a:lnSpc>
                <a:spcPct val="150000"/>
              </a:lnSpc>
            </a:pPr>
            <a:r>
              <a:rPr lang="nl-NL" sz="7200" b="1" dirty="0" smtClean="0">
                <a:solidFill>
                  <a:srgbClr val="023276"/>
                </a:solidFill>
                <a:latin typeface="Arial" panose="020B0604020202020204" pitchFamily="34" charset="0"/>
                <a:cs typeface="Arial" panose="020B0604020202020204" pitchFamily="34" charset="0"/>
              </a:rPr>
              <a:t>Phân biệt </a:t>
            </a:r>
            <a:r>
              <a:rPr lang="nl-NL" sz="7200" b="1" dirty="0">
                <a:solidFill>
                  <a:srgbClr val="023276"/>
                </a:solidFill>
                <a:latin typeface="Arial" panose="020B0604020202020204" pitchFamily="34" charset="0"/>
                <a:cs typeface="Arial" panose="020B0604020202020204" pitchFamily="34" charset="0"/>
              </a:rPr>
              <a:t>sự biến đổi vật lí và sự biến đổi hóa học </a:t>
            </a:r>
            <a:endParaRPr lang="en-US" sz="7200"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1899449" y="1255189"/>
            <a:ext cx="2951277" cy="2506129"/>
            <a:chOff x="0" y="0"/>
            <a:chExt cx="3935035"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0" y="530611"/>
              <a:ext cx="3935035" cy="2280282"/>
            </a:xfrm>
            <a:prstGeom prst="rect">
              <a:avLst/>
            </a:prstGeom>
          </p:spPr>
          <p:txBody>
            <a:bodyPr lIns="0" tIns="0" rIns="0" bIns="0" rtlCol="0" anchor="t">
              <a:spAutoFit/>
            </a:bodyPr>
            <a:lstStyle/>
            <a:p>
              <a:pPr algn="ctr">
                <a:lnSpc>
                  <a:spcPts val="14196"/>
                </a:lnSpc>
              </a:pPr>
              <a:r>
                <a:rPr lang="en-US" sz="9800" b="1" dirty="0" smtClean="0">
                  <a:solidFill>
                    <a:srgbClr val="023276"/>
                  </a:solidFill>
                  <a:latin typeface="Arial" panose="020B0604020202020204" pitchFamily="34" charset="0"/>
                  <a:cs typeface="Arial" panose="020B0604020202020204" pitchFamily="34" charset="0"/>
                </a:rPr>
                <a:t>II.</a:t>
              </a:r>
              <a:endParaRPr lang="en-US" sz="9800" b="1" dirty="0">
                <a:solidFill>
                  <a:srgbClr val="023276"/>
                </a:solidFill>
                <a:latin typeface="Arial" panose="020B0604020202020204" pitchFamily="34" charset="0"/>
                <a:cs typeface="Arial" panose="020B060402020202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med">
        <p14:wheelReverse spokes="1"/>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71063">
            <a:off x="15674481" y="163253"/>
            <a:ext cx="4090042" cy="2320170"/>
          </a:xfrm>
          <a:prstGeom prst="rect">
            <a:avLst/>
          </a:prstGeom>
        </p:spPr>
      </p:pic>
      <p:sp>
        <p:nvSpPr>
          <p:cNvPr id="8" name="Rectangle 7"/>
          <p:cNvSpPr/>
          <p:nvPr/>
        </p:nvSpPr>
        <p:spPr>
          <a:xfrm>
            <a:off x="2590800" y="969395"/>
            <a:ext cx="8417689"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Các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nhóm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tiến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hành</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thí</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3</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pic>
        <p:nvPicPr>
          <p:cNvPr id="9" name="Picture 8"/>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342897" y="-99838"/>
            <a:ext cx="2438406" cy="2438406"/>
          </a:xfrm>
          <a:prstGeom prst="rect">
            <a:avLst/>
          </a:prstGeom>
        </p:spPr>
      </p:pic>
      <p:sp>
        <p:nvSpPr>
          <p:cNvPr id="10" name="Pentagon 9"/>
          <p:cNvSpPr/>
          <p:nvPr/>
        </p:nvSpPr>
        <p:spPr>
          <a:xfrm>
            <a:off x="0" y="2506645"/>
            <a:ext cx="30480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 panose="020B0604020202020204" pitchFamily="34" charset="0"/>
                <a:cs typeface="Arial" panose="020B0604020202020204" pitchFamily="34" charset="0"/>
              </a:rPr>
              <a:t>Chuẩn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bị</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11" name="Rectangle 10"/>
          <p:cNvSpPr/>
          <p:nvPr/>
        </p:nvSpPr>
        <p:spPr>
          <a:xfrm>
            <a:off x="3733800" y="2247906"/>
            <a:ext cx="7086600" cy="193899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Dụng</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cụ</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bật</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lửa</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a:p>
            <a:pPr marL="571500" indent="-571500" algn="just">
              <a:lnSpc>
                <a:spcPct val="150000"/>
              </a:lnSpc>
              <a:buFont typeface="Wingdings" panose="05000000000000000000" pitchFamily="2" charset="2"/>
              <a:buChar char="§"/>
            </a:pPr>
            <a:r>
              <a:rPr lang="en-US" sz="4000" dirty="0" err="1" smtClean="0">
                <a:latin typeface="Arial" panose="020B0604020202020204" pitchFamily="34" charset="0"/>
                <a:cs typeface="Arial" panose="020B0604020202020204" pitchFamily="34" charset="0"/>
              </a:rPr>
              <a:t>Hóa</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chất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nến</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2" name="Pentagon 11"/>
          <p:cNvSpPr/>
          <p:nvPr/>
        </p:nvSpPr>
        <p:spPr>
          <a:xfrm>
            <a:off x="0" y="4687290"/>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 panose="020B0604020202020204" pitchFamily="34" charset="0"/>
                <a:cs typeface="Arial" panose="020B0604020202020204" pitchFamily="34" charset="0"/>
              </a:rPr>
              <a:t>Tiến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hành</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13" name="Rectangle 12"/>
          <p:cNvSpPr/>
          <p:nvPr/>
        </p:nvSpPr>
        <p:spPr>
          <a:xfrm>
            <a:off x="3733800" y="4328461"/>
            <a:ext cx="12274204" cy="1938992"/>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Gắn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cây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có</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thành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phần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chính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là</a:t>
            </a:r>
            <a:r>
              <a:rPr lang="en-US" sz="4000" dirty="0">
                <a:latin typeface="Arial" panose="020B0604020202020204" pitchFamily="34" charset="0"/>
                <a:cs typeface="Arial" panose="020B0604020202020204" pitchFamily="34" charset="0"/>
              </a:rPr>
              <a:t> paraffin) </a:t>
            </a:r>
            <a:r>
              <a:rPr lang="en-US" sz="4000" dirty="0" err="1">
                <a:latin typeface="Arial" panose="020B0604020202020204" pitchFamily="34" charset="0"/>
                <a:cs typeface="Arial" panose="020B0604020202020204" pitchFamily="34" charset="0"/>
              </a:rPr>
              <a:t>trên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đĩa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sứ</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đốt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cháy</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khoảng</a:t>
            </a:r>
            <a:r>
              <a:rPr lang="en-US" sz="4000" dirty="0">
                <a:latin typeface="Arial" panose="020B0604020202020204" pitchFamily="34" charset="0"/>
                <a:cs typeface="Arial" panose="020B0604020202020204" pitchFamily="34" charset="0"/>
              </a:rPr>
              <a:t> 1 </a:t>
            </a:r>
            <a:r>
              <a:rPr lang="en-US" sz="4000" dirty="0" err="1">
                <a:latin typeface="Arial" panose="020B0604020202020204" pitchFamily="34" charset="0"/>
                <a:cs typeface="Arial" panose="020B0604020202020204" pitchFamily="34" charset="0"/>
              </a:rPr>
              <a:t>phút</a:t>
            </a:r>
            <a:r>
              <a:rPr lang="en-US" sz="4000" dirty="0">
                <a:latin typeface="Arial" panose="020B0604020202020204" pitchFamily="34" charset="0"/>
                <a:cs typeface="Arial" panose="020B0604020202020204" pitchFamily="34" charset="0"/>
              </a:rPr>
              <a:t>. </a:t>
            </a:r>
          </a:p>
        </p:txBody>
      </p:sp>
      <p:pic>
        <p:nvPicPr>
          <p:cNvPr id="14" name="Picture 13"/>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324600" y="6643688"/>
            <a:ext cx="6477000" cy="3643312"/>
          </a:xfrm>
          <a:prstGeom prst="rect">
            <a:avLst/>
          </a:prstGeom>
        </p:spPr>
      </p:pic>
    </p:spTree>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ppt_x"/>
                                          </p:val>
                                        </p:tav>
                                        <p:tav tm="100000">
                                          <p:val>
                                            <p:strVal val="#ppt_x"/>
                                          </p:val>
                                        </p:tav>
                                      </p:tavLst>
                                    </p:anim>
                                    <p:anim calcmode="lin" valueType="num">
                                      <p:cBhvr additive="base">
                                        <p:cTn id="8" dur="500" fill="hold"/>
                                        <p:tgtEl>
                                          <p:spTgt spid="9"/>
                                        </p:tgtEl>
                                        <p:attrNameLst>
                                          <p:attrName>ppt_y</p:attrName>
                                        </p:attrNameLst>
                                      </p:cBhvr>
                                      <p:tavLst>
                                        <p:tav tm="0">
                                          <p:val>
                                            <p:strVal val="0-#ppt_h/2"/>
                                          </p:val>
                                        </p:tav>
                                        <p:tav tm="100000">
                                          <p:val>
                                            <p:strVal val="#ppt_y"/>
                                          </p:val>
                                        </p:tav>
                                      </p:tavLst>
                                    </p:anim>
                                  </p:childTnLst>
                                </p:cTn>
                              </p:par>
                              <p:par>
                                <p:cTn id="9" presetID="2" presetClass="entr" presetSubtype="1" fill="hold" grpId="0"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ppt_x"/>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wipe(left)">
                                      <p:cBhvr>
                                        <p:cTn id="17" dur="500"/>
                                        <p:tgtEl>
                                          <p:spTgt spid="10"/>
                                        </p:tgtEl>
                                      </p:cBhvr>
                                    </p:animEffect>
                                  </p:childTnLst>
                                </p:cTn>
                              </p:par>
                            </p:childTnLst>
                          </p:cTn>
                        </p:par>
                        <p:par>
                          <p:cTn id="18" fill="hold">
                            <p:stCondLst>
                              <p:cond delay="500"/>
                            </p:stCondLst>
                            <p:childTnLst>
                              <p:par>
                                <p:cTn id="19" presetID="10" presetClass="entr" presetSubtype="0" fill="hold" nodeType="afterEffect">
                                  <p:stCondLst>
                                    <p:cond delay="0"/>
                                  </p:stCondLst>
                                  <p:childTnLst>
                                    <p:set>
                                      <p:cBhvr>
                                        <p:cTn id="20" dur="1" fill="hold">
                                          <p:stCondLst>
                                            <p:cond delay="0"/>
                                          </p:stCondLst>
                                        </p:cTn>
                                        <p:tgtEl>
                                          <p:spTgt spid="11">
                                            <p:txEl>
                                              <p:pRg st="0" end="0"/>
                                            </p:txEl>
                                          </p:spTgt>
                                        </p:tgtEl>
                                        <p:attrNameLst>
                                          <p:attrName>style.visibility</p:attrName>
                                        </p:attrNameLst>
                                      </p:cBhvr>
                                      <p:to>
                                        <p:strVal val="visible"/>
                                      </p:to>
                                    </p:set>
                                    <p:animEffect transition="in" filter="fade">
                                      <p:cBhvr>
                                        <p:cTn id="21" dur="500"/>
                                        <p:tgtEl>
                                          <p:spTgt spid="11">
                                            <p:txEl>
                                              <p:pRg st="0" end="0"/>
                                            </p:txEl>
                                          </p:spTgt>
                                        </p:tgtEl>
                                      </p:cBhvr>
                                    </p:animEffect>
                                  </p:childTnLst>
                                </p:cTn>
                              </p:par>
                            </p:childTnLst>
                          </p:cTn>
                        </p:par>
                        <p:par>
                          <p:cTn id="22" fill="hold">
                            <p:stCondLst>
                              <p:cond delay="1000"/>
                            </p:stCondLst>
                            <p:childTnLst>
                              <p:par>
                                <p:cTn id="23" presetID="10" presetClass="entr" presetSubtype="0" fill="hold" nodeType="afterEffect">
                                  <p:stCondLst>
                                    <p:cond delay="0"/>
                                  </p:stCondLst>
                                  <p:childTnLst>
                                    <p:set>
                                      <p:cBhvr>
                                        <p:cTn id="24" dur="1" fill="hold">
                                          <p:stCondLst>
                                            <p:cond delay="0"/>
                                          </p:stCondLst>
                                        </p:cTn>
                                        <p:tgtEl>
                                          <p:spTgt spid="11">
                                            <p:txEl>
                                              <p:pRg st="1" end="1"/>
                                            </p:txEl>
                                          </p:spTgt>
                                        </p:tgtEl>
                                        <p:attrNameLst>
                                          <p:attrName>style.visibility</p:attrName>
                                        </p:attrNameLst>
                                      </p:cBhvr>
                                      <p:to>
                                        <p:strVal val="visible"/>
                                      </p:to>
                                    </p:set>
                                    <p:animEffect transition="in" filter="fade">
                                      <p:cBhvr>
                                        <p:cTn id="25" dur="500"/>
                                        <p:tgtEl>
                                          <p:spTgt spid="11">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fade">
                                      <p:cBhvr>
                                        <p:cTn id="35" dur="500"/>
                                        <p:tgtEl>
                                          <p:spTgt spid="13"/>
                                        </p:tgtEl>
                                      </p:cBhvr>
                                    </p:animEffect>
                                    <p:anim calcmode="lin" valueType="num">
                                      <p:cBhvr>
                                        <p:cTn id="36" dur="500" fill="hold"/>
                                        <p:tgtEl>
                                          <p:spTgt spid="13"/>
                                        </p:tgtEl>
                                        <p:attrNameLst>
                                          <p:attrName>ppt_x</p:attrName>
                                        </p:attrNameLst>
                                      </p:cBhvr>
                                      <p:tavLst>
                                        <p:tav tm="0">
                                          <p:val>
                                            <p:strVal val="#ppt_x"/>
                                          </p:val>
                                        </p:tav>
                                        <p:tav tm="100000">
                                          <p:val>
                                            <p:strVal val="#ppt_x"/>
                                          </p:val>
                                        </p:tav>
                                      </p:tavLst>
                                    </p:anim>
                                    <p:anim calcmode="lin" valueType="num">
                                      <p:cBhvr>
                                        <p:cTn id="37" dur="500" fill="hold"/>
                                        <p:tgtEl>
                                          <p:spTgt spid="13"/>
                                        </p:tgtEl>
                                        <p:attrNameLst>
                                          <p:attrName>ppt_y</p:attrName>
                                        </p:attrNameLst>
                                      </p:cBhvr>
                                      <p:tavLst>
                                        <p:tav tm="0">
                                          <p:val>
                                            <p:strVal val="#ppt_y+.1"/>
                                          </p:val>
                                        </p:tav>
                                        <p:tav tm="100000">
                                          <p:val>
                                            <p:strVal val="#ppt_y"/>
                                          </p:val>
                                        </p:tav>
                                      </p:tavLst>
                                    </p:anim>
                                  </p:childTnLst>
                                </p:cTn>
                              </p:par>
                              <p:par>
                                <p:cTn id="38" presetID="42" presetClass="entr" presetSubtype="0" fill="hold" nodeType="withEffect">
                                  <p:stCondLst>
                                    <p:cond delay="0"/>
                                  </p:stCondLst>
                                  <p:childTnLst>
                                    <p:set>
                                      <p:cBhvr>
                                        <p:cTn id="39" dur="1" fill="hold">
                                          <p:stCondLst>
                                            <p:cond delay="0"/>
                                          </p:stCondLst>
                                        </p:cTn>
                                        <p:tgtEl>
                                          <p:spTgt spid="14"/>
                                        </p:tgtEl>
                                        <p:attrNameLst>
                                          <p:attrName>style.visibility</p:attrName>
                                        </p:attrNameLst>
                                      </p:cBhvr>
                                      <p:to>
                                        <p:strVal val="visible"/>
                                      </p:to>
                                    </p:set>
                                    <p:animEffect transition="in" filter="fade">
                                      <p:cBhvr>
                                        <p:cTn id="40" dur="500"/>
                                        <p:tgtEl>
                                          <p:spTgt spid="14"/>
                                        </p:tgtEl>
                                      </p:cBhvr>
                                    </p:animEffect>
                                    <p:anim calcmode="lin" valueType="num">
                                      <p:cBhvr>
                                        <p:cTn id="41" dur="500" fill="hold"/>
                                        <p:tgtEl>
                                          <p:spTgt spid="14"/>
                                        </p:tgtEl>
                                        <p:attrNameLst>
                                          <p:attrName>ppt_x</p:attrName>
                                        </p:attrNameLst>
                                      </p:cBhvr>
                                      <p:tavLst>
                                        <p:tav tm="0">
                                          <p:val>
                                            <p:strVal val="#ppt_x"/>
                                          </p:val>
                                        </p:tav>
                                        <p:tav tm="100000">
                                          <p:val>
                                            <p:strVal val="#ppt_x"/>
                                          </p:val>
                                        </p:tav>
                                      </p:tavLst>
                                    </p:anim>
                                    <p:anim calcmode="lin" valueType="num">
                                      <p:cBhvr>
                                        <p:cTn id="42" dur="500" fill="hold"/>
                                        <p:tgtEl>
                                          <p:spTgt spid="1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animBg="1"/>
      <p:bldP spid="12" grpId="0" animBg="1"/>
      <p:bldP spid="1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34019"/>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4371063">
            <a:off x="15674481" y="163253"/>
            <a:ext cx="4090042" cy="2320170"/>
          </a:xfrm>
          <a:prstGeom prst="rect">
            <a:avLst/>
          </a:prstGeom>
        </p:spPr>
      </p:pic>
      <p:pic>
        <p:nvPicPr>
          <p:cNvPr id="15" name="Picture 14"/>
          <p:cNvPicPr>
            <a:picLocks noChangeAspect="1"/>
          </p:cNvPicPr>
          <p:nvPr/>
        </p:nvPicPr>
        <p:blipFill>
          <a:blip r:embed="rId5"/>
          <a:stretch>
            <a:fillRect/>
          </a:stretch>
        </p:blipFill>
        <p:spPr>
          <a:xfrm>
            <a:off x="838200" y="715133"/>
            <a:ext cx="1113483" cy="1078337"/>
          </a:xfrm>
          <a:prstGeom prst="rect">
            <a:avLst/>
          </a:prstGeom>
        </p:spPr>
      </p:pic>
      <p:sp>
        <p:nvSpPr>
          <p:cNvPr id="16" name="Rectangle 15"/>
          <p:cNvSpPr/>
          <p:nvPr/>
        </p:nvSpPr>
        <p:spPr>
          <a:xfrm>
            <a:off x="2181785" y="1029699"/>
            <a:ext cx="14029803"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Quan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sát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kết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quả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thí</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nghiệm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thảo</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luận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và</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trả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lời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câu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hỏi</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nvGrpSpPr>
          <p:cNvPr id="5" name="Group 4"/>
          <p:cNvGrpSpPr/>
          <p:nvPr/>
        </p:nvGrpSpPr>
        <p:grpSpPr>
          <a:xfrm>
            <a:off x="1142996" y="2616062"/>
            <a:ext cx="9296404" cy="7192750"/>
            <a:chOff x="1142996" y="2616062"/>
            <a:chExt cx="9296404" cy="7192750"/>
          </a:xfrm>
        </p:grpSpPr>
        <p:grpSp>
          <p:nvGrpSpPr>
            <p:cNvPr id="17" name="Group 2"/>
            <p:cNvGrpSpPr/>
            <p:nvPr/>
          </p:nvGrpSpPr>
          <p:grpSpPr>
            <a:xfrm>
              <a:off x="1143000" y="2850586"/>
              <a:ext cx="9296400" cy="6958226"/>
              <a:chOff x="0" y="0"/>
              <a:chExt cx="1504394" cy="1571721"/>
            </a:xfrm>
          </p:grpSpPr>
          <p:sp>
            <p:nvSpPr>
              <p:cNvPr id="18" name="Freeform 3"/>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sp>
          <p:sp>
            <p:nvSpPr>
              <p:cNvPr id="19"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0"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633689" y="3138208"/>
              <a:ext cx="2057400" cy="1038785"/>
            </a:xfrm>
            <a:prstGeom prst="rect">
              <a:avLst/>
            </a:prstGeom>
          </p:spPr>
        </p:pic>
        <p:sp>
          <p:nvSpPr>
            <p:cNvPr id="21" name="TextBox 16"/>
            <p:cNvSpPr txBox="1"/>
            <p:nvPr/>
          </p:nvSpPr>
          <p:spPr>
            <a:xfrm>
              <a:off x="1142996" y="2616062"/>
              <a:ext cx="1038786" cy="1474763"/>
            </a:xfrm>
            <a:prstGeom prst="rect">
              <a:avLst/>
            </a:prstGeom>
          </p:spPr>
          <p:txBody>
            <a:bodyPr wrap="square" lIns="0" tIns="0" rIns="0" bIns="0" rtlCol="0" anchor="t">
              <a:spAutoFit/>
            </a:bodyPr>
            <a:lstStyle/>
            <a:p>
              <a:pPr algn="ctr">
                <a:lnSpc>
                  <a:spcPts val="11479"/>
                </a:lnSpc>
              </a:pPr>
              <a:r>
                <a:rPr lang="en-US" sz="4800" dirty="0" smtClean="0">
                  <a:solidFill>
                    <a:schemeClr val="bg1"/>
                  </a:solidFill>
                  <a:latin typeface="Arial" panose="020B0604020202020204" pitchFamily="34" charset="0"/>
                  <a:cs typeface="Arial" panose="020B0604020202020204" pitchFamily="34" charset="0"/>
                </a:rPr>
                <a:t>1.</a:t>
              </a:r>
              <a:endParaRPr lang="en-US" sz="48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2320597" y="3051878"/>
              <a:ext cx="7454361" cy="655564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Mô tả các hiện tượng xảy ra trong quá trình nến cháy, chỉ ra giai đoạn diễn ra sự biến đổi vật lí và giai đoạn diễn ra sự biến đổi hóa học. Biết rằng nến cháy trong không khí chủ yếu tạo ra khí carbon dioxide và hơi </a:t>
              </a:r>
              <a:r>
                <a:rPr lang="vi-VN" sz="4000" dirty="0" smtClean="0">
                  <a:latin typeface="Arial" panose="020B0604020202020204" pitchFamily="34" charset="0"/>
                  <a:cs typeface="Arial" panose="020B0604020202020204" pitchFamily="34" charset="0"/>
                </a:rPr>
                <a:t>nước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grpSp>
      <p:grpSp>
        <p:nvGrpSpPr>
          <p:cNvPr id="7" name="Group 6"/>
          <p:cNvGrpSpPr/>
          <p:nvPr/>
        </p:nvGrpSpPr>
        <p:grpSpPr>
          <a:xfrm>
            <a:off x="10952551" y="2428901"/>
            <a:ext cx="6116249" cy="7379911"/>
            <a:chOff x="10952551" y="2428901"/>
            <a:chExt cx="6116249" cy="7379911"/>
          </a:xfrm>
        </p:grpSpPr>
        <p:grpSp>
          <p:nvGrpSpPr>
            <p:cNvPr id="22" name="Group 2"/>
            <p:cNvGrpSpPr/>
            <p:nvPr/>
          </p:nvGrpSpPr>
          <p:grpSpPr>
            <a:xfrm>
              <a:off x="10952555" y="2428901"/>
              <a:ext cx="6116245" cy="7379911"/>
              <a:chOff x="0" y="-95250"/>
              <a:chExt cx="989764" cy="1666971"/>
            </a:xfrm>
          </p:grpSpPr>
          <p:sp>
            <p:nvSpPr>
              <p:cNvPr id="23" name="Freeform 3"/>
              <p:cNvSpPr/>
              <p:nvPr/>
            </p:nvSpPr>
            <p:spPr>
              <a:xfrm>
                <a:off x="0" y="0"/>
                <a:ext cx="989764" cy="1571721"/>
              </a:xfrm>
              <a:custGeom>
                <a:avLst/>
                <a:gdLst/>
                <a:ahLst/>
                <a:cxnLst/>
                <a:rect l="l" t="t" r="r" b="b"/>
                <a:pathLst>
                  <a:path w="1504394" h="1571721">
                    <a:moveTo>
                      <a:pt x="0" y="0"/>
                    </a:moveTo>
                    <a:lnTo>
                      <a:pt x="1504394" y="0"/>
                    </a:lnTo>
                    <a:lnTo>
                      <a:pt x="1504394" y="1571721"/>
                    </a:lnTo>
                    <a:lnTo>
                      <a:pt x="0" y="1571721"/>
                    </a:lnTo>
                    <a:close/>
                  </a:path>
                </a:pathLst>
              </a:custGeom>
              <a:solidFill>
                <a:srgbClr val="C3CBFC"/>
              </a:solidFill>
            </p:spPr>
          </p:sp>
          <p:sp>
            <p:nvSpPr>
              <p:cNvPr id="24"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5" name="Picture 11"/>
            <p:cNvPicPr>
              <a:picLocks noChangeAspect="1"/>
            </p:cNvPicPr>
            <p:nvPr/>
          </p:nvPicPr>
          <p:blipFill>
            <a:blip r:embed="rId6">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rot="5400000">
              <a:off x="10443244" y="3138208"/>
              <a:ext cx="2057400" cy="1038785"/>
            </a:xfrm>
            <a:prstGeom prst="rect">
              <a:avLst/>
            </a:prstGeom>
          </p:spPr>
        </p:pic>
        <p:sp>
          <p:nvSpPr>
            <p:cNvPr id="26" name="TextBox 16"/>
            <p:cNvSpPr txBox="1"/>
            <p:nvPr/>
          </p:nvSpPr>
          <p:spPr>
            <a:xfrm>
              <a:off x="10952551" y="2616062"/>
              <a:ext cx="1038786" cy="1246175"/>
            </a:xfrm>
            <a:prstGeom prst="rect">
              <a:avLst/>
            </a:prstGeom>
          </p:spPr>
          <p:txBody>
            <a:bodyPr wrap="square" lIns="0" tIns="0" rIns="0" bIns="0" rtlCol="0" anchor="t">
              <a:spAutoFit/>
            </a:bodyPr>
            <a:lstStyle/>
            <a:p>
              <a:pPr algn="ctr">
                <a:lnSpc>
                  <a:spcPts val="11479"/>
                </a:lnSpc>
              </a:pPr>
              <a:r>
                <a:rPr lang="en-US" sz="4800" dirty="0">
                  <a:solidFill>
                    <a:schemeClr val="bg1"/>
                  </a:solidFill>
                  <a:latin typeface="Arial" panose="020B0604020202020204" pitchFamily="34" charset="0"/>
                  <a:cs typeface="Arial" panose="020B0604020202020204" pitchFamily="34" charset="0"/>
                </a:rPr>
                <a:t>2</a:t>
              </a:r>
              <a:r>
                <a:rPr lang="en-US" sz="4800" dirty="0" smtClean="0">
                  <a:solidFill>
                    <a:schemeClr val="bg1"/>
                  </a:solidFill>
                  <a:latin typeface="Arial" panose="020B0604020202020204" pitchFamily="34" charset="0"/>
                  <a:cs typeface="Arial" panose="020B0604020202020204" pitchFamily="34" charset="0"/>
                </a:rPr>
                <a:t>.</a:t>
              </a:r>
              <a:endParaRPr lang="en-US" sz="4800" dirty="0">
                <a:solidFill>
                  <a:schemeClr val="bg1"/>
                </a:solidFill>
                <a:latin typeface="Arial" panose="020B0604020202020204" pitchFamily="34" charset="0"/>
                <a:cs typeface="Arial" panose="020B0604020202020204" pitchFamily="34" charset="0"/>
              </a:endParaRPr>
            </a:p>
          </p:txBody>
        </p:sp>
        <p:sp>
          <p:nvSpPr>
            <p:cNvPr id="4" name="Rectangle 3"/>
            <p:cNvSpPr/>
            <p:nvPr/>
          </p:nvSpPr>
          <p:spPr>
            <a:xfrm>
              <a:off x="11758922" y="3941809"/>
              <a:ext cx="4739644" cy="4708981"/>
            </a:xfrm>
            <a:prstGeom prst="rect">
              <a:avLst/>
            </a:prstGeom>
          </p:spPr>
          <p:txBody>
            <a:bodyPr wrap="square">
              <a:spAutoFit/>
            </a:bodyPr>
            <a:lstStyle/>
            <a:p>
              <a:pPr algn="just">
                <a:lnSpc>
                  <a:spcPct val="150000"/>
                </a:lnSpc>
              </a:pPr>
              <a:r>
                <a:rPr lang="en-US" sz="4000" dirty="0" err="1">
                  <a:latin typeface="Arial" panose="020B0604020202020204" pitchFamily="34" charset="0"/>
                  <a:cs typeface="Arial" panose="020B0604020202020204" pitchFamily="34" charset="0"/>
                </a:rPr>
                <a:t>Trong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nghiệm</a:t>
              </a:r>
              <a:r>
                <a:rPr lang="en-US" sz="4000" dirty="0">
                  <a:latin typeface="Arial" panose="020B0604020202020204" pitchFamily="34" charset="0"/>
                  <a:cs typeface="Arial" panose="020B0604020202020204" pitchFamily="34" charset="0"/>
                </a:rPr>
                <a:t> 3, </a:t>
              </a:r>
              <a:r>
                <a:rPr lang="en-US" sz="4000" dirty="0" err="1">
                  <a:latin typeface="Arial" panose="020B0604020202020204" pitchFamily="34" charset="0"/>
                  <a:cs typeface="Arial" panose="020B0604020202020204" pitchFamily="34" charset="0"/>
                </a:rPr>
                <a:t>dấu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hiệu</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dùng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phân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biệt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 </a:t>
              </a:r>
            </a:p>
          </p:txBody>
        </p:sp>
      </p:grpSp>
    </p:spTree>
    <p:extLst>
      <p:ext uri="{BB962C8B-B14F-4D97-AF65-F5344CB8AC3E}">
        <p14:creationId xmlns:p14="http://schemas.microsoft.com/office/powerpoint/2010/main" val="601728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500"/>
                                        <p:tgtEl>
                                          <p:spTgt spid="15"/>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6"/>
                                        </p:tgtEl>
                                        <p:attrNameLst>
                                          <p:attrName>style.visibility</p:attrName>
                                        </p:attrNameLst>
                                      </p:cBhvr>
                                      <p:to>
                                        <p:strVal val="visible"/>
                                      </p:to>
                                    </p:set>
                                    <p:animEffect transition="in" filter="wipe(left)">
                                      <p:cBhvr>
                                        <p:cTn id="10" dur="500"/>
                                        <p:tgtEl>
                                          <p:spTgt spid="16"/>
                                        </p:tgtEl>
                                      </p:cBhvr>
                                    </p:animEffect>
                                  </p:childTnLst>
                                </p:cTn>
                              </p:par>
                            </p:childTnLst>
                          </p:cTn>
                        </p:par>
                      </p:childTnLst>
                    </p:cTn>
                  </p:par>
                  <p:par>
                    <p:cTn id="11" fill="hold">
                      <p:stCondLst>
                        <p:cond delay="indefinite"/>
                      </p:stCondLst>
                      <p:childTnLst>
                        <p:par>
                          <p:cTn id="12" fill="hold">
                            <p:stCondLst>
                              <p:cond delay="0"/>
                            </p:stCondLst>
                            <p:childTnLst>
                              <p:par>
                                <p:cTn id="13" presetID="42" presetClass="entr" presetSubtype="0" fill="hold"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anim calcmode="lin" valueType="num">
                                      <p:cBhvr>
                                        <p:cTn id="16" dur="500" fill="hold"/>
                                        <p:tgtEl>
                                          <p:spTgt spid="5"/>
                                        </p:tgtEl>
                                        <p:attrNameLst>
                                          <p:attrName>ppt_x</p:attrName>
                                        </p:attrNameLst>
                                      </p:cBhvr>
                                      <p:tavLst>
                                        <p:tav tm="0">
                                          <p:val>
                                            <p:strVal val="#ppt_x"/>
                                          </p:val>
                                        </p:tav>
                                        <p:tav tm="100000">
                                          <p:val>
                                            <p:strVal val="#ppt_x"/>
                                          </p:val>
                                        </p:tav>
                                      </p:tavLst>
                                    </p:anim>
                                    <p:anim calcmode="lin" valueType="num">
                                      <p:cBhvr>
                                        <p:cTn id="17" dur="500" fill="hold"/>
                                        <p:tgtEl>
                                          <p:spTgt spid="5"/>
                                        </p:tgtEl>
                                        <p:attrNameLst>
                                          <p:attrName>ppt_y</p:attrName>
                                        </p:attrNameLst>
                                      </p:cBhvr>
                                      <p:tavLst>
                                        <p:tav tm="0">
                                          <p:val>
                                            <p:strVal val="#ppt_y+.1"/>
                                          </p:val>
                                        </p:tav>
                                        <p:tav tm="100000">
                                          <p:val>
                                            <p:strVal val="#ppt_y"/>
                                          </p:val>
                                        </p:tav>
                                      </p:tavLst>
                                    </p:anim>
                                  </p:childTnLst>
                                </p:cTn>
                              </p:par>
                            </p:childTnLst>
                          </p:cTn>
                        </p:par>
                        <p:par>
                          <p:cTn id="18" fill="hold">
                            <p:stCondLst>
                              <p:cond delay="500"/>
                            </p:stCondLst>
                            <p:childTnLst>
                              <p:par>
                                <p:cTn id="19" presetID="47" presetClass="entr" presetSubtype="0" fill="hold" nodeType="afterEffect">
                                  <p:stCondLst>
                                    <p:cond delay="0"/>
                                  </p:stCondLst>
                                  <p:childTnLst>
                                    <p:set>
                                      <p:cBhvr>
                                        <p:cTn id="20" dur="1" fill="hold">
                                          <p:stCondLst>
                                            <p:cond delay="0"/>
                                          </p:stCondLst>
                                        </p:cTn>
                                        <p:tgtEl>
                                          <p:spTgt spid="7"/>
                                        </p:tgtEl>
                                        <p:attrNameLst>
                                          <p:attrName>style.visibility</p:attrName>
                                        </p:attrNameLst>
                                      </p:cBhvr>
                                      <p:to>
                                        <p:strVal val="visible"/>
                                      </p:to>
                                    </p:set>
                                    <p:animEffect transition="in" filter="fade">
                                      <p:cBhvr>
                                        <p:cTn id="21" dur="500"/>
                                        <p:tgtEl>
                                          <p:spTgt spid="7"/>
                                        </p:tgtEl>
                                      </p:cBhvr>
                                    </p:animEffect>
                                    <p:anim calcmode="lin" valueType="num">
                                      <p:cBhvr>
                                        <p:cTn id="22" dur="500" fill="hold"/>
                                        <p:tgtEl>
                                          <p:spTgt spid="7"/>
                                        </p:tgtEl>
                                        <p:attrNameLst>
                                          <p:attrName>ppt_x</p:attrName>
                                        </p:attrNameLst>
                                      </p:cBhvr>
                                      <p:tavLst>
                                        <p:tav tm="0">
                                          <p:val>
                                            <p:strVal val="#ppt_x"/>
                                          </p:val>
                                        </p:tav>
                                        <p:tav tm="100000">
                                          <p:val>
                                            <p:strVal val="#ppt_x"/>
                                          </p:val>
                                        </p:tav>
                                      </p:tavLst>
                                    </p:anim>
                                    <p:anim calcmode="lin" valueType="num">
                                      <p:cBhvr>
                                        <p:cTn id="23" dur="5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1623">
            <a:off x="16154691" y="65059"/>
            <a:ext cx="1828210" cy="1482512"/>
          </a:xfrm>
          <a:prstGeom prst="rect">
            <a:avLst/>
          </a:prstGeom>
        </p:spPr>
      </p:pic>
      <p:sp>
        <p:nvSpPr>
          <p:cNvPr id="14" name="Rectangle 13"/>
          <p:cNvSpPr/>
          <p:nvPr/>
        </p:nvSpPr>
        <p:spPr>
          <a:xfrm>
            <a:off x="1524000" y="729480"/>
            <a:ext cx="13489590" cy="707886"/>
          </a:xfrm>
          <a:prstGeom prst="rect">
            <a:avLst/>
          </a:prstGeom>
        </p:spPr>
        <p:txBody>
          <a:bodyPr wrap="none">
            <a:spAutoFit/>
          </a:bodyPr>
          <a:lstStyle/>
          <a:p>
            <a:r>
              <a:rPr lang="vi-VN" sz="4000" b="1" dirty="0">
                <a:solidFill>
                  <a:schemeClr val="accent3">
                    <a:lumMod val="50000"/>
                  </a:schemeClr>
                </a:solidFill>
                <a:latin typeface="Arial" panose="020B0604020202020204" pitchFamily="34" charset="0"/>
                <a:cs typeface="Arial" panose="020B0604020202020204" pitchFamily="34" charset="0"/>
              </a:rPr>
              <a:t>Mô tả các hiện tượng xảy ra trong quá trình nến </a:t>
            </a:r>
            <a:r>
              <a:rPr lang="vi-VN" sz="4000" b="1" dirty="0" smtClean="0">
                <a:solidFill>
                  <a:schemeClr val="accent3">
                    <a:lumMod val="50000"/>
                  </a:schemeClr>
                </a:solidFill>
                <a:latin typeface="Arial" panose="020B0604020202020204" pitchFamily="34" charset="0"/>
                <a:cs typeface="Arial" panose="020B0604020202020204" pitchFamily="34" charset="0"/>
              </a:rPr>
              <a:t>cháy</a:t>
            </a:r>
            <a:r>
              <a:rPr lang="en-US" sz="4000" b="1" dirty="0" smtClean="0">
                <a:solidFill>
                  <a:schemeClr val="accent3">
                    <a:lumMod val="50000"/>
                  </a:schemeClr>
                </a:solidFill>
                <a:latin typeface="Arial" panose="020B0604020202020204" pitchFamily="34" charset="0"/>
                <a:cs typeface="Arial" panose="020B0604020202020204" pitchFamily="34" charset="0"/>
              </a:rPr>
              <a:t>:</a:t>
            </a:r>
            <a:r>
              <a:rPr lang="vi-VN" sz="4000" b="1" dirty="0" smtClean="0">
                <a:solidFill>
                  <a:schemeClr val="accent3">
                    <a:lumMod val="50000"/>
                  </a:schemeClr>
                </a:solidFill>
                <a:latin typeface="Arial" panose="020B0604020202020204" pitchFamily="34" charset="0"/>
                <a:cs typeface="Arial" panose="020B0604020202020204" pitchFamily="34" charset="0"/>
              </a:rPr>
              <a:t> </a:t>
            </a:r>
            <a:endParaRPr lang="en-US" sz="4000" b="1" dirty="0">
              <a:solidFill>
                <a:schemeClr val="accent3">
                  <a:lumMod val="50000"/>
                </a:schemeClr>
              </a:solidFill>
              <a:latin typeface="Arial" panose="020B0604020202020204" pitchFamily="34" charset="0"/>
              <a:cs typeface="Arial" panose="020B0604020202020204" pitchFamily="34" charset="0"/>
            </a:endParaRPr>
          </a:p>
        </p:txBody>
      </p:sp>
      <p:sp>
        <p:nvSpPr>
          <p:cNvPr id="16" name="Isosceles Triangle 15"/>
          <p:cNvSpPr/>
          <p:nvPr/>
        </p:nvSpPr>
        <p:spPr>
          <a:xfrm rot="5400000">
            <a:off x="723893" y="920615"/>
            <a:ext cx="6858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p:cNvSpPr/>
          <p:nvPr/>
        </p:nvSpPr>
        <p:spPr>
          <a:xfrm>
            <a:off x="734062" y="1675920"/>
            <a:ext cx="16819875" cy="1938992"/>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Khi đốt </a:t>
            </a:r>
            <a:r>
              <a:rPr lang="vi-VN" sz="4000" dirty="0" smtClean="0">
                <a:latin typeface="Arial" panose="020B0604020202020204" pitchFamily="34" charset="0"/>
                <a:cs typeface="Arial" panose="020B0604020202020204" pitchFamily="34" charset="0"/>
              </a:rPr>
              <a:t>nến</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nến </a:t>
            </a:r>
            <a:r>
              <a:rPr lang="vi-VN" sz="4000" dirty="0">
                <a:latin typeface="Arial" panose="020B0604020202020204" pitchFamily="34" charset="0"/>
                <a:cs typeface="Arial" panose="020B0604020202020204" pitchFamily="34" charset="0"/>
              </a:rPr>
              <a:t>cháy lỏng thấm vào bấc. Sau đó, nến lỏng chuyển thành hơi. Hơi nến cháy, trong không khí tạo thành carbon dioxide và hơi </a:t>
            </a:r>
            <a:r>
              <a:rPr lang="vi-VN" sz="4000" dirty="0" smtClean="0">
                <a:latin typeface="Arial" panose="020B0604020202020204" pitchFamily="34" charset="0"/>
                <a:cs typeface="Arial" panose="020B0604020202020204" pitchFamily="34" charset="0"/>
              </a:rPr>
              <a:t>nước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sp>
        <p:nvSpPr>
          <p:cNvPr id="18" name="Right Arrow 17"/>
          <p:cNvSpPr/>
          <p:nvPr/>
        </p:nvSpPr>
        <p:spPr>
          <a:xfrm rot="9012121">
            <a:off x="7958943" y="4028526"/>
            <a:ext cx="1066800" cy="533400"/>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19" name="Rectangle 18"/>
          <p:cNvSpPr/>
          <p:nvPr/>
        </p:nvSpPr>
        <p:spPr>
          <a:xfrm>
            <a:off x="838194" y="5171129"/>
            <a:ext cx="7239006" cy="1938992"/>
          </a:xfrm>
          <a:prstGeom prst="rect">
            <a:avLst/>
          </a:prstGeom>
          <a:solidFill>
            <a:srgbClr val="C3CBFC"/>
          </a:solidFill>
        </p:spPr>
        <p:txBody>
          <a:bodyPr wrap="square" anchor="ctr">
            <a:spAutoFit/>
          </a:bodyPr>
          <a:lstStyle/>
          <a:p>
            <a:pPr algn="ctr">
              <a:lnSpc>
                <a:spcPct val="150000"/>
              </a:lnSpc>
            </a:pPr>
            <a:r>
              <a:rPr lang="en-US" sz="4000" b="1" dirty="0" err="1">
                <a:latin typeface="Arial" panose="020B0604020202020204" pitchFamily="34" charset="0"/>
                <a:cs typeface="Arial" panose="020B0604020202020204" pitchFamily="34" charset="0"/>
              </a:rPr>
              <a:t>Giai</a:t>
            </a:r>
            <a:r>
              <a:rPr lang="en-US" sz="4000" b="1" dirty="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đoạn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diễn</a:t>
            </a:r>
            <a:r>
              <a:rPr lang="en-US" sz="4000" b="1" dirty="0" smtClean="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ra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biến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đổi</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vật</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lí</a:t>
            </a:r>
            <a:r>
              <a:rPr lang="en-US" sz="4000" b="1" dirty="0">
                <a:latin typeface="Arial" panose="020B0604020202020204" pitchFamily="34" charset="0"/>
                <a:cs typeface="Arial" panose="020B0604020202020204" pitchFamily="34" charset="0"/>
              </a:rPr>
              <a:t>: </a:t>
            </a:r>
          </a:p>
        </p:txBody>
      </p:sp>
      <p:sp>
        <p:nvSpPr>
          <p:cNvPr id="20" name="Rectangle 19"/>
          <p:cNvSpPr/>
          <p:nvPr/>
        </p:nvSpPr>
        <p:spPr>
          <a:xfrm>
            <a:off x="730068" y="7164626"/>
            <a:ext cx="7538727" cy="1938992"/>
          </a:xfrm>
          <a:prstGeom prst="rect">
            <a:avLst/>
          </a:prstGeom>
        </p:spPr>
        <p:txBody>
          <a:bodyPr wrap="square">
            <a:spAutoFit/>
          </a:bodyPr>
          <a:lstStyle/>
          <a:p>
            <a:pPr algn="ctr">
              <a:lnSpc>
                <a:spcPct val="150000"/>
              </a:lnSpc>
            </a:pPr>
            <a:r>
              <a:rPr lang="en-US" sz="4000" dirty="0" smtClean="0">
                <a:latin typeface="Arial" panose="020B0604020202020204" pitchFamily="34" charset="0"/>
                <a:cs typeface="Arial" panose="020B0604020202020204" pitchFamily="34" charset="0"/>
              </a:rPr>
              <a:t>N</a:t>
            </a:r>
            <a:r>
              <a:rPr lang="vi-VN" sz="4000" dirty="0" smtClean="0">
                <a:latin typeface="Arial" panose="020B0604020202020204" pitchFamily="34" charset="0"/>
                <a:cs typeface="Arial" panose="020B0604020202020204" pitchFamily="34" charset="0"/>
              </a:rPr>
              <a:t>ến </a:t>
            </a:r>
            <a:r>
              <a:rPr lang="vi-VN" sz="4000" dirty="0">
                <a:latin typeface="Arial" panose="020B0604020202020204" pitchFamily="34" charset="0"/>
                <a:cs typeface="Arial" panose="020B0604020202020204" pitchFamily="34" charset="0"/>
              </a:rPr>
              <a:t>chảy lỏng thấm vào bấc và nến lỏng chuyển thành </a:t>
            </a:r>
            <a:r>
              <a:rPr lang="vi-VN" sz="4000" dirty="0" smtClean="0">
                <a:latin typeface="Arial" panose="020B0604020202020204" pitchFamily="34" charset="0"/>
                <a:cs typeface="Arial" panose="020B0604020202020204" pitchFamily="34" charset="0"/>
              </a:rPr>
              <a:t>hơi</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sp>
        <p:nvSpPr>
          <p:cNvPr id="21" name="Right Arrow 20"/>
          <p:cNvSpPr/>
          <p:nvPr/>
        </p:nvSpPr>
        <p:spPr>
          <a:xfrm rot="12587879" flipH="1">
            <a:off x="9206008" y="4028524"/>
            <a:ext cx="1066800" cy="533400"/>
          </a:xfrm>
          <a:prstGeom prst="rightArrow">
            <a:avLst/>
          </a:prstGeom>
          <a:ln/>
        </p:spPr>
        <p:style>
          <a:lnRef idx="1">
            <a:schemeClr val="accent2"/>
          </a:lnRef>
          <a:fillRef idx="2">
            <a:schemeClr val="accent2"/>
          </a:fillRef>
          <a:effectRef idx="1">
            <a:schemeClr val="accent2"/>
          </a:effectRef>
          <a:fontRef idx="minor">
            <a:schemeClr val="dk1"/>
          </a:fontRef>
        </p:style>
        <p:txBody>
          <a:bodyPr rtlCol="0" anchor="ctr"/>
          <a:lstStyle/>
          <a:p>
            <a:pPr algn="ctr"/>
            <a:endParaRPr lang="en-US"/>
          </a:p>
        </p:txBody>
      </p:sp>
      <p:sp>
        <p:nvSpPr>
          <p:cNvPr id="22" name="Rectangle 21"/>
          <p:cNvSpPr/>
          <p:nvPr/>
        </p:nvSpPr>
        <p:spPr>
          <a:xfrm>
            <a:off x="10309851" y="5148930"/>
            <a:ext cx="7239006" cy="1938992"/>
          </a:xfrm>
          <a:prstGeom prst="rect">
            <a:avLst/>
          </a:prstGeom>
          <a:solidFill>
            <a:srgbClr val="FBC391"/>
          </a:solidFill>
        </p:spPr>
        <p:txBody>
          <a:bodyPr wrap="square" anchor="ctr">
            <a:spAutoFit/>
          </a:bodyPr>
          <a:lstStyle/>
          <a:p>
            <a:pPr algn="ctr">
              <a:lnSpc>
                <a:spcPct val="150000"/>
              </a:lnSpc>
            </a:pPr>
            <a:r>
              <a:rPr lang="en-US" sz="4000" b="1" dirty="0" err="1">
                <a:latin typeface="Arial" panose="020B0604020202020204" pitchFamily="34" charset="0"/>
                <a:cs typeface="Arial" panose="020B0604020202020204" pitchFamily="34" charset="0"/>
              </a:rPr>
              <a:t>Giai</a:t>
            </a:r>
            <a:r>
              <a:rPr lang="en-US" sz="4000" b="1" dirty="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đoạn</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diễn</a:t>
            </a:r>
            <a:r>
              <a:rPr lang="en-US" sz="4000" b="1" dirty="0" smtClean="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ra</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sự</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biến</a:t>
            </a:r>
            <a:r>
              <a:rPr lang="en-US" sz="4000" b="1" dirty="0">
                <a:latin typeface="Arial" panose="020B0604020202020204" pitchFamily="34" charset="0"/>
                <a:cs typeface="Arial" panose="020B0604020202020204" pitchFamily="34" charset="0"/>
              </a:rPr>
              <a:t> </a:t>
            </a:r>
            <a:r>
              <a:rPr lang="en-US" sz="4000" b="1" dirty="0" err="1">
                <a:latin typeface="Arial" panose="020B0604020202020204" pitchFamily="34" charset="0"/>
                <a:cs typeface="Arial" panose="020B0604020202020204" pitchFamily="34" charset="0"/>
              </a:rPr>
              <a:t>đổi</a:t>
            </a:r>
            <a:r>
              <a:rPr lang="en-US" sz="4000" b="1" dirty="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hóa</a:t>
            </a:r>
            <a:r>
              <a:rPr lang="en-US" sz="4000" b="1" dirty="0" smtClean="0">
                <a:latin typeface="Arial" panose="020B0604020202020204" pitchFamily="34" charset="0"/>
                <a:cs typeface="Arial" panose="020B0604020202020204" pitchFamily="34" charset="0"/>
              </a:rPr>
              <a:t> </a:t>
            </a:r>
            <a:r>
              <a:rPr lang="en-US" sz="4000" b="1" dirty="0" err="1" smtClean="0">
                <a:latin typeface="Arial" panose="020B0604020202020204" pitchFamily="34" charset="0"/>
                <a:cs typeface="Arial" panose="020B0604020202020204" pitchFamily="34" charset="0"/>
              </a:rPr>
              <a:t>học</a:t>
            </a:r>
            <a:r>
              <a:rPr lang="en-US" sz="4000" b="1" dirty="0" smtClean="0">
                <a:latin typeface="Arial" panose="020B0604020202020204" pitchFamily="34" charset="0"/>
                <a:cs typeface="Arial" panose="020B0604020202020204" pitchFamily="34" charset="0"/>
              </a:rPr>
              <a:t>: </a:t>
            </a:r>
            <a:endParaRPr lang="en-US" sz="4000" b="1" dirty="0">
              <a:latin typeface="Arial" panose="020B0604020202020204" pitchFamily="34" charset="0"/>
              <a:cs typeface="Arial" panose="020B0604020202020204" pitchFamily="34" charset="0"/>
            </a:endParaRPr>
          </a:p>
        </p:txBody>
      </p:sp>
      <p:sp>
        <p:nvSpPr>
          <p:cNvPr id="23" name="Rectangle 22"/>
          <p:cNvSpPr/>
          <p:nvPr/>
        </p:nvSpPr>
        <p:spPr>
          <a:xfrm>
            <a:off x="9881629" y="7221660"/>
            <a:ext cx="8095450" cy="1824923"/>
          </a:xfrm>
          <a:prstGeom prst="rect">
            <a:avLst/>
          </a:prstGeom>
        </p:spPr>
        <p:txBody>
          <a:bodyPr wrap="square">
            <a:spAutoFit/>
          </a:bodyPr>
          <a:lstStyle/>
          <a:p>
            <a:pPr algn="ctr">
              <a:lnSpc>
                <a:spcPct val="150000"/>
              </a:lnSpc>
            </a:pPr>
            <a:r>
              <a:rPr lang="en-US" sz="4000" dirty="0" smtClean="0">
                <a:latin typeface="Arial" panose="020B0604020202020204" pitchFamily="34" charset="0"/>
                <a:cs typeface="Arial" panose="020B0604020202020204" pitchFamily="34" charset="0"/>
              </a:rPr>
              <a:t>H</a:t>
            </a:r>
            <a:r>
              <a:rPr lang="vi-VN" sz="4000" dirty="0" smtClean="0">
                <a:latin typeface="Arial" panose="020B0604020202020204" pitchFamily="34" charset="0"/>
                <a:cs typeface="Arial" panose="020B0604020202020204" pitchFamily="34" charset="0"/>
              </a:rPr>
              <a:t>ơi </a:t>
            </a:r>
            <a:r>
              <a:rPr lang="vi-VN" sz="4000" dirty="0">
                <a:latin typeface="Arial" panose="020B0604020202020204" pitchFamily="34" charset="0"/>
                <a:cs typeface="Arial" panose="020B0604020202020204" pitchFamily="34" charset="0"/>
              </a:rPr>
              <a:t>nến cháy trong không khí tạo thành carbon dioxide và hơi </a:t>
            </a:r>
            <a:r>
              <a:rPr lang="vi-VN" sz="4000" dirty="0" smtClean="0">
                <a:latin typeface="Arial" panose="020B0604020202020204" pitchFamily="34" charset="0"/>
                <a:cs typeface="Arial" panose="020B0604020202020204" pitchFamily="34" charset="0"/>
              </a:rPr>
              <a:t>nước</a:t>
            </a:r>
            <a:r>
              <a:rPr lang="en-US" sz="4000" dirty="0" smtClean="0">
                <a:latin typeface="Arial" panose="020B0604020202020204" pitchFamily="34" charset="0"/>
                <a:cs typeface="Arial" panose="020B0604020202020204" pitchFamily="34" charset="0"/>
              </a:rPr>
              <a:t>.</a:t>
            </a:r>
            <a:endParaRPr lang="en-US" sz="4000" dirty="0">
              <a:latin typeface="Arial" panose="020B0604020202020204" pitchFamily="34" charset="0"/>
              <a:cs typeface="Arial" panose="020B0604020202020204" pitchFamily="34" charset="0"/>
            </a:endParaRPr>
          </a:p>
        </p:txBody>
      </p:sp>
      <p:pic>
        <p:nvPicPr>
          <p:cNvPr id="24" name="Picture 23"/>
          <p:cNvPicPr>
            <a:picLocks noChangeAspect="1"/>
          </p:cNvPicPr>
          <p:nvPr/>
        </p:nvPicPr>
        <p:blipFill rotWithShape="1">
          <a:blip r:embed="rId7" cstate="print">
            <a:extLst>
              <a:ext uri="{28A0092B-C50C-407E-A947-70E740481C1C}">
                <a14:useLocalDpi xmlns:a14="http://schemas.microsoft.com/office/drawing/2010/main" val="0"/>
              </a:ext>
            </a:extLst>
          </a:blip>
          <a:srcRect l="31249" t="12500" r="30001"/>
          <a:stretch/>
        </p:blipFill>
        <p:spPr>
          <a:xfrm>
            <a:off x="8492343" y="7544015"/>
            <a:ext cx="1347425" cy="3119206"/>
          </a:xfrm>
          <a:prstGeom prst="rect">
            <a:avLst/>
          </a:prstGeom>
        </p:spPr>
      </p:pic>
    </p:spTree>
    <p:extLst>
      <p:ext uri="{BB962C8B-B14F-4D97-AF65-F5344CB8AC3E}">
        <p14:creationId xmlns:p14="http://schemas.microsoft.com/office/powerpoint/2010/main" val="1606065721"/>
      </p:ext>
    </p:extLst>
  </p:cSld>
  <p:clrMapOvr>
    <a:masterClrMapping/>
  </p:clrMapOvr>
  <p:transition spd="med">
    <p:strips dir="ld"/>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8"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p:tgtEl>
                                          <p:spTgt spid="16"/>
                                        </p:tgtEl>
                                        <p:attrNameLst>
                                          <p:attrName>ppt_x</p:attrName>
                                        </p:attrNameLst>
                                      </p:cBhvr>
                                      <p:tavLst>
                                        <p:tav tm="0">
                                          <p:val>
                                            <p:strVal val="#ppt_x-#ppt_w*1.125000"/>
                                          </p:val>
                                        </p:tav>
                                        <p:tav tm="100000">
                                          <p:val>
                                            <p:strVal val="#ppt_x"/>
                                          </p:val>
                                        </p:tav>
                                      </p:tavLst>
                                    </p:anim>
                                    <p:animEffect transition="in" filter="wipe(right)">
                                      <p:cBhvr>
                                        <p:cTn id="8" dur="500"/>
                                        <p:tgtEl>
                                          <p:spTgt spid="16"/>
                                        </p:tgtEl>
                                      </p:cBhvr>
                                    </p:animEffect>
                                  </p:childTnLst>
                                </p:cTn>
                              </p:par>
                            </p:childTnLst>
                          </p:cTn>
                        </p:par>
                        <p:par>
                          <p:cTn id="9" fill="hold">
                            <p:stCondLst>
                              <p:cond delay="500"/>
                            </p:stCondLst>
                            <p:childTnLst>
                              <p:par>
                                <p:cTn id="10" presetID="10" presetClass="entr" presetSubtype="0" fill="hold" grpId="0" nodeType="afterEffect">
                                  <p:stCondLst>
                                    <p:cond delay="0"/>
                                  </p:stCondLst>
                                  <p:childTnLst>
                                    <p:set>
                                      <p:cBhvr>
                                        <p:cTn id="11" dur="1" fill="hold">
                                          <p:stCondLst>
                                            <p:cond delay="0"/>
                                          </p:stCondLst>
                                        </p:cTn>
                                        <p:tgtEl>
                                          <p:spTgt spid="14"/>
                                        </p:tgtEl>
                                        <p:attrNameLst>
                                          <p:attrName>style.visibility</p:attrName>
                                        </p:attrNameLst>
                                      </p:cBhvr>
                                      <p:to>
                                        <p:strVal val="visible"/>
                                      </p:to>
                                    </p:set>
                                    <p:animEffect transition="in" filter="fade">
                                      <p:cBhvr>
                                        <p:cTn id="12" dur="500"/>
                                        <p:tgtEl>
                                          <p:spTgt spid="14"/>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17"/>
                                        </p:tgtEl>
                                        <p:attrNameLst>
                                          <p:attrName>style.visibility</p:attrName>
                                        </p:attrNameLst>
                                      </p:cBhvr>
                                      <p:to>
                                        <p:strVal val="visible"/>
                                      </p:to>
                                    </p:set>
                                    <p:animEffect transition="in" filter="barn(inVertical)">
                                      <p:cBhvr>
                                        <p:cTn id="17" dur="500"/>
                                        <p:tgtEl>
                                          <p:spTgt spid="17"/>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12" fill="hold" grpId="0" nodeType="click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strips(downLeft)">
                                      <p:cBhvr>
                                        <p:cTn id="22" dur="500"/>
                                        <p:tgtEl>
                                          <p:spTgt spid="18"/>
                                        </p:tgtEl>
                                      </p:cBhvr>
                                    </p:animEffect>
                                  </p:childTnLst>
                                </p:cTn>
                              </p:par>
                              <p:par>
                                <p:cTn id="23" presetID="18" presetClass="entr" presetSubtype="6" fill="hold" grpId="0" nodeType="withEffect">
                                  <p:stCondLst>
                                    <p:cond delay="0"/>
                                  </p:stCondLst>
                                  <p:childTnLst>
                                    <p:set>
                                      <p:cBhvr>
                                        <p:cTn id="24" dur="1" fill="hold">
                                          <p:stCondLst>
                                            <p:cond delay="0"/>
                                          </p:stCondLst>
                                        </p:cTn>
                                        <p:tgtEl>
                                          <p:spTgt spid="21"/>
                                        </p:tgtEl>
                                        <p:attrNameLst>
                                          <p:attrName>style.visibility</p:attrName>
                                        </p:attrNameLst>
                                      </p:cBhvr>
                                      <p:to>
                                        <p:strVal val="visible"/>
                                      </p:to>
                                    </p:set>
                                    <p:animEffect transition="in" filter="strips(downRight)">
                                      <p:cBhvr>
                                        <p:cTn id="25" dur="500"/>
                                        <p:tgtEl>
                                          <p:spTgt spid="21"/>
                                        </p:tgtEl>
                                      </p:cBhvr>
                                    </p:animEffect>
                                  </p:childTnLst>
                                </p:cTn>
                              </p:par>
                            </p:childTnLst>
                          </p:cTn>
                        </p:par>
                        <p:par>
                          <p:cTn id="26" fill="hold">
                            <p:stCondLst>
                              <p:cond delay="500"/>
                            </p:stCondLst>
                            <p:childTnLst>
                              <p:par>
                                <p:cTn id="27" presetID="10" presetClass="entr" presetSubtype="0" fill="hold" grpId="0" nodeType="afterEffect">
                                  <p:stCondLst>
                                    <p:cond delay="0"/>
                                  </p:stCondLst>
                                  <p:childTnLst>
                                    <p:set>
                                      <p:cBhvr>
                                        <p:cTn id="28" dur="1" fill="hold">
                                          <p:stCondLst>
                                            <p:cond delay="0"/>
                                          </p:stCondLst>
                                        </p:cTn>
                                        <p:tgtEl>
                                          <p:spTgt spid="19"/>
                                        </p:tgtEl>
                                        <p:attrNameLst>
                                          <p:attrName>style.visibility</p:attrName>
                                        </p:attrNameLst>
                                      </p:cBhvr>
                                      <p:to>
                                        <p:strVal val="visible"/>
                                      </p:to>
                                    </p:set>
                                    <p:animEffect transition="in" filter="fade">
                                      <p:cBhvr>
                                        <p:cTn id="29" dur="500"/>
                                        <p:tgtEl>
                                          <p:spTgt spid="19"/>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22"/>
                                        </p:tgtEl>
                                        <p:attrNameLst>
                                          <p:attrName>style.visibility</p:attrName>
                                        </p:attrNameLst>
                                      </p:cBhvr>
                                      <p:to>
                                        <p:strVal val="visible"/>
                                      </p:to>
                                    </p:set>
                                    <p:animEffect transition="in" filter="fade">
                                      <p:cBhvr>
                                        <p:cTn id="32" dur="500"/>
                                        <p:tgtEl>
                                          <p:spTgt spid="22"/>
                                        </p:tgtEl>
                                      </p:cBhvr>
                                    </p:animEffec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20"/>
                                        </p:tgtEl>
                                        <p:attrNameLst>
                                          <p:attrName>style.visibility</p:attrName>
                                        </p:attrNameLst>
                                      </p:cBhvr>
                                      <p:to>
                                        <p:strVal val="visible"/>
                                      </p:to>
                                    </p:set>
                                    <p:anim calcmode="lin" valueType="num">
                                      <p:cBhvr additive="base">
                                        <p:cTn id="37" dur="500" fill="hold"/>
                                        <p:tgtEl>
                                          <p:spTgt spid="20"/>
                                        </p:tgtEl>
                                        <p:attrNameLst>
                                          <p:attrName>ppt_x</p:attrName>
                                        </p:attrNameLst>
                                      </p:cBhvr>
                                      <p:tavLst>
                                        <p:tav tm="0">
                                          <p:val>
                                            <p:strVal val="#ppt_x"/>
                                          </p:val>
                                        </p:tav>
                                        <p:tav tm="100000">
                                          <p:val>
                                            <p:strVal val="#ppt_x"/>
                                          </p:val>
                                        </p:tav>
                                      </p:tavLst>
                                    </p:anim>
                                    <p:anim calcmode="lin" valueType="num">
                                      <p:cBhvr additive="base">
                                        <p:cTn id="38"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23"/>
                                        </p:tgtEl>
                                        <p:attrNameLst>
                                          <p:attrName>style.visibility</p:attrName>
                                        </p:attrNameLst>
                                      </p:cBhvr>
                                      <p:to>
                                        <p:strVal val="visible"/>
                                      </p:to>
                                    </p:set>
                                    <p:anim calcmode="lin" valueType="num">
                                      <p:cBhvr additive="base">
                                        <p:cTn id="43" dur="500" fill="hold"/>
                                        <p:tgtEl>
                                          <p:spTgt spid="23"/>
                                        </p:tgtEl>
                                        <p:attrNameLst>
                                          <p:attrName>ppt_x</p:attrName>
                                        </p:attrNameLst>
                                      </p:cBhvr>
                                      <p:tavLst>
                                        <p:tav tm="0">
                                          <p:val>
                                            <p:strVal val="#ppt_x"/>
                                          </p:val>
                                        </p:tav>
                                        <p:tav tm="100000">
                                          <p:val>
                                            <p:strVal val="#ppt_x"/>
                                          </p:val>
                                        </p:tav>
                                      </p:tavLst>
                                    </p:anim>
                                    <p:anim calcmode="lin" valueType="num">
                                      <p:cBhvr additive="base">
                                        <p:cTn id="44"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animBg="1"/>
      <p:bldP spid="17" grpId="0"/>
      <p:bldP spid="18" grpId="0" animBg="1"/>
      <p:bldP spid="19" grpId="0" animBg="1"/>
      <p:bldP spid="20" grpId="0"/>
      <p:bldP spid="21" grpId="0" animBg="1"/>
      <p:bldP spid="22" grpId="0" animBg="1"/>
      <p:bldP spid="23"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3" name="Picture 13"/>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1623">
            <a:off x="16154691" y="65059"/>
            <a:ext cx="1828210" cy="1482512"/>
          </a:xfrm>
          <a:prstGeom prst="rect">
            <a:avLst/>
          </a:prstGeom>
        </p:spPr>
      </p:pic>
      <p:sp>
        <p:nvSpPr>
          <p:cNvPr id="14" name="Rectangle 13"/>
          <p:cNvSpPr/>
          <p:nvPr/>
        </p:nvSpPr>
        <p:spPr>
          <a:xfrm>
            <a:off x="1524000" y="522619"/>
            <a:ext cx="13563600" cy="1938992"/>
          </a:xfrm>
          <a:prstGeom prst="rect">
            <a:avLst/>
          </a:prstGeom>
        </p:spPr>
        <p:txBody>
          <a:bodyPr wrap="square">
            <a:spAutoFit/>
          </a:bodyPr>
          <a:lstStyle/>
          <a:p>
            <a:pPr algn="just">
              <a:lnSpc>
                <a:spcPct val="150000"/>
              </a:lnSpc>
            </a:pPr>
            <a:r>
              <a:rPr lang="nl-NL" sz="4000" b="1" dirty="0">
                <a:solidFill>
                  <a:schemeClr val="accent3">
                    <a:lumMod val="50000"/>
                  </a:schemeClr>
                </a:solidFill>
                <a:latin typeface="Arial" panose="020B0604020202020204" pitchFamily="34" charset="0"/>
                <a:cs typeface="Arial" panose="020B0604020202020204" pitchFamily="34" charset="0"/>
              </a:rPr>
              <a:t>D</a:t>
            </a:r>
            <a:r>
              <a:rPr lang="nl-NL" sz="4000" b="1" dirty="0" smtClean="0">
                <a:solidFill>
                  <a:schemeClr val="accent3">
                    <a:lumMod val="50000"/>
                  </a:schemeClr>
                </a:solidFill>
                <a:latin typeface="Arial" panose="020B0604020202020204" pitchFamily="34" charset="0"/>
                <a:cs typeface="Arial" panose="020B0604020202020204" pitchFamily="34" charset="0"/>
              </a:rPr>
              <a:t>ấu </a:t>
            </a:r>
            <a:r>
              <a:rPr lang="nl-NL" sz="4000" b="1" dirty="0">
                <a:solidFill>
                  <a:schemeClr val="accent3">
                    <a:lumMod val="50000"/>
                  </a:schemeClr>
                </a:solidFill>
                <a:latin typeface="Arial" panose="020B0604020202020204" pitchFamily="34" charset="0"/>
                <a:cs typeface="Arial" panose="020B0604020202020204" pitchFamily="34" charset="0"/>
              </a:rPr>
              <a:t>hiệu dùng để phân biệt sự biến đổi vật lí và sự biến đổi hóa </a:t>
            </a:r>
            <a:r>
              <a:rPr lang="nl-NL" sz="4000" b="1" dirty="0" smtClean="0">
                <a:solidFill>
                  <a:schemeClr val="accent3">
                    <a:lumMod val="50000"/>
                  </a:schemeClr>
                </a:solidFill>
                <a:latin typeface="Arial" panose="020B0604020202020204" pitchFamily="34" charset="0"/>
                <a:cs typeface="Arial" panose="020B0604020202020204" pitchFamily="34" charset="0"/>
              </a:rPr>
              <a:t>học trong thí nghiệm 3:</a:t>
            </a:r>
            <a:endParaRPr lang="en-US" sz="4000" b="1" dirty="0">
              <a:solidFill>
                <a:schemeClr val="accent3">
                  <a:lumMod val="50000"/>
                </a:schemeClr>
              </a:solidFill>
              <a:latin typeface="Arial" panose="020B0604020202020204" pitchFamily="34" charset="0"/>
              <a:cs typeface="Arial" panose="020B0604020202020204" pitchFamily="34" charset="0"/>
            </a:endParaRPr>
          </a:p>
        </p:txBody>
      </p:sp>
      <p:sp>
        <p:nvSpPr>
          <p:cNvPr id="16" name="Isosceles Triangle 15"/>
          <p:cNvSpPr/>
          <p:nvPr/>
        </p:nvSpPr>
        <p:spPr>
          <a:xfrm rot="5400000">
            <a:off x="723893" y="920615"/>
            <a:ext cx="685800" cy="457200"/>
          </a:xfrm>
          <a:prstGeom prst="triangle">
            <a:avLst/>
          </a:prstGeom>
          <a:solidFill>
            <a:srgbClr val="FF0000"/>
          </a:solid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aphicFrame>
        <p:nvGraphicFramePr>
          <p:cNvPr id="3" name="Diagram 2"/>
          <p:cNvGraphicFramePr/>
          <p:nvPr>
            <p:extLst>
              <p:ext uri="{D42A27DB-BD31-4B8C-83A1-F6EECF244321}">
                <p14:modId xmlns:p14="http://schemas.microsoft.com/office/powerpoint/2010/main" val="2891148510"/>
              </p:ext>
            </p:extLst>
          </p:nvPr>
        </p:nvGraphicFramePr>
        <p:xfrm>
          <a:off x="1981196" y="3057456"/>
          <a:ext cx="14325607" cy="56642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5" name="Picture 3"/>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51696">
            <a:off x="15694331" y="6494877"/>
            <a:ext cx="2748928" cy="3540774"/>
          </a:xfrm>
          <a:prstGeom prst="rect">
            <a:avLst/>
          </a:prstGeom>
        </p:spPr>
      </p:pic>
      <p:pic>
        <p:nvPicPr>
          <p:cNvPr id="25" name="Picture 7"/>
          <p:cNvPicPr>
            <a:picLocks noChangeAspect="1"/>
          </p:cNvPicPr>
          <p:nvPr/>
        </p:nvPicPr>
        <p:blipFill>
          <a:blip r:embed="rId13" cstate="print">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rot="-959577">
            <a:off x="-90939" y="4990117"/>
            <a:ext cx="1858266" cy="1466341"/>
          </a:xfrm>
          <a:prstGeom prst="rect">
            <a:avLst/>
          </a:prstGeom>
        </p:spPr>
      </p:pic>
    </p:spTree>
    <p:extLst>
      <p:ext uri="{BB962C8B-B14F-4D97-AF65-F5344CB8AC3E}">
        <p14:creationId xmlns:p14="http://schemas.microsoft.com/office/powerpoint/2010/main" val="3398362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Effect transition="in" filter="wipe(left)">
                                      <p:cBhvr>
                                        <p:cTn id="7" dur="500"/>
                                        <p:tgtEl>
                                          <p:spTgt spid="14"/>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Graphic spid="3" grpId="0">
        <p:bldAsOne/>
      </p:bldGraphic>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 name="Picture 2"/>
          <p:cNvPicPr>
            <a:picLocks noChangeAspect="1"/>
          </p:cNvPicPr>
          <p:nvPr/>
        </p:nvPicPr>
        <p:blipFill>
          <a:blip r:embed="rId5"/>
          <a:srcRect t="7786" b="7786"/>
          <a:stretch>
            <a:fillRect/>
          </a:stretch>
        </p:blipFill>
        <p:spPr>
          <a:xfrm>
            <a:off x="0" y="0"/>
            <a:ext cx="18288000" cy="10287000"/>
          </a:xfrm>
          <a:prstGeom prst="rect">
            <a:avLst/>
          </a:prstGeom>
        </p:spPr>
      </p:pic>
      <p:pic>
        <p:nvPicPr>
          <p:cNvPr id="62" name="Picture 2"/>
          <p:cNvPicPr>
            <a:picLocks noChangeAspect="1"/>
          </p:cNvPicPr>
          <p:nvPr/>
        </p:nvPicPr>
        <p:blipFill>
          <a:blip r:embed="rId6">
            <a:alphaModFix amt="68000"/>
          </a:blip>
          <a:srcRect l="16666" t="21875" r="16666" b="21875"/>
          <a:stretch>
            <a:fillRect/>
          </a:stretch>
        </p:blipFill>
        <p:spPr>
          <a:xfrm>
            <a:off x="0" y="-1"/>
            <a:ext cx="18288000" cy="10287000"/>
          </a:xfrm>
          <a:prstGeom prst="rect">
            <a:avLst/>
          </a:prstGeom>
        </p:spPr>
      </p:pic>
      <p:pic>
        <p:nvPicPr>
          <p:cNvPr id="5" name="Picture 2">
            <a:extLst>
              <a:ext uri="{FF2B5EF4-FFF2-40B4-BE49-F238E27FC236}">
                <a16:creationId xmlns:a16="http://schemas.microsoft.com/office/drawing/2014/main" id="{16893AB8-406D-FC72-4644-0155557EA209}"/>
              </a:ext>
            </a:extLst>
          </p:cNvPr>
          <p:cNvPicPr>
            <a:picLocks noChangeAspect="1"/>
          </p:cNvPicPr>
          <p:nvPr/>
        </p:nvPicPr>
        <p:blipFill>
          <a:blip r:embed="rId7" cstate="print">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8920717" y="717762"/>
            <a:ext cx="7151594" cy="9569238"/>
          </a:xfrm>
          <a:prstGeom prst="rect">
            <a:avLst/>
          </a:prstGeom>
        </p:spPr>
      </p:pic>
      <p:sp>
        <p:nvSpPr>
          <p:cNvPr id="23" name="Isosceles Triangle 2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6" name="Rounded Rectangle 25">
            <a:hlinkClick r:id="rId9" action="ppaction://hlinksldjump"/>
          </p:cNvPr>
          <p:cNvSpPr/>
          <p:nvPr/>
        </p:nvSpPr>
        <p:spPr>
          <a:xfrm>
            <a:off x="1286708"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1</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7" name="Rounded Rectangle 26">
            <a:hlinkClick r:id="rId10" action="ppaction://hlinksldjump"/>
          </p:cNvPr>
          <p:cNvSpPr/>
          <p:nvPr/>
        </p:nvSpPr>
        <p:spPr>
          <a:xfrm>
            <a:off x="3533583"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2</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28" name="Rounded Rectangle 27">
            <a:hlinkClick r:id="rId11" action="ppaction://hlinksldjump"/>
          </p:cNvPr>
          <p:cNvSpPr/>
          <p:nvPr/>
        </p:nvSpPr>
        <p:spPr>
          <a:xfrm>
            <a:off x="5780457" y="416715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3</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5" name="Rounded Rectangle 34">
            <a:hlinkClick r:id="rId12" action="ppaction://hlinksldjump"/>
          </p:cNvPr>
          <p:cNvSpPr/>
          <p:nvPr/>
        </p:nvSpPr>
        <p:spPr>
          <a:xfrm>
            <a:off x="1287845" y="648626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4</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6" name="Rounded Rectangle 35">
            <a:hlinkClick r:id="rId13" action="ppaction://hlinksldjump"/>
          </p:cNvPr>
          <p:cNvSpPr/>
          <p:nvPr/>
        </p:nvSpPr>
        <p:spPr>
          <a:xfrm>
            <a:off x="3534720" y="648626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5</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37" name="Rounded Rectangle 36">
            <a:hlinkClick r:id="rId14" action="ppaction://hlinksldjump"/>
          </p:cNvPr>
          <p:cNvSpPr/>
          <p:nvPr/>
        </p:nvSpPr>
        <p:spPr>
          <a:xfrm>
            <a:off x="5781594" y="6486266"/>
            <a:ext cx="2006532" cy="2006532"/>
          </a:xfrm>
          <a:prstGeom prst="roundRect">
            <a:avLst/>
          </a:prstGeom>
          <a:solidFill>
            <a:schemeClr val="accent4">
              <a:lumMod val="60000"/>
              <a:lumOff val="40000"/>
            </a:schemeClr>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GB" sz="6600" b="1" dirty="0">
                <a:solidFill>
                  <a:prstClr val="black"/>
                </a:solidFill>
                <a:latin typeface="Arial" panose="020B0604020202020204" pitchFamily="34" charset="0"/>
                <a:ea typeface="Tahoma" panose="020B0604030504040204" pitchFamily="34" charset="0"/>
                <a:cs typeface="Arial" panose="020B0604020202020204" pitchFamily="34" charset="0"/>
              </a:rPr>
              <a:t>6</a:t>
            </a:r>
            <a:endParaRPr lang="vi-VN" sz="6600" b="1" dirty="0">
              <a:solidFill>
                <a:prstClr val="black"/>
              </a:solidFill>
              <a:latin typeface="Arial" panose="020B0604020202020204" pitchFamily="34" charset="0"/>
              <a:ea typeface="Tahoma" panose="020B0604030504040204" pitchFamily="34" charset="0"/>
              <a:cs typeface="Arial" panose="020B0604020202020204" pitchFamily="34" charset="0"/>
            </a:endParaRPr>
          </a:p>
        </p:txBody>
      </p:sp>
      <p:sp>
        <p:nvSpPr>
          <p:cNvPr id="41" name="Rectangle 40"/>
          <p:cNvSpPr/>
          <p:nvPr/>
        </p:nvSpPr>
        <p:spPr>
          <a:xfrm>
            <a:off x="607647" y="1029357"/>
            <a:ext cx="7674858" cy="2908489"/>
          </a:xfrm>
          <a:prstGeom prst="rect">
            <a:avLst/>
          </a:prstGeom>
          <a:noFill/>
        </p:spPr>
        <p:txBody>
          <a:bodyPr wrap="none" lIns="137160" tIns="68580" rIns="137160" bIns="68580">
            <a:spAutoFit/>
          </a:bodyPr>
          <a:lstStyle/>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VÒNG QUAY </a:t>
            </a:r>
          </a:p>
          <a:p>
            <a:pPr algn="ctr">
              <a:defRPr/>
            </a:pPr>
            <a:r>
              <a:rPr lang="en-US" sz="9000" b="1" dirty="0">
                <a:ln w="6600">
                  <a:solidFill>
                    <a:srgbClr val="ED7D31"/>
                  </a:solidFill>
                  <a:prstDash val="solid"/>
                </a:ln>
                <a:solidFill>
                  <a:srgbClr val="FFFFFF"/>
                </a:solidFill>
                <a:effectLst>
                  <a:outerShdw dist="38100" dir="2700000" algn="tl" rotWithShape="0">
                    <a:srgbClr val="ED7D31"/>
                  </a:outerShdw>
                </a:effectLst>
                <a:latin typeface="Tahoma" panose="020B0604030504040204" pitchFamily="34" charset="0"/>
                <a:ea typeface="Tahoma" panose="020B0604030504040204" pitchFamily="34" charset="0"/>
                <a:cs typeface="Tahoma" panose="020B0604030504040204" pitchFamily="34" charset="0"/>
              </a:rPr>
              <a:t>MAY MẮN</a:t>
            </a:r>
          </a:p>
        </p:txBody>
      </p:sp>
      <p:pic>
        <p:nvPicPr>
          <p:cNvPr id="44" name="Picture 43"/>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1087211" y="2154989"/>
            <a:ext cx="742950" cy="657225"/>
          </a:xfrm>
          <a:prstGeom prst="rect">
            <a:avLst/>
          </a:prstGeom>
        </p:spPr>
      </p:pic>
      <p:pic>
        <p:nvPicPr>
          <p:cNvPr id="45" name="Picture 44"/>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4244609" y="2697900"/>
            <a:ext cx="742950" cy="657225"/>
          </a:xfrm>
          <a:prstGeom prst="rect">
            <a:avLst/>
          </a:prstGeom>
        </p:spPr>
      </p:pic>
      <p:pic>
        <p:nvPicPr>
          <p:cNvPr id="46" name="Picture 45"/>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7378725" y="1907109"/>
            <a:ext cx="742950" cy="657225"/>
          </a:xfrm>
          <a:prstGeom prst="rect">
            <a:avLst/>
          </a:prstGeom>
        </p:spPr>
      </p:pic>
      <p:pic>
        <p:nvPicPr>
          <p:cNvPr id="47" name="Picture 46"/>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16667746" y="717763"/>
            <a:ext cx="1071563" cy="1785938"/>
          </a:xfrm>
          <a:prstGeom prst="rect">
            <a:avLst/>
          </a:prstGeom>
        </p:spPr>
      </p:pic>
      <p:pic>
        <p:nvPicPr>
          <p:cNvPr id="3" name="vongquay">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7"/>
          <a:stretch>
            <a:fillRect/>
          </a:stretch>
        </p:blipFill>
        <p:spPr>
          <a:xfrm>
            <a:off x="14571228" y="-1040600"/>
            <a:ext cx="914400" cy="914400"/>
          </a:xfrm>
          <a:prstGeom prst="rect">
            <a:avLst/>
          </a:prstGeom>
        </p:spPr>
      </p:pic>
      <p:sp>
        <p:nvSpPr>
          <p:cNvPr id="31" name="Isosceles Triangle 3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2" name="Isosceles Triangle 3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3" name="Isosceles Triangle 3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34" name="Isosceles Triangle 3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Isosceles Triangle 4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3" name="Isosceles Triangle 4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8" name="Isosceles Triangle 4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9" name="Isosceles Triangle 4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0" name="Isosceles Triangle 4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1" name="Isosceles Triangle 5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2" name="Isosceles Triangle 51"/>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3" name="Isosceles Triangle 52"/>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4" name="Isosceles Triangle 53"/>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5" name="Isosceles Triangle 54"/>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6" name="Isosceles Triangle 55"/>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7" name="Isosceles Triangle 56"/>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8" name="Isosceles Triangle 57"/>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59" name="Isosceles Triangle 58"/>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60" name="Isosceles Triangle 59"/>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8" name="Picture 7" descr="A picture containing text, orange&#10;&#10;Description automatically generated">
            <a:extLst>
              <a:ext uri="{FF2B5EF4-FFF2-40B4-BE49-F238E27FC236}">
                <a16:creationId xmlns:a16="http://schemas.microsoft.com/office/drawing/2014/main" id="{47FA7786-CB7A-C359-A5D8-E18B1B649DF0}"/>
              </a:ext>
            </a:extLst>
          </p:cNvPr>
          <p:cNvPicPr>
            <a:picLocks noChangeAspect="1"/>
          </p:cNvPicPr>
          <p:nvPr/>
        </p:nvPicPr>
        <p:blipFill>
          <a:blip r:embed="rId18" cstate="print">
            <a:extLst>
              <a:ext uri="{28A0092B-C50C-407E-A947-70E740481C1C}">
                <a14:useLocalDpi xmlns:a14="http://schemas.microsoft.com/office/drawing/2010/main" val="0"/>
              </a:ext>
            </a:extLst>
          </a:blip>
          <a:stretch>
            <a:fillRect/>
          </a:stretch>
        </p:blipFill>
        <p:spPr>
          <a:xfrm>
            <a:off x="8484705" y="474215"/>
            <a:ext cx="8023614" cy="8023614"/>
          </a:xfrm>
          <a:prstGeom prst="rect">
            <a:avLst/>
          </a:prstGeom>
        </p:spPr>
      </p:pic>
      <p:sp>
        <p:nvSpPr>
          <p:cNvPr id="61" name="Isosceles Triangle 60"/>
          <p:cNvSpPr/>
          <p:nvPr/>
        </p:nvSpPr>
        <p:spPr>
          <a:xfrm rot="16200000">
            <a:off x="16260806" y="3495970"/>
            <a:ext cx="908574" cy="1980107"/>
          </a:xfrm>
          <a:prstGeom prst="triangle">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24" name="Heart 23">
            <a:hlinkClick r:id="" action="ppaction://noaction"/>
          </p:cNvPr>
          <p:cNvSpPr/>
          <p:nvPr/>
        </p:nvSpPr>
        <p:spPr>
          <a:xfrm rot="5400000">
            <a:off x="17027432" y="3879674"/>
            <a:ext cx="1175658" cy="1175655"/>
          </a:xfrm>
          <a:prstGeom prst="heart">
            <a:avLst/>
          </a:prstGeom>
          <a:solidFill>
            <a:srgbClr val="FFCC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pic>
        <p:nvPicPr>
          <p:cNvPr id="6" name="Picture 15">
            <a:hlinkClick r:id="rId19" action="ppaction://hlinksldjump"/>
            <a:extLst>
              <a:ext uri="{FF2B5EF4-FFF2-40B4-BE49-F238E27FC236}">
                <a16:creationId xmlns:a16="http://schemas.microsoft.com/office/drawing/2014/main" id="{24628667-4FA5-665A-4919-28238333744F}"/>
              </a:ext>
            </a:extLst>
          </p:cNvPr>
          <p:cNvPicPr>
            <a:picLocks noChangeAspect="1"/>
          </p:cNvPicPr>
          <p:nvPr/>
        </p:nvPicPr>
        <p:blipFill>
          <a:blip r:embed="rId20" cstate="print">
            <a:extLst>
              <a:ext uri="{28A0092B-C50C-407E-A947-70E740481C1C}">
                <a14:useLocalDpi xmlns:a14="http://schemas.microsoft.com/office/drawing/2010/main" val="0"/>
              </a:ext>
              <a:ext uri="{96DAC541-7B7A-43D3-8B79-37D633B846F1}">
                <asvg:svgBlip xmlns="" xmlns:asvg="http://schemas.microsoft.com/office/drawing/2016/SVG/main" r:embed="rId21"/>
              </a:ext>
            </a:extLst>
          </a:blip>
          <a:srcRect/>
          <a:stretch>
            <a:fillRect/>
          </a:stretch>
        </p:blipFill>
        <p:spPr>
          <a:xfrm>
            <a:off x="-32087" y="9262595"/>
            <a:ext cx="1487340" cy="1024406"/>
          </a:xfrm>
          <a:prstGeom prst="rect">
            <a:avLst/>
          </a:prstGeom>
        </p:spPr>
      </p:pic>
      <p:pic>
        <p:nvPicPr>
          <p:cNvPr id="14" name="Picture 13" descr="Icon&#10;&#10;Description automatically generated">
            <a:extLst>
              <a:ext uri="{FF2B5EF4-FFF2-40B4-BE49-F238E27FC236}">
                <a16:creationId xmlns:a16="http://schemas.microsoft.com/office/drawing/2014/main" id="{DF637F44-B7A1-54EC-E418-5F45D5F1DCBC}"/>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15933301" y="8027591"/>
            <a:ext cx="2022059" cy="2022059"/>
          </a:xfrm>
          <a:prstGeom prst="rect">
            <a:avLst/>
          </a:prstGeom>
        </p:spPr>
      </p:pic>
    </p:spTree>
    <p:extLst>
      <p:ext uri="{BB962C8B-B14F-4D97-AF65-F5344CB8AC3E}">
        <p14:creationId xmlns:p14="http://schemas.microsoft.com/office/powerpoint/2010/main" val="264581771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1.25E-6 4.81481E-6 L 1.25E-6 -0.02408 " pathEditMode="relative" rAng="0" ptsTypes="AA">
                                      <p:cBhvr>
                                        <p:cTn id="6" dur="250" accel="50000" decel="50000" autoRev="1" fill="hold">
                                          <p:stCondLst>
                                            <p:cond delay="0"/>
                                          </p:stCondLst>
                                        </p:cTn>
                                        <p:tgtEl>
                                          <p:spTgt spid="41"/>
                                        </p:tgtEl>
                                        <p:attrNameLst>
                                          <p:attrName>ppt_x</p:attrName>
                                          <p:attrName>ppt_y</p:attrName>
                                        </p:attrNameLst>
                                      </p:cBhvr>
                                      <p:rCtr x="0" y="-1204"/>
                                    </p:animMotion>
                                    <p:animRot by="1500000">
                                      <p:cBhvr>
                                        <p:cTn id="7" dur="125" fill="hold">
                                          <p:stCondLst>
                                            <p:cond delay="0"/>
                                          </p:stCondLst>
                                        </p:cTn>
                                        <p:tgtEl>
                                          <p:spTgt spid="41"/>
                                        </p:tgtEl>
                                        <p:attrNameLst>
                                          <p:attrName>r</p:attrName>
                                        </p:attrNameLst>
                                      </p:cBhvr>
                                    </p:animRot>
                                    <p:animRot by="-1500000">
                                      <p:cBhvr>
                                        <p:cTn id="8" dur="125" fill="hold">
                                          <p:stCondLst>
                                            <p:cond delay="125"/>
                                          </p:stCondLst>
                                        </p:cTn>
                                        <p:tgtEl>
                                          <p:spTgt spid="41"/>
                                        </p:tgtEl>
                                        <p:attrNameLst>
                                          <p:attrName>r</p:attrName>
                                        </p:attrNameLst>
                                      </p:cBhvr>
                                    </p:animRot>
                                    <p:animRot by="-1500000">
                                      <p:cBhvr>
                                        <p:cTn id="9" dur="125" fill="hold">
                                          <p:stCondLst>
                                            <p:cond delay="250"/>
                                          </p:stCondLst>
                                        </p:cTn>
                                        <p:tgtEl>
                                          <p:spTgt spid="41"/>
                                        </p:tgtEl>
                                        <p:attrNameLst>
                                          <p:attrName>r</p:attrName>
                                        </p:attrNameLst>
                                      </p:cBhvr>
                                    </p:animRot>
                                    <p:animRot by="1500000">
                                      <p:cBhvr>
                                        <p:cTn id="10" dur="125" fill="hold">
                                          <p:stCondLst>
                                            <p:cond delay="375"/>
                                          </p:stCondLst>
                                        </p:cTn>
                                        <p:tgtEl>
                                          <p:spTgt spid="41"/>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0" presetClass="exit" presetSubtype="0" fill="hold" grpId="0" nodeType="clickEffect">
                                  <p:stCondLst>
                                    <p:cond delay="0"/>
                                  </p:stCondLst>
                                  <p:childTnLst>
                                    <p:animEffect transition="out" filter="fade">
                                      <p:cBhvr>
                                        <p:cTn id="14" dur="500"/>
                                        <p:tgtEl>
                                          <p:spTgt spid="31"/>
                                        </p:tgtEl>
                                      </p:cBhvr>
                                    </p:animEffect>
                                    <p:set>
                                      <p:cBhvr>
                                        <p:cTn id="15" dur="1" fill="hold">
                                          <p:stCondLst>
                                            <p:cond delay="499"/>
                                          </p:stCondLst>
                                        </p:cTn>
                                        <p:tgtEl>
                                          <p:spTgt spid="31"/>
                                        </p:tgtEl>
                                        <p:attrNameLst>
                                          <p:attrName>style.visibility</p:attrName>
                                        </p:attrNameLst>
                                      </p:cBhvr>
                                      <p:to>
                                        <p:strVal val="hidden"/>
                                      </p:to>
                                    </p:set>
                                  </p:childTnLst>
                                </p:cTn>
                              </p:par>
                              <p:par>
                                <p:cTn id="16" presetID="3" presetClass="mediacall" presetSubtype="0" fill="hold" nodeType="withEffect">
                                  <p:stCondLst>
                                    <p:cond delay="0"/>
                                  </p:stCondLst>
                                  <p:childTnLst>
                                    <p:cmd type="call" cmd="stop">
                                      <p:cBhvr>
                                        <p:cTn id="17" dur="1" fill="hold"/>
                                        <p:tgtEl>
                                          <p:spTgt spid="3"/>
                                        </p:tgtEl>
                                      </p:cBhvr>
                                    </p:cmd>
                                  </p:childTnLst>
                                </p:cTn>
                              </p:par>
                            </p:childTnLst>
                          </p:cTn>
                        </p:par>
                      </p:childTnLst>
                    </p:cTn>
                  </p:par>
                  <p:par>
                    <p:cTn id="18" fill="hold">
                      <p:stCondLst>
                        <p:cond delay="indefinite"/>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3" presetClass="mediacall" presetSubtype="0" fill="hold" nodeType="withEffect">
                                  <p:stCondLst>
                                    <p:cond delay="0"/>
                                  </p:stCondLst>
                                  <p:childTnLst>
                                    <p:cmd type="call" cmd="stop">
                                      <p:cBhvr>
                                        <p:cTn id="24" dur="1" fill="hold"/>
                                        <p:tgtEl>
                                          <p:spTgt spid="3"/>
                                        </p:tgtEl>
                                      </p:cBhvr>
                                    </p:cmd>
                                  </p:childTnLst>
                                </p:cTn>
                              </p:par>
                            </p:childTnLst>
                          </p:cTn>
                        </p:par>
                      </p:childTnLst>
                    </p:cTn>
                  </p:par>
                  <p:par>
                    <p:cTn id="25" fill="hold">
                      <p:stCondLst>
                        <p:cond delay="indefinite"/>
                      </p:stCondLst>
                      <p:childTnLst>
                        <p:par>
                          <p:cTn id="26" fill="hold">
                            <p:stCondLst>
                              <p:cond delay="0"/>
                            </p:stCondLst>
                            <p:childTnLst>
                              <p:par>
                                <p:cTn id="27" presetID="10" presetClass="exit" presetSubtype="0" fill="hold" grpId="0" nodeType="clickEffect">
                                  <p:stCondLst>
                                    <p:cond delay="0"/>
                                  </p:stCondLst>
                                  <p:childTnLst>
                                    <p:animEffect transition="out" filter="fade">
                                      <p:cBhvr>
                                        <p:cTn id="28" dur="500"/>
                                        <p:tgtEl>
                                          <p:spTgt spid="33"/>
                                        </p:tgtEl>
                                      </p:cBhvr>
                                    </p:animEffect>
                                    <p:set>
                                      <p:cBhvr>
                                        <p:cTn id="29" dur="1" fill="hold">
                                          <p:stCondLst>
                                            <p:cond delay="499"/>
                                          </p:stCondLst>
                                        </p:cTn>
                                        <p:tgtEl>
                                          <p:spTgt spid="33"/>
                                        </p:tgtEl>
                                        <p:attrNameLst>
                                          <p:attrName>style.visibility</p:attrName>
                                        </p:attrNameLst>
                                      </p:cBhvr>
                                      <p:to>
                                        <p:strVal val="hidden"/>
                                      </p:to>
                                    </p:set>
                                  </p:childTnLst>
                                </p:cTn>
                              </p:par>
                              <p:par>
                                <p:cTn id="30" presetID="3" presetClass="mediacall" presetSubtype="0" fill="hold" nodeType="withEffect">
                                  <p:stCondLst>
                                    <p:cond delay="0"/>
                                  </p:stCondLst>
                                  <p:childTnLst>
                                    <p:cmd type="call" cmd="stop">
                                      <p:cBhvr>
                                        <p:cTn id="31" dur="1" fill="hold"/>
                                        <p:tgtEl>
                                          <p:spTgt spid="3"/>
                                        </p:tgtEl>
                                      </p:cBhvr>
                                    </p:cmd>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0" nodeType="clickEffect">
                                  <p:stCondLst>
                                    <p:cond delay="0"/>
                                  </p:stCondLst>
                                  <p:childTnLst>
                                    <p:animEffect transition="out" filter="fade">
                                      <p:cBhvr>
                                        <p:cTn id="35" dur="500"/>
                                        <p:tgtEl>
                                          <p:spTgt spid="34"/>
                                        </p:tgtEl>
                                      </p:cBhvr>
                                    </p:animEffect>
                                    <p:set>
                                      <p:cBhvr>
                                        <p:cTn id="36" dur="1" fill="hold">
                                          <p:stCondLst>
                                            <p:cond delay="499"/>
                                          </p:stCondLst>
                                        </p:cTn>
                                        <p:tgtEl>
                                          <p:spTgt spid="34"/>
                                        </p:tgtEl>
                                        <p:attrNameLst>
                                          <p:attrName>style.visibility</p:attrName>
                                        </p:attrNameLst>
                                      </p:cBhvr>
                                      <p:to>
                                        <p:strVal val="hidden"/>
                                      </p:to>
                                    </p:set>
                                  </p:childTnLst>
                                </p:cTn>
                              </p:par>
                              <p:par>
                                <p:cTn id="37" presetID="3" presetClass="mediacall" presetSubtype="0" fill="hold" nodeType="withEffect">
                                  <p:stCondLst>
                                    <p:cond delay="0"/>
                                  </p:stCondLst>
                                  <p:childTnLst>
                                    <p:cmd type="call" cmd="stop">
                                      <p:cBhvr>
                                        <p:cTn id="38" dur="1" fill="hold"/>
                                        <p:tgtEl>
                                          <p:spTgt spid="3"/>
                                        </p:tgtEl>
                                      </p:cBhvr>
                                    </p:cmd>
                                  </p:childTnLst>
                                </p:cTn>
                              </p:par>
                            </p:childTnLst>
                          </p:cTn>
                        </p:par>
                      </p:childTnLst>
                    </p:cTn>
                  </p:par>
                  <p:par>
                    <p:cTn id="39" fill="hold">
                      <p:stCondLst>
                        <p:cond delay="indefinite"/>
                      </p:stCondLst>
                      <p:childTnLst>
                        <p:par>
                          <p:cTn id="40" fill="hold">
                            <p:stCondLst>
                              <p:cond delay="0"/>
                            </p:stCondLst>
                            <p:childTnLst>
                              <p:par>
                                <p:cTn id="41" presetID="10" presetClass="exit" presetSubtype="0" fill="hold" grpId="0" nodeType="clickEffect">
                                  <p:stCondLst>
                                    <p:cond delay="0"/>
                                  </p:stCondLst>
                                  <p:childTnLst>
                                    <p:animEffect transition="out" filter="fade">
                                      <p:cBhvr>
                                        <p:cTn id="42" dur="500"/>
                                        <p:tgtEl>
                                          <p:spTgt spid="42"/>
                                        </p:tgtEl>
                                      </p:cBhvr>
                                    </p:animEffect>
                                    <p:set>
                                      <p:cBhvr>
                                        <p:cTn id="43" dur="1" fill="hold">
                                          <p:stCondLst>
                                            <p:cond delay="499"/>
                                          </p:stCondLst>
                                        </p:cTn>
                                        <p:tgtEl>
                                          <p:spTgt spid="42"/>
                                        </p:tgtEl>
                                        <p:attrNameLst>
                                          <p:attrName>style.visibility</p:attrName>
                                        </p:attrNameLst>
                                      </p:cBhvr>
                                      <p:to>
                                        <p:strVal val="hidden"/>
                                      </p:to>
                                    </p:set>
                                  </p:childTnLst>
                                </p:cTn>
                              </p:par>
                              <p:par>
                                <p:cTn id="44" presetID="3" presetClass="mediacall" presetSubtype="0" fill="hold" nodeType="withEffect">
                                  <p:stCondLst>
                                    <p:cond delay="0"/>
                                  </p:stCondLst>
                                  <p:childTnLst>
                                    <p:cmd type="call" cmd="stop">
                                      <p:cBhvr>
                                        <p:cTn id="45" dur="1" fill="hold"/>
                                        <p:tgtEl>
                                          <p:spTgt spid="3"/>
                                        </p:tgtEl>
                                      </p:cBhvr>
                                    </p:cmd>
                                  </p:childTnLst>
                                </p:cTn>
                              </p:par>
                            </p:childTnLst>
                          </p:cTn>
                        </p:par>
                      </p:childTnLst>
                    </p:cTn>
                  </p:par>
                  <p:par>
                    <p:cTn id="46" fill="hold">
                      <p:stCondLst>
                        <p:cond delay="indefinite"/>
                      </p:stCondLst>
                      <p:childTnLst>
                        <p:par>
                          <p:cTn id="47" fill="hold">
                            <p:stCondLst>
                              <p:cond delay="0"/>
                            </p:stCondLst>
                            <p:childTnLst>
                              <p:par>
                                <p:cTn id="48" presetID="10" presetClass="exit" presetSubtype="0" fill="hold" grpId="0" nodeType="clickEffect">
                                  <p:stCondLst>
                                    <p:cond delay="0"/>
                                  </p:stCondLst>
                                  <p:childTnLst>
                                    <p:animEffect transition="out" filter="fade">
                                      <p:cBhvr>
                                        <p:cTn id="49" dur="500"/>
                                        <p:tgtEl>
                                          <p:spTgt spid="43"/>
                                        </p:tgtEl>
                                      </p:cBhvr>
                                    </p:animEffect>
                                    <p:set>
                                      <p:cBhvr>
                                        <p:cTn id="50" dur="1" fill="hold">
                                          <p:stCondLst>
                                            <p:cond delay="499"/>
                                          </p:stCondLst>
                                        </p:cTn>
                                        <p:tgtEl>
                                          <p:spTgt spid="43"/>
                                        </p:tgtEl>
                                        <p:attrNameLst>
                                          <p:attrName>style.visibility</p:attrName>
                                        </p:attrNameLst>
                                      </p:cBhvr>
                                      <p:to>
                                        <p:strVal val="hidden"/>
                                      </p:to>
                                    </p:set>
                                  </p:childTnLst>
                                </p:cTn>
                              </p:par>
                              <p:par>
                                <p:cTn id="51" presetID="3" presetClass="mediacall" presetSubtype="0" fill="hold" nodeType="withEffect">
                                  <p:stCondLst>
                                    <p:cond delay="0"/>
                                  </p:stCondLst>
                                  <p:childTnLst>
                                    <p:cmd type="call" cmd="stop">
                                      <p:cBhvr>
                                        <p:cTn id="52" dur="1" fill="hold"/>
                                        <p:tgtEl>
                                          <p:spTgt spid="3"/>
                                        </p:tgtEl>
                                      </p:cBhvr>
                                    </p:cmd>
                                  </p:childTnLst>
                                </p:cTn>
                              </p:par>
                            </p:childTnLst>
                          </p:cTn>
                        </p:par>
                      </p:childTnLst>
                    </p:cTn>
                  </p:par>
                  <p:par>
                    <p:cTn id="53" fill="hold">
                      <p:stCondLst>
                        <p:cond delay="indefinite"/>
                      </p:stCondLst>
                      <p:childTnLst>
                        <p:par>
                          <p:cTn id="54" fill="hold">
                            <p:stCondLst>
                              <p:cond delay="0"/>
                            </p:stCondLst>
                            <p:childTnLst>
                              <p:par>
                                <p:cTn id="55" presetID="10" presetClass="exit" presetSubtype="0" fill="hold" grpId="0" nodeType="clickEffect">
                                  <p:stCondLst>
                                    <p:cond delay="0"/>
                                  </p:stCondLst>
                                  <p:childTnLst>
                                    <p:animEffect transition="out" filter="fade">
                                      <p:cBhvr>
                                        <p:cTn id="56" dur="500"/>
                                        <p:tgtEl>
                                          <p:spTgt spid="48"/>
                                        </p:tgtEl>
                                      </p:cBhvr>
                                    </p:animEffect>
                                    <p:set>
                                      <p:cBhvr>
                                        <p:cTn id="57" dur="1" fill="hold">
                                          <p:stCondLst>
                                            <p:cond delay="499"/>
                                          </p:stCondLst>
                                        </p:cTn>
                                        <p:tgtEl>
                                          <p:spTgt spid="48"/>
                                        </p:tgtEl>
                                        <p:attrNameLst>
                                          <p:attrName>style.visibility</p:attrName>
                                        </p:attrNameLst>
                                      </p:cBhvr>
                                      <p:to>
                                        <p:strVal val="hidden"/>
                                      </p:to>
                                    </p:set>
                                  </p:childTnLst>
                                </p:cTn>
                              </p:par>
                              <p:par>
                                <p:cTn id="58" presetID="3" presetClass="mediacall" presetSubtype="0" fill="hold" nodeType="withEffect">
                                  <p:stCondLst>
                                    <p:cond delay="0"/>
                                  </p:stCondLst>
                                  <p:childTnLst>
                                    <p:cmd type="call" cmd="stop">
                                      <p:cBhvr>
                                        <p:cTn id="59" dur="1" fill="hold"/>
                                        <p:tgtEl>
                                          <p:spTgt spid="3"/>
                                        </p:tgtEl>
                                      </p:cBhvr>
                                    </p:cmd>
                                  </p:childTnLst>
                                </p:cTn>
                              </p:par>
                            </p:childTnLst>
                          </p:cTn>
                        </p:par>
                      </p:childTnLst>
                    </p:cTn>
                  </p:par>
                  <p:par>
                    <p:cTn id="60" fill="hold">
                      <p:stCondLst>
                        <p:cond delay="indefinite"/>
                      </p:stCondLst>
                      <p:childTnLst>
                        <p:par>
                          <p:cTn id="61" fill="hold">
                            <p:stCondLst>
                              <p:cond delay="0"/>
                            </p:stCondLst>
                            <p:childTnLst>
                              <p:par>
                                <p:cTn id="62" presetID="10" presetClass="exit" presetSubtype="0" fill="hold" grpId="0" nodeType="clickEffect">
                                  <p:stCondLst>
                                    <p:cond delay="0"/>
                                  </p:stCondLst>
                                  <p:childTnLst>
                                    <p:animEffect transition="out" filter="fade">
                                      <p:cBhvr>
                                        <p:cTn id="63" dur="500"/>
                                        <p:tgtEl>
                                          <p:spTgt spid="49"/>
                                        </p:tgtEl>
                                      </p:cBhvr>
                                    </p:animEffect>
                                    <p:set>
                                      <p:cBhvr>
                                        <p:cTn id="64" dur="1" fill="hold">
                                          <p:stCondLst>
                                            <p:cond delay="499"/>
                                          </p:stCondLst>
                                        </p:cTn>
                                        <p:tgtEl>
                                          <p:spTgt spid="49"/>
                                        </p:tgtEl>
                                        <p:attrNameLst>
                                          <p:attrName>style.visibility</p:attrName>
                                        </p:attrNameLst>
                                      </p:cBhvr>
                                      <p:to>
                                        <p:strVal val="hidden"/>
                                      </p:to>
                                    </p:set>
                                  </p:childTnLst>
                                </p:cTn>
                              </p:par>
                              <p:par>
                                <p:cTn id="65" presetID="3" presetClass="mediacall" presetSubtype="0" fill="hold" nodeType="withEffect">
                                  <p:stCondLst>
                                    <p:cond delay="0"/>
                                  </p:stCondLst>
                                  <p:childTnLst>
                                    <p:cmd type="call" cmd="stop">
                                      <p:cBhvr>
                                        <p:cTn id="66" dur="1" fill="hold"/>
                                        <p:tgtEl>
                                          <p:spTgt spid="3"/>
                                        </p:tgtEl>
                                      </p:cBhvr>
                                    </p:cmd>
                                  </p:childTnLst>
                                </p:cTn>
                              </p:par>
                            </p:childTnLst>
                          </p:cTn>
                        </p:par>
                      </p:childTnLst>
                    </p:cTn>
                  </p:par>
                  <p:par>
                    <p:cTn id="67" fill="hold">
                      <p:stCondLst>
                        <p:cond delay="indefinite"/>
                      </p:stCondLst>
                      <p:childTnLst>
                        <p:par>
                          <p:cTn id="68" fill="hold">
                            <p:stCondLst>
                              <p:cond delay="0"/>
                            </p:stCondLst>
                            <p:childTnLst>
                              <p:par>
                                <p:cTn id="69" presetID="10" presetClass="exit" presetSubtype="0" fill="hold" grpId="0" nodeType="clickEffect">
                                  <p:stCondLst>
                                    <p:cond delay="0"/>
                                  </p:stCondLst>
                                  <p:childTnLst>
                                    <p:animEffect transition="out" filter="fade">
                                      <p:cBhvr>
                                        <p:cTn id="70" dur="500"/>
                                        <p:tgtEl>
                                          <p:spTgt spid="50"/>
                                        </p:tgtEl>
                                      </p:cBhvr>
                                    </p:animEffect>
                                    <p:set>
                                      <p:cBhvr>
                                        <p:cTn id="71" dur="1" fill="hold">
                                          <p:stCondLst>
                                            <p:cond delay="499"/>
                                          </p:stCondLst>
                                        </p:cTn>
                                        <p:tgtEl>
                                          <p:spTgt spid="50"/>
                                        </p:tgtEl>
                                        <p:attrNameLst>
                                          <p:attrName>style.visibility</p:attrName>
                                        </p:attrNameLst>
                                      </p:cBhvr>
                                      <p:to>
                                        <p:strVal val="hidden"/>
                                      </p:to>
                                    </p:set>
                                  </p:childTnLst>
                                </p:cTn>
                              </p:par>
                              <p:par>
                                <p:cTn id="72" presetID="3" presetClass="mediacall" presetSubtype="0" fill="hold" nodeType="withEffect">
                                  <p:stCondLst>
                                    <p:cond delay="0"/>
                                  </p:stCondLst>
                                  <p:childTnLst>
                                    <p:cmd type="call" cmd="stop">
                                      <p:cBhvr>
                                        <p:cTn id="73" dur="1" fill="hold"/>
                                        <p:tgtEl>
                                          <p:spTgt spid="3"/>
                                        </p:tgtEl>
                                      </p:cBhvr>
                                    </p:cmd>
                                  </p:childTnLst>
                                </p:cTn>
                              </p:par>
                            </p:childTnLst>
                          </p:cTn>
                        </p:par>
                      </p:childTnLst>
                    </p:cTn>
                  </p:par>
                  <p:par>
                    <p:cTn id="74" fill="hold">
                      <p:stCondLst>
                        <p:cond delay="indefinite"/>
                      </p:stCondLst>
                      <p:childTnLst>
                        <p:par>
                          <p:cTn id="75" fill="hold">
                            <p:stCondLst>
                              <p:cond delay="0"/>
                            </p:stCondLst>
                            <p:childTnLst>
                              <p:par>
                                <p:cTn id="76" presetID="10" presetClass="exit" presetSubtype="0" fill="hold" grpId="0" nodeType="clickEffect">
                                  <p:stCondLst>
                                    <p:cond delay="0"/>
                                  </p:stCondLst>
                                  <p:childTnLst>
                                    <p:animEffect transition="out" filter="fade">
                                      <p:cBhvr>
                                        <p:cTn id="77" dur="500"/>
                                        <p:tgtEl>
                                          <p:spTgt spid="51"/>
                                        </p:tgtEl>
                                      </p:cBhvr>
                                    </p:animEffect>
                                    <p:set>
                                      <p:cBhvr>
                                        <p:cTn id="78" dur="1" fill="hold">
                                          <p:stCondLst>
                                            <p:cond delay="499"/>
                                          </p:stCondLst>
                                        </p:cTn>
                                        <p:tgtEl>
                                          <p:spTgt spid="51"/>
                                        </p:tgtEl>
                                        <p:attrNameLst>
                                          <p:attrName>style.visibility</p:attrName>
                                        </p:attrNameLst>
                                      </p:cBhvr>
                                      <p:to>
                                        <p:strVal val="hidden"/>
                                      </p:to>
                                    </p:set>
                                  </p:childTnLst>
                                </p:cTn>
                              </p:par>
                              <p:par>
                                <p:cTn id="79" presetID="3" presetClass="mediacall" presetSubtype="0" fill="hold" nodeType="withEffect">
                                  <p:stCondLst>
                                    <p:cond delay="0"/>
                                  </p:stCondLst>
                                  <p:childTnLst>
                                    <p:cmd type="call" cmd="stop">
                                      <p:cBhvr>
                                        <p:cTn id="80" dur="1" fill="hold"/>
                                        <p:tgtEl>
                                          <p:spTgt spid="3"/>
                                        </p:tgtEl>
                                      </p:cBhvr>
                                    </p:cmd>
                                  </p:childTnLst>
                                </p:cTn>
                              </p:par>
                            </p:childTnLst>
                          </p:cTn>
                        </p:par>
                      </p:childTnLst>
                    </p:cTn>
                  </p:par>
                  <p:par>
                    <p:cTn id="81" fill="hold">
                      <p:stCondLst>
                        <p:cond delay="indefinite"/>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52"/>
                                        </p:tgtEl>
                                      </p:cBhvr>
                                    </p:animEffect>
                                    <p:set>
                                      <p:cBhvr>
                                        <p:cTn id="85" dur="1" fill="hold">
                                          <p:stCondLst>
                                            <p:cond delay="499"/>
                                          </p:stCondLst>
                                        </p:cTn>
                                        <p:tgtEl>
                                          <p:spTgt spid="52"/>
                                        </p:tgtEl>
                                        <p:attrNameLst>
                                          <p:attrName>style.visibility</p:attrName>
                                        </p:attrNameLst>
                                      </p:cBhvr>
                                      <p:to>
                                        <p:strVal val="hidden"/>
                                      </p:to>
                                    </p:set>
                                  </p:childTnLst>
                                </p:cTn>
                              </p:par>
                              <p:par>
                                <p:cTn id="86" presetID="3" presetClass="mediacall" presetSubtype="0" fill="hold" nodeType="withEffect">
                                  <p:stCondLst>
                                    <p:cond delay="0"/>
                                  </p:stCondLst>
                                  <p:childTnLst>
                                    <p:cmd type="call" cmd="stop">
                                      <p:cBhvr>
                                        <p:cTn id="87" dur="1" fill="hold"/>
                                        <p:tgtEl>
                                          <p:spTgt spid="3"/>
                                        </p:tgtEl>
                                      </p:cBhvr>
                                    </p:cmd>
                                  </p:childTnLst>
                                </p:cTn>
                              </p:par>
                            </p:childTnLst>
                          </p:cTn>
                        </p:par>
                      </p:childTnLst>
                    </p:cTn>
                  </p:par>
                  <p:par>
                    <p:cTn id="88" fill="hold">
                      <p:stCondLst>
                        <p:cond delay="indefinite"/>
                      </p:stCondLst>
                      <p:childTnLst>
                        <p:par>
                          <p:cTn id="89" fill="hold">
                            <p:stCondLst>
                              <p:cond delay="0"/>
                            </p:stCondLst>
                            <p:childTnLst>
                              <p:par>
                                <p:cTn id="90" presetID="10" presetClass="exit" presetSubtype="0" fill="hold" grpId="0" nodeType="clickEffect">
                                  <p:stCondLst>
                                    <p:cond delay="0"/>
                                  </p:stCondLst>
                                  <p:childTnLst>
                                    <p:animEffect transition="out" filter="fade">
                                      <p:cBhvr>
                                        <p:cTn id="91" dur="500"/>
                                        <p:tgtEl>
                                          <p:spTgt spid="53"/>
                                        </p:tgtEl>
                                      </p:cBhvr>
                                    </p:animEffect>
                                    <p:set>
                                      <p:cBhvr>
                                        <p:cTn id="92" dur="1" fill="hold">
                                          <p:stCondLst>
                                            <p:cond delay="499"/>
                                          </p:stCondLst>
                                        </p:cTn>
                                        <p:tgtEl>
                                          <p:spTgt spid="53"/>
                                        </p:tgtEl>
                                        <p:attrNameLst>
                                          <p:attrName>style.visibility</p:attrName>
                                        </p:attrNameLst>
                                      </p:cBhvr>
                                      <p:to>
                                        <p:strVal val="hidden"/>
                                      </p:to>
                                    </p:set>
                                  </p:childTnLst>
                                </p:cTn>
                              </p:par>
                              <p:par>
                                <p:cTn id="93" presetID="3" presetClass="mediacall" presetSubtype="0" fill="hold" nodeType="withEffect">
                                  <p:stCondLst>
                                    <p:cond delay="0"/>
                                  </p:stCondLst>
                                  <p:childTnLst>
                                    <p:cmd type="call" cmd="stop">
                                      <p:cBhvr>
                                        <p:cTn id="94" dur="1" fill="hold"/>
                                        <p:tgtEl>
                                          <p:spTgt spid="3"/>
                                        </p:tgtEl>
                                      </p:cBhvr>
                                    </p:cmd>
                                  </p:childTnLst>
                                </p:cTn>
                              </p:par>
                            </p:childTnLst>
                          </p:cTn>
                        </p:par>
                      </p:childTnLst>
                    </p:cTn>
                  </p:par>
                  <p:par>
                    <p:cTn id="95" fill="hold">
                      <p:stCondLst>
                        <p:cond delay="indefinite"/>
                      </p:stCondLst>
                      <p:childTnLst>
                        <p:par>
                          <p:cTn id="96" fill="hold">
                            <p:stCondLst>
                              <p:cond delay="0"/>
                            </p:stCondLst>
                            <p:childTnLst>
                              <p:par>
                                <p:cTn id="97" presetID="10" presetClass="exit" presetSubtype="0" fill="hold" grpId="0" nodeType="clickEffect">
                                  <p:stCondLst>
                                    <p:cond delay="0"/>
                                  </p:stCondLst>
                                  <p:childTnLst>
                                    <p:animEffect transition="out" filter="fade">
                                      <p:cBhvr>
                                        <p:cTn id="98" dur="500"/>
                                        <p:tgtEl>
                                          <p:spTgt spid="54"/>
                                        </p:tgtEl>
                                      </p:cBhvr>
                                    </p:animEffect>
                                    <p:set>
                                      <p:cBhvr>
                                        <p:cTn id="99" dur="1" fill="hold">
                                          <p:stCondLst>
                                            <p:cond delay="499"/>
                                          </p:stCondLst>
                                        </p:cTn>
                                        <p:tgtEl>
                                          <p:spTgt spid="54"/>
                                        </p:tgtEl>
                                        <p:attrNameLst>
                                          <p:attrName>style.visibility</p:attrName>
                                        </p:attrNameLst>
                                      </p:cBhvr>
                                      <p:to>
                                        <p:strVal val="hidden"/>
                                      </p:to>
                                    </p:set>
                                  </p:childTnLst>
                                </p:cTn>
                              </p:par>
                              <p:par>
                                <p:cTn id="100" presetID="3" presetClass="mediacall" presetSubtype="0" fill="hold" nodeType="withEffect">
                                  <p:stCondLst>
                                    <p:cond delay="0"/>
                                  </p:stCondLst>
                                  <p:childTnLst>
                                    <p:cmd type="call" cmd="stop">
                                      <p:cBhvr>
                                        <p:cTn id="101" dur="1" fill="hold"/>
                                        <p:tgtEl>
                                          <p:spTgt spid="3"/>
                                        </p:tgtEl>
                                      </p:cBhvr>
                                    </p:cmd>
                                  </p:childTnLst>
                                </p:cTn>
                              </p:par>
                            </p:childTnLst>
                          </p:cTn>
                        </p:par>
                      </p:childTnLst>
                    </p:cTn>
                  </p:par>
                  <p:par>
                    <p:cTn id="102" fill="hold">
                      <p:stCondLst>
                        <p:cond delay="indefinite"/>
                      </p:stCondLst>
                      <p:childTnLst>
                        <p:par>
                          <p:cTn id="103" fill="hold">
                            <p:stCondLst>
                              <p:cond delay="0"/>
                            </p:stCondLst>
                            <p:childTnLst>
                              <p:par>
                                <p:cTn id="104" presetID="10" presetClass="exit" presetSubtype="0" fill="hold" grpId="0" nodeType="clickEffect">
                                  <p:stCondLst>
                                    <p:cond delay="0"/>
                                  </p:stCondLst>
                                  <p:childTnLst>
                                    <p:animEffect transition="out" filter="fade">
                                      <p:cBhvr>
                                        <p:cTn id="105" dur="500"/>
                                        <p:tgtEl>
                                          <p:spTgt spid="55"/>
                                        </p:tgtEl>
                                      </p:cBhvr>
                                    </p:animEffect>
                                    <p:set>
                                      <p:cBhvr>
                                        <p:cTn id="106" dur="1" fill="hold">
                                          <p:stCondLst>
                                            <p:cond delay="499"/>
                                          </p:stCondLst>
                                        </p:cTn>
                                        <p:tgtEl>
                                          <p:spTgt spid="55"/>
                                        </p:tgtEl>
                                        <p:attrNameLst>
                                          <p:attrName>style.visibility</p:attrName>
                                        </p:attrNameLst>
                                      </p:cBhvr>
                                      <p:to>
                                        <p:strVal val="hidden"/>
                                      </p:to>
                                    </p:set>
                                  </p:childTnLst>
                                </p:cTn>
                              </p:par>
                              <p:par>
                                <p:cTn id="107" presetID="3" presetClass="mediacall" presetSubtype="0" fill="hold" nodeType="withEffect">
                                  <p:stCondLst>
                                    <p:cond delay="0"/>
                                  </p:stCondLst>
                                  <p:childTnLst>
                                    <p:cmd type="call" cmd="stop">
                                      <p:cBhvr>
                                        <p:cTn id="108" dur="1" fill="hold"/>
                                        <p:tgtEl>
                                          <p:spTgt spid="3"/>
                                        </p:tgtEl>
                                      </p:cBhvr>
                                    </p:cmd>
                                  </p:childTnLst>
                                </p:cTn>
                              </p:par>
                            </p:childTnLst>
                          </p:cTn>
                        </p:par>
                      </p:childTnLst>
                    </p:cTn>
                  </p:par>
                  <p:par>
                    <p:cTn id="109" fill="hold">
                      <p:stCondLst>
                        <p:cond delay="indefinite"/>
                      </p:stCondLst>
                      <p:childTnLst>
                        <p:par>
                          <p:cTn id="110" fill="hold">
                            <p:stCondLst>
                              <p:cond delay="0"/>
                            </p:stCondLst>
                            <p:childTnLst>
                              <p:par>
                                <p:cTn id="111" presetID="10" presetClass="exit" presetSubtype="0" fill="hold" grpId="0" nodeType="clickEffect">
                                  <p:stCondLst>
                                    <p:cond delay="0"/>
                                  </p:stCondLst>
                                  <p:childTnLst>
                                    <p:animEffect transition="out" filter="fade">
                                      <p:cBhvr>
                                        <p:cTn id="112" dur="500"/>
                                        <p:tgtEl>
                                          <p:spTgt spid="56"/>
                                        </p:tgtEl>
                                      </p:cBhvr>
                                    </p:animEffect>
                                    <p:set>
                                      <p:cBhvr>
                                        <p:cTn id="113" dur="1" fill="hold">
                                          <p:stCondLst>
                                            <p:cond delay="499"/>
                                          </p:stCondLst>
                                        </p:cTn>
                                        <p:tgtEl>
                                          <p:spTgt spid="56"/>
                                        </p:tgtEl>
                                        <p:attrNameLst>
                                          <p:attrName>style.visibility</p:attrName>
                                        </p:attrNameLst>
                                      </p:cBhvr>
                                      <p:to>
                                        <p:strVal val="hidden"/>
                                      </p:to>
                                    </p:set>
                                  </p:childTnLst>
                                </p:cTn>
                              </p:par>
                              <p:par>
                                <p:cTn id="114" presetID="3" presetClass="mediacall" presetSubtype="0" fill="hold" nodeType="withEffect">
                                  <p:stCondLst>
                                    <p:cond delay="0"/>
                                  </p:stCondLst>
                                  <p:childTnLst>
                                    <p:cmd type="call" cmd="stop">
                                      <p:cBhvr>
                                        <p:cTn id="115" dur="1" fill="hold"/>
                                        <p:tgtEl>
                                          <p:spTgt spid="3"/>
                                        </p:tgtEl>
                                      </p:cBhvr>
                                    </p:cmd>
                                  </p:childTnLst>
                                </p:cTn>
                              </p:par>
                            </p:childTnLst>
                          </p:cTn>
                        </p:par>
                      </p:childTnLst>
                    </p:cTn>
                  </p:par>
                  <p:par>
                    <p:cTn id="116" fill="hold">
                      <p:stCondLst>
                        <p:cond delay="indefinite"/>
                      </p:stCondLst>
                      <p:childTnLst>
                        <p:par>
                          <p:cTn id="117" fill="hold">
                            <p:stCondLst>
                              <p:cond delay="0"/>
                            </p:stCondLst>
                            <p:childTnLst>
                              <p:par>
                                <p:cTn id="118" presetID="10" presetClass="exit" presetSubtype="0" fill="hold" grpId="0" nodeType="clickEffect">
                                  <p:stCondLst>
                                    <p:cond delay="0"/>
                                  </p:stCondLst>
                                  <p:childTnLst>
                                    <p:animEffect transition="out" filter="fade">
                                      <p:cBhvr>
                                        <p:cTn id="119" dur="500"/>
                                        <p:tgtEl>
                                          <p:spTgt spid="57"/>
                                        </p:tgtEl>
                                      </p:cBhvr>
                                    </p:animEffect>
                                    <p:set>
                                      <p:cBhvr>
                                        <p:cTn id="120" dur="1" fill="hold">
                                          <p:stCondLst>
                                            <p:cond delay="499"/>
                                          </p:stCondLst>
                                        </p:cTn>
                                        <p:tgtEl>
                                          <p:spTgt spid="57"/>
                                        </p:tgtEl>
                                        <p:attrNameLst>
                                          <p:attrName>style.visibility</p:attrName>
                                        </p:attrNameLst>
                                      </p:cBhvr>
                                      <p:to>
                                        <p:strVal val="hidden"/>
                                      </p:to>
                                    </p:set>
                                  </p:childTnLst>
                                </p:cTn>
                              </p:par>
                              <p:par>
                                <p:cTn id="121" presetID="3" presetClass="mediacall" presetSubtype="0" fill="hold" nodeType="withEffect">
                                  <p:stCondLst>
                                    <p:cond delay="0"/>
                                  </p:stCondLst>
                                  <p:childTnLst>
                                    <p:cmd type="call" cmd="stop">
                                      <p:cBhvr>
                                        <p:cTn id="122" dur="1" fill="hold"/>
                                        <p:tgtEl>
                                          <p:spTgt spid="3"/>
                                        </p:tgtEl>
                                      </p:cBhvr>
                                    </p:cmd>
                                  </p:childTnLst>
                                </p:cTn>
                              </p:par>
                            </p:childTnLst>
                          </p:cTn>
                        </p:par>
                      </p:childTnLst>
                    </p:cTn>
                  </p:par>
                  <p:par>
                    <p:cTn id="123" fill="hold">
                      <p:stCondLst>
                        <p:cond delay="indefinite"/>
                      </p:stCondLst>
                      <p:childTnLst>
                        <p:par>
                          <p:cTn id="124" fill="hold">
                            <p:stCondLst>
                              <p:cond delay="0"/>
                            </p:stCondLst>
                            <p:childTnLst>
                              <p:par>
                                <p:cTn id="125" presetID="10" presetClass="exit" presetSubtype="0" fill="hold" grpId="0" nodeType="clickEffect">
                                  <p:stCondLst>
                                    <p:cond delay="0"/>
                                  </p:stCondLst>
                                  <p:childTnLst>
                                    <p:animEffect transition="out" filter="fade">
                                      <p:cBhvr>
                                        <p:cTn id="126" dur="500"/>
                                        <p:tgtEl>
                                          <p:spTgt spid="58"/>
                                        </p:tgtEl>
                                      </p:cBhvr>
                                    </p:animEffect>
                                    <p:set>
                                      <p:cBhvr>
                                        <p:cTn id="127" dur="1" fill="hold">
                                          <p:stCondLst>
                                            <p:cond delay="499"/>
                                          </p:stCondLst>
                                        </p:cTn>
                                        <p:tgtEl>
                                          <p:spTgt spid="58"/>
                                        </p:tgtEl>
                                        <p:attrNameLst>
                                          <p:attrName>style.visibility</p:attrName>
                                        </p:attrNameLst>
                                      </p:cBhvr>
                                      <p:to>
                                        <p:strVal val="hidden"/>
                                      </p:to>
                                    </p:set>
                                  </p:childTnLst>
                                </p:cTn>
                              </p:par>
                              <p:par>
                                <p:cTn id="128" presetID="3" presetClass="mediacall" presetSubtype="0" fill="hold" nodeType="withEffect">
                                  <p:stCondLst>
                                    <p:cond delay="0"/>
                                  </p:stCondLst>
                                  <p:childTnLst>
                                    <p:cmd type="call" cmd="stop">
                                      <p:cBhvr>
                                        <p:cTn id="129" dur="1" fill="hold"/>
                                        <p:tgtEl>
                                          <p:spTgt spid="3"/>
                                        </p:tgtEl>
                                      </p:cBhvr>
                                    </p:cmd>
                                  </p:childTnLst>
                                </p:cTn>
                              </p:par>
                            </p:childTnLst>
                          </p:cTn>
                        </p:par>
                      </p:childTnLst>
                    </p:cTn>
                  </p:par>
                  <p:par>
                    <p:cTn id="130" fill="hold">
                      <p:stCondLst>
                        <p:cond delay="indefinite"/>
                      </p:stCondLst>
                      <p:childTnLst>
                        <p:par>
                          <p:cTn id="131" fill="hold">
                            <p:stCondLst>
                              <p:cond delay="0"/>
                            </p:stCondLst>
                            <p:childTnLst>
                              <p:par>
                                <p:cTn id="132" presetID="10" presetClass="exit" presetSubtype="0" fill="hold" grpId="0" nodeType="clickEffect">
                                  <p:stCondLst>
                                    <p:cond delay="0"/>
                                  </p:stCondLst>
                                  <p:childTnLst>
                                    <p:animEffect transition="out" filter="fade">
                                      <p:cBhvr>
                                        <p:cTn id="133" dur="500"/>
                                        <p:tgtEl>
                                          <p:spTgt spid="59"/>
                                        </p:tgtEl>
                                      </p:cBhvr>
                                    </p:animEffect>
                                    <p:set>
                                      <p:cBhvr>
                                        <p:cTn id="134" dur="1" fill="hold">
                                          <p:stCondLst>
                                            <p:cond delay="499"/>
                                          </p:stCondLst>
                                        </p:cTn>
                                        <p:tgtEl>
                                          <p:spTgt spid="59"/>
                                        </p:tgtEl>
                                        <p:attrNameLst>
                                          <p:attrName>style.visibility</p:attrName>
                                        </p:attrNameLst>
                                      </p:cBhvr>
                                      <p:to>
                                        <p:strVal val="hidden"/>
                                      </p:to>
                                    </p:set>
                                  </p:childTnLst>
                                </p:cTn>
                              </p:par>
                              <p:par>
                                <p:cTn id="135" presetID="3" presetClass="mediacall" presetSubtype="0" fill="hold" nodeType="withEffect">
                                  <p:stCondLst>
                                    <p:cond delay="0"/>
                                  </p:stCondLst>
                                  <p:childTnLst>
                                    <p:cmd type="call" cmd="stop">
                                      <p:cBhvr>
                                        <p:cTn id="136" dur="1" fill="hold"/>
                                        <p:tgtEl>
                                          <p:spTgt spid="3"/>
                                        </p:tgtEl>
                                      </p:cBhvr>
                                    </p:cmd>
                                  </p:childTnLst>
                                </p:cTn>
                              </p:par>
                            </p:childTnLst>
                          </p:cTn>
                        </p:par>
                      </p:childTnLst>
                    </p:cTn>
                  </p:par>
                  <p:par>
                    <p:cTn id="137" fill="hold">
                      <p:stCondLst>
                        <p:cond delay="indefinite"/>
                      </p:stCondLst>
                      <p:childTnLst>
                        <p:par>
                          <p:cTn id="138" fill="hold">
                            <p:stCondLst>
                              <p:cond delay="0"/>
                            </p:stCondLst>
                            <p:childTnLst>
                              <p:par>
                                <p:cTn id="139" presetID="10" presetClass="exit" presetSubtype="0" fill="hold" grpId="0" nodeType="clickEffect">
                                  <p:stCondLst>
                                    <p:cond delay="0"/>
                                  </p:stCondLst>
                                  <p:childTnLst>
                                    <p:animEffect transition="out" filter="fade">
                                      <p:cBhvr>
                                        <p:cTn id="140" dur="500"/>
                                        <p:tgtEl>
                                          <p:spTgt spid="60"/>
                                        </p:tgtEl>
                                      </p:cBhvr>
                                    </p:animEffect>
                                    <p:set>
                                      <p:cBhvr>
                                        <p:cTn id="141" dur="1" fill="hold">
                                          <p:stCondLst>
                                            <p:cond delay="499"/>
                                          </p:stCondLst>
                                        </p:cTn>
                                        <p:tgtEl>
                                          <p:spTgt spid="60"/>
                                        </p:tgtEl>
                                        <p:attrNameLst>
                                          <p:attrName>style.visibility</p:attrName>
                                        </p:attrNameLst>
                                      </p:cBhvr>
                                      <p:to>
                                        <p:strVal val="hidden"/>
                                      </p:to>
                                    </p:set>
                                  </p:childTnLst>
                                </p:cTn>
                              </p:par>
                              <p:par>
                                <p:cTn id="142" presetID="3" presetClass="mediacall" presetSubtype="0" fill="hold" nodeType="withEffect">
                                  <p:stCondLst>
                                    <p:cond delay="0"/>
                                  </p:stCondLst>
                                  <p:childTnLst>
                                    <p:cmd type="call" cmd="stop">
                                      <p:cBhvr>
                                        <p:cTn id="143" dur="1" fill="hold"/>
                                        <p:tgtEl>
                                          <p:spTgt spid="3"/>
                                        </p:tgtEl>
                                      </p:cBhvr>
                                    </p:cmd>
                                  </p:childTnLst>
                                </p:cTn>
                              </p:par>
                            </p:childTnLst>
                          </p:cTn>
                        </p:par>
                      </p:childTnLst>
                    </p:cTn>
                  </p:par>
                  <p:par>
                    <p:cTn id="144" fill="hold">
                      <p:stCondLst>
                        <p:cond delay="indefinite"/>
                      </p:stCondLst>
                      <p:childTnLst>
                        <p:par>
                          <p:cTn id="145" fill="hold">
                            <p:stCondLst>
                              <p:cond delay="0"/>
                            </p:stCondLst>
                            <p:childTnLst>
                              <p:par>
                                <p:cTn id="146" presetID="10" presetClass="exit" presetSubtype="0" fill="hold" grpId="0" nodeType="clickEffect">
                                  <p:stCondLst>
                                    <p:cond delay="0"/>
                                  </p:stCondLst>
                                  <p:childTnLst>
                                    <p:animEffect transition="out" filter="fade">
                                      <p:cBhvr>
                                        <p:cTn id="147" dur="500"/>
                                        <p:tgtEl>
                                          <p:spTgt spid="61"/>
                                        </p:tgtEl>
                                      </p:cBhvr>
                                    </p:animEffect>
                                    <p:set>
                                      <p:cBhvr>
                                        <p:cTn id="148" dur="1" fill="hold">
                                          <p:stCondLst>
                                            <p:cond delay="499"/>
                                          </p:stCondLst>
                                        </p:cTn>
                                        <p:tgtEl>
                                          <p:spTgt spid="61"/>
                                        </p:tgtEl>
                                        <p:attrNameLst>
                                          <p:attrName>style.visibility</p:attrName>
                                        </p:attrNameLst>
                                      </p:cBhvr>
                                      <p:to>
                                        <p:strVal val="hidden"/>
                                      </p:to>
                                    </p:set>
                                  </p:childTnLst>
                                </p:cTn>
                              </p:par>
                              <p:par>
                                <p:cTn id="149" presetID="3" presetClass="mediacall" presetSubtype="0" fill="hold" nodeType="withEffect">
                                  <p:stCondLst>
                                    <p:cond delay="0"/>
                                  </p:stCondLst>
                                  <p:childTnLst>
                                    <p:cmd type="call" cmd="stop">
                                      <p:cBhvr>
                                        <p:cTn id="150"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151" restart="whenNotActive" fill="hold" evtFilter="cancelBubble" nodeType="interactiveSeq">
                <p:stCondLst>
                  <p:cond evt="onClick" delay="0">
                    <p:tgtEl>
                      <p:spTgt spid="26"/>
                    </p:tgtEl>
                  </p:cond>
                </p:stCondLst>
                <p:endSync evt="end" delay="0">
                  <p:rtn val="all"/>
                </p:endSync>
                <p:childTnLst>
                  <p:par>
                    <p:cTn id="152" fill="hold">
                      <p:stCondLst>
                        <p:cond delay="0"/>
                      </p:stCondLst>
                      <p:childTnLst>
                        <p:par>
                          <p:cTn id="153" fill="hold">
                            <p:stCondLst>
                              <p:cond delay="0"/>
                            </p:stCondLst>
                            <p:childTnLst>
                              <p:par>
                                <p:cTn id="154" presetID="1" presetClass="emph" presetSubtype="2" fill="hold" nodeType="clickEffect">
                                  <p:stCondLst>
                                    <p:cond delay="0"/>
                                  </p:stCondLst>
                                  <p:childTnLst>
                                    <p:animClr clrSpc="rgb" dir="cw">
                                      <p:cBhvr>
                                        <p:cTn id="155" dur="500" fill="hold"/>
                                        <p:tgtEl>
                                          <p:spTgt spid="26"/>
                                        </p:tgtEl>
                                        <p:attrNameLst>
                                          <p:attrName>fillcolor</p:attrName>
                                        </p:attrNameLst>
                                      </p:cBhvr>
                                      <p:to>
                                        <a:srgbClr val="7F6000"/>
                                      </p:to>
                                    </p:animClr>
                                    <p:set>
                                      <p:cBhvr>
                                        <p:cTn id="156" dur="500" fill="hold"/>
                                        <p:tgtEl>
                                          <p:spTgt spid="26"/>
                                        </p:tgtEl>
                                        <p:attrNameLst>
                                          <p:attrName>fill.type</p:attrName>
                                        </p:attrNameLst>
                                      </p:cBhvr>
                                      <p:to>
                                        <p:strVal val="solid"/>
                                      </p:to>
                                    </p:set>
                                    <p:set>
                                      <p:cBhvr>
                                        <p:cTn id="157" dur="50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158" restart="whenNotActive" fill="hold" evtFilter="cancelBubble" nodeType="interactiveSeq">
                <p:stCondLst>
                  <p:cond evt="onClick" delay="0">
                    <p:tgtEl>
                      <p:spTgt spid="27"/>
                    </p:tgtEl>
                  </p:cond>
                </p:stCondLst>
                <p:endSync evt="end" delay="0">
                  <p:rtn val="all"/>
                </p:endSync>
                <p:childTnLst>
                  <p:par>
                    <p:cTn id="159" fill="hold">
                      <p:stCondLst>
                        <p:cond delay="0"/>
                      </p:stCondLst>
                      <p:childTnLst>
                        <p:par>
                          <p:cTn id="160" fill="hold">
                            <p:stCondLst>
                              <p:cond delay="0"/>
                            </p:stCondLst>
                            <p:childTnLst>
                              <p:par>
                                <p:cTn id="161" presetID="1" presetClass="emph" presetSubtype="2" fill="hold" nodeType="clickEffect">
                                  <p:stCondLst>
                                    <p:cond delay="0"/>
                                  </p:stCondLst>
                                  <p:childTnLst>
                                    <p:animClr clrSpc="rgb" dir="cw">
                                      <p:cBhvr>
                                        <p:cTn id="162" dur="500" fill="hold"/>
                                        <p:tgtEl>
                                          <p:spTgt spid="27"/>
                                        </p:tgtEl>
                                        <p:attrNameLst>
                                          <p:attrName>fillcolor</p:attrName>
                                        </p:attrNameLst>
                                      </p:cBhvr>
                                      <p:to>
                                        <a:srgbClr val="7F6000"/>
                                      </p:to>
                                    </p:animClr>
                                    <p:set>
                                      <p:cBhvr>
                                        <p:cTn id="163" dur="500" fill="hold"/>
                                        <p:tgtEl>
                                          <p:spTgt spid="27"/>
                                        </p:tgtEl>
                                        <p:attrNameLst>
                                          <p:attrName>fill.type</p:attrName>
                                        </p:attrNameLst>
                                      </p:cBhvr>
                                      <p:to>
                                        <p:strVal val="solid"/>
                                      </p:to>
                                    </p:set>
                                    <p:set>
                                      <p:cBhvr>
                                        <p:cTn id="164" dur="500" fill="hold"/>
                                        <p:tgtEl>
                                          <p:spTgt spid="27"/>
                                        </p:tgtEl>
                                        <p:attrNameLst>
                                          <p:attrName>fill.on</p:attrName>
                                        </p:attrNameLst>
                                      </p:cBhvr>
                                      <p:to>
                                        <p:strVal val="true"/>
                                      </p:to>
                                    </p:set>
                                  </p:childTnLst>
                                </p:cTn>
                              </p:par>
                            </p:childTnLst>
                          </p:cTn>
                        </p:par>
                      </p:childTnLst>
                    </p:cTn>
                  </p:par>
                </p:childTnLst>
              </p:cTn>
              <p:nextCondLst>
                <p:cond evt="onClick" delay="0">
                  <p:tgtEl>
                    <p:spTgt spid="27"/>
                  </p:tgtEl>
                </p:cond>
              </p:nextCondLst>
            </p:seq>
            <p:seq concurrent="1" nextAc="seek">
              <p:cTn id="165" restart="whenNotActive" fill="hold" evtFilter="cancelBubble" nodeType="interactiveSeq">
                <p:stCondLst>
                  <p:cond evt="onClick" delay="0">
                    <p:tgtEl>
                      <p:spTgt spid="28"/>
                    </p:tgtEl>
                  </p:cond>
                </p:stCondLst>
                <p:endSync evt="end" delay="0">
                  <p:rtn val="all"/>
                </p:endSync>
                <p:childTnLst>
                  <p:par>
                    <p:cTn id="166" fill="hold">
                      <p:stCondLst>
                        <p:cond delay="0"/>
                      </p:stCondLst>
                      <p:childTnLst>
                        <p:par>
                          <p:cTn id="167" fill="hold">
                            <p:stCondLst>
                              <p:cond delay="0"/>
                            </p:stCondLst>
                            <p:childTnLst>
                              <p:par>
                                <p:cTn id="168" presetID="1" presetClass="emph" presetSubtype="2" fill="hold" nodeType="clickEffect">
                                  <p:stCondLst>
                                    <p:cond delay="0"/>
                                  </p:stCondLst>
                                  <p:childTnLst>
                                    <p:animClr clrSpc="rgb" dir="cw">
                                      <p:cBhvr>
                                        <p:cTn id="169" dur="500" fill="hold"/>
                                        <p:tgtEl>
                                          <p:spTgt spid="28"/>
                                        </p:tgtEl>
                                        <p:attrNameLst>
                                          <p:attrName>fillcolor</p:attrName>
                                        </p:attrNameLst>
                                      </p:cBhvr>
                                      <p:to>
                                        <a:srgbClr val="7F6000"/>
                                      </p:to>
                                    </p:animClr>
                                    <p:set>
                                      <p:cBhvr>
                                        <p:cTn id="170" dur="500" fill="hold"/>
                                        <p:tgtEl>
                                          <p:spTgt spid="28"/>
                                        </p:tgtEl>
                                        <p:attrNameLst>
                                          <p:attrName>fill.type</p:attrName>
                                        </p:attrNameLst>
                                      </p:cBhvr>
                                      <p:to>
                                        <p:strVal val="solid"/>
                                      </p:to>
                                    </p:set>
                                    <p:set>
                                      <p:cBhvr>
                                        <p:cTn id="171" dur="500" fill="hold"/>
                                        <p:tgtEl>
                                          <p:spTgt spid="28"/>
                                        </p:tgtEl>
                                        <p:attrNameLst>
                                          <p:attrName>fill.on</p:attrName>
                                        </p:attrNameLst>
                                      </p:cBhvr>
                                      <p:to>
                                        <p:strVal val="true"/>
                                      </p:to>
                                    </p:set>
                                  </p:childTnLst>
                                </p:cTn>
                              </p:par>
                            </p:childTnLst>
                          </p:cTn>
                        </p:par>
                      </p:childTnLst>
                    </p:cTn>
                  </p:par>
                </p:childTnLst>
              </p:cTn>
              <p:nextCondLst>
                <p:cond evt="onClick" delay="0">
                  <p:tgtEl>
                    <p:spTgt spid="28"/>
                  </p:tgtEl>
                </p:cond>
              </p:nextCondLst>
            </p:seq>
            <p:seq concurrent="1" nextAc="seek">
              <p:cTn id="172" restart="whenNotActive" fill="hold" evtFilter="cancelBubble" nodeType="interactiveSeq">
                <p:stCondLst>
                  <p:cond evt="onClick" delay="0">
                    <p:tgtEl>
                      <p:spTgt spid="35"/>
                    </p:tgtEl>
                  </p:cond>
                </p:stCondLst>
                <p:endSync evt="end" delay="0">
                  <p:rtn val="all"/>
                </p:endSync>
                <p:childTnLst>
                  <p:par>
                    <p:cTn id="173" fill="hold">
                      <p:stCondLst>
                        <p:cond delay="0"/>
                      </p:stCondLst>
                      <p:childTnLst>
                        <p:par>
                          <p:cTn id="174" fill="hold">
                            <p:stCondLst>
                              <p:cond delay="0"/>
                            </p:stCondLst>
                            <p:childTnLst>
                              <p:par>
                                <p:cTn id="175" presetID="1" presetClass="emph" presetSubtype="2" fill="hold" nodeType="clickEffect">
                                  <p:stCondLst>
                                    <p:cond delay="0"/>
                                  </p:stCondLst>
                                  <p:childTnLst>
                                    <p:animClr clrSpc="rgb" dir="cw">
                                      <p:cBhvr>
                                        <p:cTn id="176" dur="500" fill="hold"/>
                                        <p:tgtEl>
                                          <p:spTgt spid="35"/>
                                        </p:tgtEl>
                                        <p:attrNameLst>
                                          <p:attrName>fillcolor</p:attrName>
                                        </p:attrNameLst>
                                      </p:cBhvr>
                                      <p:to>
                                        <a:srgbClr val="7F6000"/>
                                      </p:to>
                                    </p:animClr>
                                    <p:set>
                                      <p:cBhvr>
                                        <p:cTn id="177" dur="500" fill="hold"/>
                                        <p:tgtEl>
                                          <p:spTgt spid="35"/>
                                        </p:tgtEl>
                                        <p:attrNameLst>
                                          <p:attrName>fill.type</p:attrName>
                                        </p:attrNameLst>
                                      </p:cBhvr>
                                      <p:to>
                                        <p:strVal val="solid"/>
                                      </p:to>
                                    </p:set>
                                    <p:set>
                                      <p:cBhvr>
                                        <p:cTn id="178" dur="500" fill="hold"/>
                                        <p:tgtEl>
                                          <p:spTgt spid="35"/>
                                        </p:tgtEl>
                                        <p:attrNameLst>
                                          <p:attrName>fill.on</p:attrName>
                                        </p:attrNameLst>
                                      </p:cBhvr>
                                      <p:to>
                                        <p:strVal val="true"/>
                                      </p:to>
                                    </p:set>
                                  </p:childTnLst>
                                </p:cTn>
                              </p:par>
                            </p:childTnLst>
                          </p:cTn>
                        </p:par>
                      </p:childTnLst>
                    </p:cTn>
                  </p:par>
                </p:childTnLst>
              </p:cTn>
              <p:nextCondLst>
                <p:cond evt="onClick" delay="0">
                  <p:tgtEl>
                    <p:spTgt spid="35"/>
                  </p:tgtEl>
                </p:cond>
              </p:nextCondLst>
            </p:seq>
            <p:seq concurrent="1" nextAc="seek">
              <p:cTn id="179" restart="whenNotActive" fill="hold" evtFilter="cancelBubble" nodeType="interactiveSeq">
                <p:stCondLst>
                  <p:cond evt="onClick" delay="0">
                    <p:tgtEl>
                      <p:spTgt spid="36"/>
                    </p:tgtEl>
                  </p:cond>
                </p:stCondLst>
                <p:endSync evt="end" delay="0">
                  <p:rtn val="all"/>
                </p:endSync>
                <p:childTnLst>
                  <p:par>
                    <p:cTn id="180" fill="hold">
                      <p:stCondLst>
                        <p:cond delay="0"/>
                      </p:stCondLst>
                      <p:childTnLst>
                        <p:par>
                          <p:cTn id="181" fill="hold">
                            <p:stCondLst>
                              <p:cond delay="0"/>
                            </p:stCondLst>
                            <p:childTnLst>
                              <p:par>
                                <p:cTn id="182" presetID="1" presetClass="emph" presetSubtype="2" fill="hold" nodeType="clickEffect">
                                  <p:stCondLst>
                                    <p:cond delay="0"/>
                                  </p:stCondLst>
                                  <p:childTnLst>
                                    <p:animClr clrSpc="rgb" dir="cw">
                                      <p:cBhvr>
                                        <p:cTn id="183" dur="500" fill="hold"/>
                                        <p:tgtEl>
                                          <p:spTgt spid="36"/>
                                        </p:tgtEl>
                                        <p:attrNameLst>
                                          <p:attrName>fillcolor</p:attrName>
                                        </p:attrNameLst>
                                      </p:cBhvr>
                                      <p:to>
                                        <a:srgbClr val="7F6000"/>
                                      </p:to>
                                    </p:animClr>
                                    <p:set>
                                      <p:cBhvr>
                                        <p:cTn id="184" dur="500" fill="hold"/>
                                        <p:tgtEl>
                                          <p:spTgt spid="36"/>
                                        </p:tgtEl>
                                        <p:attrNameLst>
                                          <p:attrName>fill.type</p:attrName>
                                        </p:attrNameLst>
                                      </p:cBhvr>
                                      <p:to>
                                        <p:strVal val="solid"/>
                                      </p:to>
                                    </p:set>
                                    <p:set>
                                      <p:cBhvr>
                                        <p:cTn id="185" dur="500" fill="hold"/>
                                        <p:tgtEl>
                                          <p:spTgt spid="36"/>
                                        </p:tgtEl>
                                        <p:attrNameLst>
                                          <p:attrName>fill.on</p:attrName>
                                        </p:attrNameLst>
                                      </p:cBhvr>
                                      <p:to>
                                        <p:strVal val="true"/>
                                      </p:to>
                                    </p:set>
                                  </p:childTnLst>
                                </p:cTn>
                              </p:par>
                            </p:childTnLst>
                          </p:cTn>
                        </p:par>
                      </p:childTnLst>
                    </p:cTn>
                  </p:par>
                </p:childTnLst>
              </p:cTn>
              <p:nextCondLst>
                <p:cond evt="onClick" delay="0">
                  <p:tgtEl>
                    <p:spTgt spid="36"/>
                  </p:tgtEl>
                </p:cond>
              </p:nextCondLst>
            </p:seq>
            <p:seq concurrent="1" nextAc="seek">
              <p:cTn id="186" restart="whenNotActive" fill="hold" evtFilter="cancelBubble" nodeType="interactiveSeq">
                <p:stCondLst>
                  <p:cond evt="onClick" delay="0">
                    <p:tgtEl>
                      <p:spTgt spid="37"/>
                    </p:tgtEl>
                  </p:cond>
                </p:stCondLst>
                <p:endSync evt="end" delay="0">
                  <p:rtn val="all"/>
                </p:endSync>
                <p:childTnLst>
                  <p:par>
                    <p:cTn id="187" fill="hold">
                      <p:stCondLst>
                        <p:cond delay="0"/>
                      </p:stCondLst>
                      <p:childTnLst>
                        <p:par>
                          <p:cTn id="188" fill="hold">
                            <p:stCondLst>
                              <p:cond delay="0"/>
                            </p:stCondLst>
                            <p:childTnLst>
                              <p:par>
                                <p:cTn id="189" presetID="1" presetClass="emph" presetSubtype="2" fill="hold" nodeType="clickEffect">
                                  <p:stCondLst>
                                    <p:cond delay="0"/>
                                  </p:stCondLst>
                                  <p:childTnLst>
                                    <p:animClr clrSpc="rgb" dir="cw">
                                      <p:cBhvr>
                                        <p:cTn id="190" dur="500" fill="hold"/>
                                        <p:tgtEl>
                                          <p:spTgt spid="37"/>
                                        </p:tgtEl>
                                        <p:attrNameLst>
                                          <p:attrName>fillcolor</p:attrName>
                                        </p:attrNameLst>
                                      </p:cBhvr>
                                      <p:to>
                                        <a:srgbClr val="7F6000"/>
                                      </p:to>
                                    </p:animClr>
                                    <p:set>
                                      <p:cBhvr>
                                        <p:cTn id="191" dur="500" fill="hold"/>
                                        <p:tgtEl>
                                          <p:spTgt spid="37"/>
                                        </p:tgtEl>
                                        <p:attrNameLst>
                                          <p:attrName>fill.type</p:attrName>
                                        </p:attrNameLst>
                                      </p:cBhvr>
                                      <p:to>
                                        <p:strVal val="solid"/>
                                      </p:to>
                                    </p:set>
                                    <p:set>
                                      <p:cBhvr>
                                        <p:cTn id="192" dur="500" fill="hold"/>
                                        <p:tgtEl>
                                          <p:spTgt spid="37"/>
                                        </p:tgtEl>
                                        <p:attrNameLst>
                                          <p:attrName>fill.on</p:attrName>
                                        </p:attrNameLst>
                                      </p:cBhvr>
                                      <p:to>
                                        <p:strVal val="true"/>
                                      </p:to>
                                    </p:set>
                                  </p:childTnLst>
                                </p:cTn>
                              </p:par>
                            </p:childTnLst>
                          </p:cTn>
                        </p:par>
                      </p:childTnLst>
                    </p:cTn>
                  </p:par>
                </p:childTnLst>
              </p:cTn>
              <p:nextCondLst>
                <p:cond evt="onClick" delay="0">
                  <p:tgtEl>
                    <p:spTgt spid="37"/>
                  </p:tgtEl>
                </p:cond>
              </p:nextCondLst>
            </p:seq>
            <p:audio>
              <p:cMediaNode vol="80000">
                <p:cTn id="193" fill="hold" display="0">
                  <p:stCondLst>
                    <p:cond delay="indefinite"/>
                  </p:stCondLst>
                  <p:endCondLst>
                    <p:cond evt="onStopAudio" delay="0">
                      <p:tgtEl>
                        <p:sldTgt/>
                      </p:tgtEl>
                    </p:cond>
                  </p:endCondLst>
                </p:cTn>
                <p:tgtEl>
                  <p:spTgt spid="3"/>
                </p:tgtEl>
              </p:cMediaNode>
            </p:audio>
            <p:seq concurrent="1" nextAc="seek">
              <p:cTn id="194" restart="whenNotActive" fill="hold" evtFilter="cancelBubble" nodeType="interactiveSeq">
                <p:stCondLst>
                  <p:cond evt="onClick" delay="0">
                    <p:tgtEl>
                      <p:spTgt spid="14"/>
                    </p:tgtEl>
                  </p:cond>
                </p:stCondLst>
                <p:endSync evt="end" delay="0">
                  <p:rtn val="all"/>
                </p:endSync>
                <p:childTnLst>
                  <p:par>
                    <p:cTn id="195" fill="hold">
                      <p:stCondLst>
                        <p:cond delay="0"/>
                      </p:stCondLst>
                      <p:childTnLst>
                        <p:par>
                          <p:cTn id="196" fill="hold">
                            <p:stCondLst>
                              <p:cond delay="0"/>
                            </p:stCondLst>
                            <p:childTnLst>
                              <p:par>
                                <p:cTn id="197" presetID="8" presetClass="emph" presetSubtype="0" repeatCount="indefinite" fill="hold" nodeType="clickEffect">
                                  <p:stCondLst>
                                    <p:cond delay="0"/>
                                  </p:stCondLst>
                                  <p:endCondLst>
                                    <p:cond evt="onNext" delay="0">
                                      <p:tgtEl>
                                        <p:sldTgt/>
                                      </p:tgtEl>
                                    </p:cond>
                                  </p:endCondLst>
                                  <p:childTnLst>
                                    <p:animRot by="21600000">
                                      <p:cBhvr>
                                        <p:cTn id="198" dur="1000" fill="hold"/>
                                        <p:tgtEl>
                                          <p:spTgt spid="8"/>
                                        </p:tgtEl>
                                        <p:attrNameLst>
                                          <p:attrName>r</p:attrName>
                                        </p:attrNameLst>
                                      </p:cBhvr>
                                    </p:animRot>
                                  </p:childTnLst>
                                </p:cTn>
                              </p:par>
                              <p:par>
                                <p:cTn id="199" presetID="1" presetClass="mediacall" presetSubtype="0" fill="hold" nodeType="withEffect">
                                  <p:stCondLst>
                                    <p:cond delay="0"/>
                                  </p:stCondLst>
                                  <p:childTnLst>
                                    <p:cmd type="call" cmd="playFrom(0.0)">
                                      <p:cBhvr>
                                        <p:cTn id="200" dur="30406" fill="hold"/>
                                        <p:tgtEl>
                                          <p:spTgt spid="3"/>
                                        </p:tgtEl>
                                      </p:cBhvr>
                                    </p:cmd>
                                  </p:childTnLst>
                                </p:cTn>
                              </p:par>
                            </p:childTnLst>
                          </p:cTn>
                        </p:par>
                      </p:childTnLst>
                    </p:cTn>
                  </p:par>
                </p:childTnLst>
              </p:cTn>
              <p:nextCondLst>
                <p:cond evt="onClick" delay="0">
                  <p:tgtEl>
                    <p:spTgt spid="14"/>
                  </p:tgtEl>
                </p:cond>
              </p:nextCondLst>
            </p:seq>
          </p:childTnLst>
        </p:cTn>
      </p:par>
    </p:tnLst>
    <p:bldLst>
      <p:bldP spid="41" grpId="0"/>
      <p:bldP spid="31" grpId="0" animBg="1"/>
      <p:bldP spid="32" grpId="0" animBg="1"/>
      <p:bldP spid="33" grpId="0" animBg="1"/>
      <p:bldP spid="34" grpId="0" animBg="1"/>
      <p:bldP spid="42" grpId="0" animBg="1"/>
      <p:bldP spid="43" grpId="0" animBg="1"/>
      <p:bldP spid="48" grpId="0" animBg="1"/>
      <p:bldP spid="49" grpId="0" animBg="1"/>
      <p:bldP spid="50" grpId="0" animBg="1"/>
      <p:bldP spid="51" grpId="0" animBg="1"/>
      <p:bldP spid="52" grpId="0" animBg="1"/>
      <p:bldP spid="53" grpId="0" animBg="1"/>
      <p:bldP spid="54" grpId="0" animBg="1"/>
      <p:bldP spid="55" grpId="0" animBg="1"/>
      <p:bldP spid="56" grpId="0" animBg="1"/>
      <p:bldP spid="57" grpId="0" animBg="1"/>
      <p:bldP spid="58" grpId="0" animBg="1"/>
      <p:bldP spid="59" grpId="0" animBg="1"/>
      <p:bldP spid="60" grpId="0" animBg="1"/>
      <p:bldP spid="6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1: </a:t>
            </a:r>
            <a:r>
              <a:rPr lang="nl-NL" sz="4000" dirty="0">
                <a:solidFill>
                  <a:schemeClr val="tx1"/>
                </a:solidFill>
                <a:latin typeface="Arial" panose="020B0604020202020204" pitchFamily="34" charset="0"/>
                <a:cs typeface="Arial" panose="020B0604020202020204" pitchFamily="34" charset="0"/>
              </a:rPr>
              <a:t>Trong các thí nghiệm sau đây, thí nghiệm nào có sự biến đổi hóa </a:t>
            </a:r>
            <a:r>
              <a:rPr lang="nl-NL" sz="4000" dirty="0" smtClean="0">
                <a:solidFill>
                  <a:schemeClr val="tx1"/>
                </a:solidFill>
                <a:latin typeface="Arial" panose="020B0604020202020204" pitchFamily="34" charset="0"/>
                <a:cs typeface="Arial" panose="020B0604020202020204" pitchFamily="34" charset="0"/>
              </a:rPr>
              <a:t>học?</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434145" y="2931718"/>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A. </a:t>
            </a:r>
            <a:r>
              <a:rPr lang="nl-NL" sz="3600" dirty="0">
                <a:solidFill>
                  <a:schemeClr val="tx1"/>
                </a:solidFill>
                <a:latin typeface="Arial" panose="020B0604020202020204" pitchFamily="34" charset="0"/>
                <a:cs typeface="Arial" panose="020B0604020202020204" pitchFamily="34" charset="0"/>
              </a:rPr>
              <a:t>Đun nóng dung dịch, nước chuyển thành </a:t>
            </a:r>
            <a:r>
              <a:rPr lang="nl-NL" sz="3600" dirty="0" smtClean="0">
                <a:solidFill>
                  <a:schemeClr val="tx1"/>
                </a:solidFill>
                <a:latin typeface="Arial" panose="020B0604020202020204" pitchFamily="34" charset="0"/>
                <a:cs typeface="Arial" panose="020B0604020202020204" pitchFamily="34" charset="0"/>
              </a:rPr>
              <a:t>hơi</a:t>
            </a:r>
            <a:r>
              <a:rPr lang="en-US" sz="3600" dirty="0" smtClean="0">
                <a:solidFill>
                  <a:schemeClr val="tx1"/>
                </a:solidFill>
                <a:latin typeface="Arial" panose="020B0604020202020204" pitchFamily="34" charset="0"/>
                <a:cs typeface="Arial" panose="020B0604020202020204" pitchFamily="34" charset="0"/>
              </a:rPr>
              <a:t>.</a:t>
            </a:r>
            <a:endParaRPr lang="en-US" sz="36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4372" y="2944400"/>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B. </a:t>
            </a:r>
            <a:r>
              <a:rPr lang="nl-NL" sz="3600" dirty="0">
                <a:solidFill>
                  <a:schemeClr val="tx1"/>
                </a:solidFill>
                <a:latin typeface="Arial" panose="020B0604020202020204" pitchFamily="34" charset="0"/>
                <a:cs typeface="Arial" panose="020B0604020202020204" pitchFamily="34" charset="0"/>
              </a:rPr>
              <a:t>Mang các hạt chất rắn nghiền được bột màu </a:t>
            </a:r>
            <a:r>
              <a:rPr lang="nl-NL" sz="3600" dirty="0" smtClean="0">
                <a:solidFill>
                  <a:schemeClr val="tx1"/>
                </a:solidFill>
                <a:latin typeface="Arial" panose="020B0604020202020204" pitchFamily="34" charset="0"/>
                <a:cs typeface="Arial" panose="020B0604020202020204" pitchFamily="34" charset="0"/>
              </a:rPr>
              <a:t>trắng.</a:t>
            </a:r>
            <a:endParaRPr lang="vi-VN" sz="36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434145" y="5294905"/>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C. </a:t>
            </a:r>
            <a:r>
              <a:rPr lang="nl-NL" sz="3600" dirty="0">
                <a:solidFill>
                  <a:schemeClr val="tx1"/>
                </a:solidFill>
                <a:latin typeface="Arial" panose="020B0604020202020204" pitchFamily="34" charset="0"/>
                <a:cs typeface="Arial" panose="020B0604020202020204" pitchFamily="34" charset="0"/>
              </a:rPr>
              <a:t>Nung đá vôi có màu trắng thoát ra một chất khí có thể làm đục nước vôi </a:t>
            </a:r>
            <a:r>
              <a:rPr lang="nl-NL" sz="3600" dirty="0" smtClean="0">
                <a:solidFill>
                  <a:schemeClr val="tx1"/>
                </a:solidFill>
                <a:latin typeface="Arial" panose="020B0604020202020204" pitchFamily="34" charset="0"/>
                <a:cs typeface="Arial" panose="020B0604020202020204" pitchFamily="34" charset="0"/>
              </a:rPr>
              <a:t>trong.</a:t>
            </a:r>
            <a:endParaRPr lang="vi-VN" sz="36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86219" y="5294905"/>
            <a:ext cx="7577727" cy="219910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3600" dirty="0">
                <a:solidFill>
                  <a:schemeClr val="tx1"/>
                </a:solidFill>
                <a:latin typeface="Arial" panose="020B0604020202020204" pitchFamily="34" charset="0"/>
                <a:cs typeface="Arial" panose="020B0604020202020204" pitchFamily="34" charset="0"/>
              </a:rPr>
              <a:t>D. </a:t>
            </a:r>
            <a:r>
              <a:rPr lang="nl-NL" sz="3600" dirty="0">
                <a:solidFill>
                  <a:schemeClr val="tx1"/>
                </a:solidFill>
                <a:latin typeface="Arial" panose="020B0604020202020204" pitchFamily="34" charset="0"/>
                <a:cs typeface="Arial" panose="020B0604020202020204" pitchFamily="34" charset="0"/>
              </a:rPr>
              <a:t>Hòa tan một ít chất rắn màu trắng vào nước lọc để loại bỏ các chất bẩn không tan được dung </a:t>
            </a:r>
            <a:r>
              <a:rPr lang="nl-NL" sz="3600" dirty="0" smtClean="0">
                <a:solidFill>
                  <a:schemeClr val="tx1"/>
                </a:solidFill>
                <a:latin typeface="Arial" panose="020B0604020202020204" pitchFamily="34" charset="0"/>
                <a:cs typeface="Arial" panose="020B0604020202020204" pitchFamily="34" charset="0"/>
              </a:rPr>
              <a:t>dịch.</a:t>
            </a:r>
            <a:endParaRPr lang="en-US" sz="36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1442" y="3423302"/>
            <a:ext cx="1208583" cy="1062089"/>
          </a:xfrm>
          <a:prstGeom prst="rect">
            <a:avLst/>
          </a:prstGeom>
        </p:spPr>
      </p:pic>
      <p:pic>
        <p:nvPicPr>
          <p:cNvPr id="51" name="Picture 5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805068" y="5786843"/>
            <a:ext cx="1206804" cy="965442"/>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647629" y="5771146"/>
            <a:ext cx="1207113" cy="1060796"/>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701742" y="3542409"/>
            <a:ext cx="1098888" cy="965690"/>
          </a:xfrm>
          <a:prstGeom prst="rect">
            <a:avLst/>
          </a:prstGeom>
        </p:spPr>
      </p:pic>
      <p:pic>
        <p:nvPicPr>
          <p:cNvPr id="2" name="Picture 14">
            <a:hlinkClick r:id="rId10"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40158996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Check mark.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00B05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smtClean="0">
                <a:solidFill>
                  <a:srgbClr val="C00000"/>
                </a:solidFill>
                <a:latin typeface="Arial" panose="020B0604020202020204" pitchFamily="34" charset="0"/>
                <a:cs typeface="Arial" panose="020B0604020202020204" pitchFamily="34" charset="0"/>
              </a:rPr>
              <a:t>Câu</a:t>
            </a:r>
            <a:r>
              <a:rPr lang="en-US" sz="4000" b="1" dirty="0" smtClean="0">
                <a:solidFill>
                  <a:srgbClr val="C00000"/>
                </a:solidFill>
                <a:latin typeface="Arial" panose="020B0604020202020204" pitchFamily="34" charset="0"/>
                <a:cs typeface="Arial" panose="020B0604020202020204" pitchFamily="34" charset="0"/>
              </a:rPr>
              <a:t> 2: </a:t>
            </a:r>
            <a:r>
              <a:rPr lang="en-US" sz="4000" dirty="0" err="1" smtClean="0">
                <a:solidFill>
                  <a:prstClr val="black"/>
                </a:solidFill>
                <a:latin typeface="Arial" panose="020B0604020202020204" pitchFamily="34" charset="0"/>
                <a:cs typeface="Arial" panose="020B0604020202020204" pitchFamily="34" charset="0"/>
              </a:rPr>
              <a:t>Sự</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biến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đổi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vật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lí</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là</a:t>
            </a:r>
            <a:endParaRPr lang="vi-VN" sz="4000" dirty="0">
              <a:solidFill>
                <a:prstClr val="black"/>
              </a:solidFill>
              <a:cs typeface="Arial" panose="020B0604020202020204" pitchFamily="34" charset="0"/>
            </a:endParaRPr>
          </a:p>
        </p:txBody>
      </p:sp>
      <p:sp>
        <p:nvSpPr>
          <p:cNvPr id="26" name="Rectangle 25"/>
          <p:cNvSpPr/>
          <p:nvPr/>
        </p:nvSpPr>
        <p:spPr>
          <a:xfrm>
            <a:off x="1665330" y="2924018"/>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A. </a:t>
            </a:r>
            <a:r>
              <a:rPr lang="nl-NL" sz="4000" dirty="0">
                <a:solidFill>
                  <a:schemeClr val="tx1"/>
                </a:solidFill>
                <a:latin typeface="Arial" panose="020B0604020202020204" pitchFamily="34" charset="0"/>
                <a:cs typeface="Arial" panose="020B0604020202020204" pitchFamily="34" charset="0"/>
              </a:rPr>
              <a:t>hiện tượng chất có sự biến đổi tạo thành chất </a:t>
            </a:r>
            <a:r>
              <a:rPr lang="nl-NL" sz="4000" dirty="0" smtClean="0">
                <a:solidFill>
                  <a:schemeClr val="tx1"/>
                </a:solidFill>
                <a:latin typeface="Arial" panose="020B0604020202020204" pitchFamily="34" charset="0"/>
                <a:cs typeface="Arial" panose="020B0604020202020204" pitchFamily="34" charset="0"/>
              </a:rPr>
              <a:t>mới.</a:t>
            </a:r>
            <a:endParaRPr lang="en-US"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B. </a:t>
            </a:r>
            <a:r>
              <a:rPr lang="nl-NL" sz="4000" dirty="0">
                <a:solidFill>
                  <a:schemeClr val="tx1"/>
                </a:solidFill>
                <a:latin typeface="Arial" panose="020B0604020202020204" pitchFamily="34" charset="0"/>
                <a:cs typeface="Arial" panose="020B0604020202020204" pitchFamily="34" charset="0"/>
              </a:rPr>
              <a:t>hiện tượng chất có sự biến đổi mà vẫn giữ nguyên là chất ban </a:t>
            </a:r>
            <a:r>
              <a:rPr lang="nl-NL" sz="4000" dirty="0" smtClean="0">
                <a:solidFill>
                  <a:schemeClr val="tx1"/>
                </a:solidFill>
                <a:latin typeface="Arial" panose="020B0604020202020204" pitchFamily="34" charset="0"/>
                <a:cs typeface="Arial" panose="020B0604020202020204" pitchFamily="34" charset="0"/>
              </a:rPr>
              <a:t>đầu.</a:t>
            </a:r>
            <a:endParaRPr lang="en-US"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5147163"/>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hiện tượng chất có sự biến đổi sinh ra chất rắn không </a:t>
            </a:r>
            <a:r>
              <a:rPr lang="nl-NL" sz="4000" dirty="0" smtClean="0">
                <a:solidFill>
                  <a:schemeClr val="tx1"/>
                </a:solidFill>
                <a:latin typeface="Arial" panose="020B0604020202020204" pitchFamily="34" charset="0"/>
                <a:cs typeface="Arial" panose="020B0604020202020204" pitchFamily="34" charset="0"/>
              </a:rPr>
              <a:t>tan.</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5153447"/>
            <a:ext cx="7360197" cy="2054469"/>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hiện tượng chất có sự biến đổi sinh ra chất bay </a:t>
            </a:r>
            <a:r>
              <a:rPr lang="nl-NL" sz="4000" dirty="0" smtClean="0">
                <a:solidFill>
                  <a:schemeClr val="tx1"/>
                </a:solidFill>
                <a:latin typeface="Arial" panose="020B0604020202020204" pitchFamily="34" charset="0"/>
                <a:cs typeface="Arial" panose="020B0604020202020204" pitchFamily="34" charset="0"/>
              </a:rPr>
              <a:t>hơi.</a:t>
            </a:r>
            <a:endParaRPr lang="en-US"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1864" y="3466329"/>
            <a:ext cx="1208583" cy="106208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603850"/>
            <a:ext cx="1206804" cy="1056132"/>
          </a:xfrm>
          <a:prstGeom prst="rect">
            <a:avLst/>
          </a:prstGeom>
        </p:spPr>
      </p:pic>
      <p:pic>
        <p:nvPicPr>
          <p:cNvPr id="49" name="Picture 48"/>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49007" y="5621246"/>
            <a:ext cx="1207113" cy="1060796"/>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3927" y="3543837"/>
            <a:ext cx="1207113" cy="965690"/>
          </a:xfrm>
          <a:prstGeom prst="rect">
            <a:avLst/>
          </a:prstGeom>
        </p:spPr>
      </p:pic>
      <p:pic>
        <p:nvPicPr>
          <p:cNvPr id="19" name="Picture 14">
            <a:hlinkClick r:id="rId11"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38970918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Check mark.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00B05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4"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3: </a:t>
            </a:r>
            <a:r>
              <a:rPr lang="en-US" sz="4000" dirty="0" err="1" smtClean="0">
                <a:solidFill>
                  <a:prstClr val="black"/>
                </a:solidFill>
                <a:latin typeface="Arial" panose="020B0604020202020204" pitchFamily="34" charset="0"/>
                <a:cs typeface="Arial" panose="020B0604020202020204" pitchFamily="34" charset="0"/>
              </a:rPr>
              <a:t>Sự</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biến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đổi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hóa</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học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là</a:t>
            </a:r>
            <a:endParaRPr lang="vi-VN" sz="4000" dirty="0">
              <a:solidFill>
                <a:prstClr val="black"/>
              </a:solidFill>
              <a:cs typeface="Arial" panose="020B0604020202020204" pitchFamily="34" charset="0"/>
            </a:endParaRPr>
          </a:p>
        </p:txBody>
      </p:sp>
      <p:sp>
        <p:nvSpPr>
          <p:cNvPr id="26" name="Rectangle 25"/>
          <p:cNvSpPr/>
          <p:nvPr/>
        </p:nvSpPr>
        <p:spPr>
          <a:xfrm>
            <a:off x="1665330" y="2924019"/>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A. </a:t>
            </a:r>
            <a:r>
              <a:rPr lang="nl-NL" sz="4000" dirty="0">
                <a:solidFill>
                  <a:schemeClr val="tx1"/>
                </a:solidFill>
                <a:latin typeface="Arial" panose="020B0604020202020204" pitchFamily="34" charset="0"/>
                <a:cs typeface="Arial" panose="020B0604020202020204" pitchFamily="34" charset="0"/>
              </a:rPr>
              <a:t>hiện tượng chất có sự biến đổi mà vẫn giữ nguyên là chất ban </a:t>
            </a:r>
            <a:r>
              <a:rPr lang="nl-NL" sz="4000" dirty="0" smtClean="0">
                <a:solidFill>
                  <a:schemeClr val="tx1"/>
                </a:solidFill>
                <a:latin typeface="Arial" panose="020B0604020202020204" pitchFamily="34" charset="0"/>
                <a:cs typeface="Arial" panose="020B0604020202020204" pitchFamily="34" charset="0"/>
              </a:rPr>
              <a:t>đầu.</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B. </a:t>
            </a:r>
            <a:r>
              <a:rPr lang="nl-NL" sz="4000" dirty="0">
                <a:solidFill>
                  <a:schemeClr val="tx1"/>
                </a:solidFill>
                <a:latin typeface="Arial" panose="020B0604020202020204" pitchFamily="34" charset="0"/>
                <a:cs typeface="Arial" panose="020B0604020202020204" pitchFamily="34" charset="0"/>
              </a:rPr>
              <a:t>hiện tượng hòa tan các chất rắn vào </a:t>
            </a:r>
            <a:r>
              <a:rPr lang="nl-NL" sz="4000" dirty="0" smtClean="0">
                <a:solidFill>
                  <a:schemeClr val="tx1"/>
                </a:solidFill>
                <a:latin typeface="Arial" panose="020B0604020202020204" pitchFamily="34" charset="0"/>
                <a:cs typeface="Arial" panose="020B0604020202020204" pitchFamily="34" charset="0"/>
              </a:rPr>
              <a:t>nước.</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5354374"/>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hiện tượng chuyển chất lỏng thành </a:t>
            </a:r>
            <a:r>
              <a:rPr lang="nl-NL" sz="4000" dirty="0" smtClean="0">
                <a:solidFill>
                  <a:schemeClr val="tx1"/>
                </a:solidFill>
                <a:latin typeface="Arial" panose="020B0604020202020204" pitchFamily="34" charset="0"/>
                <a:cs typeface="Arial" panose="020B0604020202020204" pitchFamily="34" charset="0"/>
              </a:rPr>
              <a:t>hơi.</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5360658"/>
            <a:ext cx="7360197" cy="2230390"/>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lnSpc>
                <a:spcPct val="130000"/>
              </a:lnSpc>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hiện tượng chất có sự biến đổi tạo ra chất </a:t>
            </a:r>
            <a:r>
              <a:rPr lang="nl-NL" sz="4000" dirty="0" smtClean="0">
                <a:solidFill>
                  <a:schemeClr val="tx1"/>
                </a:solidFill>
                <a:latin typeface="Arial" panose="020B0604020202020204" pitchFamily="34" charset="0"/>
                <a:cs typeface="Arial" panose="020B0604020202020204" pitchFamily="34" charset="0"/>
              </a:rPr>
              <a:t>khác. </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752687" y="3472940"/>
            <a:ext cx="1208583" cy="106208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37264" y="5995410"/>
            <a:ext cx="1098606" cy="965442"/>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259350" y="6015014"/>
            <a:ext cx="1207113" cy="965690"/>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392975" y="3550448"/>
            <a:ext cx="1098888" cy="965690"/>
          </a:xfrm>
          <a:prstGeom prst="rect">
            <a:avLst/>
          </a:prstGeom>
        </p:spPr>
      </p:pic>
      <p:pic>
        <p:nvPicPr>
          <p:cNvPr id="19" name="Picture 14">
            <a:hlinkClick r:id="rId10"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36279812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Check mar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00B05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20"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lnSpc>
                <a:spcPct val="150000"/>
              </a:lnSpc>
              <a:defRPr/>
            </a:pPr>
            <a:r>
              <a:rPr lang="en-US" sz="4000" b="1" dirty="0" err="1">
                <a:solidFill>
                  <a:srgbClr val="C00000"/>
                </a:solidFill>
                <a:latin typeface="Arial" panose="020B0604020202020204" pitchFamily="34" charset="0"/>
                <a:cs typeface="Arial" panose="020B0604020202020204" pitchFamily="34" charset="0"/>
              </a:rPr>
              <a:t>Câu</a:t>
            </a:r>
            <a:r>
              <a:rPr lang="en-US" sz="4000" b="1" dirty="0">
                <a:solidFill>
                  <a:srgbClr val="C00000"/>
                </a:solidFill>
                <a:latin typeface="Arial" panose="020B0604020202020204" pitchFamily="34" charset="0"/>
                <a:cs typeface="Arial" panose="020B0604020202020204" pitchFamily="34" charset="0"/>
              </a:rPr>
              <a:t> </a:t>
            </a:r>
            <a:r>
              <a:rPr lang="en-US" sz="4000" b="1" dirty="0" smtClean="0">
                <a:solidFill>
                  <a:srgbClr val="C00000"/>
                </a:solidFill>
                <a:latin typeface="Arial" panose="020B0604020202020204" pitchFamily="34" charset="0"/>
                <a:cs typeface="Arial" panose="020B0604020202020204" pitchFamily="34" charset="0"/>
              </a:rPr>
              <a:t>4: </a:t>
            </a:r>
            <a:r>
              <a:rPr lang="nl-NL" sz="4000" dirty="0">
                <a:solidFill>
                  <a:schemeClr val="tx1"/>
                </a:solidFill>
                <a:latin typeface="Arial" panose="020B0604020202020204" pitchFamily="34" charset="0"/>
                <a:cs typeface="Arial" panose="020B0604020202020204" pitchFamily="34" charset="0"/>
              </a:rPr>
              <a:t>Dấu hiệu nào dưới đây dùng để phân biệt sự biến đổi vật lí và sự biến đổi hóa học? </a:t>
            </a:r>
            <a:endParaRPr lang="en-US"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8"/>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prstClr val="black"/>
                </a:solidFill>
                <a:latin typeface="Arial" panose="020B0604020202020204" pitchFamily="34" charset="0"/>
                <a:cs typeface="Arial" panose="020B0604020202020204" pitchFamily="34" charset="0"/>
              </a:rPr>
              <a:t>A. </a:t>
            </a:r>
            <a:r>
              <a:rPr lang="en-US" sz="4000" dirty="0" err="1" smtClean="0">
                <a:solidFill>
                  <a:prstClr val="black"/>
                </a:solidFill>
                <a:latin typeface="Arial" panose="020B0604020202020204" pitchFamily="34" charset="0"/>
                <a:cs typeface="Arial" panose="020B0604020202020204" pitchFamily="34" charset="0"/>
              </a:rPr>
              <a:t>Sự</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xuất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hiện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mới</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prstClr val="black"/>
                </a:solidFill>
                <a:latin typeface="Arial" panose="020B0604020202020204" pitchFamily="34" charset="0"/>
                <a:cs typeface="Arial" panose="020B0604020202020204" pitchFamily="34" charset="0"/>
              </a:rPr>
              <a:t>B. </a:t>
            </a:r>
            <a:r>
              <a:rPr lang="en-US" sz="4000" dirty="0" err="1" smtClean="0">
                <a:solidFill>
                  <a:prstClr val="black"/>
                </a:solidFill>
                <a:latin typeface="Arial" panose="020B0604020202020204" pitchFamily="34" charset="0"/>
                <a:cs typeface="Arial" panose="020B0604020202020204" pitchFamily="34" charset="0"/>
              </a:rPr>
              <a:t>Sự</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thay</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đổi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về</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hình</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dạng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của</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chất</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785495"/>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Sự thay đổi về trạng thái của chất từ lỏng sang </a:t>
            </a:r>
            <a:r>
              <a:rPr lang="nl-NL" sz="4000" dirty="0" smtClean="0">
                <a:solidFill>
                  <a:schemeClr val="tx1"/>
                </a:solidFill>
                <a:latin typeface="Arial" panose="020B0604020202020204" pitchFamily="34" charset="0"/>
                <a:cs typeface="Arial" panose="020B0604020202020204" pitchFamily="34" charset="0"/>
              </a:rPr>
              <a:t>hơi.</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791779"/>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prstClr val="black"/>
                </a:solidFill>
                <a:latin typeface="Arial" panose="020B0604020202020204" pitchFamily="34" charset="0"/>
                <a:cs typeface="Arial" panose="020B0604020202020204" pitchFamily="34" charset="0"/>
              </a:rPr>
              <a:t>D. </a:t>
            </a:r>
            <a:r>
              <a:rPr lang="en-US" sz="4000" dirty="0" err="1" smtClean="0">
                <a:solidFill>
                  <a:prstClr val="black"/>
                </a:solidFill>
                <a:latin typeface="Arial" panose="020B0604020202020204" pitchFamily="34" charset="0"/>
                <a:cs typeface="Arial" panose="020B0604020202020204" pitchFamily="34" charset="0"/>
              </a:rPr>
              <a:t>Sự</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thay</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đổi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về</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trạng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thái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của</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chất</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từ</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rắn</a:t>
            </a:r>
            <a:r>
              <a:rPr lang="en-US" sz="4000" dirty="0" smtClean="0">
                <a:solidFill>
                  <a:prstClr val="black"/>
                </a:solidFill>
                <a:latin typeface="Arial" panose="020B0604020202020204" pitchFamily="34" charset="0"/>
                <a:cs typeface="Arial" panose="020B0604020202020204" pitchFamily="34" charset="0"/>
              </a:rPr>
              <a:t> sang </a:t>
            </a:r>
            <a:r>
              <a:rPr lang="en-US" sz="4000" dirty="0" err="1" smtClean="0">
                <a:solidFill>
                  <a:prstClr val="black"/>
                </a:solidFill>
                <a:latin typeface="Arial" panose="020B0604020202020204" pitchFamily="34" charset="0"/>
                <a:cs typeface="Arial" panose="020B0604020202020204" pitchFamily="34" charset="0"/>
              </a:rPr>
              <a:t>lỏng</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3258048"/>
            <a:ext cx="1327706" cy="106208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818723" y="5096593"/>
            <a:ext cx="1206804" cy="1056132"/>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9007" y="5113989"/>
            <a:ext cx="1207113" cy="1060796"/>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9007" y="3288003"/>
            <a:ext cx="1207113" cy="1060796"/>
          </a:xfrm>
          <a:prstGeom prst="rect">
            <a:avLst/>
          </a:prstGeom>
        </p:spPr>
      </p:pic>
      <p:pic>
        <p:nvPicPr>
          <p:cNvPr id="21" name="Picture 14">
            <a:hlinkClick r:id="rId11"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12523338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20285914">
            <a:off x="29456" y="-1066437"/>
            <a:ext cx="3135594" cy="2690910"/>
          </a:xfrm>
          <a:prstGeom prst="rect">
            <a:avLst/>
          </a:prstGeom>
        </p:spPr>
      </p:pic>
      <p:pic>
        <p:nvPicPr>
          <p:cNvPr id="6" name="Picture 6"/>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a:off x="3995722" y="9085772"/>
            <a:ext cx="3008221" cy="1706482"/>
          </a:xfrm>
          <a:prstGeom prst="rect">
            <a:avLst/>
          </a:prstGeom>
        </p:spPr>
      </p:pic>
      <p:pic>
        <p:nvPicPr>
          <p:cNvPr id="7" name="Picture 7"/>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2"/>
              </a:ext>
            </a:extLst>
          </a:blip>
          <a:srcRect/>
          <a:stretch>
            <a:fillRect/>
          </a:stretch>
        </p:blipFill>
        <p:spPr>
          <a:xfrm>
            <a:off x="14079" y="8555708"/>
            <a:ext cx="2862682" cy="2607643"/>
          </a:xfrm>
          <a:prstGeom prst="rect">
            <a:avLst/>
          </a:prstGeom>
        </p:spPr>
      </p:pic>
      <p:pic>
        <p:nvPicPr>
          <p:cNvPr id="8" name="Picture 8"/>
          <p:cNvPicPr>
            <a:picLocks noChangeAspect="1"/>
          </p:cNvPicPr>
          <p:nvPr/>
        </p:nvPicPr>
        <p:blipFill>
          <a:blip r:embed="rId13">
            <a:extLst>
              <a:ext uri="{28A0092B-C50C-407E-A947-70E740481C1C}">
                <a14:useLocalDpi xmlns:a14="http://schemas.microsoft.com/office/drawing/2010/main" val="0"/>
              </a:ext>
              <a:ext uri="{96DAC541-7B7A-43D3-8B79-37D633B846F1}">
                <asvg:svgBlip xmlns="" xmlns:asvg="http://schemas.microsoft.com/office/drawing/2016/SVG/main" r:embed="rId14"/>
              </a:ext>
            </a:extLst>
          </a:blip>
          <a:srcRect/>
          <a:stretch>
            <a:fillRect/>
          </a:stretch>
        </p:blipFill>
        <p:spPr>
          <a:xfrm>
            <a:off x="16002250" y="7946957"/>
            <a:ext cx="1992699" cy="2566708"/>
          </a:xfrm>
          <a:prstGeom prst="rect">
            <a:avLst/>
          </a:prstGeom>
        </p:spPr>
      </p:pic>
      <p:pic>
        <p:nvPicPr>
          <p:cNvPr id="10" name="Picture 10"/>
          <p:cNvPicPr>
            <a:picLocks noChangeAspect="1"/>
          </p:cNvPicPr>
          <p:nvPr/>
        </p:nvPicPr>
        <p:blipFill>
          <a:blip r:embed="rId15">
            <a:extLst>
              <a:ext uri="{28A0092B-C50C-407E-A947-70E740481C1C}">
                <a14:useLocalDpi xmlns:a14="http://schemas.microsoft.com/office/drawing/2010/main" val="0"/>
              </a:ext>
              <a:ext uri="{96DAC541-7B7A-43D3-8B79-37D633B846F1}">
                <asvg:svgBlip xmlns="" xmlns:asvg="http://schemas.microsoft.com/office/drawing/2016/SVG/main" r:embed="rId18"/>
              </a:ext>
            </a:extLst>
          </a:blip>
          <a:srcRect/>
          <a:stretch>
            <a:fillRect/>
          </a:stretch>
        </p:blipFill>
        <p:spPr>
          <a:xfrm>
            <a:off x="17393774" y="3238500"/>
            <a:ext cx="1788451" cy="2434772"/>
          </a:xfrm>
          <a:prstGeom prst="rect">
            <a:avLst/>
          </a:prstGeom>
        </p:spPr>
      </p:pic>
      <p:pic>
        <p:nvPicPr>
          <p:cNvPr id="11" name="Picture 11"/>
          <p:cNvPicPr>
            <a:picLocks noChangeAspect="1"/>
          </p:cNvPicPr>
          <p:nvPr/>
        </p:nvPicPr>
        <p:blipFill>
          <a:blip r:embed="rId19">
            <a:extLst>
              <a:ext uri="{28A0092B-C50C-407E-A947-70E740481C1C}">
                <a14:useLocalDpi xmlns:a14="http://schemas.microsoft.com/office/drawing/2010/main" val="0"/>
              </a:ext>
              <a:ext uri="{96DAC541-7B7A-43D3-8B79-37D633B846F1}">
                <asvg:svgBlip xmlns="" xmlns:asvg="http://schemas.microsoft.com/office/drawing/2016/SVG/main" r:embed="rId20"/>
              </a:ext>
            </a:extLst>
          </a:blip>
          <a:srcRect/>
          <a:stretch>
            <a:fillRect/>
          </a:stretch>
        </p:blipFill>
        <p:spPr>
          <a:xfrm>
            <a:off x="13105268" y="9085772"/>
            <a:ext cx="2603932" cy="2887425"/>
          </a:xfrm>
          <a:prstGeom prst="rect">
            <a:avLst/>
          </a:prstGeom>
        </p:spPr>
      </p:pic>
      <p:pic>
        <p:nvPicPr>
          <p:cNvPr id="12" name="Picture 12"/>
          <p:cNvPicPr>
            <a:picLocks noChangeAspect="1"/>
          </p:cNvPicPr>
          <p:nvPr/>
        </p:nvPicPr>
        <p:blipFill>
          <a:blip r:embed="rId21">
            <a:extLst>
              <a:ext uri="{28A0092B-C50C-407E-A947-70E740481C1C}">
                <a14:useLocalDpi xmlns:a14="http://schemas.microsoft.com/office/drawing/2010/main" val="0"/>
              </a:ext>
              <a:ext uri="{96DAC541-7B7A-43D3-8B79-37D633B846F1}">
                <asvg:svgBlip xmlns="" xmlns:asvg="http://schemas.microsoft.com/office/drawing/2016/SVG/main" r:embed="rId22"/>
              </a:ext>
            </a:extLst>
          </a:blip>
          <a:srcRect/>
          <a:stretch>
            <a:fillRect/>
          </a:stretch>
        </p:blipFill>
        <p:spPr>
          <a:xfrm>
            <a:off x="6224756" y="-1154401"/>
            <a:ext cx="2124817" cy="2518641"/>
          </a:xfrm>
          <a:prstGeom prst="rect">
            <a:avLst/>
          </a:prstGeom>
        </p:spPr>
      </p:pic>
      <p:pic>
        <p:nvPicPr>
          <p:cNvPr id="13" name="Picture 13"/>
          <p:cNvPicPr>
            <a:picLocks noChangeAspect="1"/>
          </p:cNvPicPr>
          <p:nvPr/>
        </p:nvPicPr>
        <p:blipFill>
          <a:blip r:embed="rId23">
            <a:extLst>
              <a:ext uri="{28A0092B-C50C-407E-A947-70E740481C1C}">
                <a14:useLocalDpi xmlns:a14="http://schemas.microsoft.com/office/drawing/2010/main" val="0"/>
              </a:ext>
              <a:ext uri="{96DAC541-7B7A-43D3-8B79-37D633B846F1}">
                <asvg:svgBlip xmlns="" xmlns:asvg="http://schemas.microsoft.com/office/drawing/2016/SVG/main" r:embed="rId24"/>
              </a:ext>
            </a:extLst>
          </a:blip>
          <a:srcRect/>
          <a:stretch>
            <a:fillRect/>
          </a:stretch>
        </p:blipFill>
        <p:spPr>
          <a:xfrm>
            <a:off x="14786361" y="-1306770"/>
            <a:ext cx="2960465" cy="2610592"/>
          </a:xfrm>
          <a:prstGeom prst="rect">
            <a:avLst/>
          </a:prstGeom>
        </p:spPr>
      </p:pic>
      <p:pic>
        <p:nvPicPr>
          <p:cNvPr id="15" name="Picture 15"/>
          <p:cNvPicPr>
            <a:picLocks noChangeAspect="1"/>
          </p:cNvPicPr>
          <p:nvPr/>
        </p:nvPicPr>
        <p:blipFill>
          <a:blip r:embed="rId25">
            <a:extLst>
              <a:ext uri="{28A0092B-C50C-407E-A947-70E740481C1C}">
                <a14:useLocalDpi xmlns:a14="http://schemas.microsoft.com/office/drawing/2010/main" val="0"/>
              </a:ext>
              <a:ext uri="{96DAC541-7B7A-43D3-8B79-37D633B846F1}">
                <asvg:svgBlip xmlns="" xmlns:asvg="http://schemas.microsoft.com/office/drawing/2016/SVG/main" r:embed="rId28"/>
              </a:ext>
            </a:extLst>
          </a:blip>
          <a:srcRect/>
          <a:stretch>
            <a:fillRect/>
          </a:stretch>
        </p:blipFill>
        <p:spPr>
          <a:xfrm>
            <a:off x="10238915" y="-993914"/>
            <a:ext cx="2911877" cy="2297736"/>
          </a:xfrm>
          <a:prstGeom prst="rect">
            <a:avLst/>
          </a:prstGeom>
        </p:spPr>
      </p:pic>
      <p:pic>
        <p:nvPicPr>
          <p:cNvPr id="16" name="Picture 16"/>
          <p:cNvPicPr>
            <a:picLocks noChangeAspect="1"/>
          </p:cNvPicPr>
          <p:nvPr/>
        </p:nvPicPr>
        <p:blipFill>
          <a:blip r:embed="rId29">
            <a:extLst>
              <a:ext uri="{28A0092B-C50C-407E-A947-70E740481C1C}">
                <a14:useLocalDpi xmlns:a14="http://schemas.microsoft.com/office/drawing/2010/main" val="0"/>
              </a:ext>
              <a:ext uri="{96DAC541-7B7A-43D3-8B79-37D633B846F1}">
                <asvg:svgBlip xmlns="" xmlns:asvg="http://schemas.microsoft.com/office/drawing/2016/SVG/main" r:embed="rId30"/>
              </a:ext>
            </a:extLst>
          </a:blip>
          <a:srcRect/>
          <a:stretch>
            <a:fillRect/>
          </a:stretch>
        </p:blipFill>
        <p:spPr>
          <a:xfrm>
            <a:off x="9945731" y="8952815"/>
            <a:ext cx="2445604" cy="1787514"/>
          </a:xfrm>
          <a:prstGeom prst="rect">
            <a:avLst/>
          </a:prstGeom>
        </p:spPr>
      </p:pic>
      <p:pic>
        <p:nvPicPr>
          <p:cNvPr id="17" name="Picture 17"/>
          <p:cNvPicPr>
            <a:picLocks noChangeAspect="1"/>
          </p:cNvPicPr>
          <p:nvPr/>
        </p:nvPicPr>
        <p:blipFill>
          <a:blip r:embed="rId31">
            <a:extLst>
              <a:ext uri="{28A0092B-C50C-407E-A947-70E740481C1C}">
                <a14:useLocalDpi xmlns:a14="http://schemas.microsoft.com/office/drawing/2010/main" val="0"/>
              </a:ext>
              <a:ext uri="{96DAC541-7B7A-43D3-8B79-37D633B846F1}">
                <asvg:svgBlip xmlns="" xmlns:asvg="http://schemas.microsoft.com/office/drawing/2016/SVG/main" r:embed="rId32"/>
              </a:ext>
            </a:extLst>
          </a:blip>
          <a:srcRect/>
          <a:stretch>
            <a:fillRect/>
          </a:stretch>
        </p:blipFill>
        <p:spPr>
          <a:xfrm>
            <a:off x="-1508452" y="3649064"/>
            <a:ext cx="2719760" cy="2205478"/>
          </a:xfrm>
          <a:prstGeom prst="rect">
            <a:avLst/>
          </a:prstGeom>
        </p:spPr>
      </p:pic>
      <p:sp>
        <p:nvSpPr>
          <p:cNvPr id="21" name="Rectangle 20"/>
          <p:cNvSpPr/>
          <p:nvPr/>
        </p:nvSpPr>
        <p:spPr>
          <a:xfrm>
            <a:off x="2415002" y="2130504"/>
            <a:ext cx="13456569" cy="1107996"/>
          </a:xfrm>
          <a:prstGeom prst="rect">
            <a:avLst/>
          </a:prstGeom>
        </p:spPr>
        <p:txBody>
          <a:bodyPr wrap="none">
            <a:spAutoFit/>
          </a:bodyPr>
          <a:lstStyle/>
          <a:p>
            <a:r>
              <a:rPr lang="en-US" sz="6600" b="1" dirty="0">
                <a:solidFill>
                  <a:srgbClr val="0070C0"/>
                </a:solidFill>
                <a:latin typeface="Arial" panose="020B0604020202020204" pitchFamily="34" charset="0"/>
                <a:cs typeface="Arial" panose="020B0604020202020204" pitchFamily="34" charset="0"/>
              </a:rPr>
              <a:t>CHỦ ĐỀ 1: PHẢN ỨNG HÓA HỌC</a:t>
            </a:r>
          </a:p>
        </p:txBody>
      </p:sp>
      <p:sp>
        <p:nvSpPr>
          <p:cNvPr id="22" name="Rectangle 21"/>
          <p:cNvSpPr/>
          <p:nvPr/>
        </p:nvSpPr>
        <p:spPr>
          <a:xfrm>
            <a:off x="2338353" y="3720890"/>
            <a:ext cx="13609868" cy="3557512"/>
          </a:xfrm>
          <a:prstGeom prst="rect">
            <a:avLst/>
          </a:prstGeom>
        </p:spPr>
        <p:txBody>
          <a:bodyPr wrap="square">
            <a:spAutoFit/>
          </a:bodyPr>
          <a:lstStyle/>
          <a:p>
            <a:pPr algn="ctr">
              <a:lnSpc>
                <a:spcPct val="150000"/>
              </a:lnSpc>
            </a:pPr>
            <a:r>
              <a:rPr lang="en-US" sz="8000" b="1" dirty="0">
                <a:solidFill>
                  <a:srgbClr val="C00000"/>
                </a:solidFill>
                <a:latin typeface="Arial" panose="020B0604020202020204" pitchFamily="34" charset="0"/>
                <a:cs typeface="Arial" panose="020B0604020202020204" pitchFamily="34" charset="0"/>
              </a:rPr>
              <a:t>BÀI 1: BIẾN ĐỔI VẬT LÍ VÀ BIẾN ĐỔI HÓA HỌC</a:t>
            </a:r>
          </a:p>
        </p:txBody>
      </p:sp>
    </p:spTree>
  </p:cSld>
  <p:clrMapOvr>
    <a:masterClrMapping/>
  </p:clrMapOvr>
  <p:transition spd="med">
    <p:comb/>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smtClean="0">
                <a:solidFill>
                  <a:srgbClr val="C00000"/>
                </a:solidFill>
                <a:latin typeface="Arial" panose="020B0604020202020204" pitchFamily="34" charset="0"/>
                <a:cs typeface="Arial" panose="020B0604020202020204" pitchFamily="34" charset="0"/>
              </a:rPr>
              <a:t>Câu</a:t>
            </a:r>
            <a:r>
              <a:rPr lang="en-US" sz="4000" b="1" dirty="0" smtClean="0">
                <a:solidFill>
                  <a:srgbClr val="C00000"/>
                </a:solidFill>
                <a:latin typeface="Arial" panose="020B0604020202020204" pitchFamily="34" charset="0"/>
                <a:cs typeface="Arial" panose="020B0604020202020204" pitchFamily="34" charset="0"/>
              </a:rPr>
              <a:t> 5: </a:t>
            </a:r>
            <a:r>
              <a:rPr lang="nl-NL" sz="4000" dirty="0">
                <a:solidFill>
                  <a:schemeClr val="tx1"/>
                </a:solidFill>
                <a:latin typeface="Arial" panose="020B0604020202020204" pitchFamily="34" charset="0"/>
                <a:cs typeface="Arial" panose="020B0604020202020204" pitchFamily="34" charset="0"/>
              </a:rPr>
              <a:t>Hiện tượng nào dưới đây diễn ra sự biến đổi vật lí? </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9"/>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A. </a:t>
            </a:r>
            <a:r>
              <a:rPr lang="en-US" sz="4000" dirty="0" err="1" smtClean="0">
                <a:solidFill>
                  <a:prstClr val="black"/>
                </a:solidFill>
                <a:latin typeface="Arial" panose="020B0604020202020204" pitchFamily="34" charset="0"/>
                <a:cs typeface="Arial" panose="020B0604020202020204" pitchFamily="34" charset="0"/>
              </a:rPr>
              <a:t>Thức</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ăn</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bị</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ôi</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thiu</a:t>
            </a:r>
            <a:r>
              <a:rPr lang="en-US" sz="4000" dirty="0" smtClean="0">
                <a:solidFill>
                  <a:prstClr val="black"/>
                </a:solidFill>
                <a:latin typeface="Arial" panose="020B0604020202020204" pitchFamily="34" charset="0"/>
                <a:cs typeface="Arial" panose="020B0604020202020204" pitchFamily="34" charset="0"/>
              </a:rPr>
              <a:t>.</a:t>
            </a:r>
            <a:endParaRPr lang="vi-VN" sz="4000" dirty="0">
              <a:solidFill>
                <a:prstClr val="black"/>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3"/>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B. </a:t>
            </a:r>
            <a:r>
              <a:rPr lang="en-US" sz="4000" dirty="0" err="1" smtClean="0">
                <a:solidFill>
                  <a:prstClr val="black"/>
                </a:solidFill>
                <a:latin typeface="Arial" panose="020B0604020202020204" pitchFamily="34" charset="0"/>
                <a:cs typeface="Arial" panose="020B0604020202020204" pitchFamily="34" charset="0"/>
              </a:rPr>
              <a:t>Đường</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cháy</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thành</a:t>
            </a:r>
            <a:r>
              <a:rPr lang="en-US" sz="4000" dirty="0" smtClean="0">
                <a:solidFill>
                  <a:prstClr val="black"/>
                </a:solidFill>
                <a:latin typeface="Arial" panose="020B0604020202020204" pitchFamily="34" charset="0"/>
                <a:cs typeface="Arial" panose="020B0604020202020204" pitchFamily="34" charset="0"/>
              </a:rPr>
              <a:t> than.</a:t>
            </a:r>
            <a:endParaRPr lang="vi-VN" sz="4000" dirty="0">
              <a:solidFill>
                <a:prstClr val="black"/>
              </a:solidFill>
              <a:latin typeface="Arial" panose="020B0604020202020204" pitchFamily="34" charset="0"/>
              <a:cs typeface="Arial" panose="020B0604020202020204" pitchFamily="34" charset="0"/>
            </a:endParaRPr>
          </a:p>
        </p:txBody>
      </p:sp>
      <p:sp>
        <p:nvSpPr>
          <p:cNvPr id="43" name="Rectangle 42"/>
          <p:cNvSpPr/>
          <p:nvPr/>
        </p:nvSpPr>
        <p:spPr>
          <a:xfrm>
            <a:off x="1665330" y="4257777"/>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prstClr val="black"/>
                </a:solidFill>
                <a:latin typeface="Arial" panose="020B0604020202020204" pitchFamily="34" charset="0"/>
                <a:cs typeface="Arial" panose="020B0604020202020204" pitchFamily="34" charset="0"/>
              </a:rPr>
              <a:t>C. </a:t>
            </a:r>
            <a:r>
              <a:rPr lang="en-US" sz="4000" dirty="0" err="1" smtClean="0">
                <a:solidFill>
                  <a:prstClr val="black"/>
                </a:solidFill>
                <a:latin typeface="Arial" panose="020B0604020202020204" pitchFamily="34" charset="0"/>
                <a:cs typeface="Arial" panose="020B0604020202020204" pitchFamily="34" charset="0"/>
              </a:rPr>
              <a:t>Sữa</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chua</a:t>
            </a:r>
            <a:r>
              <a:rPr lang="en-US" sz="4000" dirty="0" smtClean="0">
                <a:solidFill>
                  <a:prstClr val="black"/>
                </a:solidFill>
                <a:latin typeface="Arial" panose="020B0604020202020204" pitchFamily="34" charset="0"/>
                <a:cs typeface="Arial" panose="020B0604020202020204" pitchFamily="34" charset="0"/>
              </a:rPr>
              <a:t> </a:t>
            </a:r>
            <a:r>
              <a:rPr lang="en-US" sz="4000" dirty="0" err="1" smtClean="0">
                <a:solidFill>
                  <a:prstClr val="black"/>
                </a:solidFill>
                <a:latin typeface="Arial" panose="020B0604020202020204" pitchFamily="34" charset="0"/>
                <a:cs typeface="Arial" panose="020B0604020202020204" pitchFamily="34" charset="0"/>
              </a:rPr>
              <a:t>lên</a:t>
            </a:r>
            <a:r>
              <a:rPr lang="en-US" sz="4000" dirty="0" smtClean="0">
                <a:solidFill>
                  <a:prstClr val="black"/>
                </a:solidFill>
                <a:latin typeface="Arial" panose="020B0604020202020204" pitchFamily="34" charset="0"/>
                <a:cs typeface="Arial" panose="020B0604020202020204" pitchFamily="34" charset="0"/>
              </a:rPr>
              <a:t> men.</a:t>
            </a:r>
            <a:endParaRPr lang="vi-VN" sz="4000" dirty="0">
              <a:solidFill>
                <a:prstClr val="black"/>
              </a:solidFill>
              <a:latin typeface="Arial" panose="020B0604020202020204" pitchFamily="34" charset="0"/>
              <a:cs typeface="Arial" panose="020B0604020202020204" pitchFamily="34" charset="0"/>
            </a:endParaRPr>
          </a:p>
        </p:txBody>
      </p:sp>
      <p:sp>
        <p:nvSpPr>
          <p:cNvPr id="44" name="Rectangle 43"/>
          <p:cNvSpPr/>
          <p:nvPr/>
        </p:nvSpPr>
        <p:spPr>
          <a:xfrm>
            <a:off x="9195923" y="4264061"/>
            <a:ext cx="7360197" cy="1156224"/>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Nước hóa đá dưới </a:t>
            </a:r>
            <a:r>
              <a:rPr lang="nl-NL" sz="4000" dirty="0" smtClean="0">
                <a:solidFill>
                  <a:schemeClr val="tx1"/>
                </a:solidFill>
                <a:latin typeface="Arial" panose="020B0604020202020204" pitchFamily="34" charset="0"/>
                <a:cs typeface="Arial" panose="020B0604020202020204" pitchFamily="34" charset="0"/>
              </a:rPr>
              <a:t>0</a:t>
            </a:r>
            <a:r>
              <a:rPr lang="nl-NL" sz="4000" baseline="30000" dirty="0" smtClean="0">
                <a:solidFill>
                  <a:schemeClr val="tx1"/>
                </a:solidFill>
                <a:latin typeface="Arial" panose="020B0604020202020204" pitchFamily="34" charset="0"/>
                <a:cs typeface="Arial" panose="020B0604020202020204" pitchFamily="34" charset="0"/>
              </a:rPr>
              <a:t>o</a:t>
            </a:r>
            <a:r>
              <a:rPr lang="nl-NL" sz="4000" dirty="0" smtClean="0">
                <a:solidFill>
                  <a:schemeClr val="tx1"/>
                </a:solidFill>
                <a:latin typeface="Arial" panose="020B0604020202020204" pitchFamily="34" charset="0"/>
                <a:cs typeface="Arial" panose="020B0604020202020204" pitchFamily="34" charset="0"/>
              </a:rPr>
              <a:t>C.</a:t>
            </a:r>
            <a:endParaRPr lang="vi-VN"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816944" y="2962232"/>
            <a:ext cx="1208583" cy="1062089"/>
          </a:xfrm>
          <a:prstGeom prst="rect">
            <a:avLst/>
          </a:prstGeom>
        </p:spPr>
      </p:pic>
      <p:pic>
        <p:nvPicPr>
          <p:cNvPr id="51" name="Picture 50"/>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7926921" y="4353168"/>
            <a:ext cx="1098606" cy="965442"/>
          </a:xfrm>
          <a:prstGeom prst="rect">
            <a:avLst/>
          </a:prstGeom>
        </p:spPr>
      </p:pic>
      <p:pic>
        <p:nvPicPr>
          <p:cNvPr id="49" name="Picture 48"/>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5349007" y="4372772"/>
            <a:ext cx="1207113" cy="965690"/>
          </a:xfrm>
          <a:prstGeom prst="rect">
            <a:avLst/>
          </a:prstGeom>
        </p:spPr>
      </p:pic>
      <p:pic>
        <p:nvPicPr>
          <p:cNvPr id="53" name="Picture 52"/>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5457232" y="3039740"/>
            <a:ext cx="1098888" cy="965690"/>
          </a:xfrm>
          <a:prstGeom prst="rect">
            <a:avLst/>
          </a:prstGeom>
        </p:spPr>
      </p:pic>
      <p:pic>
        <p:nvPicPr>
          <p:cNvPr id="19" name="Picture 14">
            <a:hlinkClick r:id="rId10"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24193278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Wrong Buzzer.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FFFF0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4"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4"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Check mark.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00B05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7" name="Picture 2"/>
          <p:cNvPicPr>
            <a:picLocks noChangeAspect="1"/>
          </p:cNvPicPr>
          <p:nvPr/>
        </p:nvPicPr>
        <p:blipFill>
          <a:blip r:embed="rId6"/>
          <a:srcRect t="7865" b="7865"/>
          <a:stretch>
            <a:fillRect/>
          </a:stretch>
        </p:blipFill>
        <p:spPr>
          <a:xfrm>
            <a:off x="0" y="0"/>
            <a:ext cx="18288000" cy="10287000"/>
          </a:xfrm>
          <a:prstGeom prst="rect">
            <a:avLst/>
          </a:prstGeom>
        </p:spPr>
      </p:pic>
      <p:pic>
        <p:nvPicPr>
          <p:cNvPr id="18" name="Picture 2"/>
          <p:cNvPicPr>
            <a:picLocks noChangeAspect="1"/>
          </p:cNvPicPr>
          <p:nvPr/>
        </p:nvPicPr>
        <p:blipFill>
          <a:blip r:embed="rId7">
            <a:alphaModFix amt="68000"/>
          </a:blip>
          <a:srcRect l="16666" t="21875" r="16666" b="21875"/>
          <a:stretch>
            <a:fillRect/>
          </a:stretch>
        </p:blipFill>
        <p:spPr>
          <a:xfrm>
            <a:off x="0" y="0"/>
            <a:ext cx="18288000" cy="10287000"/>
          </a:xfrm>
          <a:prstGeom prst="rect">
            <a:avLst/>
          </a:prstGeom>
        </p:spPr>
      </p:pic>
      <p:sp>
        <p:nvSpPr>
          <p:cNvPr id="4" name="Snip Diagonal Corner Rectangle 3"/>
          <p:cNvSpPr/>
          <p:nvPr/>
        </p:nvSpPr>
        <p:spPr>
          <a:xfrm>
            <a:off x="1248954" y="299804"/>
            <a:ext cx="15790092" cy="2406896"/>
          </a:xfrm>
          <a:prstGeom prst="snip2DiagRect">
            <a:avLst/>
          </a:prstGeom>
          <a:solidFill>
            <a:schemeClr val="bg1"/>
          </a:solidFill>
          <a:ln w="381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r>
              <a:rPr lang="en-US" sz="4000" b="1" dirty="0" err="1" smtClean="0">
                <a:solidFill>
                  <a:srgbClr val="C00000"/>
                </a:solidFill>
                <a:latin typeface="Arial" panose="020B0604020202020204" pitchFamily="34" charset="0"/>
                <a:cs typeface="Arial" panose="020B0604020202020204" pitchFamily="34" charset="0"/>
              </a:rPr>
              <a:t>Câu</a:t>
            </a:r>
            <a:r>
              <a:rPr lang="en-US" sz="4000" b="1" dirty="0" smtClean="0">
                <a:solidFill>
                  <a:srgbClr val="C00000"/>
                </a:solidFill>
                <a:latin typeface="Arial" panose="020B0604020202020204" pitchFamily="34" charset="0"/>
                <a:cs typeface="Arial" panose="020B0604020202020204" pitchFamily="34" charset="0"/>
              </a:rPr>
              <a:t> 6: </a:t>
            </a:r>
            <a:r>
              <a:rPr lang="nl-NL" sz="4000" dirty="0" smtClean="0">
                <a:solidFill>
                  <a:schemeClr val="tx1"/>
                </a:solidFill>
                <a:latin typeface="Arial" panose="020B0604020202020204" pitchFamily="34" charset="0"/>
                <a:cs typeface="Arial" panose="020B0604020202020204" pitchFamily="34" charset="0"/>
              </a:rPr>
              <a:t>Phát </a:t>
            </a:r>
            <a:r>
              <a:rPr lang="nl-NL" sz="4000" dirty="0">
                <a:solidFill>
                  <a:schemeClr val="tx1"/>
                </a:solidFill>
                <a:latin typeface="Arial" panose="020B0604020202020204" pitchFamily="34" charset="0"/>
                <a:cs typeface="Arial" panose="020B0604020202020204" pitchFamily="34" charset="0"/>
              </a:rPr>
              <a:t>biểu nào dưới đây </a:t>
            </a:r>
            <a:r>
              <a:rPr lang="nl-NL" sz="4000" b="1" dirty="0">
                <a:solidFill>
                  <a:schemeClr val="tx1"/>
                </a:solidFill>
                <a:latin typeface="Arial" panose="020B0604020202020204" pitchFamily="34" charset="0"/>
                <a:cs typeface="Arial" panose="020B0604020202020204" pitchFamily="34" charset="0"/>
              </a:rPr>
              <a:t>sai</a:t>
            </a:r>
            <a:r>
              <a:rPr lang="nl-NL" sz="4000" dirty="0">
                <a:solidFill>
                  <a:schemeClr val="tx1"/>
                </a:solidFill>
                <a:latin typeface="Arial" panose="020B0604020202020204" pitchFamily="34" charset="0"/>
                <a:cs typeface="Arial" panose="020B0604020202020204" pitchFamily="34" charset="0"/>
              </a:rPr>
              <a:t>? </a:t>
            </a:r>
            <a:r>
              <a:rPr lang="en-US" sz="4000" dirty="0" smtClean="0">
                <a:solidFill>
                  <a:schemeClr val="tx1"/>
                </a:solidFill>
                <a:latin typeface="Arial" panose="020B0604020202020204" pitchFamily="34" charset="0"/>
                <a:cs typeface="Arial" panose="020B0604020202020204" pitchFamily="34" charset="0"/>
              </a:rPr>
              <a:t> </a:t>
            </a:r>
            <a:endParaRPr lang="vi-VN" sz="4000" dirty="0">
              <a:solidFill>
                <a:schemeClr val="tx1"/>
              </a:solidFill>
              <a:latin typeface="Arial" panose="020B0604020202020204" pitchFamily="34" charset="0"/>
              <a:cs typeface="Arial" panose="020B0604020202020204" pitchFamily="34" charset="0"/>
            </a:endParaRPr>
          </a:p>
        </p:txBody>
      </p:sp>
      <p:sp>
        <p:nvSpPr>
          <p:cNvPr id="26" name="Rectangle 25"/>
          <p:cNvSpPr/>
          <p:nvPr/>
        </p:nvSpPr>
        <p:spPr>
          <a:xfrm>
            <a:off x="1665330" y="2924018"/>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smtClean="0">
                <a:solidFill>
                  <a:schemeClr val="tx1"/>
                </a:solidFill>
                <a:latin typeface="Arial" panose="020B0604020202020204" pitchFamily="34" charset="0"/>
                <a:cs typeface="Arial" panose="020B0604020202020204" pitchFamily="34" charset="0"/>
              </a:rPr>
              <a:t>A. </a:t>
            </a:r>
            <a:r>
              <a:rPr lang="nl-NL" sz="4000" dirty="0">
                <a:solidFill>
                  <a:schemeClr val="tx1"/>
                </a:solidFill>
                <a:latin typeface="Arial" panose="020B0604020202020204" pitchFamily="34" charset="0"/>
                <a:cs typeface="Arial" panose="020B0604020202020204" pitchFamily="34" charset="0"/>
              </a:rPr>
              <a:t>Gấp quần áo có sự biến đổi hóa </a:t>
            </a:r>
            <a:r>
              <a:rPr lang="nl-NL" sz="4000" dirty="0" smtClean="0">
                <a:solidFill>
                  <a:schemeClr val="tx1"/>
                </a:solidFill>
                <a:latin typeface="Arial" panose="020B0604020202020204" pitchFamily="34" charset="0"/>
                <a:cs typeface="Arial" panose="020B0604020202020204" pitchFamily="34" charset="0"/>
              </a:rPr>
              <a:t>học.</a:t>
            </a:r>
            <a:endParaRPr lang="vi-VN" sz="4000" dirty="0">
              <a:solidFill>
                <a:schemeClr val="tx1"/>
              </a:solidFill>
              <a:latin typeface="Arial" panose="020B0604020202020204" pitchFamily="34" charset="0"/>
              <a:cs typeface="Arial" panose="020B0604020202020204" pitchFamily="34" charset="0"/>
            </a:endParaRPr>
          </a:p>
        </p:txBody>
      </p:sp>
      <p:sp>
        <p:nvSpPr>
          <p:cNvPr id="40" name="Cloud 39"/>
          <p:cNvSpPr/>
          <p:nvPr/>
        </p:nvSpPr>
        <p:spPr>
          <a:xfrm>
            <a:off x="-1025018" y="7353294"/>
            <a:ext cx="850671" cy="523815"/>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1" name="Cloud 40"/>
          <p:cNvSpPr/>
          <p:nvPr/>
        </p:nvSpPr>
        <p:spPr>
          <a:xfrm>
            <a:off x="20448902" y="7053749"/>
            <a:ext cx="1337130" cy="823361"/>
          </a:xfrm>
          <a:prstGeom prst="cloud">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vi-VN" sz="2700">
              <a:solidFill>
                <a:prstClr val="white"/>
              </a:solidFill>
            </a:endParaRPr>
          </a:p>
        </p:txBody>
      </p:sp>
      <p:sp>
        <p:nvSpPr>
          <p:cNvPr id="42" name="Rectangle 41"/>
          <p:cNvSpPr/>
          <p:nvPr/>
        </p:nvSpPr>
        <p:spPr>
          <a:xfrm>
            <a:off x="9195923" y="2930302"/>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B. </a:t>
            </a:r>
            <a:r>
              <a:rPr lang="nl-NL" sz="4000" dirty="0">
                <a:solidFill>
                  <a:schemeClr val="tx1"/>
                </a:solidFill>
                <a:latin typeface="Arial" panose="020B0604020202020204" pitchFamily="34" charset="0"/>
                <a:cs typeface="Arial" panose="020B0604020202020204" pitchFamily="34" charset="0"/>
              </a:rPr>
              <a:t>Xay tiêu có sự biến đổi vật </a:t>
            </a:r>
            <a:r>
              <a:rPr lang="nl-NL" sz="4000" dirty="0" smtClean="0">
                <a:solidFill>
                  <a:schemeClr val="tx1"/>
                </a:solidFill>
                <a:latin typeface="Arial" panose="020B0604020202020204" pitchFamily="34" charset="0"/>
                <a:cs typeface="Arial" panose="020B0604020202020204" pitchFamily="34" charset="0"/>
              </a:rPr>
              <a:t>lí.</a:t>
            </a:r>
            <a:endParaRPr lang="vi-VN" sz="4000" dirty="0">
              <a:solidFill>
                <a:schemeClr val="tx1"/>
              </a:solidFill>
              <a:latin typeface="Arial" panose="020B0604020202020204" pitchFamily="34" charset="0"/>
              <a:cs typeface="Arial" panose="020B0604020202020204" pitchFamily="34" charset="0"/>
            </a:endParaRPr>
          </a:p>
        </p:txBody>
      </p:sp>
      <p:sp>
        <p:nvSpPr>
          <p:cNvPr id="43" name="Rectangle 42"/>
          <p:cNvSpPr/>
          <p:nvPr/>
        </p:nvSpPr>
        <p:spPr>
          <a:xfrm>
            <a:off x="1665330" y="4849887"/>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C. </a:t>
            </a:r>
            <a:r>
              <a:rPr lang="nl-NL" sz="4000" dirty="0">
                <a:solidFill>
                  <a:schemeClr val="tx1"/>
                </a:solidFill>
                <a:latin typeface="Arial" panose="020B0604020202020204" pitchFamily="34" charset="0"/>
                <a:cs typeface="Arial" panose="020B0604020202020204" pitchFamily="34" charset="0"/>
              </a:rPr>
              <a:t>Đốt cháy đường mía có sự biến đổi hóa </a:t>
            </a:r>
            <a:r>
              <a:rPr lang="nl-NL" sz="4000" dirty="0" smtClean="0">
                <a:solidFill>
                  <a:schemeClr val="tx1"/>
                </a:solidFill>
                <a:latin typeface="Arial" panose="020B0604020202020204" pitchFamily="34" charset="0"/>
                <a:cs typeface="Arial" panose="020B0604020202020204" pitchFamily="34" charset="0"/>
              </a:rPr>
              <a:t>học.</a:t>
            </a:r>
            <a:endParaRPr lang="vi-VN" sz="4000" dirty="0">
              <a:solidFill>
                <a:schemeClr val="tx1"/>
              </a:solidFill>
              <a:latin typeface="Arial" panose="020B0604020202020204" pitchFamily="34" charset="0"/>
              <a:cs typeface="Arial" panose="020B0604020202020204" pitchFamily="34" charset="0"/>
            </a:endParaRPr>
          </a:p>
        </p:txBody>
      </p:sp>
      <p:sp>
        <p:nvSpPr>
          <p:cNvPr id="44" name="Rectangle 43"/>
          <p:cNvSpPr/>
          <p:nvPr/>
        </p:nvSpPr>
        <p:spPr>
          <a:xfrm>
            <a:off x="9195923" y="4856171"/>
            <a:ext cx="7360197" cy="1723923"/>
          </a:xfrm>
          <a:prstGeom prst="rect">
            <a:avLst/>
          </a:prstGeom>
          <a:solidFill>
            <a:schemeClr val="bg1"/>
          </a:solid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nSpc>
                <a:spcPct val="130000"/>
              </a:lnSpc>
              <a:defRPr/>
            </a:pPr>
            <a:r>
              <a:rPr lang="vi-VN" sz="4000" dirty="0">
                <a:solidFill>
                  <a:schemeClr val="tx1"/>
                </a:solidFill>
                <a:latin typeface="Arial" panose="020B0604020202020204" pitchFamily="34" charset="0"/>
                <a:cs typeface="Arial" panose="020B0604020202020204" pitchFamily="34" charset="0"/>
              </a:rPr>
              <a:t>D. </a:t>
            </a:r>
            <a:r>
              <a:rPr lang="nl-NL" sz="4000" dirty="0">
                <a:solidFill>
                  <a:schemeClr val="tx1"/>
                </a:solidFill>
                <a:latin typeface="Arial" panose="020B0604020202020204" pitchFamily="34" charset="0"/>
                <a:cs typeface="Arial" panose="020B0604020202020204" pitchFamily="34" charset="0"/>
              </a:rPr>
              <a:t>Hiện tượng “ma trơi” có sự biến đổi hóa </a:t>
            </a:r>
            <a:r>
              <a:rPr lang="nl-NL" sz="4000" dirty="0" smtClean="0">
                <a:solidFill>
                  <a:schemeClr val="tx1"/>
                </a:solidFill>
                <a:latin typeface="Arial" panose="020B0604020202020204" pitchFamily="34" charset="0"/>
                <a:cs typeface="Arial" panose="020B0604020202020204" pitchFamily="34" charset="0"/>
              </a:rPr>
              <a:t>học.</a:t>
            </a:r>
            <a:endParaRPr lang="en-US" sz="4000" dirty="0">
              <a:solidFill>
                <a:schemeClr val="tx1"/>
              </a:solidFill>
              <a:latin typeface="Arial" panose="020B0604020202020204" pitchFamily="34" charset="0"/>
              <a:cs typeface="Arial" panose="020B0604020202020204" pitchFamily="34" charset="0"/>
            </a:endParaRPr>
          </a:p>
        </p:txBody>
      </p:sp>
      <p:pic>
        <p:nvPicPr>
          <p:cNvPr id="47" name="Picture 46"/>
          <p:cNvPicPr>
            <a:picLocks noChangeAspect="1"/>
          </p:cNvPicPr>
          <p:nvPr/>
        </p:nvPicPr>
        <p:blipFill rotWithShape="1">
          <a:blip r:embed="rId8" cstate="print">
            <a:duotone>
              <a:prstClr val="black"/>
              <a:schemeClr val="accent6">
                <a:tint val="45000"/>
                <a:satMod val="400000"/>
              </a:schemeClr>
            </a:duotone>
            <a:extLst>
              <a:ext uri="{28A0092B-C50C-407E-A947-70E740481C1C}">
                <a14:useLocalDpi xmlns:a14="http://schemas.microsoft.com/office/drawing/2010/main" val="0"/>
              </a:ext>
            </a:extLst>
          </a:blip>
          <a:srcRect r="-5485"/>
          <a:stretch/>
        </p:blipFill>
        <p:spPr>
          <a:xfrm>
            <a:off x="7697822" y="3239351"/>
            <a:ext cx="1327706" cy="1062089"/>
          </a:xfrm>
          <a:prstGeom prst="rect">
            <a:avLst/>
          </a:prstGeom>
        </p:spPr>
      </p:pic>
      <p:pic>
        <p:nvPicPr>
          <p:cNvPr id="51" name="Picture 50"/>
          <p:cNvPicPr>
            <a:picLocks noChangeAspect="1"/>
          </p:cNvPicPr>
          <p:nvPr/>
        </p:nvPicPr>
        <p:blipFill rotWithShape="1">
          <a:blip r:embed="rId9" cstate="print">
            <a:duotone>
              <a:prstClr val="black"/>
              <a:schemeClr val="accent2">
                <a:tint val="45000"/>
                <a:satMod val="400000"/>
              </a:schemeClr>
            </a:duotone>
            <a:extLst>
              <a:ext uri="{28A0092B-C50C-407E-A947-70E740481C1C}">
                <a14:useLocalDpi xmlns:a14="http://schemas.microsoft.com/office/drawing/2010/main" val="0"/>
              </a:ext>
            </a:extLst>
          </a:blip>
          <a:srcRect r="3472"/>
          <a:stretch/>
        </p:blipFill>
        <p:spPr>
          <a:xfrm>
            <a:off x="7788243" y="5174517"/>
            <a:ext cx="1206804" cy="1056132"/>
          </a:xfrm>
          <a:prstGeom prst="rect">
            <a:avLst/>
          </a:prstGeom>
        </p:spPr>
      </p:pic>
      <p:pic>
        <p:nvPicPr>
          <p:cNvPr id="49" name="Picture 4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18527" y="5191913"/>
            <a:ext cx="1207113" cy="1060796"/>
          </a:xfrm>
          <a:prstGeom prst="rect">
            <a:avLst/>
          </a:prstGeom>
        </p:spPr>
      </p:pic>
      <p:pic>
        <p:nvPicPr>
          <p:cNvPr id="53" name="Picture 52"/>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15349007" y="3269306"/>
            <a:ext cx="1207113" cy="1060796"/>
          </a:xfrm>
          <a:prstGeom prst="rect">
            <a:avLst/>
          </a:prstGeom>
        </p:spPr>
      </p:pic>
      <p:pic>
        <p:nvPicPr>
          <p:cNvPr id="19" name="Picture 14">
            <a:hlinkClick r:id="rId11" action="ppaction://hlinksldjump"/>
            <a:extLst>
              <a:ext uri="{FF2B5EF4-FFF2-40B4-BE49-F238E27FC236}">
                <a16:creationId xmlns:a16="http://schemas.microsoft.com/office/drawing/2014/main" id="{E5D43C7B-1B92-394F-48F4-7034E98FD7B3}"/>
              </a:ext>
            </a:extLst>
          </p:cNvPr>
          <p:cNvPicPr>
            <a:picLocks noChangeAspect="1"/>
          </p:cNvPicPr>
          <p:nvPr/>
        </p:nvPicPr>
        <p:blipFill>
          <a:blip r:embed="rId12">
            <a:extLst>
              <a:ext uri="{28A0092B-C50C-407E-A947-70E740481C1C}">
                <a14:useLocalDpi xmlns:a14="http://schemas.microsoft.com/office/drawing/2010/main" val="0"/>
              </a:ext>
              <a:ext uri="{96DAC541-7B7A-43D3-8B79-37D633B846F1}">
                <asvg:svgBlip xmlns="" xmlns:asvg="http://schemas.microsoft.com/office/drawing/2016/SVG/main" r:embed="rId15"/>
              </a:ext>
            </a:extLst>
          </a:blip>
          <a:srcRect/>
          <a:stretch>
            <a:fillRect/>
          </a:stretch>
        </p:blipFill>
        <p:spPr>
          <a:xfrm>
            <a:off x="8059325" y="7719024"/>
            <a:ext cx="2169350" cy="2169350"/>
          </a:xfrm>
          <a:prstGeom prst="rect">
            <a:avLst/>
          </a:prstGeom>
        </p:spPr>
      </p:pic>
    </p:spTree>
    <p:extLst>
      <p:ext uri="{BB962C8B-B14F-4D97-AF65-F5344CB8AC3E}">
        <p14:creationId xmlns:p14="http://schemas.microsoft.com/office/powerpoint/2010/main" val="27438532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anim calcmode="lin" valueType="num">
                                      <p:cBhvr>
                                        <p:cTn id="8" dur="500" fill="hold"/>
                                        <p:tgtEl>
                                          <p:spTgt spid="4"/>
                                        </p:tgtEl>
                                        <p:attrNameLst>
                                          <p:attrName>ppt_x</p:attrName>
                                        </p:attrNameLst>
                                      </p:cBhvr>
                                      <p:tavLst>
                                        <p:tav tm="0">
                                          <p:val>
                                            <p:strVal val="#ppt_x"/>
                                          </p:val>
                                        </p:tav>
                                        <p:tav tm="100000">
                                          <p:val>
                                            <p:strVal val="#ppt_x"/>
                                          </p:val>
                                        </p:tav>
                                      </p:tavLst>
                                    </p:anim>
                                    <p:anim calcmode="lin" valueType="num">
                                      <p:cBhvr>
                                        <p:cTn id="9" dur="5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500"/>
                                  </p:stCondLst>
                                  <p:childTnLst>
                                    <p:set>
                                      <p:cBhvr>
                                        <p:cTn id="11" dur="1" fill="hold">
                                          <p:stCondLst>
                                            <p:cond delay="0"/>
                                          </p:stCondLst>
                                        </p:cTn>
                                        <p:tgtEl>
                                          <p:spTgt spid="26"/>
                                        </p:tgtEl>
                                        <p:attrNameLst>
                                          <p:attrName>style.visibility</p:attrName>
                                        </p:attrNameLst>
                                      </p:cBhvr>
                                      <p:to>
                                        <p:strVal val="visible"/>
                                      </p:to>
                                    </p:set>
                                    <p:animEffect transition="in" filter="fade">
                                      <p:cBhvr>
                                        <p:cTn id="12" dur="500"/>
                                        <p:tgtEl>
                                          <p:spTgt spid="26"/>
                                        </p:tgtEl>
                                      </p:cBhvr>
                                    </p:animEffect>
                                    <p:anim calcmode="lin" valueType="num">
                                      <p:cBhvr>
                                        <p:cTn id="13" dur="500" fill="hold"/>
                                        <p:tgtEl>
                                          <p:spTgt spid="26"/>
                                        </p:tgtEl>
                                        <p:attrNameLst>
                                          <p:attrName>ppt_x</p:attrName>
                                        </p:attrNameLst>
                                      </p:cBhvr>
                                      <p:tavLst>
                                        <p:tav tm="0">
                                          <p:val>
                                            <p:strVal val="#ppt_x"/>
                                          </p:val>
                                        </p:tav>
                                        <p:tav tm="100000">
                                          <p:val>
                                            <p:strVal val="#ppt_x"/>
                                          </p:val>
                                        </p:tav>
                                      </p:tavLst>
                                    </p:anim>
                                    <p:anim calcmode="lin" valueType="num">
                                      <p:cBhvr>
                                        <p:cTn id="14" dur="500" fill="hold"/>
                                        <p:tgtEl>
                                          <p:spTgt spid="2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1000"/>
                                  </p:stCondLst>
                                  <p:childTnLst>
                                    <p:set>
                                      <p:cBhvr>
                                        <p:cTn id="16" dur="1" fill="hold">
                                          <p:stCondLst>
                                            <p:cond delay="0"/>
                                          </p:stCondLst>
                                        </p:cTn>
                                        <p:tgtEl>
                                          <p:spTgt spid="42"/>
                                        </p:tgtEl>
                                        <p:attrNameLst>
                                          <p:attrName>style.visibility</p:attrName>
                                        </p:attrNameLst>
                                      </p:cBhvr>
                                      <p:to>
                                        <p:strVal val="visible"/>
                                      </p:to>
                                    </p:set>
                                    <p:animEffect transition="in" filter="fade">
                                      <p:cBhvr>
                                        <p:cTn id="17" dur="500"/>
                                        <p:tgtEl>
                                          <p:spTgt spid="42"/>
                                        </p:tgtEl>
                                      </p:cBhvr>
                                    </p:animEffect>
                                    <p:anim calcmode="lin" valueType="num">
                                      <p:cBhvr>
                                        <p:cTn id="18" dur="500" fill="hold"/>
                                        <p:tgtEl>
                                          <p:spTgt spid="42"/>
                                        </p:tgtEl>
                                        <p:attrNameLst>
                                          <p:attrName>ppt_x</p:attrName>
                                        </p:attrNameLst>
                                      </p:cBhvr>
                                      <p:tavLst>
                                        <p:tav tm="0">
                                          <p:val>
                                            <p:strVal val="#ppt_x"/>
                                          </p:val>
                                        </p:tav>
                                        <p:tav tm="100000">
                                          <p:val>
                                            <p:strVal val="#ppt_x"/>
                                          </p:val>
                                        </p:tav>
                                      </p:tavLst>
                                    </p:anim>
                                    <p:anim calcmode="lin" valueType="num">
                                      <p:cBhvr>
                                        <p:cTn id="19" dur="500" fill="hold"/>
                                        <p:tgtEl>
                                          <p:spTgt spid="4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1500"/>
                                  </p:stCondLst>
                                  <p:childTnLst>
                                    <p:set>
                                      <p:cBhvr>
                                        <p:cTn id="21" dur="1" fill="hold">
                                          <p:stCondLst>
                                            <p:cond delay="0"/>
                                          </p:stCondLst>
                                        </p:cTn>
                                        <p:tgtEl>
                                          <p:spTgt spid="43"/>
                                        </p:tgtEl>
                                        <p:attrNameLst>
                                          <p:attrName>style.visibility</p:attrName>
                                        </p:attrNameLst>
                                      </p:cBhvr>
                                      <p:to>
                                        <p:strVal val="visible"/>
                                      </p:to>
                                    </p:set>
                                    <p:animEffect transition="in" filter="fade">
                                      <p:cBhvr>
                                        <p:cTn id="22" dur="500"/>
                                        <p:tgtEl>
                                          <p:spTgt spid="43"/>
                                        </p:tgtEl>
                                      </p:cBhvr>
                                    </p:animEffect>
                                    <p:anim calcmode="lin" valueType="num">
                                      <p:cBhvr>
                                        <p:cTn id="23" dur="500" fill="hold"/>
                                        <p:tgtEl>
                                          <p:spTgt spid="43"/>
                                        </p:tgtEl>
                                        <p:attrNameLst>
                                          <p:attrName>ppt_x</p:attrName>
                                        </p:attrNameLst>
                                      </p:cBhvr>
                                      <p:tavLst>
                                        <p:tav tm="0">
                                          <p:val>
                                            <p:strVal val="#ppt_x"/>
                                          </p:val>
                                        </p:tav>
                                        <p:tav tm="100000">
                                          <p:val>
                                            <p:strVal val="#ppt_x"/>
                                          </p:val>
                                        </p:tav>
                                      </p:tavLst>
                                    </p:anim>
                                    <p:anim calcmode="lin" valueType="num">
                                      <p:cBhvr>
                                        <p:cTn id="24" dur="500" fill="hold"/>
                                        <p:tgtEl>
                                          <p:spTgt spid="4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2000"/>
                                  </p:stCondLst>
                                  <p:childTnLst>
                                    <p:set>
                                      <p:cBhvr>
                                        <p:cTn id="26" dur="1" fill="hold">
                                          <p:stCondLst>
                                            <p:cond delay="0"/>
                                          </p:stCondLst>
                                        </p:cTn>
                                        <p:tgtEl>
                                          <p:spTgt spid="44"/>
                                        </p:tgtEl>
                                        <p:attrNameLst>
                                          <p:attrName>style.visibility</p:attrName>
                                        </p:attrNameLst>
                                      </p:cBhvr>
                                      <p:to>
                                        <p:strVal val="visible"/>
                                      </p:to>
                                    </p:set>
                                    <p:animEffect transition="in" filter="fade">
                                      <p:cBhvr>
                                        <p:cTn id="27" dur="500"/>
                                        <p:tgtEl>
                                          <p:spTgt spid="44"/>
                                        </p:tgtEl>
                                      </p:cBhvr>
                                    </p:animEffect>
                                    <p:anim calcmode="lin" valueType="num">
                                      <p:cBhvr>
                                        <p:cTn id="28" dur="500" fill="hold"/>
                                        <p:tgtEl>
                                          <p:spTgt spid="44"/>
                                        </p:tgtEl>
                                        <p:attrNameLst>
                                          <p:attrName>ppt_x</p:attrName>
                                        </p:attrNameLst>
                                      </p:cBhvr>
                                      <p:tavLst>
                                        <p:tav tm="0">
                                          <p:val>
                                            <p:strVal val="#ppt_x"/>
                                          </p:val>
                                        </p:tav>
                                        <p:tav tm="100000">
                                          <p:val>
                                            <p:strVal val="#ppt_x"/>
                                          </p:val>
                                        </p:tav>
                                      </p:tavLst>
                                    </p:anim>
                                    <p:anim calcmode="lin" valueType="num">
                                      <p:cBhvr>
                                        <p:cTn id="29" dur="500" fill="hold"/>
                                        <p:tgtEl>
                                          <p:spTgt spid="44"/>
                                        </p:tgtEl>
                                        <p:attrNameLst>
                                          <p:attrName>ppt_y</p:attrName>
                                        </p:attrNameLst>
                                      </p:cBhvr>
                                      <p:tavLst>
                                        <p:tav tm="0">
                                          <p:val>
                                            <p:strVal val="#ppt_y+.1"/>
                                          </p:val>
                                        </p:tav>
                                        <p:tav tm="100000">
                                          <p:val>
                                            <p:strVal val="#ppt_y"/>
                                          </p:val>
                                        </p:tav>
                                      </p:tavLst>
                                    </p:anim>
                                  </p:childTnLst>
                                </p:cTn>
                              </p:par>
                              <p:par>
                                <p:cTn id="30" presetID="2" presetClass="entr" presetSubtype="2" repeatCount="indefinite" fill="hold" grpId="0" nodeType="withEffect">
                                  <p:stCondLst>
                                    <p:cond delay="500"/>
                                  </p:stCondLst>
                                  <p:childTnLst>
                                    <p:set>
                                      <p:cBhvr>
                                        <p:cTn id="31" dur="1" fill="hold">
                                          <p:stCondLst>
                                            <p:cond delay="0"/>
                                          </p:stCondLst>
                                        </p:cTn>
                                        <p:tgtEl>
                                          <p:spTgt spid="40"/>
                                        </p:tgtEl>
                                        <p:attrNameLst>
                                          <p:attrName>style.visibility</p:attrName>
                                        </p:attrNameLst>
                                      </p:cBhvr>
                                      <p:to>
                                        <p:strVal val="visible"/>
                                      </p:to>
                                    </p:set>
                                    <p:anim calcmode="lin" valueType="num">
                                      <p:cBhvr additive="base">
                                        <p:cTn id="32" dur="20000" fill="hold"/>
                                        <p:tgtEl>
                                          <p:spTgt spid="40"/>
                                        </p:tgtEl>
                                        <p:attrNameLst>
                                          <p:attrName>ppt_x</p:attrName>
                                        </p:attrNameLst>
                                      </p:cBhvr>
                                      <p:tavLst>
                                        <p:tav tm="0">
                                          <p:val>
                                            <p:strVal val="1+#ppt_w/2"/>
                                          </p:val>
                                        </p:tav>
                                        <p:tav tm="100000">
                                          <p:val>
                                            <p:strVal val="#ppt_x"/>
                                          </p:val>
                                        </p:tav>
                                      </p:tavLst>
                                    </p:anim>
                                    <p:anim calcmode="lin" valueType="num">
                                      <p:cBhvr additive="base">
                                        <p:cTn id="33" dur="20000" fill="hold"/>
                                        <p:tgtEl>
                                          <p:spTgt spid="40"/>
                                        </p:tgtEl>
                                        <p:attrNameLst>
                                          <p:attrName>ppt_y</p:attrName>
                                        </p:attrNameLst>
                                      </p:cBhvr>
                                      <p:tavLst>
                                        <p:tav tm="0">
                                          <p:val>
                                            <p:strVal val="#ppt_y"/>
                                          </p:val>
                                        </p:tav>
                                        <p:tav tm="100000">
                                          <p:val>
                                            <p:strVal val="#ppt_y"/>
                                          </p:val>
                                        </p:tav>
                                      </p:tavLst>
                                    </p:anim>
                                  </p:childTnLst>
                                </p:cTn>
                              </p:par>
                              <p:par>
                                <p:cTn id="34" presetID="2" presetClass="entr" presetSubtype="8" repeatCount="indefinite" fill="hold" grpId="0" nodeType="withEffect">
                                  <p:stCondLst>
                                    <p:cond delay="500"/>
                                  </p:stCondLst>
                                  <p:childTnLst>
                                    <p:set>
                                      <p:cBhvr>
                                        <p:cTn id="35" dur="1" fill="hold">
                                          <p:stCondLst>
                                            <p:cond delay="0"/>
                                          </p:stCondLst>
                                        </p:cTn>
                                        <p:tgtEl>
                                          <p:spTgt spid="41"/>
                                        </p:tgtEl>
                                        <p:attrNameLst>
                                          <p:attrName>style.visibility</p:attrName>
                                        </p:attrNameLst>
                                      </p:cBhvr>
                                      <p:to>
                                        <p:strVal val="visible"/>
                                      </p:to>
                                    </p:set>
                                    <p:anim calcmode="lin" valueType="num">
                                      <p:cBhvr additive="base">
                                        <p:cTn id="36" dur="20000" fill="hold"/>
                                        <p:tgtEl>
                                          <p:spTgt spid="41"/>
                                        </p:tgtEl>
                                        <p:attrNameLst>
                                          <p:attrName>ppt_x</p:attrName>
                                        </p:attrNameLst>
                                      </p:cBhvr>
                                      <p:tavLst>
                                        <p:tav tm="0">
                                          <p:val>
                                            <p:strVal val="0-#ppt_w/2"/>
                                          </p:val>
                                        </p:tav>
                                        <p:tav tm="100000">
                                          <p:val>
                                            <p:strVal val="#ppt_x"/>
                                          </p:val>
                                        </p:tav>
                                      </p:tavLst>
                                    </p:anim>
                                    <p:anim calcmode="lin" valueType="num">
                                      <p:cBhvr additive="base">
                                        <p:cTn id="37" dur="20000" fill="hold"/>
                                        <p:tgtEl>
                                          <p:spTgt spid="41"/>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38" restart="whenNotActive" fill="hold" evtFilter="cancelBubble" nodeType="interactiveSeq">
                <p:stCondLst>
                  <p:cond evt="onClick" delay="0">
                    <p:tgtEl>
                      <p:spTgt spid="26"/>
                    </p:tgtEl>
                  </p:cond>
                </p:stCondLst>
                <p:endSync evt="end" delay="0">
                  <p:rtn val="all"/>
                </p:endSync>
                <p:childTnLst>
                  <p:par>
                    <p:cTn id="39" fill="hold">
                      <p:stCondLst>
                        <p:cond delay="0"/>
                      </p:stCondLst>
                      <p:childTnLst>
                        <p:par>
                          <p:cTn id="40" fill="hold">
                            <p:stCondLst>
                              <p:cond delay="0"/>
                            </p:stCondLst>
                            <p:childTnLst>
                              <p:par>
                                <p:cTn id="41" presetID="1" presetClass="emph" presetSubtype="2" fill="hold" nodeType="clickEffect">
                                  <p:stCondLst>
                                    <p:cond delay="0"/>
                                  </p:stCondLst>
                                  <p:childTnLst>
                                    <p:animClr clrSpc="rgb" dir="cw">
                                      <p:cBhvr>
                                        <p:cTn id="42" dur="250" fill="hold"/>
                                        <p:tgtEl>
                                          <p:spTgt spid="26"/>
                                        </p:tgtEl>
                                        <p:attrNameLst>
                                          <p:attrName>fillcolor</p:attrName>
                                        </p:attrNameLst>
                                      </p:cBhvr>
                                      <p:to>
                                        <a:srgbClr val="FFF2CC"/>
                                      </p:to>
                                    </p:animClr>
                                    <p:set>
                                      <p:cBhvr>
                                        <p:cTn id="43" dur="250" fill="hold"/>
                                        <p:tgtEl>
                                          <p:spTgt spid="26"/>
                                        </p:tgtEl>
                                        <p:attrNameLst>
                                          <p:attrName>fill.type</p:attrName>
                                        </p:attrNameLst>
                                      </p:cBhvr>
                                      <p:to>
                                        <p:strVal val="solid"/>
                                      </p:to>
                                    </p:set>
                                    <p:set>
                                      <p:cBhvr>
                                        <p:cTn id="44" dur="250" fill="hold"/>
                                        <p:tgtEl>
                                          <p:spTgt spid="26"/>
                                        </p:tgtEl>
                                        <p:attrNameLst>
                                          <p:attrName>fill.on</p:attrName>
                                        </p:attrNameLst>
                                      </p:cBhvr>
                                      <p:to>
                                        <p:strVal val="true"/>
                                      </p:to>
                                    </p:set>
                                  </p:childTnLst>
                                  <p:subTnLst>
                                    <p:audio>
                                      <p:cMediaNode>
                                        <p:cTn display="0" masterRel="sameClick">
                                          <p:stCondLst>
                                            <p:cond evt="begin" delay="0">
                                              <p:tn val="41"/>
                                            </p:cond>
                                          </p:stCondLst>
                                          <p:endCondLst>
                                            <p:cond evt="onStopAudio" delay="0">
                                              <p:tgtEl>
                                                <p:sldTgt/>
                                              </p:tgtEl>
                                            </p:cond>
                                          </p:endCondLst>
                                        </p:cTn>
                                        <p:tgtEl>
                                          <p:sndTgt r:embed="rId3" name="click.wav"/>
                                        </p:tgtEl>
                                      </p:cMediaNode>
                                    </p:audio>
                                  </p:subTnLst>
                                </p:cTn>
                              </p:par>
                              <p:par>
                                <p:cTn id="45" presetID="23" presetClass="entr" presetSubtype="32" fill="hold" nodeType="withEffect">
                                  <p:stCondLst>
                                    <p:cond delay="1000"/>
                                  </p:stCondLst>
                                  <p:childTnLst>
                                    <p:set>
                                      <p:cBhvr>
                                        <p:cTn id="46" dur="1" fill="hold">
                                          <p:stCondLst>
                                            <p:cond delay="0"/>
                                          </p:stCondLst>
                                        </p:cTn>
                                        <p:tgtEl>
                                          <p:spTgt spid="47"/>
                                        </p:tgtEl>
                                        <p:attrNameLst>
                                          <p:attrName>style.visibility</p:attrName>
                                        </p:attrNameLst>
                                      </p:cBhvr>
                                      <p:to>
                                        <p:strVal val="visible"/>
                                      </p:to>
                                    </p:set>
                                    <p:anim calcmode="lin" valueType="num">
                                      <p:cBhvr>
                                        <p:cTn id="47" dur="250" fill="hold"/>
                                        <p:tgtEl>
                                          <p:spTgt spid="47"/>
                                        </p:tgtEl>
                                        <p:attrNameLst>
                                          <p:attrName>ppt_w</p:attrName>
                                        </p:attrNameLst>
                                      </p:cBhvr>
                                      <p:tavLst>
                                        <p:tav tm="0">
                                          <p:val>
                                            <p:strVal val="4*#ppt_w"/>
                                          </p:val>
                                        </p:tav>
                                        <p:tav tm="100000">
                                          <p:val>
                                            <p:strVal val="#ppt_w"/>
                                          </p:val>
                                        </p:tav>
                                      </p:tavLst>
                                    </p:anim>
                                    <p:anim calcmode="lin" valueType="num">
                                      <p:cBhvr>
                                        <p:cTn id="48" dur="250" fill="hold"/>
                                        <p:tgtEl>
                                          <p:spTgt spid="47"/>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45"/>
                                            </p:cond>
                                          </p:stCondLst>
                                          <p:endCondLst>
                                            <p:cond evt="onStopAudio" delay="0">
                                              <p:tgtEl>
                                                <p:sldTgt/>
                                              </p:tgtEl>
                                            </p:cond>
                                          </p:endCondLst>
                                        </p:cTn>
                                        <p:tgtEl>
                                          <p:sndTgt r:embed="rId4" name="Check mark.wav"/>
                                        </p:tgtEl>
                                      </p:cMediaNode>
                                    </p:audio>
                                  </p:subTnLst>
                                </p:cTn>
                              </p:par>
                              <p:par>
                                <p:cTn id="49" presetID="1" presetClass="emph" presetSubtype="2" fill="hold" nodeType="withEffect">
                                  <p:stCondLst>
                                    <p:cond delay="1000"/>
                                  </p:stCondLst>
                                  <p:childTnLst>
                                    <p:animClr clrSpc="rgb" dir="cw">
                                      <p:cBhvr>
                                        <p:cTn id="50" dur="250" fill="hold"/>
                                        <p:tgtEl>
                                          <p:spTgt spid="26"/>
                                        </p:tgtEl>
                                        <p:attrNameLst>
                                          <p:attrName>fillcolor</p:attrName>
                                        </p:attrNameLst>
                                      </p:cBhvr>
                                      <p:to>
                                        <a:srgbClr val="00B050"/>
                                      </p:to>
                                    </p:animClr>
                                    <p:set>
                                      <p:cBhvr>
                                        <p:cTn id="51" dur="250" fill="hold"/>
                                        <p:tgtEl>
                                          <p:spTgt spid="26"/>
                                        </p:tgtEl>
                                        <p:attrNameLst>
                                          <p:attrName>fill.type</p:attrName>
                                        </p:attrNameLst>
                                      </p:cBhvr>
                                      <p:to>
                                        <p:strVal val="solid"/>
                                      </p:to>
                                    </p:set>
                                    <p:set>
                                      <p:cBhvr>
                                        <p:cTn id="52" dur="250" fill="hold"/>
                                        <p:tgtEl>
                                          <p:spTgt spid="26"/>
                                        </p:tgtEl>
                                        <p:attrNameLst>
                                          <p:attrName>fill.on</p:attrName>
                                        </p:attrNameLst>
                                      </p:cBhvr>
                                      <p:to>
                                        <p:strVal val="true"/>
                                      </p:to>
                                    </p:set>
                                  </p:childTnLst>
                                </p:cTn>
                              </p:par>
                            </p:childTnLst>
                          </p:cTn>
                        </p:par>
                      </p:childTnLst>
                    </p:cTn>
                  </p:par>
                </p:childTnLst>
              </p:cTn>
              <p:nextCondLst>
                <p:cond evt="onClick" delay="0">
                  <p:tgtEl>
                    <p:spTgt spid="26"/>
                  </p:tgtEl>
                </p:cond>
              </p:nextCondLst>
            </p:seq>
            <p:seq concurrent="1" nextAc="seek">
              <p:cTn id="53" restart="whenNotActive" fill="hold" evtFilter="cancelBubble" nodeType="interactiveSeq">
                <p:stCondLst>
                  <p:cond evt="onClick" delay="0">
                    <p:tgtEl>
                      <p:spTgt spid="42"/>
                    </p:tgtEl>
                  </p:cond>
                </p:stCondLst>
                <p:endSync evt="end" delay="0">
                  <p:rtn val="all"/>
                </p:endSync>
                <p:childTnLst>
                  <p:par>
                    <p:cTn id="54" fill="hold">
                      <p:stCondLst>
                        <p:cond delay="0"/>
                      </p:stCondLst>
                      <p:childTnLst>
                        <p:par>
                          <p:cTn id="55" fill="hold">
                            <p:stCondLst>
                              <p:cond delay="0"/>
                            </p:stCondLst>
                            <p:childTnLst>
                              <p:par>
                                <p:cTn id="56" presetID="1" presetClass="emph" presetSubtype="2" fill="hold" nodeType="clickEffect">
                                  <p:stCondLst>
                                    <p:cond delay="0"/>
                                  </p:stCondLst>
                                  <p:childTnLst>
                                    <p:animClr clrSpc="rgb" dir="cw">
                                      <p:cBhvr>
                                        <p:cTn id="57" dur="250" fill="hold"/>
                                        <p:tgtEl>
                                          <p:spTgt spid="42"/>
                                        </p:tgtEl>
                                        <p:attrNameLst>
                                          <p:attrName>fillcolor</p:attrName>
                                        </p:attrNameLst>
                                      </p:cBhvr>
                                      <p:to>
                                        <a:srgbClr val="FFF2CC"/>
                                      </p:to>
                                    </p:animClr>
                                    <p:set>
                                      <p:cBhvr>
                                        <p:cTn id="58" dur="250" fill="hold"/>
                                        <p:tgtEl>
                                          <p:spTgt spid="42"/>
                                        </p:tgtEl>
                                        <p:attrNameLst>
                                          <p:attrName>fill.type</p:attrName>
                                        </p:attrNameLst>
                                      </p:cBhvr>
                                      <p:to>
                                        <p:strVal val="solid"/>
                                      </p:to>
                                    </p:set>
                                    <p:set>
                                      <p:cBhvr>
                                        <p:cTn id="59" dur="250" fill="hold"/>
                                        <p:tgtEl>
                                          <p:spTgt spid="42"/>
                                        </p:tgtEl>
                                        <p:attrNameLst>
                                          <p:attrName>fill.on</p:attrName>
                                        </p:attrNameLst>
                                      </p:cBhvr>
                                      <p:to>
                                        <p:strVal val="true"/>
                                      </p:to>
                                    </p:set>
                                  </p:childTnLst>
                                  <p:subTnLst>
                                    <p:audio>
                                      <p:cMediaNode>
                                        <p:cTn display="0" masterRel="sameClick">
                                          <p:stCondLst>
                                            <p:cond evt="begin" delay="0">
                                              <p:tn val="56"/>
                                            </p:cond>
                                          </p:stCondLst>
                                          <p:endCondLst>
                                            <p:cond evt="onStopAudio" delay="0">
                                              <p:tgtEl>
                                                <p:sldTgt/>
                                              </p:tgtEl>
                                            </p:cond>
                                          </p:endCondLst>
                                        </p:cTn>
                                        <p:tgtEl>
                                          <p:sndTgt r:embed="rId3" name="click.wav"/>
                                        </p:tgtEl>
                                      </p:cMediaNode>
                                    </p:audio>
                                  </p:subTnLst>
                                </p:cTn>
                              </p:par>
                              <p:par>
                                <p:cTn id="60" presetID="23" presetClass="entr" presetSubtype="32" fill="hold" nodeType="withEffect">
                                  <p:stCondLst>
                                    <p:cond delay="1000"/>
                                  </p:stCondLst>
                                  <p:childTnLst>
                                    <p:set>
                                      <p:cBhvr>
                                        <p:cTn id="61" dur="1" fill="hold">
                                          <p:stCondLst>
                                            <p:cond delay="0"/>
                                          </p:stCondLst>
                                        </p:cTn>
                                        <p:tgtEl>
                                          <p:spTgt spid="53"/>
                                        </p:tgtEl>
                                        <p:attrNameLst>
                                          <p:attrName>style.visibility</p:attrName>
                                        </p:attrNameLst>
                                      </p:cBhvr>
                                      <p:to>
                                        <p:strVal val="visible"/>
                                      </p:to>
                                    </p:set>
                                    <p:anim calcmode="lin" valueType="num">
                                      <p:cBhvr>
                                        <p:cTn id="62" dur="250" fill="hold"/>
                                        <p:tgtEl>
                                          <p:spTgt spid="53"/>
                                        </p:tgtEl>
                                        <p:attrNameLst>
                                          <p:attrName>ppt_w</p:attrName>
                                        </p:attrNameLst>
                                      </p:cBhvr>
                                      <p:tavLst>
                                        <p:tav tm="0">
                                          <p:val>
                                            <p:strVal val="4*#ppt_w"/>
                                          </p:val>
                                        </p:tav>
                                        <p:tav tm="100000">
                                          <p:val>
                                            <p:strVal val="#ppt_w"/>
                                          </p:val>
                                        </p:tav>
                                      </p:tavLst>
                                    </p:anim>
                                    <p:anim calcmode="lin" valueType="num">
                                      <p:cBhvr>
                                        <p:cTn id="63" dur="250" fill="hold"/>
                                        <p:tgtEl>
                                          <p:spTgt spid="53"/>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60"/>
                                            </p:cond>
                                          </p:stCondLst>
                                          <p:endCondLst>
                                            <p:cond evt="onStopAudio" delay="0">
                                              <p:tgtEl>
                                                <p:sldTgt/>
                                              </p:tgtEl>
                                            </p:cond>
                                          </p:endCondLst>
                                        </p:cTn>
                                        <p:tgtEl>
                                          <p:sndTgt r:embed="rId5" name="Wrong Buzzer.wav"/>
                                        </p:tgtEl>
                                      </p:cMediaNode>
                                    </p:audio>
                                  </p:subTnLst>
                                </p:cTn>
                              </p:par>
                              <p:par>
                                <p:cTn id="64" presetID="1" presetClass="emph" presetSubtype="2" fill="hold" nodeType="withEffect">
                                  <p:stCondLst>
                                    <p:cond delay="1000"/>
                                  </p:stCondLst>
                                  <p:childTnLst>
                                    <p:animClr clrSpc="rgb" dir="cw">
                                      <p:cBhvr>
                                        <p:cTn id="65" dur="250" fill="hold"/>
                                        <p:tgtEl>
                                          <p:spTgt spid="42"/>
                                        </p:tgtEl>
                                        <p:attrNameLst>
                                          <p:attrName>fillcolor</p:attrName>
                                        </p:attrNameLst>
                                      </p:cBhvr>
                                      <p:to>
                                        <a:srgbClr val="FFFF00"/>
                                      </p:to>
                                    </p:animClr>
                                    <p:set>
                                      <p:cBhvr>
                                        <p:cTn id="66" dur="250" fill="hold"/>
                                        <p:tgtEl>
                                          <p:spTgt spid="42"/>
                                        </p:tgtEl>
                                        <p:attrNameLst>
                                          <p:attrName>fill.type</p:attrName>
                                        </p:attrNameLst>
                                      </p:cBhvr>
                                      <p:to>
                                        <p:strVal val="solid"/>
                                      </p:to>
                                    </p:set>
                                    <p:set>
                                      <p:cBhvr>
                                        <p:cTn id="67" dur="250" fill="hold"/>
                                        <p:tgtEl>
                                          <p:spTgt spid="42"/>
                                        </p:tgtEl>
                                        <p:attrNameLst>
                                          <p:attrName>fill.on</p:attrName>
                                        </p:attrNameLst>
                                      </p:cBhvr>
                                      <p:to>
                                        <p:strVal val="true"/>
                                      </p:to>
                                    </p:set>
                                  </p:childTnLst>
                                </p:cTn>
                              </p:par>
                            </p:childTnLst>
                          </p:cTn>
                        </p:par>
                      </p:childTnLst>
                    </p:cTn>
                  </p:par>
                </p:childTnLst>
              </p:cTn>
              <p:nextCondLst>
                <p:cond evt="onClick" delay="0">
                  <p:tgtEl>
                    <p:spTgt spid="42"/>
                  </p:tgtEl>
                </p:cond>
              </p:nextCondLst>
            </p:seq>
            <p:seq concurrent="1" nextAc="seek">
              <p:cTn id="68" restart="whenNotActive" fill="hold" evtFilter="cancelBubble" nodeType="interactiveSeq">
                <p:stCondLst>
                  <p:cond evt="onClick" delay="0">
                    <p:tgtEl>
                      <p:spTgt spid="43"/>
                    </p:tgtEl>
                  </p:cond>
                </p:stCondLst>
                <p:endSync evt="end" delay="0">
                  <p:rtn val="all"/>
                </p:endSync>
                <p:childTnLst>
                  <p:par>
                    <p:cTn id="69" fill="hold">
                      <p:stCondLst>
                        <p:cond delay="0"/>
                      </p:stCondLst>
                      <p:childTnLst>
                        <p:par>
                          <p:cTn id="70" fill="hold">
                            <p:stCondLst>
                              <p:cond delay="0"/>
                            </p:stCondLst>
                            <p:childTnLst>
                              <p:par>
                                <p:cTn id="71" presetID="1" presetClass="emph" presetSubtype="2" fill="hold" nodeType="clickEffect">
                                  <p:stCondLst>
                                    <p:cond delay="0"/>
                                  </p:stCondLst>
                                  <p:childTnLst>
                                    <p:animClr clrSpc="rgb" dir="cw">
                                      <p:cBhvr>
                                        <p:cTn id="72" dur="250" fill="hold"/>
                                        <p:tgtEl>
                                          <p:spTgt spid="43"/>
                                        </p:tgtEl>
                                        <p:attrNameLst>
                                          <p:attrName>fillcolor</p:attrName>
                                        </p:attrNameLst>
                                      </p:cBhvr>
                                      <p:to>
                                        <a:srgbClr val="FFF2CC"/>
                                      </p:to>
                                    </p:animClr>
                                    <p:set>
                                      <p:cBhvr>
                                        <p:cTn id="73" dur="250" fill="hold"/>
                                        <p:tgtEl>
                                          <p:spTgt spid="43"/>
                                        </p:tgtEl>
                                        <p:attrNameLst>
                                          <p:attrName>fill.type</p:attrName>
                                        </p:attrNameLst>
                                      </p:cBhvr>
                                      <p:to>
                                        <p:strVal val="solid"/>
                                      </p:to>
                                    </p:set>
                                    <p:set>
                                      <p:cBhvr>
                                        <p:cTn id="74" dur="250" fill="hold"/>
                                        <p:tgtEl>
                                          <p:spTgt spid="43"/>
                                        </p:tgtEl>
                                        <p:attrNameLst>
                                          <p:attrName>fill.on</p:attrName>
                                        </p:attrNameLst>
                                      </p:cBhvr>
                                      <p:to>
                                        <p:strVal val="true"/>
                                      </p:to>
                                    </p:set>
                                  </p:childTnLst>
                                  <p:subTnLst>
                                    <p:audio>
                                      <p:cMediaNode>
                                        <p:cTn display="0" masterRel="sameClick">
                                          <p:stCondLst>
                                            <p:cond evt="begin" delay="0">
                                              <p:tn val="71"/>
                                            </p:cond>
                                          </p:stCondLst>
                                          <p:endCondLst>
                                            <p:cond evt="onStopAudio" delay="0">
                                              <p:tgtEl>
                                                <p:sldTgt/>
                                              </p:tgtEl>
                                            </p:cond>
                                          </p:endCondLst>
                                        </p:cTn>
                                        <p:tgtEl>
                                          <p:sndTgt r:embed="rId3" name="click.wav"/>
                                        </p:tgtEl>
                                      </p:cMediaNode>
                                    </p:audio>
                                  </p:subTnLst>
                                </p:cTn>
                              </p:par>
                              <p:par>
                                <p:cTn id="75" presetID="23" presetClass="entr" presetSubtype="32" fill="hold" nodeType="withEffect">
                                  <p:stCondLst>
                                    <p:cond delay="1000"/>
                                  </p:stCondLst>
                                  <p:childTnLst>
                                    <p:set>
                                      <p:cBhvr>
                                        <p:cTn id="76" dur="1" fill="hold">
                                          <p:stCondLst>
                                            <p:cond delay="0"/>
                                          </p:stCondLst>
                                        </p:cTn>
                                        <p:tgtEl>
                                          <p:spTgt spid="51"/>
                                        </p:tgtEl>
                                        <p:attrNameLst>
                                          <p:attrName>style.visibility</p:attrName>
                                        </p:attrNameLst>
                                      </p:cBhvr>
                                      <p:to>
                                        <p:strVal val="visible"/>
                                      </p:to>
                                    </p:set>
                                    <p:anim calcmode="lin" valueType="num">
                                      <p:cBhvr>
                                        <p:cTn id="77" dur="250" fill="hold"/>
                                        <p:tgtEl>
                                          <p:spTgt spid="51"/>
                                        </p:tgtEl>
                                        <p:attrNameLst>
                                          <p:attrName>ppt_w</p:attrName>
                                        </p:attrNameLst>
                                      </p:cBhvr>
                                      <p:tavLst>
                                        <p:tav tm="0">
                                          <p:val>
                                            <p:strVal val="4*#ppt_w"/>
                                          </p:val>
                                        </p:tav>
                                        <p:tav tm="100000">
                                          <p:val>
                                            <p:strVal val="#ppt_w"/>
                                          </p:val>
                                        </p:tav>
                                      </p:tavLst>
                                    </p:anim>
                                    <p:anim calcmode="lin" valueType="num">
                                      <p:cBhvr>
                                        <p:cTn id="78" dur="250" fill="hold"/>
                                        <p:tgtEl>
                                          <p:spTgt spid="51"/>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75"/>
                                            </p:cond>
                                          </p:stCondLst>
                                          <p:endCondLst>
                                            <p:cond evt="onStopAudio" delay="0">
                                              <p:tgtEl>
                                                <p:sldTgt/>
                                              </p:tgtEl>
                                            </p:cond>
                                          </p:endCondLst>
                                        </p:cTn>
                                        <p:tgtEl>
                                          <p:sndTgt r:embed="rId5" name="Wrong Buzzer.wav"/>
                                        </p:tgtEl>
                                      </p:cMediaNode>
                                    </p:audio>
                                  </p:subTnLst>
                                </p:cTn>
                              </p:par>
                              <p:par>
                                <p:cTn id="79" presetID="1" presetClass="emph" presetSubtype="2" fill="hold" nodeType="withEffect">
                                  <p:stCondLst>
                                    <p:cond delay="1000"/>
                                  </p:stCondLst>
                                  <p:childTnLst>
                                    <p:animClr clrSpc="rgb" dir="cw">
                                      <p:cBhvr>
                                        <p:cTn id="80" dur="250" fill="hold"/>
                                        <p:tgtEl>
                                          <p:spTgt spid="43"/>
                                        </p:tgtEl>
                                        <p:attrNameLst>
                                          <p:attrName>fillcolor</p:attrName>
                                        </p:attrNameLst>
                                      </p:cBhvr>
                                      <p:to>
                                        <a:srgbClr val="FFFF00"/>
                                      </p:to>
                                    </p:animClr>
                                    <p:set>
                                      <p:cBhvr>
                                        <p:cTn id="81" dur="250" fill="hold"/>
                                        <p:tgtEl>
                                          <p:spTgt spid="43"/>
                                        </p:tgtEl>
                                        <p:attrNameLst>
                                          <p:attrName>fill.type</p:attrName>
                                        </p:attrNameLst>
                                      </p:cBhvr>
                                      <p:to>
                                        <p:strVal val="solid"/>
                                      </p:to>
                                    </p:set>
                                    <p:set>
                                      <p:cBhvr>
                                        <p:cTn id="82" dur="250" fill="hold"/>
                                        <p:tgtEl>
                                          <p:spTgt spid="43"/>
                                        </p:tgtEl>
                                        <p:attrNameLst>
                                          <p:attrName>fill.on</p:attrName>
                                        </p:attrNameLst>
                                      </p:cBhvr>
                                      <p:to>
                                        <p:strVal val="true"/>
                                      </p:to>
                                    </p:set>
                                  </p:childTnLst>
                                </p:cTn>
                              </p:par>
                            </p:childTnLst>
                          </p:cTn>
                        </p:par>
                      </p:childTnLst>
                    </p:cTn>
                  </p:par>
                </p:childTnLst>
              </p:cTn>
              <p:nextCondLst>
                <p:cond evt="onClick" delay="0">
                  <p:tgtEl>
                    <p:spTgt spid="43"/>
                  </p:tgtEl>
                </p:cond>
              </p:nextCondLst>
            </p:seq>
            <p:seq concurrent="1" nextAc="seek">
              <p:cTn id="83" restart="whenNotActive" fill="hold" evtFilter="cancelBubble" nodeType="interactiveSeq">
                <p:stCondLst>
                  <p:cond evt="onClick" delay="0">
                    <p:tgtEl>
                      <p:spTgt spid="44"/>
                    </p:tgtEl>
                  </p:cond>
                </p:stCondLst>
                <p:endSync evt="end" delay="0">
                  <p:rtn val="all"/>
                </p:endSync>
                <p:childTnLst>
                  <p:par>
                    <p:cTn id="84" fill="hold">
                      <p:stCondLst>
                        <p:cond delay="0"/>
                      </p:stCondLst>
                      <p:childTnLst>
                        <p:par>
                          <p:cTn id="85" fill="hold">
                            <p:stCondLst>
                              <p:cond delay="0"/>
                            </p:stCondLst>
                            <p:childTnLst>
                              <p:par>
                                <p:cTn id="86" presetID="1" presetClass="emph" presetSubtype="2" fill="hold" nodeType="clickEffect">
                                  <p:stCondLst>
                                    <p:cond delay="0"/>
                                  </p:stCondLst>
                                  <p:childTnLst>
                                    <p:animClr clrSpc="rgb" dir="cw">
                                      <p:cBhvr>
                                        <p:cTn id="87" dur="250" fill="hold"/>
                                        <p:tgtEl>
                                          <p:spTgt spid="44"/>
                                        </p:tgtEl>
                                        <p:attrNameLst>
                                          <p:attrName>fillcolor</p:attrName>
                                        </p:attrNameLst>
                                      </p:cBhvr>
                                      <p:to>
                                        <a:srgbClr val="FFF2CC"/>
                                      </p:to>
                                    </p:animClr>
                                    <p:set>
                                      <p:cBhvr>
                                        <p:cTn id="88" dur="250" fill="hold"/>
                                        <p:tgtEl>
                                          <p:spTgt spid="44"/>
                                        </p:tgtEl>
                                        <p:attrNameLst>
                                          <p:attrName>fill.type</p:attrName>
                                        </p:attrNameLst>
                                      </p:cBhvr>
                                      <p:to>
                                        <p:strVal val="solid"/>
                                      </p:to>
                                    </p:set>
                                    <p:set>
                                      <p:cBhvr>
                                        <p:cTn id="89" dur="250" fill="hold"/>
                                        <p:tgtEl>
                                          <p:spTgt spid="44"/>
                                        </p:tgtEl>
                                        <p:attrNameLst>
                                          <p:attrName>fill.on</p:attrName>
                                        </p:attrNameLst>
                                      </p:cBhvr>
                                      <p:to>
                                        <p:strVal val="true"/>
                                      </p:to>
                                    </p:set>
                                  </p:childTnLst>
                                  <p:subTnLst>
                                    <p:audio>
                                      <p:cMediaNode>
                                        <p:cTn display="0" masterRel="sameClick">
                                          <p:stCondLst>
                                            <p:cond evt="begin" delay="0">
                                              <p:tn val="86"/>
                                            </p:cond>
                                          </p:stCondLst>
                                          <p:endCondLst>
                                            <p:cond evt="onStopAudio" delay="0">
                                              <p:tgtEl>
                                                <p:sldTgt/>
                                              </p:tgtEl>
                                            </p:cond>
                                          </p:endCondLst>
                                        </p:cTn>
                                        <p:tgtEl>
                                          <p:sndTgt r:embed="rId3" name="click.wav"/>
                                        </p:tgtEl>
                                      </p:cMediaNode>
                                    </p:audio>
                                  </p:subTnLst>
                                </p:cTn>
                              </p:par>
                              <p:par>
                                <p:cTn id="90" presetID="23" presetClass="entr" presetSubtype="32" fill="hold" nodeType="withEffect">
                                  <p:stCondLst>
                                    <p:cond delay="1000"/>
                                  </p:stCondLst>
                                  <p:childTnLst>
                                    <p:set>
                                      <p:cBhvr>
                                        <p:cTn id="91" dur="1" fill="hold">
                                          <p:stCondLst>
                                            <p:cond delay="0"/>
                                          </p:stCondLst>
                                        </p:cTn>
                                        <p:tgtEl>
                                          <p:spTgt spid="49"/>
                                        </p:tgtEl>
                                        <p:attrNameLst>
                                          <p:attrName>style.visibility</p:attrName>
                                        </p:attrNameLst>
                                      </p:cBhvr>
                                      <p:to>
                                        <p:strVal val="visible"/>
                                      </p:to>
                                    </p:set>
                                    <p:anim calcmode="lin" valueType="num">
                                      <p:cBhvr>
                                        <p:cTn id="92" dur="250" fill="hold"/>
                                        <p:tgtEl>
                                          <p:spTgt spid="49"/>
                                        </p:tgtEl>
                                        <p:attrNameLst>
                                          <p:attrName>ppt_w</p:attrName>
                                        </p:attrNameLst>
                                      </p:cBhvr>
                                      <p:tavLst>
                                        <p:tav tm="0">
                                          <p:val>
                                            <p:strVal val="4*#ppt_w"/>
                                          </p:val>
                                        </p:tav>
                                        <p:tav tm="100000">
                                          <p:val>
                                            <p:strVal val="#ppt_w"/>
                                          </p:val>
                                        </p:tav>
                                      </p:tavLst>
                                    </p:anim>
                                    <p:anim calcmode="lin" valueType="num">
                                      <p:cBhvr>
                                        <p:cTn id="93" dur="250" fill="hold"/>
                                        <p:tgtEl>
                                          <p:spTgt spid="49"/>
                                        </p:tgtEl>
                                        <p:attrNameLst>
                                          <p:attrName>ppt_h</p:attrName>
                                        </p:attrNameLst>
                                      </p:cBhvr>
                                      <p:tavLst>
                                        <p:tav tm="0">
                                          <p:val>
                                            <p:strVal val="4*#ppt_h"/>
                                          </p:val>
                                        </p:tav>
                                        <p:tav tm="100000">
                                          <p:val>
                                            <p:strVal val="#ppt_h"/>
                                          </p:val>
                                        </p:tav>
                                      </p:tavLst>
                                    </p:anim>
                                  </p:childTnLst>
                                  <p:subTnLst>
                                    <p:audio>
                                      <p:cMediaNode>
                                        <p:cTn display="0" masterRel="sameClick">
                                          <p:stCondLst>
                                            <p:cond evt="begin" delay="0">
                                              <p:tn val="90"/>
                                            </p:cond>
                                          </p:stCondLst>
                                          <p:endCondLst>
                                            <p:cond evt="onStopAudio" delay="0">
                                              <p:tgtEl>
                                                <p:sldTgt/>
                                              </p:tgtEl>
                                            </p:cond>
                                          </p:endCondLst>
                                        </p:cTn>
                                        <p:tgtEl>
                                          <p:sndTgt r:embed="rId5" name="Wrong Buzzer.wav"/>
                                        </p:tgtEl>
                                      </p:cMediaNode>
                                    </p:audio>
                                  </p:subTnLst>
                                </p:cTn>
                              </p:par>
                              <p:par>
                                <p:cTn id="94" presetID="1" presetClass="emph" presetSubtype="2" fill="hold" nodeType="withEffect">
                                  <p:stCondLst>
                                    <p:cond delay="1000"/>
                                  </p:stCondLst>
                                  <p:childTnLst>
                                    <p:animClr clrSpc="rgb" dir="cw">
                                      <p:cBhvr>
                                        <p:cTn id="95" dur="250" fill="hold"/>
                                        <p:tgtEl>
                                          <p:spTgt spid="44"/>
                                        </p:tgtEl>
                                        <p:attrNameLst>
                                          <p:attrName>fillcolor</p:attrName>
                                        </p:attrNameLst>
                                      </p:cBhvr>
                                      <p:to>
                                        <a:srgbClr val="FFFF00"/>
                                      </p:to>
                                    </p:animClr>
                                    <p:set>
                                      <p:cBhvr>
                                        <p:cTn id="96" dur="250" fill="hold"/>
                                        <p:tgtEl>
                                          <p:spTgt spid="44"/>
                                        </p:tgtEl>
                                        <p:attrNameLst>
                                          <p:attrName>fill.type</p:attrName>
                                        </p:attrNameLst>
                                      </p:cBhvr>
                                      <p:to>
                                        <p:strVal val="solid"/>
                                      </p:to>
                                    </p:set>
                                    <p:set>
                                      <p:cBhvr>
                                        <p:cTn id="97" dur="250" fill="hold"/>
                                        <p:tgtEl>
                                          <p:spTgt spid="44"/>
                                        </p:tgtEl>
                                        <p:attrNameLst>
                                          <p:attrName>fill.on</p:attrName>
                                        </p:attrNameLst>
                                      </p:cBhvr>
                                      <p:to>
                                        <p:strVal val="true"/>
                                      </p:to>
                                    </p:set>
                                  </p:childTnLst>
                                </p:cTn>
                              </p:par>
                            </p:childTnLst>
                          </p:cTn>
                        </p:par>
                      </p:childTnLst>
                    </p:cTn>
                  </p:par>
                </p:childTnLst>
              </p:cTn>
              <p:nextCondLst>
                <p:cond evt="onClick" delay="0">
                  <p:tgtEl>
                    <p:spTgt spid="44"/>
                  </p:tgtEl>
                </p:cond>
              </p:nextCondLst>
            </p:seq>
          </p:childTnLst>
        </p:cTn>
      </p:par>
    </p:tnLst>
    <p:bldLst>
      <p:bldP spid="4" grpId="0" animBg="1"/>
      <p:bldP spid="26" grpId="0" animBg="1"/>
      <p:bldP spid="40" grpId="0" animBg="1"/>
      <p:bldP spid="41" grpId="0" animBg="1"/>
      <p:bldP spid="42" grpId="0" animBg="1"/>
      <p:bldP spid="43" grpId="0" animBg="1"/>
      <p:bldP spid="44"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1589647" y="440273"/>
            <a:ext cx="15108706" cy="1279453"/>
          </a:xfrm>
          <a:prstGeom prst="rect">
            <a:avLst/>
          </a:prstGeom>
        </p:spPr>
        <p:txBody>
          <a:bodyPr lIns="0" tIns="0" rIns="0" bIns="0" rtlCol="0" anchor="t">
            <a:spAutoFit/>
          </a:bodyPr>
          <a:lstStyle/>
          <a:p>
            <a:pPr algn="ctr">
              <a:lnSpc>
                <a:spcPts val="11279"/>
              </a:lnSpc>
            </a:pPr>
            <a:r>
              <a:rPr lang="en-US" sz="6600" b="1" dirty="0" smtClean="0">
                <a:solidFill>
                  <a:srgbClr val="023276"/>
                </a:solidFill>
                <a:latin typeface="Arial" panose="020B0604020202020204" pitchFamily="34" charset="0"/>
                <a:cs typeface="Arial" panose="020B0604020202020204" pitchFamily="34" charset="0"/>
              </a:rPr>
              <a:t>LUYỆN TẬP</a:t>
            </a:r>
            <a:endParaRPr lang="en-US" sz="6600" b="1" dirty="0">
              <a:solidFill>
                <a:srgbClr val="023276"/>
              </a:solidFill>
              <a:latin typeface="Arial" panose="020B0604020202020204" pitchFamily="34" charset="0"/>
              <a:cs typeface="Arial" panose="020B0604020202020204" pitchFamily="34" charset="0"/>
            </a:endParaRPr>
          </a:p>
        </p:txBody>
      </p:sp>
      <p:pic>
        <p:nvPicPr>
          <p:cNvPr id="14" name="Picture 1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896653">
            <a:off x="15983629" y="511110"/>
            <a:ext cx="2161186" cy="1752526"/>
          </a:xfrm>
          <a:prstGeom prst="rect">
            <a:avLst/>
          </a:prstGeom>
        </p:spPr>
      </p:pic>
      <p:pic>
        <p:nvPicPr>
          <p:cNvPr id="15" name="Picture 1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8973327">
            <a:off x="-313149" y="495635"/>
            <a:ext cx="2497338" cy="2025114"/>
          </a:xfrm>
          <a:prstGeom prst="rect">
            <a:avLst/>
          </a:prstGeom>
        </p:spPr>
      </p:pic>
      <p:pic>
        <p:nvPicPr>
          <p:cNvPr id="16" name="Picture 15"/>
          <p:cNvPicPr>
            <a:picLocks noChangeAspect="1"/>
          </p:cNvPicPr>
          <p:nvPr/>
        </p:nvPicPr>
        <p:blipFill>
          <a:blip r:embed="rId7"/>
          <a:stretch>
            <a:fillRect/>
          </a:stretch>
        </p:blipFill>
        <p:spPr>
          <a:xfrm>
            <a:off x="2094999" y="1719726"/>
            <a:ext cx="1348742" cy="1407704"/>
          </a:xfrm>
          <a:prstGeom prst="rect">
            <a:avLst/>
          </a:prstGeom>
        </p:spPr>
      </p:pic>
      <p:sp>
        <p:nvSpPr>
          <p:cNvPr id="17" name="Rectangle 16"/>
          <p:cNvSpPr/>
          <p:nvPr/>
        </p:nvSpPr>
        <p:spPr>
          <a:xfrm>
            <a:off x="3581111" y="2464689"/>
            <a:ext cx="12462066" cy="738664"/>
          </a:xfrm>
          <a:prstGeom prst="rect">
            <a:avLst/>
          </a:prstGeom>
        </p:spPr>
        <p:txBody>
          <a:bodyPr wrap="none">
            <a:spAutoFit/>
          </a:bodyPr>
          <a:lstStyle/>
          <a:p>
            <a:r>
              <a:rPr lang="en-US" sz="4200" dirty="0" err="1" smtClean="0">
                <a:latin typeface="Arial" panose="020B0604020202020204" pitchFamily="34" charset="0"/>
                <a:cs typeface="Arial" panose="020B0604020202020204" pitchFamily="34" charset="0"/>
              </a:rPr>
              <a:t>Phân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biệt</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sự</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vật</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lí</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và</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sự</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biến</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đổi</a:t>
            </a:r>
            <a:r>
              <a:rPr lang="en-US" sz="4200" dirty="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hóa</a:t>
            </a:r>
            <a:r>
              <a:rPr lang="en-US" sz="4200" dirty="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học</a:t>
            </a:r>
            <a:r>
              <a:rPr lang="en-US" sz="4200" dirty="0" smtClean="0">
                <a:latin typeface="Arial" panose="020B0604020202020204" pitchFamily="34" charset="0"/>
                <a:cs typeface="Arial" panose="020B0604020202020204" pitchFamily="34" charset="0"/>
              </a:rPr>
              <a:t>. </a:t>
            </a:r>
            <a:endParaRPr lang="en-US" sz="4200" dirty="0">
              <a:latin typeface="Arial" panose="020B0604020202020204" pitchFamily="34" charset="0"/>
              <a:cs typeface="Arial" panose="020B0604020202020204" pitchFamily="34" charset="0"/>
            </a:endParaRPr>
          </a:p>
        </p:txBody>
      </p:sp>
      <p:graphicFrame>
        <p:nvGraphicFramePr>
          <p:cNvPr id="22" name="Diagram 21"/>
          <p:cNvGraphicFramePr/>
          <p:nvPr>
            <p:extLst>
              <p:ext uri="{D42A27DB-BD31-4B8C-83A1-F6EECF244321}">
                <p14:modId xmlns:p14="http://schemas.microsoft.com/office/powerpoint/2010/main" val="3385090156"/>
              </p:ext>
            </p:extLst>
          </p:nvPr>
        </p:nvGraphicFramePr>
        <p:xfrm>
          <a:off x="1066800" y="3695700"/>
          <a:ext cx="16306800" cy="6019800"/>
        </p:xfrm>
        <a:graphic>
          <a:graphicData uri="http://schemas.openxmlformats.org/drawingml/2006/diagram">
            <dgm:relIds xmlns:dgm="http://schemas.openxmlformats.org/drawingml/2006/diagram" xmlns:r="http://schemas.openxmlformats.org/officeDocument/2006/relationships" r:dm="rId8" r:lo="rId9" r:qs="rId10" r:cs="rId11"/>
          </a:graphicData>
        </a:graphic>
      </p:graphicFrame>
    </p:spTree>
    <p:extLst>
      <p:ext uri="{BB962C8B-B14F-4D97-AF65-F5344CB8AC3E}">
        <p14:creationId xmlns:p14="http://schemas.microsoft.com/office/powerpoint/2010/main" val="96215743"/>
      </p:ext>
    </p:extLst>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500"/>
                                        <p:tgtEl>
                                          <p:spTgt spid="16"/>
                                        </p:tgtEl>
                                      </p:cBhvr>
                                    </p:animEffect>
                                    <p:anim calcmode="lin" valueType="num">
                                      <p:cBhvr>
                                        <p:cTn id="8" dur="500" fill="hold"/>
                                        <p:tgtEl>
                                          <p:spTgt spid="16"/>
                                        </p:tgtEl>
                                        <p:attrNameLst>
                                          <p:attrName>ppt_x</p:attrName>
                                        </p:attrNameLst>
                                      </p:cBhvr>
                                      <p:tavLst>
                                        <p:tav tm="0">
                                          <p:val>
                                            <p:strVal val="#ppt_x"/>
                                          </p:val>
                                        </p:tav>
                                        <p:tav tm="100000">
                                          <p:val>
                                            <p:strVal val="#ppt_x"/>
                                          </p:val>
                                        </p:tav>
                                      </p:tavLst>
                                    </p:anim>
                                    <p:anim calcmode="lin" valueType="num">
                                      <p:cBhvr>
                                        <p:cTn id="9" dur="500" fill="hold"/>
                                        <p:tgtEl>
                                          <p:spTgt spid="16"/>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fade">
                                      <p:cBhvr>
                                        <p:cTn id="12" dur="500"/>
                                        <p:tgtEl>
                                          <p:spTgt spid="17"/>
                                        </p:tgtEl>
                                      </p:cBhvr>
                                    </p:animEffect>
                                    <p:anim calcmode="lin" valueType="num">
                                      <p:cBhvr>
                                        <p:cTn id="13" dur="500" fill="hold"/>
                                        <p:tgtEl>
                                          <p:spTgt spid="17"/>
                                        </p:tgtEl>
                                        <p:attrNameLst>
                                          <p:attrName>ppt_x</p:attrName>
                                        </p:attrNameLst>
                                      </p:cBhvr>
                                      <p:tavLst>
                                        <p:tav tm="0">
                                          <p:val>
                                            <p:strVal val="#ppt_x"/>
                                          </p:val>
                                        </p:tav>
                                        <p:tav tm="100000">
                                          <p:val>
                                            <p:strVal val="#ppt_x"/>
                                          </p:val>
                                        </p:tav>
                                      </p:tavLst>
                                    </p:anim>
                                    <p:anim calcmode="lin" valueType="num">
                                      <p:cBhvr>
                                        <p:cTn id="14"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wipe(left)">
                                      <p:cBhvr>
                                        <p:cTn id="19" dur="500"/>
                                        <p:tgtEl>
                                          <p:spTgt spid="2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Graphic spid="22" grpId="0">
        <p:bldAsOne/>
      </p:bldGraphic>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0198" y="-467062"/>
            <a:ext cx="2796432" cy="2547295"/>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406298">
            <a:off x="16081172" y="-376972"/>
            <a:ext cx="2477664" cy="2256927"/>
          </a:xfrm>
          <a:prstGeom prst="rect">
            <a:avLst/>
          </a:prstGeom>
        </p:spPr>
      </p:pic>
      <p:pic>
        <p:nvPicPr>
          <p:cNvPr id="12" name="Picture 12"/>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4587299">
            <a:off x="1316025" y="513718"/>
            <a:ext cx="1828210" cy="1482512"/>
          </a:xfrm>
          <a:prstGeom prst="rect">
            <a:avLst/>
          </a:prstGeom>
        </p:spPr>
      </p:pic>
      <p:pic>
        <p:nvPicPr>
          <p:cNvPr id="13" name="Picture 13"/>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381623">
            <a:off x="14478289" y="501018"/>
            <a:ext cx="1828210" cy="1482512"/>
          </a:xfrm>
          <a:prstGeom prst="rect">
            <a:avLst/>
          </a:prstGeom>
        </p:spPr>
      </p:pic>
      <p:sp>
        <p:nvSpPr>
          <p:cNvPr id="14" name="TextBox 3"/>
          <p:cNvSpPr txBox="1"/>
          <p:nvPr/>
        </p:nvSpPr>
        <p:spPr>
          <a:xfrm>
            <a:off x="1589647" y="440273"/>
            <a:ext cx="15108706" cy="1279453"/>
          </a:xfrm>
          <a:prstGeom prst="rect">
            <a:avLst/>
          </a:prstGeom>
        </p:spPr>
        <p:txBody>
          <a:bodyPr lIns="0" tIns="0" rIns="0" bIns="0" rtlCol="0" anchor="t">
            <a:spAutoFit/>
          </a:bodyPr>
          <a:lstStyle/>
          <a:p>
            <a:pPr algn="ctr">
              <a:lnSpc>
                <a:spcPts val="11279"/>
              </a:lnSpc>
            </a:pPr>
            <a:r>
              <a:rPr lang="en-US" sz="6600" b="1" dirty="0" smtClean="0">
                <a:solidFill>
                  <a:srgbClr val="023276"/>
                </a:solidFill>
                <a:latin typeface="Arial" panose="020B0604020202020204" pitchFamily="34" charset="0"/>
                <a:cs typeface="Arial" panose="020B0604020202020204" pitchFamily="34" charset="0"/>
              </a:rPr>
              <a:t>VẬN DỤNG</a:t>
            </a:r>
            <a:endParaRPr lang="en-US" sz="6600" b="1" dirty="0">
              <a:solidFill>
                <a:srgbClr val="023276"/>
              </a:solidFill>
              <a:latin typeface="Arial" panose="020B0604020202020204" pitchFamily="34" charset="0"/>
              <a:cs typeface="Arial" panose="020B0604020202020204" pitchFamily="34" charset="0"/>
            </a:endParaRPr>
          </a:p>
        </p:txBody>
      </p:sp>
      <p:sp>
        <p:nvSpPr>
          <p:cNvPr id="15" name="Rectangle 14"/>
          <p:cNvSpPr/>
          <p:nvPr/>
        </p:nvSpPr>
        <p:spPr>
          <a:xfrm>
            <a:off x="1616234" y="1779850"/>
            <a:ext cx="14793344" cy="1938992"/>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Câu</a:t>
            </a:r>
            <a:r>
              <a:rPr lang="en-US" sz="4000" b="1" dirty="0" smtClean="0">
                <a:latin typeface="Arial" panose="020B0604020202020204" pitchFamily="34" charset="0"/>
                <a:cs typeface="Arial" panose="020B0604020202020204" pitchFamily="34" charset="0"/>
              </a:rPr>
              <a:t> </a:t>
            </a:r>
            <a:r>
              <a:rPr lang="vi-VN" sz="4000" b="1" dirty="0" smtClean="0">
                <a:latin typeface="Arial" panose="020B0604020202020204" pitchFamily="34" charset="0"/>
                <a:cs typeface="Arial" panose="020B0604020202020204" pitchFamily="34" charset="0"/>
              </a:rPr>
              <a:t>1</a:t>
            </a:r>
            <a:r>
              <a:rPr lang="vi-VN" sz="4000" b="1" dirty="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Chỉ</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ra</a:t>
            </a:r>
            <a:r>
              <a:rPr lang="en-US" sz="4000" dirty="0" smtClean="0">
                <a:latin typeface="Arial" panose="020B0604020202020204" pitchFamily="34" charset="0"/>
                <a:cs typeface="Arial" panose="020B0604020202020204" pitchFamily="34" charset="0"/>
              </a:rPr>
              <a:t> </a:t>
            </a:r>
            <a:r>
              <a:rPr lang="vi-VN" sz="4000" dirty="0" smtClean="0">
                <a:latin typeface="Arial" panose="020B0604020202020204" pitchFamily="34" charset="0"/>
                <a:cs typeface="Arial" panose="020B0604020202020204" pitchFamily="34" charset="0"/>
              </a:rPr>
              <a:t>ở </a:t>
            </a:r>
            <a:r>
              <a:rPr lang="vi-VN" sz="4000" dirty="0">
                <a:latin typeface="Arial" panose="020B0604020202020204" pitchFamily="34" charset="0"/>
                <a:cs typeface="Arial" panose="020B0604020202020204" pitchFamily="34" charset="0"/>
              </a:rPr>
              <a:t>hình 1.1, quá trình nào diễn ra sự biến đổi vật </a:t>
            </a:r>
            <a:r>
              <a:rPr lang="vi-VN" sz="4000" dirty="0" smtClean="0">
                <a:latin typeface="Arial" panose="020B0604020202020204" pitchFamily="34" charset="0"/>
                <a:cs typeface="Arial" panose="020B0604020202020204" pitchFamily="34" charset="0"/>
              </a:rPr>
              <a:t>lí</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quá</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trình</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nào</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có</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sự</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biến</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đổi</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hóa</a:t>
            </a:r>
            <a:r>
              <a:rPr lang="en-US" sz="4000" dirty="0" smtClean="0">
                <a:latin typeface="Arial" panose="020B0604020202020204" pitchFamily="34" charset="0"/>
                <a:cs typeface="Arial" panose="020B0604020202020204" pitchFamily="34" charset="0"/>
              </a:rPr>
              <a:t> </a:t>
            </a:r>
            <a:r>
              <a:rPr lang="en-US" sz="4000" dirty="0" err="1" smtClean="0">
                <a:latin typeface="Arial" panose="020B0604020202020204" pitchFamily="34" charset="0"/>
                <a:cs typeface="Arial" panose="020B0604020202020204" pitchFamily="34" charset="0"/>
              </a:rPr>
              <a:t>học</a:t>
            </a:r>
            <a:r>
              <a:rPr lang="vi-VN" sz="4000" dirty="0" smtClean="0">
                <a:latin typeface="Arial" panose="020B0604020202020204" pitchFamily="34" charset="0"/>
                <a:cs typeface="Arial" panose="020B0604020202020204" pitchFamily="34" charset="0"/>
              </a:rPr>
              <a:t>? </a:t>
            </a:r>
            <a:r>
              <a:rPr lang="vi-VN" sz="4000" dirty="0">
                <a:latin typeface="Arial" panose="020B0604020202020204" pitchFamily="34" charset="0"/>
                <a:cs typeface="Arial" panose="020B0604020202020204" pitchFamily="34" charset="0"/>
              </a:rPr>
              <a:t>Giải thích.</a:t>
            </a:r>
            <a:endParaRPr lang="en-US" sz="4000" dirty="0">
              <a:latin typeface="Arial" panose="020B0604020202020204" pitchFamily="34" charset="0"/>
              <a:cs typeface="Arial" panose="020B0604020202020204" pitchFamily="34" charset="0"/>
            </a:endParaRPr>
          </a:p>
        </p:txBody>
      </p:sp>
      <p:pic>
        <p:nvPicPr>
          <p:cNvPr id="16" name="Picture 15"/>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89647" y="3966774"/>
            <a:ext cx="12395735" cy="6287206"/>
          </a:xfrm>
          <a:prstGeom prst="rect">
            <a:avLst/>
          </a:prstGeom>
        </p:spPr>
      </p:pic>
      <p:sp>
        <p:nvSpPr>
          <p:cNvPr id="20" name="Rounded Rectangle 19"/>
          <p:cNvSpPr/>
          <p:nvPr/>
        </p:nvSpPr>
        <p:spPr>
          <a:xfrm>
            <a:off x="1295399" y="3778966"/>
            <a:ext cx="12877801" cy="2888534"/>
          </a:xfrm>
          <a:prstGeom prst="round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2" name="Straight Arrow Connector 21"/>
          <p:cNvCxnSpPr>
            <a:stCxn id="20" idx="3"/>
          </p:cNvCxnSpPr>
          <p:nvPr/>
        </p:nvCxnSpPr>
        <p:spPr>
          <a:xfrm flipV="1">
            <a:off x="14173200" y="5219700"/>
            <a:ext cx="533400" cy="3533"/>
          </a:xfrm>
          <a:prstGeom prst="straightConnector1">
            <a:avLst/>
          </a:prstGeom>
          <a:ln w="57150">
            <a:solidFill>
              <a:srgbClr val="FF000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3" name="Rectangle 22"/>
          <p:cNvSpPr/>
          <p:nvPr/>
        </p:nvSpPr>
        <p:spPr>
          <a:xfrm>
            <a:off x="14777560" y="4865757"/>
            <a:ext cx="3264035" cy="707886"/>
          </a:xfrm>
          <a:prstGeom prst="rect">
            <a:avLst/>
          </a:prstGeom>
        </p:spPr>
        <p:txBody>
          <a:bodyPr wrap="none">
            <a:spAutoFit/>
          </a:bodyPr>
          <a:lstStyle/>
          <a:p>
            <a:r>
              <a:rPr lang="en-US" sz="4000" dirty="0" err="1" smtClean="0">
                <a:solidFill>
                  <a:srgbClr val="FF0000"/>
                </a:solidFill>
                <a:latin typeface="Arial" panose="020B0604020202020204" pitchFamily="34" charset="0"/>
                <a:cs typeface="Arial" panose="020B0604020202020204" pitchFamily="34" charset="0"/>
              </a:rPr>
              <a:t>Biến</a:t>
            </a:r>
            <a:r>
              <a:rPr lang="en-US" sz="4000" dirty="0" smtClean="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đổi</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vật</a:t>
            </a:r>
            <a:r>
              <a:rPr lang="en-US" sz="4000" dirty="0">
                <a:solidFill>
                  <a:srgbClr val="FF0000"/>
                </a:solidFill>
                <a:latin typeface="Arial" panose="020B0604020202020204" pitchFamily="34" charset="0"/>
                <a:cs typeface="Arial" panose="020B0604020202020204" pitchFamily="34" charset="0"/>
              </a:rPr>
              <a:t> </a:t>
            </a:r>
            <a:r>
              <a:rPr lang="en-US" sz="4000" dirty="0" err="1">
                <a:solidFill>
                  <a:srgbClr val="FF0000"/>
                </a:solidFill>
                <a:latin typeface="Arial" panose="020B0604020202020204" pitchFamily="34" charset="0"/>
                <a:cs typeface="Arial" panose="020B0604020202020204" pitchFamily="34" charset="0"/>
              </a:rPr>
              <a:t>lí</a:t>
            </a:r>
            <a:endParaRPr lang="en-US" sz="4000" dirty="0">
              <a:solidFill>
                <a:srgbClr val="FF0000"/>
              </a:solidFill>
              <a:latin typeface="Arial" panose="020B0604020202020204" pitchFamily="34" charset="0"/>
              <a:cs typeface="Arial" panose="020B0604020202020204" pitchFamily="34" charset="0"/>
            </a:endParaRPr>
          </a:p>
        </p:txBody>
      </p:sp>
      <p:sp>
        <p:nvSpPr>
          <p:cNvPr id="24" name="Rounded Rectangle 23"/>
          <p:cNvSpPr/>
          <p:nvPr/>
        </p:nvSpPr>
        <p:spPr>
          <a:xfrm>
            <a:off x="1295398" y="6753154"/>
            <a:ext cx="12877801" cy="2888534"/>
          </a:xfrm>
          <a:prstGeom prst="roundRect">
            <a:avLst/>
          </a:prstGeom>
          <a:noFill/>
          <a:ln w="57150">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5" name="Straight Arrow Connector 24"/>
          <p:cNvCxnSpPr/>
          <p:nvPr/>
        </p:nvCxnSpPr>
        <p:spPr>
          <a:xfrm flipV="1">
            <a:off x="14173200" y="8168358"/>
            <a:ext cx="533400" cy="3533"/>
          </a:xfrm>
          <a:prstGeom prst="straightConnector1">
            <a:avLst/>
          </a:prstGeom>
          <a:ln w="57150">
            <a:solidFill>
              <a:srgbClr val="00B050"/>
            </a:solidFill>
            <a:headEnd type="none" w="med" len="med"/>
            <a:tailEnd type="arrow" w="med" len="med"/>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4818279" y="7255896"/>
            <a:ext cx="2824640" cy="1824923"/>
          </a:xfrm>
          <a:prstGeom prst="rect">
            <a:avLst/>
          </a:prstGeom>
          <a:ln>
            <a:noFill/>
          </a:ln>
        </p:spPr>
        <p:txBody>
          <a:bodyPr wrap="square">
            <a:spAutoFit/>
          </a:bodyPr>
          <a:lstStyle/>
          <a:p>
            <a:pPr>
              <a:lnSpc>
                <a:spcPct val="150000"/>
              </a:lnSpc>
            </a:pPr>
            <a:r>
              <a:rPr lang="en-US" sz="4000" dirty="0" err="1" smtClean="0">
                <a:solidFill>
                  <a:srgbClr val="00B050"/>
                </a:solidFill>
                <a:latin typeface="Arial" panose="020B0604020202020204" pitchFamily="34" charset="0"/>
                <a:cs typeface="Arial" panose="020B0604020202020204" pitchFamily="34" charset="0"/>
              </a:rPr>
              <a:t>Biến</a:t>
            </a:r>
            <a:r>
              <a:rPr lang="en-US" sz="4000" dirty="0" smtClean="0">
                <a:solidFill>
                  <a:srgbClr val="00B050"/>
                </a:solidFill>
                <a:latin typeface="Arial" panose="020B0604020202020204" pitchFamily="34" charset="0"/>
                <a:cs typeface="Arial" panose="020B0604020202020204" pitchFamily="34" charset="0"/>
              </a:rPr>
              <a:t> </a:t>
            </a:r>
            <a:r>
              <a:rPr lang="en-US" sz="4000" dirty="0" err="1" smtClean="0">
                <a:solidFill>
                  <a:srgbClr val="00B050"/>
                </a:solidFill>
                <a:latin typeface="Arial" panose="020B0604020202020204" pitchFamily="34" charset="0"/>
                <a:cs typeface="Arial" panose="020B0604020202020204" pitchFamily="34" charset="0"/>
              </a:rPr>
              <a:t>đổi</a:t>
            </a:r>
            <a:r>
              <a:rPr lang="en-US" sz="4000" dirty="0" smtClean="0">
                <a:solidFill>
                  <a:srgbClr val="00B050"/>
                </a:solidFill>
                <a:latin typeface="Arial" panose="020B0604020202020204" pitchFamily="34" charset="0"/>
                <a:cs typeface="Arial" panose="020B0604020202020204" pitchFamily="34" charset="0"/>
              </a:rPr>
              <a:t> </a:t>
            </a:r>
            <a:r>
              <a:rPr lang="en-US" sz="4000" dirty="0" err="1" smtClean="0">
                <a:solidFill>
                  <a:srgbClr val="00B050"/>
                </a:solidFill>
                <a:latin typeface="Arial" panose="020B0604020202020204" pitchFamily="34" charset="0"/>
                <a:cs typeface="Arial" panose="020B0604020202020204" pitchFamily="34" charset="0"/>
              </a:rPr>
              <a:t>hóa</a:t>
            </a:r>
            <a:r>
              <a:rPr lang="en-US" sz="4000" dirty="0" smtClean="0">
                <a:solidFill>
                  <a:srgbClr val="00B050"/>
                </a:solidFill>
                <a:latin typeface="Arial" panose="020B0604020202020204" pitchFamily="34" charset="0"/>
                <a:cs typeface="Arial" panose="020B0604020202020204" pitchFamily="34" charset="0"/>
              </a:rPr>
              <a:t> </a:t>
            </a:r>
            <a:r>
              <a:rPr lang="en-US" sz="4000" dirty="0" err="1" smtClean="0">
                <a:solidFill>
                  <a:srgbClr val="00B050"/>
                </a:solidFill>
                <a:latin typeface="Arial" panose="020B0604020202020204" pitchFamily="34" charset="0"/>
                <a:cs typeface="Arial" panose="020B0604020202020204" pitchFamily="34" charset="0"/>
              </a:rPr>
              <a:t>học</a:t>
            </a:r>
            <a:endParaRPr lang="en-US" sz="4000" dirty="0">
              <a:solidFill>
                <a:srgbClr val="00B050"/>
              </a:solidFill>
              <a:latin typeface="Arial" panose="020B0604020202020204" pitchFamily="34" charset="0"/>
              <a:cs typeface="Arial" panose="020B0604020202020204" pitchFamily="34" charset="0"/>
            </a:endParaRPr>
          </a:p>
        </p:txBody>
      </p:sp>
    </p:spTree>
  </p:cSld>
  <p:clrMapOvr>
    <a:masterClrMapping/>
  </p:clrMapOvr>
  <p:transition spd="med">
    <p:wedg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fade">
                                      <p:cBhvr>
                                        <p:cTn id="11" dur="500"/>
                                        <p:tgtEl>
                                          <p:spTgt spid="16"/>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grpId="0" nodeType="click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wheel(1)">
                                      <p:cBhvr>
                                        <p:cTn id="16" dur="500"/>
                                        <p:tgtEl>
                                          <p:spTgt spid="20"/>
                                        </p:tgtEl>
                                      </p:cBhvr>
                                    </p:animEffect>
                                  </p:childTnLst>
                                </p:cTn>
                              </p:par>
                            </p:childTnLst>
                          </p:cTn>
                        </p:par>
                        <p:par>
                          <p:cTn id="17" fill="hold">
                            <p:stCondLst>
                              <p:cond delay="500"/>
                            </p:stCondLst>
                            <p:childTnLst>
                              <p:par>
                                <p:cTn id="18" presetID="12" presetClass="entr" presetSubtype="8" fill="hold" nodeType="afterEffect">
                                  <p:stCondLst>
                                    <p:cond delay="0"/>
                                  </p:stCondLst>
                                  <p:childTnLst>
                                    <p:set>
                                      <p:cBhvr>
                                        <p:cTn id="19" dur="1" fill="hold">
                                          <p:stCondLst>
                                            <p:cond delay="0"/>
                                          </p:stCondLst>
                                        </p:cTn>
                                        <p:tgtEl>
                                          <p:spTgt spid="22"/>
                                        </p:tgtEl>
                                        <p:attrNameLst>
                                          <p:attrName>style.visibility</p:attrName>
                                        </p:attrNameLst>
                                      </p:cBhvr>
                                      <p:to>
                                        <p:strVal val="visible"/>
                                      </p:to>
                                    </p:set>
                                    <p:anim calcmode="lin" valueType="num">
                                      <p:cBhvr additive="base">
                                        <p:cTn id="20" dur="500"/>
                                        <p:tgtEl>
                                          <p:spTgt spid="22"/>
                                        </p:tgtEl>
                                        <p:attrNameLst>
                                          <p:attrName>ppt_x</p:attrName>
                                        </p:attrNameLst>
                                      </p:cBhvr>
                                      <p:tavLst>
                                        <p:tav tm="0">
                                          <p:val>
                                            <p:strVal val="#ppt_x-#ppt_w*1.125000"/>
                                          </p:val>
                                        </p:tav>
                                        <p:tav tm="100000">
                                          <p:val>
                                            <p:strVal val="#ppt_x"/>
                                          </p:val>
                                        </p:tav>
                                      </p:tavLst>
                                    </p:anim>
                                    <p:animEffect transition="in" filter="wipe(right)">
                                      <p:cBhvr>
                                        <p:cTn id="21" dur="500"/>
                                        <p:tgtEl>
                                          <p:spTgt spid="22"/>
                                        </p:tgtEl>
                                      </p:cBhvr>
                                    </p:animEffect>
                                  </p:childTnLst>
                                </p:cTn>
                              </p:par>
                            </p:childTnLst>
                          </p:cTn>
                        </p:par>
                        <p:par>
                          <p:cTn id="22" fill="hold">
                            <p:stCondLst>
                              <p:cond delay="1000"/>
                            </p:stCondLst>
                            <p:childTnLst>
                              <p:par>
                                <p:cTn id="23" presetID="10" presetClass="entr" presetSubtype="0" fill="hold" grpId="0" nodeType="afterEffect">
                                  <p:stCondLst>
                                    <p:cond delay="0"/>
                                  </p:stCondLst>
                                  <p:childTnLst>
                                    <p:set>
                                      <p:cBhvr>
                                        <p:cTn id="24" dur="1" fill="hold">
                                          <p:stCondLst>
                                            <p:cond delay="0"/>
                                          </p:stCondLst>
                                        </p:cTn>
                                        <p:tgtEl>
                                          <p:spTgt spid="23"/>
                                        </p:tgtEl>
                                        <p:attrNameLst>
                                          <p:attrName>style.visibility</p:attrName>
                                        </p:attrNameLst>
                                      </p:cBhvr>
                                      <p:to>
                                        <p:strVal val="visible"/>
                                      </p:to>
                                    </p:set>
                                    <p:animEffect transition="in" filter="fade">
                                      <p:cBhvr>
                                        <p:cTn id="25" dur="500"/>
                                        <p:tgtEl>
                                          <p:spTgt spid="23"/>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1" fill="hold" grpId="0" nodeType="clickEffect">
                                  <p:stCondLst>
                                    <p:cond delay="0"/>
                                  </p:stCondLst>
                                  <p:childTnLst>
                                    <p:set>
                                      <p:cBhvr>
                                        <p:cTn id="29" dur="1" fill="hold">
                                          <p:stCondLst>
                                            <p:cond delay="0"/>
                                          </p:stCondLst>
                                        </p:cTn>
                                        <p:tgtEl>
                                          <p:spTgt spid="24"/>
                                        </p:tgtEl>
                                        <p:attrNameLst>
                                          <p:attrName>style.visibility</p:attrName>
                                        </p:attrNameLst>
                                      </p:cBhvr>
                                      <p:to>
                                        <p:strVal val="visible"/>
                                      </p:to>
                                    </p:set>
                                    <p:animEffect transition="in" filter="wheel(1)">
                                      <p:cBhvr>
                                        <p:cTn id="30" dur="500"/>
                                        <p:tgtEl>
                                          <p:spTgt spid="24"/>
                                        </p:tgtEl>
                                      </p:cBhvr>
                                    </p:animEffect>
                                  </p:childTnLst>
                                </p:cTn>
                              </p:par>
                            </p:childTnLst>
                          </p:cTn>
                        </p:par>
                        <p:par>
                          <p:cTn id="31" fill="hold">
                            <p:stCondLst>
                              <p:cond delay="500"/>
                            </p:stCondLst>
                            <p:childTnLst>
                              <p:par>
                                <p:cTn id="32" presetID="12" presetClass="entr" presetSubtype="8" fill="hold" nodeType="afterEffect">
                                  <p:stCondLst>
                                    <p:cond delay="0"/>
                                  </p:stCondLst>
                                  <p:childTnLst>
                                    <p:set>
                                      <p:cBhvr>
                                        <p:cTn id="33" dur="1" fill="hold">
                                          <p:stCondLst>
                                            <p:cond delay="0"/>
                                          </p:stCondLst>
                                        </p:cTn>
                                        <p:tgtEl>
                                          <p:spTgt spid="25"/>
                                        </p:tgtEl>
                                        <p:attrNameLst>
                                          <p:attrName>style.visibility</p:attrName>
                                        </p:attrNameLst>
                                      </p:cBhvr>
                                      <p:to>
                                        <p:strVal val="visible"/>
                                      </p:to>
                                    </p:set>
                                    <p:anim calcmode="lin" valueType="num">
                                      <p:cBhvr additive="base">
                                        <p:cTn id="34" dur="500"/>
                                        <p:tgtEl>
                                          <p:spTgt spid="25"/>
                                        </p:tgtEl>
                                        <p:attrNameLst>
                                          <p:attrName>ppt_x</p:attrName>
                                        </p:attrNameLst>
                                      </p:cBhvr>
                                      <p:tavLst>
                                        <p:tav tm="0">
                                          <p:val>
                                            <p:strVal val="#ppt_x-#ppt_w*1.125000"/>
                                          </p:val>
                                        </p:tav>
                                        <p:tav tm="100000">
                                          <p:val>
                                            <p:strVal val="#ppt_x"/>
                                          </p:val>
                                        </p:tav>
                                      </p:tavLst>
                                    </p:anim>
                                    <p:animEffect transition="in" filter="wipe(right)">
                                      <p:cBhvr>
                                        <p:cTn id="35" dur="500"/>
                                        <p:tgtEl>
                                          <p:spTgt spid="25"/>
                                        </p:tgtEl>
                                      </p:cBhvr>
                                    </p:animEffect>
                                  </p:childTnLst>
                                </p:cTn>
                              </p:par>
                            </p:childTnLst>
                          </p:cTn>
                        </p:par>
                        <p:par>
                          <p:cTn id="36" fill="hold">
                            <p:stCondLst>
                              <p:cond delay="1000"/>
                            </p:stCondLst>
                            <p:childTnLst>
                              <p:par>
                                <p:cTn id="37" presetID="10" presetClass="entr" presetSubtype="0" fill="hold" grpId="0" nodeType="afterEffect">
                                  <p:stCondLst>
                                    <p:cond delay="0"/>
                                  </p:stCondLst>
                                  <p:childTnLst>
                                    <p:set>
                                      <p:cBhvr>
                                        <p:cTn id="38" dur="1" fill="hold">
                                          <p:stCondLst>
                                            <p:cond delay="0"/>
                                          </p:stCondLst>
                                        </p:cTn>
                                        <p:tgtEl>
                                          <p:spTgt spid="26"/>
                                        </p:tgtEl>
                                        <p:attrNameLst>
                                          <p:attrName>style.visibility</p:attrName>
                                        </p:attrNameLst>
                                      </p:cBhvr>
                                      <p:to>
                                        <p:strVal val="visible"/>
                                      </p:to>
                                    </p:set>
                                    <p:animEffect transition="in" filter="fade">
                                      <p:cBhvr>
                                        <p:cTn id="39"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20" grpId="0" animBg="1"/>
      <p:bldP spid="23" grpId="0"/>
      <p:bldP spid="24" grpId="0" animBg="1"/>
      <p:bldP spid="26"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7" name="Picture 7"/>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59577">
            <a:off x="-21919" y="227616"/>
            <a:ext cx="1858266" cy="1466341"/>
          </a:xfrm>
          <a:prstGeom prst="rect">
            <a:avLst/>
          </a:prstGeom>
        </p:spPr>
      </p:pic>
      <p:pic>
        <p:nvPicPr>
          <p:cNvPr id="9" name="Picture 9"/>
          <p:cNvPicPr>
            <a:picLocks noChangeAspect="1"/>
          </p:cNvPicPr>
          <p:nvPr/>
        </p:nvPicPr>
        <p:blipFill>
          <a:blip r:embed="rId7">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a:off x="15534624" y="6703561"/>
            <a:ext cx="4434570" cy="5256495"/>
          </a:xfrm>
          <a:prstGeom prst="rect">
            <a:avLst/>
          </a:prstGeom>
        </p:spPr>
      </p:pic>
      <p:sp>
        <p:nvSpPr>
          <p:cNvPr id="10" name="Rectangle 9"/>
          <p:cNvSpPr/>
          <p:nvPr/>
        </p:nvSpPr>
        <p:spPr>
          <a:xfrm>
            <a:off x="2002388" y="862628"/>
            <a:ext cx="14588892" cy="1938992"/>
          </a:xfrm>
          <a:prstGeom prst="rect">
            <a:avLst/>
          </a:prstGeom>
        </p:spPr>
        <p:txBody>
          <a:bodyPr wrap="square">
            <a:spAutoFit/>
          </a:bodyPr>
          <a:lstStyle/>
          <a:p>
            <a:pPr algn="just">
              <a:lnSpc>
                <a:spcPct val="150000"/>
              </a:lnSpc>
            </a:pPr>
            <a:r>
              <a:rPr lang="en-US" sz="4000" b="1" dirty="0" err="1" smtClean="0">
                <a:latin typeface="Arial" panose="020B0604020202020204" pitchFamily="34" charset="0"/>
                <a:cs typeface="Arial" panose="020B0604020202020204" pitchFamily="34" charset="0"/>
              </a:rPr>
              <a:t>Câu</a:t>
            </a:r>
            <a:r>
              <a:rPr lang="en-US" sz="4000" b="1" dirty="0" smtClean="0">
                <a:latin typeface="Arial" panose="020B0604020202020204" pitchFamily="34" charset="0"/>
                <a:cs typeface="Arial" panose="020B0604020202020204" pitchFamily="34" charset="0"/>
              </a:rPr>
              <a:t> 2. </a:t>
            </a:r>
            <a:r>
              <a:rPr lang="en-US" sz="4000" dirty="0" err="1" smtClean="0">
                <a:latin typeface="Arial" panose="020B0604020202020204" pitchFamily="34" charset="0"/>
                <a:cs typeface="Arial" panose="020B0604020202020204" pitchFamily="34" charset="0"/>
              </a:rPr>
              <a:t>Quan</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sát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hình</a:t>
            </a:r>
            <a:r>
              <a:rPr lang="en-US" sz="4000" dirty="0">
                <a:latin typeface="Arial" panose="020B0604020202020204" pitchFamily="34" charset="0"/>
                <a:cs typeface="Arial" panose="020B0604020202020204" pitchFamily="34" charset="0"/>
              </a:rPr>
              <a:t> 1.3 </a:t>
            </a:r>
            <a:r>
              <a:rPr lang="en-US" sz="4000" dirty="0" err="1">
                <a:latin typeface="Arial" panose="020B0604020202020204" pitchFamily="34" charset="0"/>
                <a:cs typeface="Arial" panose="020B0604020202020204" pitchFamily="34" charset="0"/>
              </a:rPr>
              <a:t>và</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cho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vật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lí</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quá</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trình</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nào</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diễn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ra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hóa</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học</a:t>
            </a:r>
            <a:r>
              <a:rPr lang="en-US" sz="4000" dirty="0">
                <a:latin typeface="Arial" panose="020B0604020202020204" pitchFamily="34" charset="0"/>
                <a:cs typeface="Arial" panose="020B0604020202020204" pitchFamily="34" charset="0"/>
              </a:rPr>
              <a:t>.</a:t>
            </a:r>
          </a:p>
        </p:txBody>
      </p:sp>
      <p:pic>
        <p:nvPicPr>
          <p:cNvPr id="11" name="Picture 10"/>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2177222" y="3390900"/>
            <a:ext cx="14239224" cy="5476624"/>
          </a:xfrm>
          <a:prstGeom prst="rect">
            <a:avLst/>
          </a:prstGeom>
        </p:spPr>
      </p:pic>
      <p:sp>
        <p:nvSpPr>
          <p:cNvPr id="12" name="Rounded Rectangle 11"/>
          <p:cNvSpPr/>
          <p:nvPr/>
        </p:nvSpPr>
        <p:spPr>
          <a:xfrm>
            <a:off x="496028" y="3952490"/>
            <a:ext cx="22098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30000"/>
              </a:lnSpc>
            </a:pPr>
            <a:r>
              <a:rPr lang="en-US" sz="3600" dirty="0" err="1" smtClean="0">
                <a:latin typeface="Arial" panose="020B0604020202020204" pitchFamily="34" charset="0"/>
                <a:cs typeface="Arial" panose="020B0604020202020204" pitchFamily="34" charset="0"/>
              </a:rPr>
              <a:t>Biến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đổi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hóa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sp>
        <p:nvSpPr>
          <p:cNvPr id="13" name="Rounded Rectangle 12"/>
          <p:cNvSpPr/>
          <p:nvPr/>
        </p:nvSpPr>
        <p:spPr>
          <a:xfrm>
            <a:off x="496028" y="6473507"/>
            <a:ext cx="2209800" cy="1524000"/>
          </a:xfrm>
          <a:prstGeom prst="round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lnSpc>
                <a:spcPct val="130000"/>
              </a:lnSpc>
            </a:pPr>
            <a:r>
              <a:rPr lang="en-US" sz="3600" dirty="0" err="1" smtClean="0">
                <a:latin typeface="Arial" panose="020B0604020202020204" pitchFamily="34" charset="0"/>
                <a:cs typeface="Arial" panose="020B0604020202020204" pitchFamily="34" charset="0"/>
              </a:rPr>
              <a:t>Biến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đổi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hóa</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học</a:t>
            </a:r>
            <a:endParaRPr lang="en-US" sz="3600" dirty="0">
              <a:latin typeface="Arial" panose="020B0604020202020204" pitchFamily="34" charset="0"/>
              <a:cs typeface="Arial" panose="020B0604020202020204" pitchFamily="34" charset="0"/>
            </a:endParaRPr>
          </a:p>
        </p:txBody>
      </p:sp>
      <p:sp>
        <p:nvSpPr>
          <p:cNvPr id="14" name="Rounded Rectangle 13"/>
          <p:cNvSpPr/>
          <p:nvPr/>
        </p:nvSpPr>
        <p:spPr>
          <a:xfrm>
            <a:off x="15870788" y="3944870"/>
            <a:ext cx="2071772"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30000"/>
              </a:lnSpc>
            </a:pPr>
            <a:r>
              <a:rPr lang="en-US" sz="3600" dirty="0" err="1" smtClean="0">
                <a:latin typeface="Arial" panose="020B0604020202020204" pitchFamily="34" charset="0"/>
                <a:cs typeface="Arial" panose="020B0604020202020204" pitchFamily="34" charset="0"/>
              </a:rPr>
              <a:t>Biến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đổi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lí</a:t>
            </a:r>
            <a:endParaRPr lang="en-US" sz="3600" dirty="0">
              <a:latin typeface="Arial" panose="020B0604020202020204" pitchFamily="34" charset="0"/>
              <a:cs typeface="Arial" panose="020B0604020202020204" pitchFamily="34" charset="0"/>
            </a:endParaRPr>
          </a:p>
        </p:txBody>
      </p:sp>
      <p:sp>
        <p:nvSpPr>
          <p:cNvPr id="15" name="Rounded Rectangle 14"/>
          <p:cNvSpPr/>
          <p:nvPr/>
        </p:nvSpPr>
        <p:spPr>
          <a:xfrm>
            <a:off x="15870788" y="6465887"/>
            <a:ext cx="2071772" cy="1524000"/>
          </a:xfrm>
          <a:prstGeom prst="roundRect">
            <a:avLst/>
          </a:prstGeom>
        </p:spPr>
        <p:style>
          <a:lnRef idx="1">
            <a:schemeClr val="accent2"/>
          </a:lnRef>
          <a:fillRef idx="2">
            <a:schemeClr val="accent2"/>
          </a:fillRef>
          <a:effectRef idx="1">
            <a:schemeClr val="accent2"/>
          </a:effectRef>
          <a:fontRef idx="minor">
            <a:schemeClr val="dk1"/>
          </a:fontRef>
        </p:style>
        <p:txBody>
          <a:bodyPr rtlCol="0" anchor="ctr"/>
          <a:lstStyle/>
          <a:p>
            <a:pPr algn="ctr">
              <a:lnSpc>
                <a:spcPct val="130000"/>
              </a:lnSpc>
            </a:pPr>
            <a:r>
              <a:rPr lang="en-US" sz="3600" dirty="0" err="1" smtClean="0">
                <a:latin typeface="Arial" panose="020B0604020202020204" pitchFamily="34" charset="0"/>
                <a:cs typeface="Arial" panose="020B0604020202020204" pitchFamily="34" charset="0"/>
              </a:rPr>
              <a:t>Biến</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đổi</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vật</a:t>
            </a:r>
            <a:r>
              <a:rPr lang="en-US" sz="3600" dirty="0" smtClean="0">
                <a:latin typeface="Arial" panose="020B0604020202020204" pitchFamily="34" charset="0"/>
                <a:cs typeface="Arial" panose="020B0604020202020204" pitchFamily="34" charset="0"/>
              </a:rPr>
              <a:t> </a:t>
            </a:r>
            <a:r>
              <a:rPr lang="en-US" sz="3600" dirty="0" err="1" smtClean="0">
                <a:latin typeface="Arial" panose="020B0604020202020204" pitchFamily="34" charset="0"/>
                <a:cs typeface="Arial" panose="020B0604020202020204" pitchFamily="34" charset="0"/>
              </a:rPr>
              <a:t>lí</a:t>
            </a:r>
            <a:endParaRPr lang="en-US" sz="3600" dirty="0">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anim calcmode="lin" valueType="num">
                                      <p:cBhvr>
                                        <p:cTn id="8" dur="500" fill="hold"/>
                                        <p:tgtEl>
                                          <p:spTgt spid="10"/>
                                        </p:tgtEl>
                                        <p:attrNameLst>
                                          <p:attrName>ppt_x</p:attrName>
                                        </p:attrNameLst>
                                      </p:cBhvr>
                                      <p:tavLst>
                                        <p:tav tm="0">
                                          <p:val>
                                            <p:strVal val="#ppt_x"/>
                                          </p:val>
                                        </p:tav>
                                        <p:tav tm="100000">
                                          <p:val>
                                            <p:strVal val="#ppt_x"/>
                                          </p:val>
                                        </p:tav>
                                      </p:tavLst>
                                    </p:anim>
                                    <p:anim calcmode="lin" valueType="num">
                                      <p:cBhvr>
                                        <p:cTn id="9" dur="5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anim calcmode="lin" valueType="num">
                                      <p:cBhvr>
                                        <p:cTn id="13" dur="500" fill="hold"/>
                                        <p:tgtEl>
                                          <p:spTgt spid="11"/>
                                        </p:tgtEl>
                                        <p:attrNameLst>
                                          <p:attrName>ppt_x</p:attrName>
                                        </p:attrNameLst>
                                      </p:cBhvr>
                                      <p:tavLst>
                                        <p:tav tm="0">
                                          <p:val>
                                            <p:strVal val="#ppt_x"/>
                                          </p:val>
                                        </p:tav>
                                        <p:tav tm="100000">
                                          <p:val>
                                            <p:strVal val="#ppt_x"/>
                                          </p:val>
                                        </p:tav>
                                      </p:tavLst>
                                    </p:anim>
                                    <p:anim calcmode="lin" valueType="num">
                                      <p:cBhvr>
                                        <p:cTn id="14" dur="5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2" presetClass="entr" presetSubtype="2"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p:tgtEl>
                                          <p:spTgt spid="12"/>
                                        </p:tgtEl>
                                        <p:attrNameLst>
                                          <p:attrName>ppt_x</p:attrName>
                                        </p:attrNameLst>
                                      </p:cBhvr>
                                      <p:tavLst>
                                        <p:tav tm="0">
                                          <p:val>
                                            <p:strVal val="#ppt_x+#ppt_w*1.125000"/>
                                          </p:val>
                                        </p:tav>
                                        <p:tav tm="100000">
                                          <p:val>
                                            <p:strVal val="#ppt_x"/>
                                          </p:val>
                                        </p:tav>
                                      </p:tavLst>
                                    </p:anim>
                                    <p:animEffect transition="in" filter="wipe(left)">
                                      <p:cBhvr>
                                        <p:cTn id="20" dur="500"/>
                                        <p:tgtEl>
                                          <p:spTgt spid="12"/>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8" fill="hold" grpId="0" nodeType="click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500"/>
                                        <p:tgtEl>
                                          <p:spTgt spid="14"/>
                                        </p:tgtEl>
                                        <p:attrNameLst>
                                          <p:attrName>ppt_x</p:attrName>
                                        </p:attrNameLst>
                                      </p:cBhvr>
                                      <p:tavLst>
                                        <p:tav tm="0">
                                          <p:val>
                                            <p:strVal val="#ppt_x-#ppt_w*1.125000"/>
                                          </p:val>
                                        </p:tav>
                                        <p:tav tm="100000">
                                          <p:val>
                                            <p:strVal val="#ppt_x"/>
                                          </p:val>
                                        </p:tav>
                                      </p:tavLst>
                                    </p:anim>
                                    <p:animEffect transition="in" filter="wipe(right)">
                                      <p:cBhvr>
                                        <p:cTn id="26" dur="500"/>
                                        <p:tgtEl>
                                          <p:spTgt spid="14"/>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2"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p:tgtEl>
                                          <p:spTgt spid="13"/>
                                        </p:tgtEl>
                                        <p:attrNameLst>
                                          <p:attrName>ppt_x</p:attrName>
                                        </p:attrNameLst>
                                      </p:cBhvr>
                                      <p:tavLst>
                                        <p:tav tm="0">
                                          <p:val>
                                            <p:strVal val="#ppt_x+#ppt_w*1.125000"/>
                                          </p:val>
                                        </p:tav>
                                        <p:tav tm="100000">
                                          <p:val>
                                            <p:strVal val="#ppt_x"/>
                                          </p:val>
                                        </p:tav>
                                      </p:tavLst>
                                    </p:anim>
                                    <p:animEffect transition="in" filter="wipe(left)">
                                      <p:cBhvr>
                                        <p:cTn id="32" dur="500"/>
                                        <p:tgtEl>
                                          <p:spTgt spid="13"/>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8"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p:tgtEl>
                                          <p:spTgt spid="15"/>
                                        </p:tgtEl>
                                        <p:attrNameLst>
                                          <p:attrName>ppt_x</p:attrName>
                                        </p:attrNameLst>
                                      </p:cBhvr>
                                      <p:tavLst>
                                        <p:tav tm="0">
                                          <p:val>
                                            <p:strVal val="#ppt_x-#ppt_w*1.125000"/>
                                          </p:val>
                                        </p:tav>
                                        <p:tav tm="100000">
                                          <p:val>
                                            <p:strVal val="#ppt_x"/>
                                          </p:val>
                                        </p:tav>
                                      </p:tavLst>
                                    </p:anim>
                                    <p:animEffect transition="in" filter="wipe(right)">
                                      <p:cBhvr>
                                        <p:cTn id="38"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animBg="1"/>
      <p:bldP spid="13" grpId="0" animBg="1"/>
      <p:bldP spid="14" grpId="0" animBg="1"/>
      <p:bldP spid="15"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0" name="Picture 10"/>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8"/>
              </a:ext>
            </a:extLst>
          </a:blip>
          <a:srcRect/>
          <a:stretch>
            <a:fillRect/>
          </a:stretch>
        </p:blipFill>
        <p:spPr>
          <a:xfrm rot="8973327">
            <a:off x="340902" y="765049"/>
            <a:ext cx="2497338" cy="2025114"/>
          </a:xfrm>
          <a:prstGeom prst="rect">
            <a:avLst/>
          </a:prstGeom>
        </p:spPr>
      </p:pic>
      <p:sp>
        <p:nvSpPr>
          <p:cNvPr id="16" name="TextBox 3"/>
          <p:cNvSpPr txBox="1"/>
          <p:nvPr/>
        </p:nvSpPr>
        <p:spPr>
          <a:xfrm>
            <a:off x="1589647" y="745860"/>
            <a:ext cx="15108706" cy="1279453"/>
          </a:xfrm>
          <a:prstGeom prst="rect">
            <a:avLst/>
          </a:prstGeom>
        </p:spPr>
        <p:txBody>
          <a:bodyPr lIns="0" tIns="0" rIns="0" bIns="0" rtlCol="0" anchor="t">
            <a:spAutoFit/>
          </a:bodyPr>
          <a:lstStyle/>
          <a:p>
            <a:pPr algn="ctr">
              <a:lnSpc>
                <a:spcPts val="11279"/>
              </a:lnSpc>
            </a:pPr>
            <a:r>
              <a:rPr lang="en-US" sz="6600" b="1" dirty="0" smtClean="0">
                <a:solidFill>
                  <a:srgbClr val="023276"/>
                </a:solidFill>
                <a:latin typeface="Arial" panose="020B0604020202020204" pitchFamily="34" charset="0"/>
                <a:cs typeface="Arial" panose="020B0604020202020204" pitchFamily="34" charset="0"/>
              </a:rPr>
              <a:t>HƯỚNG DẪN VỀ NHÀ</a:t>
            </a:r>
            <a:endParaRPr lang="en-US" sz="6600" b="1" dirty="0">
              <a:solidFill>
                <a:srgbClr val="023276"/>
              </a:solidFill>
              <a:latin typeface="Arial" panose="020B0604020202020204" pitchFamily="34" charset="0"/>
              <a:cs typeface="Arial" panose="020B0604020202020204" pitchFamily="34" charset="0"/>
            </a:endParaRPr>
          </a:p>
        </p:txBody>
      </p:sp>
      <p:grpSp>
        <p:nvGrpSpPr>
          <p:cNvPr id="17" name="Group 2"/>
          <p:cNvGrpSpPr/>
          <p:nvPr/>
        </p:nvGrpSpPr>
        <p:grpSpPr>
          <a:xfrm>
            <a:off x="1295400" y="3737418"/>
            <a:ext cx="4972884" cy="5195439"/>
            <a:chOff x="0" y="0"/>
            <a:chExt cx="1504394" cy="1571721"/>
          </a:xfrm>
        </p:grpSpPr>
        <p:sp>
          <p:nvSpPr>
            <p:cNvPr id="18" name="Freeform 3"/>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EACD6B"/>
            </a:solidFill>
          </p:spPr>
        </p:sp>
        <p:sp>
          <p:nvSpPr>
            <p:cNvPr id="19" name="TextBox 4"/>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20" name="Group 5"/>
          <p:cNvGrpSpPr/>
          <p:nvPr/>
        </p:nvGrpSpPr>
        <p:grpSpPr>
          <a:xfrm>
            <a:off x="6671146" y="3737418"/>
            <a:ext cx="4972884" cy="5195439"/>
            <a:chOff x="0" y="0"/>
            <a:chExt cx="1504394" cy="1571721"/>
          </a:xfrm>
        </p:grpSpPr>
        <p:sp>
          <p:nvSpPr>
            <p:cNvPr id="21" name="Freeform 6"/>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FBC391"/>
            </a:solidFill>
          </p:spPr>
        </p:sp>
        <p:sp>
          <p:nvSpPr>
            <p:cNvPr id="22" name="TextBox 7"/>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grpSp>
        <p:nvGrpSpPr>
          <p:cNvPr id="23" name="Group 8"/>
          <p:cNvGrpSpPr/>
          <p:nvPr/>
        </p:nvGrpSpPr>
        <p:grpSpPr>
          <a:xfrm>
            <a:off x="12046892" y="3737418"/>
            <a:ext cx="4972884" cy="5195439"/>
            <a:chOff x="0" y="0"/>
            <a:chExt cx="1504394" cy="1571721"/>
          </a:xfrm>
        </p:grpSpPr>
        <p:sp>
          <p:nvSpPr>
            <p:cNvPr id="24" name="Freeform 9"/>
            <p:cNvSpPr/>
            <p:nvPr/>
          </p:nvSpPr>
          <p:spPr>
            <a:xfrm>
              <a:off x="0" y="0"/>
              <a:ext cx="1504394" cy="1571721"/>
            </a:xfrm>
            <a:custGeom>
              <a:avLst/>
              <a:gdLst/>
              <a:ahLst/>
              <a:cxnLst/>
              <a:rect l="l" t="t" r="r" b="b"/>
              <a:pathLst>
                <a:path w="1504394" h="1571721">
                  <a:moveTo>
                    <a:pt x="0" y="0"/>
                  </a:moveTo>
                  <a:lnTo>
                    <a:pt x="1504394" y="0"/>
                  </a:lnTo>
                  <a:lnTo>
                    <a:pt x="1504394" y="1571721"/>
                  </a:lnTo>
                  <a:lnTo>
                    <a:pt x="0" y="1571721"/>
                  </a:lnTo>
                  <a:close/>
                </a:path>
              </a:pathLst>
            </a:custGeom>
            <a:solidFill>
              <a:srgbClr val="C3CBFC"/>
            </a:solidFill>
          </p:spPr>
        </p:sp>
        <p:sp>
          <p:nvSpPr>
            <p:cNvPr id="25" name="TextBox 10"/>
            <p:cNvSpPr txBox="1"/>
            <p:nvPr/>
          </p:nvSpPr>
          <p:spPr>
            <a:xfrm>
              <a:off x="0" y="-95250"/>
              <a:ext cx="812800" cy="908050"/>
            </a:xfrm>
            <a:prstGeom prst="rect">
              <a:avLst/>
            </a:prstGeom>
          </p:spPr>
          <p:txBody>
            <a:bodyPr lIns="50800" tIns="50800" rIns="50800" bIns="50800" rtlCol="0" anchor="ctr"/>
            <a:lstStyle/>
            <a:p>
              <a:pPr algn="ctr">
                <a:lnSpc>
                  <a:spcPts val="3220"/>
                </a:lnSpc>
              </a:pPr>
              <a:endParaRPr/>
            </a:p>
          </p:txBody>
        </p:sp>
      </p:grpSp>
      <p:pic>
        <p:nvPicPr>
          <p:cNvPr id="26" name="Picture 11"/>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121473" y="3711359"/>
            <a:ext cx="1606068" cy="1258215"/>
          </a:xfrm>
          <a:prstGeom prst="rect">
            <a:avLst/>
          </a:prstGeom>
        </p:spPr>
      </p:pic>
      <p:pic>
        <p:nvPicPr>
          <p:cNvPr id="27" name="Picture 12"/>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6497219" y="3711359"/>
            <a:ext cx="1606068" cy="1258215"/>
          </a:xfrm>
          <a:prstGeom prst="rect">
            <a:avLst/>
          </a:prstGeom>
          <a:noFill/>
        </p:spPr>
      </p:pic>
      <p:pic>
        <p:nvPicPr>
          <p:cNvPr id="28" name="Picture 13"/>
          <p:cNvPicPr>
            <a:picLocks noChangeAspect="1"/>
          </p:cNvPicPr>
          <p:nvPr/>
        </p:nvPicPr>
        <p:blipFill>
          <a:blip r:embed="rId9">
            <a:extLst>
              <a:ext uri="{28A0092B-C50C-407E-A947-70E740481C1C}">
                <a14:useLocalDpi xmlns:a14="http://schemas.microsoft.com/office/drawing/2010/main" val="0"/>
              </a:ext>
              <a:ext uri="{96DAC541-7B7A-43D3-8B79-37D633B846F1}">
                <asvg:svgBlip xmlns="" xmlns:asvg="http://schemas.microsoft.com/office/drawing/2016/SVG/main" r:embed="rId10"/>
              </a:ext>
            </a:extLst>
          </a:blip>
          <a:srcRect/>
          <a:stretch>
            <a:fillRect/>
          </a:stretch>
        </p:blipFill>
        <p:spPr>
          <a:xfrm rot="5400000">
            <a:off x="11872964" y="3711359"/>
            <a:ext cx="1606068" cy="1258215"/>
          </a:xfrm>
          <a:prstGeom prst="rect">
            <a:avLst/>
          </a:prstGeom>
        </p:spPr>
      </p:pic>
      <p:pic>
        <p:nvPicPr>
          <p:cNvPr id="29" name="Picture 12"/>
          <p:cNvPicPr>
            <a:picLocks noChangeAspect="1"/>
          </p:cNvPicPr>
          <p:nvPr/>
        </p:nvPicPr>
        <p:blipFill>
          <a:blip r:embed="rId11">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5494908" y="745860"/>
            <a:ext cx="2406890" cy="2205587"/>
          </a:xfrm>
          <a:prstGeom prst="rect">
            <a:avLst/>
          </a:prstGeom>
        </p:spPr>
      </p:pic>
      <p:sp>
        <p:nvSpPr>
          <p:cNvPr id="30" name="TextBox 29"/>
          <p:cNvSpPr txBox="1"/>
          <p:nvPr/>
        </p:nvSpPr>
        <p:spPr>
          <a:xfrm>
            <a:off x="1447453" y="3757177"/>
            <a:ext cx="954107" cy="923330"/>
          </a:xfrm>
          <a:prstGeom prst="rect">
            <a:avLst/>
          </a:prstGeom>
          <a:noFill/>
        </p:spPr>
        <p:txBody>
          <a:bodyPr wrap="none" rtlCol="0">
            <a:spAutoFit/>
          </a:bodyPr>
          <a:lstStyle/>
          <a:p>
            <a:r>
              <a:rPr lang="en-US" sz="5400" b="1" dirty="0" smtClean="0">
                <a:solidFill>
                  <a:schemeClr val="bg1"/>
                </a:solidFill>
                <a:latin typeface="Arial" panose="020B0604020202020204" pitchFamily="34" charset="0"/>
                <a:cs typeface="Arial" panose="020B0604020202020204" pitchFamily="34" charset="0"/>
              </a:rPr>
              <a:t>01</a:t>
            </a:r>
            <a:endParaRPr lang="en-US" sz="5400" b="1" dirty="0">
              <a:solidFill>
                <a:schemeClr val="bg1"/>
              </a:solidFill>
              <a:latin typeface="Arial" panose="020B0604020202020204" pitchFamily="34" charset="0"/>
              <a:cs typeface="Arial" panose="020B0604020202020204" pitchFamily="34" charset="0"/>
            </a:endParaRPr>
          </a:p>
        </p:txBody>
      </p:sp>
      <p:sp>
        <p:nvSpPr>
          <p:cNvPr id="31" name="TextBox 30"/>
          <p:cNvSpPr txBox="1"/>
          <p:nvPr/>
        </p:nvSpPr>
        <p:spPr>
          <a:xfrm>
            <a:off x="6823199" y="3759717"/>
            <a:ext cx="954107" cy="923330"/>
          </a:xfrm>
          <a:prstGeom prst="rect">
            <a:avLst/>
          </a:prstGeom>
          <a:noFill/>
        </p:spPr>
        <p:txBody>
          <a:bodyPr wrap="none" rtlCol="0">
            <a:spAutoFit/>
          </a:bodyPr>
          <a:lstStyle/>
          <a:p>
            <a:r>
              <a:rPr lang="en-US" sz="5400" b="1" dirty="0" smtClean="0">
                <a:solidFill>
                  <a:schemeClr val="bg1"/>
                </a:solidFill>
                <a:latin typeface="Arial" panose="020B0604020202020204" pitchFamily="34" charset="0"/>
                <a:cs typeface="Arial" panose="020B0604020202020204" pitchFamily="34" charset="0"/>
              </a:rPr>
              <a:t>02</a:t>
            </a:r>
            <a:endParaRPr lang="en-US" sz="5400" b="1" dirty="0">
              <a:solidFill>
                <a:schemeClr val="bg1"/>
              </a:solidFill>
              <a:latin typeface="Arial" panose="020B0604020202020204" pitchFamily="34" charset="0"/>
              <a:cs typeface="Arial" panose="020B0604020202020204" pitchFamily="34" charset="0"/>
            </a:endParaRPr>
          </a:p>
        </p:txBody>
      </p:sp>
      <p:sp>
        <p:nvSpPr>
          <p:cNvPr id="32" name="TextBox 31"/>
          <p:cNvSpPr txBox="1"/>
          <p:nvPr/>
        </p:nvSpPr>
        <p:spPr>
          <a:xfrm>
            <a:off x="12198944" y="3757177"/>
            <a:ext cx="954107" cy="923330"/>
          </a:xfrm>
          <a:prstGeom prst="rect">
            <a:avLst/>
          </a:prstGeom>
          <a:noFill/>
        </p:spPr>
        <p:txBody>
          <a:bodyPr wrap="none" rtlCol="0">
            <a:spAutoFit/>
          </a:bodyPr>
          <a:lstStyle/>
          <a:p>
            <a:r>
              <a:rPr lang="en-US" sz="5400" b="1" dirty="0" smtClean="0">
                <a:solidFill>
                  <a:schemeClr val="bg1"/>
                </a:solidFill>
                <a:latin typeface="Arial" panose="020B0604020202020204" pitchFamily="34" charset="0"/>
                <a:cs typeface="Arial" panose="020B0604020202020204" pitchFamily="34" charset="0"/>
              </a:rPr>
              <a:t>03</a:t>
            </a:r>
            <a:endParaRPr lang="en-US" sz="5400" b="1" dirty="0">
              <a:solidFill>
                <a:schemeClr val="bg1"/>
              </a:solidFill>
              <a:latin typeface="Arial" panose="020B0604020202020204" pitchFamily="34" charset="0"/>
              <a:cs typeface="Arial" panose="020B0604020202020204" pitchFamily="34" charset="0"/>
            </a:endParaRPr>
          </a:p>
        </p:txBody>
      </p:sp>
      <p:sp>
        <p:nvSpPr>
          <p:cNvPr id="33" name="TextBox 32"/>
          <p:cNvSpPr txBox="1"/>
          <p:nvPr/>
        </p:nvSpPr>
        <p:spPr>
          <a:xfrm>
            <a:off x="1524000" y="4993394"/>
            <a:ext cx="4515684" cy="2031325"/>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Ôn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kiến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thức</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đã</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học</a:t>
            </a:r>
            <a:endParaRPr lang="en-US" sz="4200" dirty="0">
              <a:latin typeface="Arial" panose="020B0604020202020204" pitchFamily="34" charset="0"/>
              <a:cs typeface="Arial" panose="020B0604020202020204" pitchFamily="34" charset="0"/>
            </a:endParaRPr>
          </a:p>
        </p:txBody>
      </p:sp>
      <p:sp>
        <p:nvSpPr>
          <p:cNvPr id="34" name="TextBox 33"/>
          <p:cNvSpPr txBox="1"/>
          <p:nvPr/>
        </p:nvSpPr>
        <p:spPr>
          <a:xfrm>
            <a:off x="6785446" y="4993394"/>
            <a:ext cx="4744284" cy="3970318"/>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Hoàn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thành</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vận</a:t>
            </a:r>
            <a:r>
              <a:rPr lang="en-US" sz="4200" dirty="0" smtClean="0">
                <a:latin typeface="Arial" panose="020B0604020202020204" pitchFamily="34" charset="0"/>
                <a:cs typeface="Arial" panose="020B0604020202020204" pitchFamily="34" charset="0"/>
              </a:rPr>
              <a:t> </a:t>
            </a:r>
            <a:r>
              <a:rPr lang="en-US" sz="4200" dirty="0" err="1">
                <a:latin typeface="Arial" panose="020B0604020202020204" pitchFamily="34" charset="0"/>
                <a:cs typeface="Arial" panose="020B0604020202020204" pitchFamily="34" charset="0"/>
              </a:rPr>
              <a:t>dụng</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1-3 </a:t>
            </a:r>
            <a:r>
              <a:rPr lang="en-US" sz="4200" dirty="0">
                <a:latin typeface="Arial" panose="020B0604020202020204" pitchFamily="34" charset="0"/>
                <a:cs typeface="Arial" panose="020B0604020202020204" pitchFamily="34" charset="0"/>
              </a:rPr>
              <a:t>SGK </a:t>
            </a:r>
            <a:r>
              <a:rPr lang="en-US" sz="4200" dirty="0" err="1">
                <a:latin typeface="Arial" panose="020B0604020202020204" pitchFamily="34" charset="0"/>
                <a:cs typeface="Arial" panose="020B0604020202020204" pitchFamily="34" charset="0"/>
              </a:rPr>
              <a:t>trang</a:t>
            </a:r>
            <a:r>
              <a:rPr lang="en-US" sz="4200" dirty="0">
                <a:latin typeface="Arial" panose="020B0604020202020204" pitchFamily="34" charset="0"/>
                <a:cs typeface="Arial" panose="020B0604020202020204" pitchFamily="34" charset="0"/>
              </a:rPr>
              <a:t> </a:t>
            </a:r>
            <a:r>
              <a:rPr lang="en-US" sz="4200" dirty="0" smtClean="0">
                <a:latin typeface="Arial" panose="020B0604020202020204" pitchFamily="34" charset="0"/>
                <a:cs typeface="Arial" panose="020B0604020202020204" pitchFamily="34" charset="0"/>
              </a:rPr>
              <a:t>13, 14 </a:t>
            </a:r>
            <a:r>
              <a:rPr lang="en-US" sz="4200" dirty="0" err="1" smtClean="0">
                <a:latin typeface="Arial" panose="020B0604020202020204" pitchFamily="34" charset="0"/>
                <a:cs typeface="Arial" panose="020B0604020202020204" pitchFamily="34" charset="0"/>
              </a:rPr>
              <a:t>và</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tập</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trong</a:t>
            </a:r>
            <a:r>
              <a:rPr lang="en-US" sz="4200" dirty="0" smtClean="0">
                <a:latin typeface="Arial" panose="020B0604020202020204" pitchFamily="34" charset="0"/>
                <a:cs typeface="Arial" panose="020B0604020202020204" pitchFamily="34" charset="0"/>
              </a:rPr>
              <a:t> SBT</a:t>
            </a:r>
            <a:endParaRPr lang="en-US" sz="4200" dirty="0">
              <a:latin typeface="Arial" panose="020B0604020202020204" pitchFamily="34" charset="0"/>
              <a:cs typeface="Arial" panose="020B0604020202020204" pitchFamily="34" charset="0"/>
            </a:endParaRPr>
          </a:p>
        </p:txBody>
      </p:sp>
      <p:sp>
        <p:nvSpPr>
          <p:cNvPr id="35" name="TextBox 34"/>
          <p:cNvSpPr txBox="1"/>
          <p:nvPr/>
        </p:nvSpPr>
        <p:spPr>
          <a:xfrm>
            <a:off x="12275492" y="5033206"/>
            <a:ext cx="4515684" cy="2031325"/>
          </a:xfrm>
          <a:prstGeom prst="rect">
            <a:avLst/>
          </a:prstGeom>
          <a:noFill/>
        </p:spPr>
        <p:txBody>
          <a:bodyPr wrap="square" rtlCol="0">
            <a:spAutoFit/>
          </a:bodyPr>
          <a:lstStyle/>
          <a:p>
            <a:pPr algn="ctr">
              <a:lnSpc>
                <a:spcPct val="150000"/>
              </a:lnSpc>
            </a:pPr>
            <a:r>
              <a:rPr lang="en-US" sz="4200" dirty="0" err="1" smtClean="0">
                <a:latin typeface="Arial" panose="020B0604020202020204" pitchFamily="34" charset="0"/>
                <a:cs typeface="Arial" panose="020B0604020202020204" pitchFamily="34" charset="0"/>
              </a:rPr>
              <a:t>Chuẩn</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bị</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bài</a:t>
            </a:r>
            <a:r>
              <a:rPr lang="en-US" sz="4200" dirty="0" smtClean="0">
                <a:latin typeface="Arial" panose="020B0604020202020204" pitchFamily="34" charset="0"/>
                <a:cs typeface="Arial" panose="020B0604020202020204" pitchFamily="34" charset="0"/>
              </a:rPr>
              <a:t> </a:t>
            </a:r>
            <a:r>
              <a:rPr lang="en-US" sz="4200" dirty="0" err="1" smtClean="0">
                <a:latin typeface="Arial" panose="020B0604020202020204" pitchFamily="34" charset="0"/>
                <a:cs typeface="Arial" panose="020B0604020202020204" pitchFamily="34" charset="0"/>
              </a:rPr>
              <a:t>sau</a:t>
            </a:r>
            <a:r>
              <a:rPr lang="en-US" sz="4200" dirty="0" smtClean="0">
                <a:latin typeface="Arial" panose="020B0604020202020204" pitchFamily="34" charset="0"/>
                <a:cs typeface="Arial" panose="020B0604020202020204" pitchFamily="34" charset="0"/>
              </a:rPr>
              <a:t> </a:t>
            </a:r>
          </a:p>
          <a:p>
            <a:pPr algn="ctr">
              <a:lnSpc>
                <a:spcPct val="150000"/>
              </a:lnSpc>
            </a:pPr>
            <a:r>
              <a:rPr lang="en-US" sz="4200" dirty="0" smtClean="0">
                <a:latin typeface="Arial" panose="020B0604020202020204" pitchFamily="34" charset="0"/>
                <a:cs typeface="Arial" panose="020B0604020202020204" pitchFamily="34" charset="0"/>
              </a:rPr>
              <a:t>- </a:t>
            </a:r>
            <a:r>
              <a:rPr lang="en-US" sz="4200" b="1" dirty="0" err="1" smtClean="0">
                <a:latin typeface="Arial" panose="020B0604020202020204" pitchFamily="34" charset="0"/>
                <a:cs typeface="Arial" panose="020B0604020202020204" pitchFamily="34" charset="0"/>
              </a:rPr>
              <a:t>Bài</a:t>
            </a:r>
            <a:r>
              <a:rPr lang="en-US" sz="4200" b="1" dirty="0" smtClean="0">
                <a:latin typeface="Arial" panose="020B0604020202020204" pitchFamily="34" charset="0"/>
                <a:cs typeface="Arial" panose="020B0604020202020204" pitchFamily="34" charset="0"/>
              </a:rPr>
              <a:t> 2</a:t>
            </a:r>
            <a:endParaRPr lang="en-US" sz="4200" dirty="0">
              <a:latin typeface="Arial" panose="020B0604020202020204" pitchFamily="34" charset="0"/>
              <a:cs typeface="Arial" panose="020B0604020202020204" pitchFamily="34" charset="0"/>
            </a:endParaRPr>
          </a:p>
        </p:txBody>
      </p:sp>
    </p:spTree>
  </p:cSld>
  <p:clrMapOvr>
    <a:masterClrMapping/>
  </p:clrMapOvr>
  <p:transition spd="med">
    <p:comb/>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p:cTn id="7" dur="500" fill="hold"/>
                                        <p:tgtEl>
                                          <p:spTgt spid="33"/>
                                        </p:tgtEl>
                                        <p:attrNameLst>
                                          <p:attrName>ppt_w</p:attrName>
                                        </p:attrNameLst>
                                      </p:cBhvr>
                                      <p:tavLst>
                                        <p:tav tm="0">
                                          <p:val>
                                            <p:fltVal val="0"/>
                                          </p:val>
                                        </p:tav>
                                        <p:tav tm="100000">
                                          <p:val>
                                            <p:strVal val="#ppt_w"/>
                                          </p:val>
                                        </p:tav>
                                      </p:tavLst>
                                    </p:anim>
                                    <p:anim calcmode="lin" valueType="num">
                                      <p:cBhvr>
                                        <p:cTn id="8" dur="500" fill="hold"/>
                                        <p:tgtEl>
                                          <p:spTgt spid="33"/>
                                        </p:tgtEl>
                                        <p:attrNameLst>
                                          <p:attrName>ppt_h</p:attrName>
                                        </p:attrNameLst>
                                      </p:cBhvr>
                                      <p:tavLst>
                                        <p:tav tm="0">
                                          <p:val>
                                            <p:fltVal val="0"/>
                                          </p:val>
                                        </p:tav>
                                        <p:tav tm="100000">
                                          <p:val>
                                            <p:strVal val="#ppt_h"/>
                                          </p:val>
                                        </p:tav>
                                      </p:tavLst>
                                    </p:anim>
                                    <p:animEffect transition="in" filter="fade">
                                      <p:cBhvr>
                                        <p:cTn id="9" dur="500"/>
                                        <p:tgtEl>
                                          <p:spTgt spid="33"/>
                                        </p:tgtEl>
                                      </p:cBhvr>
                                    </p:animEffect>
                                  </p:childTnLst>
                                </p:cTn>
                              </p:par>
                            </p:childTnLst>
                          </p:cTn>
                        </p:par>
                        <p:par>
                          <p:cTn id="10" fill="hold">
                            <p:stCondLst>
                              <p:cond delay="500"/>
                            </p:stCondLst>
                            <p:childTnLst>
                              <p:par>
                                <p:cTn id="11" presetID="53" presetClass="entr" presetSubtype="16" fill="hold" grpId="0" nodeType="afterEffect">
                                  <p:stCondLst>
                                    <p:cond delay="0"/>
                                  </p:stCondLst>
                                  <p:childTnLst>
                                    <p:set>
                                      <p:cBhvr>
                                        <p:cTn id="12" dur="1" fill="hold">
                                          <p:stCondLst>
                                            <p:cond delay="0"/>
                                          </p:stCondLst>
                                        </p:cTn>
                                        <p:tgtEl>
                                          <p:spTgt spid="34"/>
                                        </p:tgtEl>
                                        <p:attrNameLst>
                                          <p:attrName>style.visibility</p:attrName>
                                        </p:attrNameLst>
                                      </p:cBhvr>
                                      <p:to>
                                        <p:strVal val="visible"/>
                                      </p:to>
                                    </p:set>
                                    <p:anim calcmode="lin" valueType="num">
                                      <p:cBhvr>
                                        <p:cTn id="13" dur="500" fill="hold"/>
                                        <p:tgtEl>
                                          <p:spTgt spid="34"/>
                                        </p:tgtEl>
                                        <p:attrNameLst>
                                          <p:attrName>ppt_w</p:attrName>
                                        </p:attrNameLst>
                                      </p:cBhvr>
                                      <p:tavLst>
                                        <p:tav tm="0">
                                          <p:val>
                                            <p:fltVal val="0"/>
                                          </p:val>
                                        </p:tav>
                                        <p:tav tm="100000">
                                          <p:val>
                                            <p:strVal val="#ppt_w"/>
                                          </p:val>
                                        </p:tav>
                                      </p:tavLst>
                                    </p:anim>
                                    <p:anim calcmode="lin" valueType="num">
                                      <p:cBhvr>
                                        <p:cTn id="14" dur="500" fill="hold"/>
                                        <p:tgtEl>
                                          <p:spTgt spid="34"/>
                                        </p:tgtEl>
                                        <p:attrNameLst>
                                          <p:attrName>ppt_h</p:attrName>
                                        </p:attrNameLst>
                                      </p:cBhvr>
                                      <p:tavLst>
                                        <p:tav tm="0">
                                          <p:val>
                                            <p:fltVal val="0"/>
                                          </p:val>
                                        </p:tav>
                                        <p:tav tm="100000">
                                          <p:val>
                                            <p:strVal val="#ppt_h"/>
                                          </p:val>
                                        </p:tav>
                                      </p:tavLst>
                                    </p:anim>
                                    <p:animEffect transition="in" filter="fade">
                                      <p:cBhvr>
                                        <p:cTn id="15" dur="500"/>
                                        <p:tgtEl>
                                          <p:spTgt spid="34"/>
                                        </p:tgtEl>
                                      </p:cBhvr>
                                    </p:animEffect>
                                  </p:childTnLst>
                                </p:cTn>
                              </p:par>
                            </p:childTnLst>
                          </p:cTn>
                        </p:par>
                        <p:par>
                          <p:cTn id="16" fill="hold">
                            <p:stCondLst>
                              <p:cond delay="1000"/>
                            </p:stCondLst>
                            <p:childTnLst>
                              <p:par>
                                <p:cTn id="17" presetID="53" presetClass="entr" presetSubtype="16" fill="hold" grpId="0" nodeType="afterEffect">
                                  <p:stCondLst>
                                    <p:cond delay="0"/>
                                  </p:stCondLst>
                                  <p:childTnLst>
                                    <p:set>
                                      <p:cBhvr>
                                        <p:cTn id="18" dur="1" fill="hold">
                                          <p:stCondLst>
                                            <p:cond delay="0"/>
                                          </p:stCondLst>
                                        </p:cTn>
                                        <p:tgtEl>
                                          <p:spTgt spid="35"/>
                                        </p:tgtEl>
                                        <p:attrNameLst>
                                          <p:attrName>style.visibility</p:attrName>
                                        </p:attrNameLst>
                                      </p:cBhvr>
                                      <p:to>
                                        <p:strVal val="visible"/>
                                      </p:to>
                                    </p:set>
                                    <p:anim calcmode="lin" valueType="num">
                                      <p:cBhvr>
                                        <p:cTn id="19" dur="500" fill="hold"/>
                                        <p:tgtEl>
                                          <p:spTgt spid="35"/>
                                        </p:tgtEl>
                                        <p:attrNameLst>
                                          <p:attrName>ppt_w</p:attrName>
                                        </p:attrNameLst>
                                      </p:cBhvr>
                                      <p:tavLst>
                                        <p:tav tm="0">
                                          <p:val>
                                            <p:fltVal val="0"/>
                                          </p:val>
                                        </p:tav>
                                        <p:tav tm="100000">
                                          <p:val>
                                            <p:strVal val="#ppt_w"/>
                                          </p:val>
                                        </p:tav>
                                      </p:tavLst>
                                    </p:anim>
                                    <p:anim calcmode="lin" valueType="num">
                                      <p:cBhvr>
                                        <p:cTn id="20" dur="500" fill="hold"/>
                                        <p:tgtEl>
                                          <p:spTgt spid="35"/>
                                        </p:tgtEl>
                                        <p:attrNameLst>
                                          <p:attrName>ppt_h</p:attrName>
                                        </p:attrNameLst>
                                      </p:cBhvr>
                                      <p:tavLst>
                                        <p:tav tm="0">
                                          <p:val>
                                            <p:fltVal val="0"/>
                                          </p:val>
                                        </p:tav>
                                        <p:tav tm="100000">
                                          <p:val>
                                            <p:strVal val="#ppt_h"/>
                                          </p:val>
                                        </p:tav>
                                      </p:tavLst>
                                    </p:anim>
                                    <p:animEffect transition="in" filter="fade">
                                      <p:cBhvr>
                                        <p:cTn id="21" dur="500"/>
                                        <p:tgtEl>
                                          <p:spTgt spid="3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P spid="34" grpId="0"/>
      <p:bldP spid="3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6" name="Picture 6"/>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2511096">
            <a:off x="12255915" y="400003"/>
            <a:ext cx="2967040" cy="2406000"/>
          </a:xfrm>
          <a:prstGeom prst="rect">
            <a:avLst/>
          </a:prstGeom>
        </p:spPr>
      </p:pic>
      <p:pic>
        <p:nvPicPr>
          <p:cNvPr id="7" name="Picture 7"/>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3180120">
            <a:off x="14950933" y="3113221"/>
            <a:ext cx="2967040" cy="2406000"/>
          </a:xfrm>
          <a:prstGeom prst="rect">
            <a:avLst/>
          </a:prstGeom>
        </p:spPr>
      </p:pic>
      <p:pic>
        <p:nvPicPr>
          <p:cNvPr id="8" name="Picture 8"/>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8498429">
            <a:off x="3338129" y="7448698"/>
            <a:ext cx="2967040" cy="2406000"/>
          </a:xfrm>
          <a:prstGeom prst="rect">
            <a:avLst/>
          </a:prstGeom>
        </p:spPr>
      </p:pic>
      <p:pic>
        <p:nvPicPr>
          <p:cNvPr id="9" name="Picture 9"/>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7410353">
            <a:off x="482850" y="4904674"/>
            <a:ext cx="2967040" cy="2406000"/>
          </a:xfrm>
          <a:prstGeom prst="rect">
            <a:avLst/>
          </a:prstGeom>
        </p:spPr>
      </p:pic>
      <p:sp>
        <p:nvSpPr>
          <p:cNvPr id="10" name="TextBox 9"/>
          <p:cNvSpPr txBox="1"/>
          <p:nvPr/>
        </p:nvSpPr>
        <p:spPr>
          <a:xfrm>
            <a:off x="3126755" y="2781819"/>
            <a:ext cx="12115800" cy="3557512"/>
          </a:xfrm>
          <a:prstGeom prst="rect">
            <a:avLst/>
          </a:prstGeom>
          <a:noFill/>
        </p:spPr>
        <p:txBody>
          <a:bodyPr wrap="square" rtlCol="0">
            <a:spAutoFit/>
          </a:bodyPr>
          <a:lstStyle/>
          <a:p>
            <a:pPr algn="ctr">
              <a:lnSpc>
                <a:spcPct val="150000"/>
              </a:lnSpc>
            </a:pPr>
            <a:r>
              <a:rPr lang="en-US" sz="8000" b="1" dirty="0" smtClean="0">
                <a:solidFill>
                  <a:srgbClr val="023276"/>
                </a:solidFill>
                <a:latin typeface="Arial" panose="020B0604020202020204" pitchFamily="34" charset="0"/>
                <a:cs typeface="Arial" panose="020B0604020202020204" pitchFamily="34" charset="0"/>
              </a:rPr>
              <a:t>HẸN GẶP LẠI CÁC EM TRONG TIẾT HỌC SAU!</a:t>
            </a:r>
            <a:endParaRPr lang="en-US" sz="8000" b="1" dirty="0">
              <a:solidFill>
                <a:srgbClr val="023276"/>
              </a:solidFill>
              <a:latin typeface="Arial" panose="020B0604020202020204" pitchFamily="34" charset="0"/>
              <a:cs typeface="Arial" panose="020B060402020202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oors dir="vert"/>
      </p:transition>
    </mc:Choice>
    <mc:Fallback xmlns="">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B0C5FF"/>
        </a:solidFill>
        <a:effectLst/>
      </p:bgPr>
    </p:bg>
    <p:spTree>
      <p:nvGrpSpPr>
        <p:cNvPr id="1" name=""/>
        <p:cNvGrpSpPr/>
        <p:nvPr/>
      </p:nvGrpSpPr>
      <p:grpSpPr>
        <a:xfrm>
          <a:off x="0" y="0"/>
          <a:ext cx="0" cy="0"/>
          <a:chOff x="0" y="0"/>
          <a:chExt cx="0" cy="0"/>
        </a:xfrm>
      </p:grpSpPr>
      <p:pic>
        <p:nvPicPr>
          <p:cNvPr id="19"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2" name="Picture 2"/>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1811000" y="1326337"/>
            <a:ext cx="6477000" cy="8960662"/>
          </a:xfrm>
          <a:prstGeom prst="rect">
            <a:avLst/>
          </a:prstGeom>
        </p:spPr>
      </p:pic>
      <p:grpSp>
        <p:nvGrpSpPr>
          <p:cNvPr id="3" name="Group 3"/>
          <p:cNvGrpSpPr/>
          <p:nvPr/>
        </p:nvGrpSpPr>
        <p:grpSpPr>
          <a:xfrm>
            <a:off x="-3363527" y="3155196"/>
            <a:ext cx="7956059" cy="1868396"/>
            <a:chOff x="0" y="0"/>
            <a:chExt cx="1268996" cy="298010"/>
          </a:xfrm>
        </p:grpSpPr>
        <p:sp>
          <p:nvSpPr>
            <p:cNvPr id="4" name="Freeform 4"/>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sp>
        <p:sp>
          <p:nvSpPr>
            <p:cNvPr id="5" name="TextBox 5"/>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6" name="TextBox 6"/>
          <p:cNvSpPr txBox="1"/>
          <p:nvPr/>
        </p:nvSpPr>
        <p:spPr>
          <a:xfrm>
            <a:off x="1725874" y="1082569"/>
            <a:ext cx="9036227" cy="1135183"/>
          </a:xfrm>
          <a:prstGeom prst="rect">
            <a:avLst/>
          </a:prstGeom>
        </p:spPr>
        <p:txBody>
          <a:bodyPr lIns="0" tIns="0" rIns="0" bIns="0" rtlCol="0" anchor="t">
            <a:spAutoFit/>
          </a:bodyPr>
          <a:lstStyle/>
          <a:p>
            <a:pPr marL="0" lvl="0" indent="0">
              <a:lnSpc>
                <a:spcPts val="9770"/>
              </a:lnSpc>
              <a:spcBef>
                <a:spcPct val="0"/>
              </a:spcBef>
            </a:pPr>
            <a:r>
              <a:rPr lang="en-US" sz="6600" b="1" dirty="0" smtClean="0">
                <a:solidFill>
                  <a:srgbClr val="023276"/>
                </a:solidFill>
                <a:latin typeface="Arial" panose="020B0604020202020204" pitchFamily="34" charset="0"/>
                <a:cs typeface="Arial" panose="020B0604020202020204" pitchFamily="34" charset="0"/>
              </a:rPr>
              <a:t>NỘI DUNG BÀI HỌC</a:t>
            </a:r>
            <a:endParaRPr lang="en-US" sz="6600" b="1" dirty="0">
              <a:solidFill>
                <a:srgbClr val="023276"/>
              </a:solidFill>
              <a:latin typeface="Arial" panose="020B0604020202020204" pitchFamily="34" charset="0"/>
              <a:cs typeface="Arial" panose="020B0604020202020204" pitchFamily="34" charset="0"/>
            </a:endParaRPr>
          </a:p>
        </p:txBody>
      </p:sp>
      <p:sp>
        <p:nvSpPr>
          <p:cNvPr id="9" name="TextBox 9"/>
          <p:cNvSpPr txBox="1"/>
          <p:nvPr/>
        </p:nvSpPr>
        <p:spPr>
          <a:xfrm>
            <a:off x="2480511" y="3155196"/>
            <a:ext cx="1421591" cy="1731243"/>
          </a:xfrm>
          <a:prstGeom prst="rect">
            <a:avLst/>
          </a:prstGeom>
        </p:spPr>
        <p:txBody>
          <a:bodyPr lIns="0" tIns="0" rIns="0" bIns="0" rtlCol="0" anchor="t">
            <a:spAutoFit/>
          </a:bodyPr>
          <a:lstStyle/>
          <a:p>
            <a:pPr>
              <a:lnSpc>
                <a:spcPts val="13475"/>
              </a:lnSpc>
              <a:spcBef>
                <a:spcPct val="0"/>
              </a:spcBef>
            </a:pPr>
            <a:r>
              <a:rPr lang="en-US" sz="8000" b="1" dirty="0">
                <a:solidFill>
                  <a:schemeClr val="accent6">
                    <a:lumMod val="75000"/>
                  </a:schemeClr>
                </a:solidFill>
                <a:latin typeface="Arial" panose="020B0604020202020204" pitchFamily="34" charset="0"/>
                <a:cs typeface="Arial" panose="020B0604020202020204" pitchFamily="34" charset="0"/>
              </a:rPr>
              <a:t>01</a:t>
            </a:r>
          </a:p>
        </p:txBody>
      </p:sp>
      <p:grpSp>
        <p:nvGrpSpPr>
          <p:cNvPr id="10" name="Group 10"/>
          <p:cNvGrpSpPr/>
          <p:nvPr/>
        </p:nvGrpSpPr>
        <p:grpSpPr>
          <a:xfrm>
            <a:off x="-3363526" y="6937011"/>
            <a:ext cx="7956059" cy="1868396"/>
            <a:chOff x="0" y="0"/>
            <a:chExt cx="1268996" cy="298010"/>
          </a:xfrm>
        </p:grpSpPr>
        <p:sp>
          <p:nvSpPr>
            <p:cNvPr id="11" name="Freeform 11"/>
            <p:cNvSpPr/>
            <p:nvPr/>
          </p:nvSpPr>
          <p:spPr>
            <a:xfrm>
              <a:off x="0" y="0"/>
              <a:ext cx="1268996" cy="298010"/>
            </a:xfrm>
            <a:custGeom>
              <a:avLst/>
              <a:gdLst/>
              <a:ahLst/>
              <a:cxnLst/>
              <a:rect l="l" t="t" r="r" b="b"/>
              <a:pathLst>
                <a:path w="1268996" h="298010">
                  <a:moveTo>
                    <a:pt x="97308" y="0"/>
                  </a:moveTo>
                  <a:lnTo>
                    <a:pt x="1171687" y="0"/>
                  </a:lnTo>
                  <a:cubicBezTo>
                    <a:pt x="1197495" y="0"/>
                    <a:pt x="1222246" y="10252"/>
                    <a:pt x="1240495" y="28501"/>
                  </a:cubicBezTo>
                  <a:cubicBezTo>
                    <a:pt x="1258744" y="46750"/>
                    <a:pt x="1268996" y="71501"/>
                    <a:pt x="1268996" y="97308"/>
                  </a:cubicBezTo>
                  <a:lnTo>
                    <a:pt x="1268996" y="200702"/>
                  </a:lnTo>
                  <a:cubicBezTo>
                    <a:pt x="1268996" y="254444"/>
                    <a:pt x="1225429" y="298010"/>
                    <a:pt x="1171687" y="298010"/>
                  </a:cubicBezTo>
                  <a:lnTo>
                    <a:pt x="97308" y="298010"/>
                  </a:lnTo>
                  <a:cubicBezTo>
                    <a:pt x="43566" y="298010"/>
                    <a:pt x="0" y="254444"/>
                    <a:pt x="0" y="200702"/>
                  </a:cubicBezTo>
                  <a:lnTo>
                    <a:pt x="0" y="97308"/>
                  </a:lnTo>
                  <a:cubicBezTo>
                    <a:pt x="0" y="43566"/>
                    <a:pt x="43566" y="0"/>
                    <a:pt x="97308" y="0"/>
                  </a:cubicBezTo>
                  <a:close/>
                </a:path>
              </a:pathLst>
            </a:custGeom>
            <a:solidFill>
              <a:srgbClr val="FFFFFF"/>
            </a:solidFill>
            <a:ln>
              <a:noFill/>
            </a:ln>
          </p:spPr>
        </p:sp>
        <p:sp>
          <p:nvSpPr>
            <p:cNvPr id="12" name="TextBox 12"/>
            <p:cNvSpPr txBox="1"/>
            <p:nvPr/>
          </p:nvSpPr>
          <p:spPr>
            <a:xfrm>
              <a:off x="0" y="-142875"/>
              <a:ext cx="812800" cy="955675"/>
            </a:xfrm>
            <a:prstGeom prst="rect">
              <a:avLst/>
            </a:prstGeom>
          </p:spPr>
          <p:txBody>
            <a:bodyPr lIns="50800" tIns="50800" rIns="50800" bIns="50800" rtlCol="0" anchor="ctr"/>
            <a:lstStyle/>
            <a:p>
              <a:pPr marL="0" lvl="0" indent="0" algn="ctr">
                <a:lnSpc>
                  <a:spcPts val="10217"/>
                </a:lnSpc>
                <a:spcBef>
                  <a:spcPct val="0"/>
                </a:spcBef>
              </a:pPr>
              <a:endParaRPr/>
            </a:p>
          </p:txBody>
        </p:sp>
      </p:grpSp>
      <p:sp>
        <p:nvSpPr>
          <p:cNvPr id="15" name="TextBox 15"/>
          <p:cNvSpPr txBox="1"/>
          <p:nvPr/>
        </p:nvSpPr>
        <p:spPr>
          <a:xfrm>
            <a:off x="2480512" y="6937010"/>
            <a:ext cx="2088755" cy="1731243"/>
          </a:xfrm>
          <a:prstGeom prst="rect">
            <a:avLst/>
          </a:prstGeom>
        </p:spPr>
        <p:txBody>
          <a:bodyPr lIns="0" tIns="0" rIns="0" bIns="0" rtlCol="0" anchor="t">
            <a:spAutoFit/>
          </a:bodyPr>
          <a:lstStyle/>
          <a:p>
            <a:pPr>
              <a:lnSpc>
                <a:spcPts val="13475"/>
              </a:lnSpc>
              <a:spcBef>
                <a:spcPct val="0"/>
              </a:spcBef>
            </a:pPr>
            <a:r>
              <a:rPr lang="en-US" sz="8000" b="1" dirty="0">
                <a:solidFill>
                  <a:schemeClr val="accent6">
                    <a:lumMod val="75000"/>
                  </a:schemeClr>
                </a:solidFill>
                <a:latin typeface="Arial" panose="020B0604020202020204" pitchFamily="34" charset="0"/>
                <a:cs typeface="Arial" panose="020B0604020202020204" pitchFamily="34" charset="0"/>
              </a:rPr>
              <a:t>02</a:t>
            </a:r>
          </a:p>
        </p:txBody>
      </p:sp>
      <p:sp>
        <p:nvSpPr>
          <p:cNvPr id="16" name="Rectangle 15"/>
          <p:cNvSpPr/>
          <p:nvPr/>
        </p:nvSpPr>
        <p:spPr>
          <a:xfrm>
            <a:off x="5116982" y="3332980"/>
            <a:ext cx="5016117" cy="830997"/>
          </a:xfrm>
          <a:prstGeom prst="rect">
            <a:avLst/>
          </a:prstGeom>
        </p:spPr>
        <p:txBody>
          <a:bodyPr wrap="none">
            <a:spAutoFit/>
          </a:bodyPr>
          <a:lstStyle/>
          <a:p>
            <a:r>
              <a:rPr lang="en-US" sz="4800" b="1" dirty="0" err="1">
                <a:latin typeface="Arial" panose="020B0604020202020204" pitchFamily="34" charset="0"/>
                <a:cs typeface="Arial" panose="020B0604020202020204" pitchFamily="34" charset="0"/>
              </a:rPr>
              <a:t>Sự</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biến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đổi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chất</a:t>
            </a:r>
            <a:endParaRPr lang="en-US" sz="4800" b="1" dirty="0">
              <a:latin typeface="Arial" panose="020B0604020202020204" pitchFamily="34" charset="0"/>
              <a:cs typeface="Arial" panose="020B0604020202020204" pitchFamily="34" charset="0"/>
            </a:endParaRPr>
          </a:p>
        </p:txBody>
      </p:sp>
      <p:sp>
        <p:nvSpPr>
          <p:cNvPr id="17" name="Rectangle 16"/>
          <p:cNvSpPr/>
          <p:nvPr/>
        </p:nvSpPr>
        <p:spPr>
          <a:xfrm>
            <a:off x="5116982" y="4458246"/>
            <a:ext cx="6734844" cy="2079095"/>
          </a:xfrm>
          <a:prstGeom prst="rect">
            <a:avLst/>
          </a:prstGeom>
        </p:spPr>
        <p:txBody>
          <a:bodyPr wrap="square">
            <a:spAutoFit/>
          </a:bodyPr>
          <a:lstStyle/>
          <a:p>
            <a:pPr marL="685800" indent="-685800">
              <a:buFont typeface="Wingdings" panose="05000000000000000000" pitchFamily="2" charset="2"/>
              <a:buChar char="§"/>
            </a:pPr>
            <a:r>
              <a:rPr lang="en-US" sz="4800" dirty="0" err="1">
                <a:latin typeface="Arial" panose="020B0604020202020204" pitchFamily="34" charset="0"/>
                <a:cs typeface="Arial" panose="020B0604020202020204" pitchFamily="34" charset="0"/>
              </a:rPr>
              <a:t>Sự</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biến</a:t>
            </a:r>
            <a:r>
              <a:rPr lang="en-US" sz="4800" dirty="0">
                <a:latin typeface="Arial" panose="020B0604020202020204" pitchFamily="34" charset="0"/>
                <a:cs typeface="Arial" panose="020B0604020202020204" pitchFamily="34" charset="0"/>
              </a:rPr>
              <a:t> </a:t>
            </a:r>
            <a:r>
              <a:rPr lang="en-US" sz="4800" dirty="0" err="1">
                <a:latin typeface="Arial" panose="020B0604020202020204" pitchFamily="34" charset="0"/>
                <a:cs typeface="Arial" panose="020B0604020202020204" pitchFamily="34" charset="0"/>
              </a:rPr>
              <a:t>đổi</a:t>
            </a:r>
            <a:r>
              <a:rPr lang="en-US" sz="4800" dirty="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vật</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lí</a:t>
            </a:r>
            <a:endParaRPr lang="en-US" sz="4800" dirty="0" smtClean="0">
              <a:latin typeface="Arial" panose="020B0604020202020204" pitchFamily="34" charset="0"/>
              <a:cs typeface="Arial" panose="020B0604020202020204" pitchFamily="34" charset="0"/>
            </a:endParaRPr>
          </a:p>
          <a:p>
            <a:pPr marL="685800" indent="-685800">
              <a:lnSpc>
                <a:spcPct val="200000"/>
              </a:lnSpc>
              <a:buFont typeface="Wingdings" panose="05000000000000000000" pitchFamily="2" charset="2"/>
              <a:buChar char="§"/>
            </a:pPr>
            <a:r>
              <a:rPr lang="en-US" sz="4800" dirty="0" err="1" smtClean="0">
                <a:latin typeface="Arial" panose="020B0604020202020204" pitchFamily="34" charset="0"/>
                <a:cs typeface="Arial" panose="020B0604020202020204" pitchFamily="34" charset="0"/>
              </a:rPr>
              <a:t>Sự</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biến</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đổi</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hóa</a:t>
            </a:r>
            <a:r>
              <a:rPr lang="en-US" sz="4800" dirty="0" smtClean="0">
                <a:latin typeface="Arial" panose="020B0604020202020204" pitchFamily="34" charset="0"/>
                <a:cs typeface="Arial" panose="020B0604020202020204" pitchFamily="34" charset="0"/>
              </a:rPr>
              <a:t> </a:t>
            </a:r>
            <a:r>
              <a:rPr lang="en-US" sz="4800" dirty="0" err="1" smtClean="0">
                <a:latin typeface="Arial" panose="020B0604020202020204" pitchFamily="34" charset="0"/>
                <a:cs typeface="Arial" panose="020B0604020202020204" pitchFamily="34" charset="0"/>
              </a:rPr>
              <a:t>học</a:t>
            </a:r>
            <a:endParaRPr lang="en-US" sz="4800" dirty="0">
              <a:latin typeface="Arial" panose="020B0604020202020204" pitchFamily="34" charset="0"/>
              <a:cs typeface="Arial" panose="020B0604020202020204" pitchFamily="34" charset="0"/>
            </a:endParaRPr>
          </a:p>
        </p:txBody>
      </p:sp>
      <p:sp>
        <p:nvSpPr>
          <p:cNvPr id="18" name="Rectangle 17"/>
          <p:cNvSpPr/>
          <p:nvPr/>
        </p:nvSpPr>
        <p:spPr>
          <a:xfrm>
            <a:off x="5116983" y="6659996"/>
            <a:ext cx="8753002" cy="2308324"/>
          </a:xfrm>
          <a:prstGeom prst="rect">
            <a:avLst/>
          </a:prstGeom>
        </p:spPr>
        <p:txBody>
          <a:bodyPr wrap="square">
            <a:spAutoFit/>
          </a:bodyPr>
          <a:lstStyle/>
          <a:p>
            <a:pPr algn="just">
              <a:lnSpc>
                <a:spcPct val="150000"/>
              </a:lnSpc>
            </a:pPr>
            <a:r>
              <a:rPr lang="en-US" sz="4800" b="1" dirty="0" err="1">
                <a:latin typeface="Arial" panose="020B0604020202020204" pitchFamily="34" charset="0"/>
                <a:cs typeface="Arial" panose="020B0604020202020204" pitchFamily="34" charset="0"/>
              </a:rPr>
              <a:t>Phân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biệt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sự</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biến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đổi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vật</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lí</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và</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sự</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biến</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đổi</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hóa</a:t>
            </a:r>
            <a:r>
              <a:rPr lang="en-US" sz="4800" b="1" dirty="0">
                <a:latin typeface="Arial" panose="020B0604020202020204" pitchFamily="34" charset="0"/>
                <a:cs typeface="Arial" panose="020B0604020202020204" pitchFamily="34" charset="0"/>
              </a:rPr>
              <a:t> </a:t>
            </a:r>
            <a:r>
              <a:rPr lang="en-US" sz="4800" b="1" dirty="0" err="1">
                <a:latin typeface="Arial" panose="020B0604020202020204" pitchFamily="34" charset="0"/>
                <a:cs typeface="Arial" panose="020B0604020202020204" pitchFamily="34" charset="0"/>
              </a:rPr>
              <a:t>học</a:t>
            </a:r>
            <a:r>
              <a:rPr lang="en-US" sz="4800" b="1" dirty="0">
                <a:latin typeface="Arial" panose="020B0604020202020204" pitchFamily="34" charset="0"/>
                <a:cs typeface="Arial" panose="020B0604020202020204" pitchFamily="34" charset="0"/>
              </a:rPr>
              <a:t> </a:t>
            </a:r>
          </a:p>
        </p:txBody>
      </p:sp>
    </p:spTree>
  </p:cSld>
  <p:clrMapOvr>
    <a:masterClrMapping/>
  </p:clrMapOvr>
  <p:transition spd="med">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par>
                          <p:cTn id="8" fill="hold">
                            <p:stCondLst>
                              <p:cond delay="500"/>
                            </p:stCondLst>
                            <p:childTnLst>
                              <p:par>
                                <p:cTn id="9" presetID="22" presetClass="entr" presetSubtype="8" fill="hold" grpId="0" nodeType="afterEffect">
                                  <p:stCondLst>
                                    <p:cond delay="0"/>
                                  </p:stCondLst>
                                  <p:childTnLst>
                                    <p:set>
                                      <p:cBhvr>
                                        <p:cTn id="10" dur="1" fill="hold">
                                          <p:stCondLst>
                                            <p:cond delay="0"/>
                                          </p:stCondLst>
                                        </p:cTn>
                                        <p:tgtEl>
                                          <p:spTgt spid="16"/>
                                        </p:tgtEl>
                                        <p:attrNameLst>
                                          <p:attrName>style.visibility</p:attrName>
                                        </p:attrNameLst>
                                      </p:cBhvr>
                                      <p:to>
                                        <p:strVal val="visible"/>
                                      </p:to>
                                    </p:set>
                                    <p:animEffect transition="in" filter="wipe(left)">
                                      <p:cBhvr>
                                        <p:cTn id="11" dur="500"/>
                                        <p:tgtEl>
                                          <p:spTgt spid="16"/>
                                        </p:tgtEl>
                                      </p:cBhvr>
                                    </p:animEffect>
                                  </p:childTnLst>
                                </p:cTn>
                              </p:par>
                            </p:childTnLst>
                          </p:cTn>
                        </p:par>
                        <p:par>
                          <p:cTn id="12" fill="hold">
                            <p:stCondLst>
                              <p:cond delay="1000"/>
                            </p:stCondLst>
                            <p:childTnLst>
                              <p:par>
                                <p:cTn id="13" presetID="12" presetClass="entr" presetSubtype="1" fill="hold" nodeType="afterEffect">
                                  <p:stCondLst>
                                    <p:cond delay="0"/>
                                  </p:stCondLst>
                                  <p:childTnLst>
                                    <p:set>
                                      <p:cBhvr>
                                        <p:cTn id="14" dur="1" fill="hold">
                                          <p:stCondLst>
                                            <p:cond delay="0"/>
                                          </p:stCondLst>
                                        </p:cTn>
                                        <p:tgtEl>
                                          <p:spTgt spid="17">
                                            <p:txEl>
                                              <p:pRg st="0" end="0"/>
                                            </p:txEl>
                                          </p:spTgt>
                                        </p:tgtEl>
                                        <p:attrNameLst>
                                          <p:attrName>style.visibility</p:attrName>
                                        </p:attrNameLst>
                                      </p:cBhvr>
                                      <p:to>
                                        <p:strVal val="visible"/>
                                      </p:to>
                                    </p:set>
                                    <p:anim calcmode="lin" valueType="num">
                                      <p:cBhvr additive="base">
                                        <p:cTn id="15" dur="500"/>
                                        <p:tgtEl>
                                          <p:spTgt spid="17">
                                            <p:txEl>
                                              <p:pRg st="0" end="0"/>
                                            </p:txEl>
                                          </p:spTgt>
                                        </p:tgtEl>
                                        <p:attrNameLst>
                                          <p:attrName>ppt_y</p:attrName>
                                        </p:attrNameLst>
                                      </p:cBhvr>
                                      <p:tavLst>
                                        <p:tav tm="0">
                                          <p:val>
                                            <p:strVal val="#ppt_y-#ppt_h*1.125000"/>
                                          </p:val>
                                        </p:tav>
                                        <p:tav tm="100000">
                                          <p:val>
                                            <p:strVal val="#ppt_y"/>
                                          </p:val>
                                        </p:tav>
                                      </p:tavLst>
                                    </p:anim>
                                    <p:animEffect transition="in" filter="wipe(down)">
                                      <p:cBhvr>
                                        <p:cTn id="16" dur="500"/>
                                        <p:tgtEl>
                                          <p:spTgt spid="17">
                                            <p:txEl>
                                              <p:pRg st="0" end="0"/>
                                            </p:txEl>
                                          </p:spTgt>
                                        </p:tgtEl>
                                      </p:cBhvr>
                                    </p:animEffect>
                                  </p:childTnLst>
                                </p:cTn>
                              </p:par>
                              <p:par>
                                <p:cTn id="17" presetID="12" presetClass="entr" presetSubtype="1" fill="hold" nodeType="withEffect">
                                  <p:stCondLst>
                                    <p:cond delay="0"/>
                                  </p:stCondLst>
                                  <p:childTnLst>
                                    <p:set>
                                      <p:cBhvr>
                                        <p:cTn id="18" dur="1" fill="hold">
                                          <p:stCondLst>
                                            <p:cond delay="0"/>
                                          </p:stCondLst>
                                        </p:cTn>
                                        <p:tgtEl>
                                          <p:spTgt spid="17">
                                            <p:txEl>
                                              <p:pRg st="1" end="1"/>
                                            </p:txEl>
                                          </p:spTgt>
                                        </p:tgtEl>
                                        <p:attrNameLst>
                                          <p:attrName>style.visibility</p:attrName>
                                        </p:attrNameLst>
                                      </p:cBhvr>
                                      <p:to>
                                        <p:strVal val="visible"/>
                                      </p:to>
                                    </p:set>
                                    <p:anim calcmode="lin" valueType="num">
                                      <p:cBhvr additive="base">
                                        <p:cTn id="19" dur="500"/>
                                        <p:tgtEl>
                                          <p:spTgt spid="17">
                                            <p:txEl>
                                              <p:pRg st="1" end="1"/>
                                            </p:txEl>
                                          </p:spTgt>
                                        </p:tgtEl>
                                        <p:attrNameLst>
                                          <p:attrName>ppt_y</p:attrName>
                                        </p:attrNameLst>
                                      </p:cBhvr>
                                      <p:tavLst>
                                        <p:tav tm="0">
                                          <p:val>
                                            <p:strVal val="#ppt_y-#ppt_h*1.125000"/>
                                          </p:val>
                                        </p:tav>
                                        <p:tav tm="100000">
                                          <p:val>
                                            <p:strVal val="#ppt_y"/>
                                          </p:val>
                                        </p:tav>
                                      </p:tavLst>
                                    </p:anim>
                                    <p:animEffect transition="in" filter="wipe(down)">
                                      <p:cBhvr>
                                        <p:cTn id="20" dur="500"/>
                                        <p:tgtEl>
                                          <p:spTgt spid="17">
                                            <p:txEl>
                                              <p:pRg st="1" end="1"/>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par>
                          <p:cTn id="26" fill="hold">
                            <p:stCondLst>
                              <p:cond delay="500"/>
                            </p:stCondLst>
                            <p:childTnLst>
                              <p:par>
                                <p:cTn id="27" presetID="22" presetClass="entr" presetSubtype="8" fill="hold" grpId="0" nodeType="afterEffect">
                                  <p:stCondLst>
                                    <p:cond delay="0"/>
                                  </p:stCondLst>
                                  <p:childTnLst>
                                    <p:set>
                                      <p:cBhvr>
                                        <p:cTn id="28" dur="1" fill="hold">
                                          <p:stCondLst>
                                            <p:cond delay="0"/>
                                          </p:stCondLst>
                                        </p:cTn>
                                        <p:tgtEl>
                                          <p:spTgt spid="18"/>
                                        </p:tgtEl>
                                        <p:attrNameLst>
                                          <p:attrName>style.visibility</p:attrName>
                                        </p:attrNameLst>
                                      </p:cBhvr>
                                      <p:to>
                                        <p:strVal val="visible"/>
                                      </p:to>
                                    </p:set>
                                    <p:animEffect transition="in" filter="wipe(left)">
                                      <p:cBhvr>
                                        <p:cTn id="2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5" grpId="0"/>
      <p:bldP spid="16" grpId="0"/>
      <p:bldP spid="18"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sp>
        <p:nvSpPr>
          <p:cNvPr id="3" name="TextBox 3"/>
          <p:cNvSpPr txBox="1"/>
          <p:nvPr/>
        </p:nvSpPr>
        <p:spPr>
          <a:xfrm>
            <a:off x="2284819" y="4926262"/>
            <a:ext cx="11347879" cy="1795748"/>
          </a:xfrm>
          <a:prstGeom prst="rect">
            <a:avLst/>
          </a:prstGeom>
        </p:spPr>
        <p:txBody>
          <a:bodyPr lIns="0" tIns="0" rIns="0" bIns="0" rtlCol="0" anchor="t">
            <a:spAutoFit/>
          </a:bodyPr>
          <a:lstStyle/>
          <a:p>
            <a:pPr algn="just">
              <a:lnSpc>
                <a:spcPts val="15982"/>
              </a:lnSpc>
            </a:pPr>
            <a:r>
              <a:rPr lang="en-US" sz="8800" b="1" dirty="0" smtClean="0">
                <a:solidFill>
                  <a:srgbClr val="023276"/>
                </a:solidFill>
                <a:latin typeface="Arial" panose="020B0604020202020204" pitchFamily="34" charset="0"/>
                <a:cs typeface="Arial" panose="020B0604020202020204" pitchFamily="34" charset="0"/>
              </a:rPr>
              <a:t>SỰ BIẾN ĐỔI CHẤT</a:t>
            </a:r>
            <a:endParaRPr lang="en-US" sz="8800" b="1" dirty="0">
              <a:solidFill>
                <a:srgbClr val="023276"/>
              </a:solidFill>
              <a:latin typeface="Arial" panose="020B0604020202020204" pitchFamily="34" charset="0"/>
              <a:cs typeface="Arial" panose="020B0604020202020204" pitchFamily="34" charset="0"/>
            </a:endParaRPr>
          </a:p>
        </p:txBody>
      </p:sp>
      <p:pic>
        <p:nvPicPr>
          <p:cNvPr id="4" name="Picture 4"/>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1556660">
            <a:off x="11683126" y="596968"/>
            <a:ext cx="4227390" cy="3428029"/>
          </a:xfrm>
          <a:prstGeom prst="rect">
            <a:avLst/>
          </a:prstGeom>
        </p:spPr>
      </p:pic>
      <p:pic>
        <p:nvPicPr>
          <p:cNvPr id="5" name="Picture 5"/>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rot="525658">
            <a:off x="7895331" y="8750304"/>
            <a:ext cx="2497338" cy="2025114"/>
          </a:xfrm>
          <a:prstGeom prst="rect">
            <a:avLst/>
          </a:prstGeom>
        </p:spPr>
      </p:pic>
      <p:pic>
        <p:nvPicPr>
          <p:cNvPr id="6" name="Picture 6"/>
          <p:cNvPicPr>
            <a:picLocks noChangeAspect="1"/>
          </p:cNvPicPr>
          <p:nvPr/>
        </p:nvPicPr>
        <p:blipFill>
          <a:blip r:embed="rId5">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712252">
            <a:off x="11777030" y="3122798"/>
            <a:ext cx="7135290" cy="8457779"/>
          </a:xfrm>
          <a:prstGeom prst="rect">
            <a:avLst/>
          </a:prstGeom>
        </p:spPr>
      </p:pic>
      <p:grpSp>
        <p:nvGrpSpPr>
          <p:cNvPr id="7" name="Group 7"/>
          <p:cNvGrpSpPr/>
          <p:nvPr/>
        </p:nvGrpSpPr>
        <p:grpSpPr>
          <a:xfrm>
            <a:off x="2284819" y="1823277"/>
            <a:ext cx="2951278" cy="2506129"/>
            <a:chOff x="-1" y="0"/>
            <a:chExt cx="3935036" cy="3341505"/>
          </a:xfrm>
        </p:grpSpPr>
        <p:grpSp>
          <p:nvGrpSpPr>
            <p:cNvPr id="8" name="Group 8"/>
            <p:cNvGrpSpPr/>
            <p:nvPr/>
          </p:nvGrpSpPr>
          <p:grpSpPr>
            <a:xfrm>
              <a:off x="0" y="0"/>
              <a:ext cx="3935035" cy="3341505"/>
              <a:chOff x="0" y="0"/>
              <a:chExt cx="1042015" cy="884845"/>
            </a:xfrm>
          </p:grpSpPr>
          <p:sp>
            <p:nvSpPr>
              <p:cNvPr id="9" name="Freeform 9"/>
              <p:cNvSpPr/>
              <p:nvPr/>
            </p:nvSpPr>
            <p:spPr>
              <a:xfrm>
                <a:off x="31750" y="31750"/>
                <a:ext cx="978515" cy="821345"/>
              </a:xfrm>
              <a:custGeom>
                <a:avLst/>
                <a:gdLst/>
                <a:ahLst/>
                <a:cxnLst/>
                <a:rect l="l" t="t" r="r" b="b"/>
                <a:pathLst>
                  <a:path w="978515" h="821345">
                    <a:moveTo>
                      <a:pt x="885805" y="821345"/>
                    </a:moveTo>
                    <a:lnTo>
                      <a:pt x="92710" y="821345"/>
                    </a:lnTo>
                    <a:cubicBezTo>
                      <a:pt x="41910" y="821345"/>
                      <a:pt x="0" y="779435"/>
                      <a:pt x="0" y="728635"/>
                    </a:cubicBezTo>
                    <a:lnTo>
                      <a:pt x="0" y="92710"/>
                    </a:lnTo>
                    <a:cubicBezTo>
                      <a:pt x="0" y="41910"/>
                      <a:pt x="41910" y="0"/>
                      <a:pt x="92710" y="0"/>
                    </a:cubicBezTo>
                    <a:lnTo>
                      <a:pt x="884535" y="0"/>
                    </a:lnTo>
                    <a:cubicBezTo>
                      <a:pt x="935335" y="0"/>
                      <a:pt x="977245" y="41910"/>
                      <a:pt x="977245" y="92710"/>
                    </a:cubicBezTo>
                    <a:lnTo>
                      <a:pt x="977245" y="727365"/>
                    </a:lnTo>
                    <a:cubicBezTo>
                      <a:pt x="978515" y="779435"/>
                      <a:pt x="936605" y="821345"/>
                      <a:pt x="885805" y="821345"/>
                    </a:cubicBezTo>
                    <a:close/>
                  </a:path>
                </a:pathLst>
              </a:custGeom>
              <a:solidFill>
                <a:srgbClr val="FFFFFF"/>
              </a:solidFill>
            </p:spPr>
          </p:sp>
          <p:sp>
            <p:nvSpPr>
              <p:cNvPr id="10" name="Freeform 10"/>
              <p:cNvSpPr/>
              <p:nvPr/>
            </p:nvSpPr>
            <p:spPr>
              <a:xfrm>
                <a:off x="0" y="0"/>
                <a:ext cx="1042015" cy="884845"/>
              </a:xfrm>
              <a:custGeom>
                <a:avLst/>
                <a:gdLst/>
                <a:ahLst/>
                <a:cxnLst/>
                <a:rect l="l" t="t" r="r" b="b"/>
                <a:pathLst>
                  <a:path w="1042015" h="884845">
                    <a:moveTo>
                      <a:pt x="917555" y="59690"/>
                    </a:moveTo>
                    <a:cubicBezTo>
                      <a:pt x="953115" y="59690"/>
                      <a:pt x="982325" y="88900"/>
                      <a:pt x="982325" y="124460"/>
                    </a:cubicBezTo>
                    <a:lnTo>
                      <a:pt x="982325" y="760385"/>
                    </a:lnTo>
                    <a:cubicBezTo>
                      <a:pt x="982325" y="795945"/>
                      <a:pt x="953115" y="825155"/>
                      <a:pt x="917555" y="825155"/>
                    </a:cubicBezTo>
                    <a:lnTo>
                      <a:pt x="124460" y="825155"/>
                    </a:lnTo>
                    <a:cubicBezTo>
                      <a:pt x="88900" y="825155"/>
                      <a:pt x="59690" y="795945"/>
                      <a:pt x="59690" y="760385"/>
                    </a:cubicBezTo>
                    <a:lnTo>
                      <a:pt x="59690" y="124460"/>
                    </a:lnTo>
                    <a:cubicBezTo>
                      <a:pt x="59690" y="88900"/>
                      <a:pt x="88900" y="59690"/>
                      <a:pt x="124460" y="59690"/>
                    </a:cubicBezTo>
                    <a:lnTo>
                      <a:pt x="917555" y="59690"/>
                    </a:lnTo>
                    <a:moveTo>
                      <a:pt x="917555" y="0"/>
                    </a:moveTo>
                    <a:lnTo>
                      <a:pt x="124460" y="0"/>
                    </a:lnTo>
                    <a:cubicBezTo>
                      <a:pt x="55880" y="0"/>
                      <a:pt x="0" y="55880"/>
                      <a:pt x="0" y="124460"/>
                    </a:cubicBezTo>
                    <a:lnTo>
                      <a:pt x="0" y="760385"/>
                    </a:lnTo>
                    <a:cubicBezTo>
                      <a:pt x="0" y="828965"/>
                      <a:pt x="55880" y="884845"/>
                      <a:pt x="124460" y="884845"/>
                    </a:cubicBezTo>
                    <a:lnTo>
                      <a:pt x="917555" y="884845"/>
                    </a:lnTo>
                    <a:cubicBezTo>
                      <a:pt x="986135" y="884845"/>
                      <a:pt x="1042015" y="828965"/>
                      <a:pt x="1042015" y="760385"/>
                    </a:cubicBezTo>
                    <a:lnTo>
                      <a:pt x="1042015" y="124460"/>
                    </a:lnTo>
                    <a:cubicBezTo>
                      <a:pt x="1042015" y="55880"/>
                      <a:pt x="986135" y="0"/>
                      <a:pt x="917555" y="0"/>
                    </a:cubicBezTo>
                    <a:close/>
                  </a:path>
                </a:pathLst>
              </a:custGeom>
              <a:solidFill>
                <a:srgbClr val="59C0E4"/>
              </a:solidFill>
            </p:spPr>
          </p:sp>
        </p:grpSp>
        <p:sp>
          <p:nvSpPr>
            <p:cNvPr id="11" name="TextBox 11"/>
            <p:cNvSpPr txBox="1"/>
            <p:nvPr/>
          </p:nvSpPr>
          <p:spPr>
            <a:xfrm>
              <a:off x="-1" y="448931"/>
              <a:ext cx="3935035" cy="2280282"/>
            </a:xfrm>
            <a:prstGeom prst="rect">
              <a:avLst/>
            </a:prstGeom>
          </p:spPr>
          <p:txBody>
            <a:bodyPr lIns="0" tIns="0" rIns="0" bIns="0" rtlCol="0" anchor="t">
              <a:spAutoFit/>
            </a:bodyPr>
            <a:lstStyle/>
            <a:p>
              <a:pPr algn="ctr">
                <a:lnSpc>
                  <a:spcPts val="14196"/>
                </a:lnSpc>
              </a:pPr>
              <a:r>
                <a:rPr lang="en-US" sz="9800" b="1" dirty="0" smtClean="0">
                  <a:solidFill>
                    <a:srgbClr val="023276"/>
                  </a:solidFill>
                  <a:latin typeface="Arial" panose="020B0604020202020204" pitchFamily="34" charset="0"/>
                  <a:cs typeface="Arial" panose="020B0604020202020204" pitchFamily="34" charset="0"/>
                </a:rPr>
                <a:t>I.</a:t>
              </a:r>
              <a:endParaRPr lang="en-US" sz="9800" b="1" dirty="0">
                <a:solidFill>
                  <a:srgbClr val="023276"/>
                </a:solidFill>
                <a:latin typeface="Arial" panose="020B0604020202020204" pitchFamily="34" charset="0"/>
                <a:cs typeface="Arial" panose="020B0604020202020204" pitchFamily="34" charset="0"/>
              </a:endParaRPr>
            </a:p>
          </p:txBody>
        </p:sp>
      </p:grpSp>
    </p:spTree>
  </p:cSld>
  <p:clrMapOvr>
    <a:masterClrMapping/>
  </p:clrMapOvr>
  <p:transition spd="med">
    <p:push dir="u"/>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1524000" y="1931563"/>
            <a:ext cx="1113483" cy="1078337"/>
          </a:xfrm>
          <a:prstGeom prst="rect">
            <a:avLst/>
          </a:prstGeom>
        </p:spPr>
      </p:pic>
      <p:sp>
        <p:nvSpPr>
          <p:cNvPr id="14" name="Rectangle 13"/>
          <p:cNvSpPr/>
          <p:nvPr/>
        </p:nvSpPr>
        <p:spPr>
          <a:xfrm>
            <a:off x="2866083" y="2116788"/>
            <a:ext cx="10211450"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Hoạt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động</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nhóm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thực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1:</a:t>
            </a:r>
          </a:p>
        </p:txBody>
      </p:sp>
      <p:sp>
        <p:nvSpPr>
          <p:cNvPr id="15" name="Pentagon 14"/>
          <p:cNvSpPr/>
          <p:nvPr/>
        </p:nvSpPr>
        <p:spPr>
          <a:xfrm>
            <a:off x="0" y="3571791"/>
            <a:ext cx="2866083"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 panose="020B0604020202020204" pitchFamily="34" charset="0"/>
                <a:cs typeface="Arial" panose="020B0604020202020204" pitchFamily="34" charset="0"/>
              </a:rPr>
              <a:t>Chuẩn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bị</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16" name="Rectangle 15"/>
          <p:cNvSpPr/>
          <p:nvPr/>
        </p:nvSpPr>
        <p:spPr>
          <a:xfrm>
            <a:off x="3094682" y="3393234"/>
            <a:ext cx="14050317"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Dụng cụ: </a:t>
            </a:r>
            <a:r>
              <a:rPr lang="vi-VN" sz="4000" dirty="0">
                <a:latin typeface="Arial" panose="020B0604020202020204" pitchFamily="34" charset="0"/>
                <a:cs typeface="Arial" panose="020B0604020202020204" pitchFamily="34" charset="0"/>
              </a:rPr>
              <a:t>cốc thủy tinh (loại 100 ml), đũa thủy tinh, thìa thủy tinh, bát sứ loại nhỏ, kiềng đun, lưới thép, đèn cồn.</a:t>
            </a:r>
          </a:p>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Hóa </a:t>
            </a:r>
            <a:r>
              <a:rPr lang="vi-VN" sz="4000" dirty="0">
                <a:latin typeface="Arial" panose="020B0604020202020204" pitchFamily="34" charset="0"/>
                <a:cs typeface="Arial" panose="020B0604020202020204" pitchFamily="34" charset="0"/>
              </a:rPr>
              <a:t>chất: sodium chloride (dạng rắn), </a:t>
            </a:r>
            <a:r>
              <a:rPr lang="vi-VN" sz="4000" dirty="0" smtClean="0">
                <a:latin typeface="Arial" panose="020B0604020202020204" pitchFamily="34" charset="0"/>
                <a:cs typeface="Arial" panose="020B0604020202020204" pitchFamily="34" charset="0"/>
              </a:rPr>
              <a:t>nước</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pic>
        <p:nvPicPr>
          <p:cNvPr id="18" name="Picture 17"/>
          <p:cNvPicPr>
            <a:picLocks noChangeAspect="1"/>
          </p:cNvPicPr>
          <p:nvPr/>
        </p:nvPicPr>
        <p:blipFill>
          <a:blip r:embed="rId8">
            <a:clrChange>
              <a:clrFrom>
                <a:srgbClr val="FEFFFF"/>
              </a:clrFrom>
              <a:clrTo>
                <a:srgbClr val="FEFFFF">
                  <a:alpha val="0"/>
                </a:srgbClr>
              </a:clrTo>
            </a:clrChange>
            <a:extLst>
              <a:ext uri="{28A0092B-C50C-407E-A947-70E740481C1C}">
                <a14:useLocalDpi xmlns:a14="http://schemas.microsoft.com/office/drawing/2010/main" val="0"/>
              </a:ext>
            </a:extLst>
          </a:blip>
          <a:stretch>
            <a:fillRect/>
          </a:stretch>
        </p:blipFill>
        <p:spPr>
          <a:xfrm>
            <a:off x="1402561" y="6637963"/>
            <a:ext cx="1974558" cy="3234191"/>
          </a:xfrm>
          <a:prstGeom prst="rect">
            <a:avLst/>
          </a:prstGeom>
        </p:spPr>
      </p:pic>
      <p:pic>
        <p:nvPicPr>
          <p:cNvPr id="19" name="Picture 18"/>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432047" y="7871625"/>
            <a:ext cx="4115374" cy="2000529"/>
          </a:xfrm>
          <a:prstGeom prst="rect">
            <a:avLst/>
          </a:prstGeom>
        </p:spPr>
      </p:pic>
      <p:pic>
        <p:nvPicPr>
          <p:cNvPr id="20" name="Picture 19"/>
          <p:cNvPicPr>
            <a:picLocks noChangeAspect="1"/>
          </p:cNvPicPr>
          <p:nvPr/>
        </p:nvPicPr>
        <p:blipFill>
          <a:blip r:embed="rId10">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004899" y="6637963"/>
            <a:ext cx="2534640" cy="1640603"/>
          </a:xfrm>
          <a:prstGeom prst="rect">
            <a:avLst/>
          </a:prstGeom>
        </p:spPr>
      </p:pic>
      <p:pic>
        <p:nvPicPr>
          <p:cNvPr id="21" name="Picture 20"/>
          <p:cNvPicPr>
            <a:picLocks noChangeAspect="1"/>
          </p:cNvPicPr>
          <p:nvPr/>
        </p:nvPicPr>
        <p:blipFill>
          <a:blip r:embed="rId11">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313541" y="6637963"/>
            <a:ext cx="2593057" cy="3648075"/>
          </a:xfrm>
          <a:prstGeom prst="rect">
            <a:avLst/>
          </a:prstGeom>
        </p:spPr>
      </p:pic>
      <p:pic>
        <p:nvPicPr>
          <p:cNvPr id="22" name="Picture 21"/>
          <p:cNvPicPr>
            <a:picLocks noChangeAspect="1"/>
          </p:cNvPicPr>
          <p:nvPr/>
        </p:nvPicPr>
        <p:blipFill rotWithShape="1">
          <a:blip r:embed="rId12">
            <a:extLst>
              <a:ext uri="{28A0092B-C50C-407E-A947-70E740481C1C}">
                <a14:useLocalDpi xmlns:a14="http://schemas.microsoft.com/office/drawing/2010/main" val="0"/>
              </a:ext>
            </a:extLst>
          </a:blip>
          <a:srcRect l="10025" t="24091" r="9583" b="26094"/>
          <a:stretch/>
        </p:blipFill>
        <p:spPr>
          <a:xfrm>
            <a:off x="14135953" y="7458264"/>
            <a:ext cx="2810166" cy="2090489"/>
          </a:xfrm>
          <a:prstGeom prst="rect">
            <a:avLst/>
          </a:prstGeom>
        </p:spPr>
      </p:pic>
      <p:pic>
        <p:nvPicPr>
          <p:cNvPr id="23" name="Picture 22"/>
          <p:cNvPicPr>
            <a:picLocks noChangeAspect="1"/>
          </p:cNvPicPr>
          <p:nvPr/>
        </p:nvPicPr>
        <p:blipFill>
          <a:blip r:embed="rId1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8665943" y="7338141"/>
            <a:ext cx="2214938" cy="2639721"/>
          </a:xfrm>
          <a:prstGeom prst="rect">
            <a:avLst/>
          </a:prstGeom>
        </p:spPr>
      </p:pic>
    </p:spTree>
  </p:cSld>
  <p:clrMapOvr>
    <a:masterClrMapping/>
  </p:clrMapOvr>
  <p:transition spd="med">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13"/>
                                        </p:tgtEl>
                                        <p:attrNameLst>
                                          <p:attrName>style.visibility</p:attrName>
                                        </p:attrNameLst>
                                      </p:cBhvr>
                                      <p:to>
                                        <p:strVal val="visible"/>
                                      </p:to>
                                    </p:set>
                                    <p:animEffect transition="in" filter="fade">
                                      <p:cBhvr>
                                        <p:cTn id="13" dur="500"/>
                                        <p:tgtEl>
                                          <p:spTgt spid="13"/>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14"/>
                                        </p:tgtEl>
                                        <p:attrNameLst>
                                          <p:attrName>style.visibility</p:attrName>
                                        </p:attrNameLst>
                                      </p:cBhvr>
                                      <p:to>
                                        <p:strVal val="visible"/>
                                      </p:to>
                                    </p:set>
                                    <p:animEffect transition="in" filter="wipe(left)">
                                      <p:cBhvr>
                                        <p:cTn id="16" dur="500"/>
                                        <p:tgtEl>
                                          <p:spTgt spid="1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15"/>
                                        </p:tgtEl>
                                        <p:attrNameLst>
                                          <p:attrName>style.visibility</p:attrName>
                                        </p:attrNameLst>
                                      </p:cBhvr>
                                      <p:to>
                                        <p:strVal val="visible"/>
                                      </p:to>
                                    </p:set>
                                    <p:animEffect transition="in" filter="wipe(left)">
                                      <p:cBhvr>
                                        <p:cTn id="21" dur="500"/>
                                        <p:tgtEl>
                                          <p:spTgt spid="15"/>
                                        </p:tgtEl>
                                      </p:cBhvr>
                                    </p:animEffect>
                                  </p:childTnLst>
                                </p:cTn>
                              </p:par>
                            </p:childTnLst>
                          </p:cTn>
                        </p:par>
                      </p:childTnLst>
                    </p:cTn>
                  </p:par>
                  <p:par>
                    <p:cTn id="22" fill="hold">
                      <p:stCondLst>
                        <p:cond delay="indefinite"/>
                      </p:stCondLst>
                      <p:childTnLst>
                        <p:par>
                          <p:cTn id="23" fill="hold">
                            <p:stCondLst>
                              <p:cond delay="0"/>
                            </p:stCondLst>
                            <p:childTnLst>
                              <p:par>
                                <p:cTn id="24" presetID="42" presetClass="entr" presetSubtype="0" fill="hold" grpId="0" nodeType="clickEffect">
                                  <p:stCondLst>
                                    <p:cond delay="0"/>
                                  </p:stCondLst>
                                  <p:childTnLst>
                                    <p:set>
                                      <p:cBhvr>
                                        <p:cTn id="25" dur="1" fill="hold">
                                          <p:stCondLst>
                                            <p:cond delay="0"/>
                                          </p:stCondLst>
                                        </p:cTn>
                                        <p:tgtEl>
                                          <p:spTgt spid="16"/>
                                        </p:tgtEl>
                                        <p:attrNameLst>
                                          <p:attrName>style.visibility</p:attrName>
                                        </p:attrNameLst>
                                      </p:cBhvr>
                                      <p:to>
                                        <p:strVal val="visible"/>
                                      </p:to>
                                    </p:set>
                                    <p:animEffect transition="in" filter="fade">
                                      <p:cBhvr>
                                        <p:cTn id="26" dur="500"/>
                                        <p:tgtEl>
                                          <p:spTgt spid="16"/>
                                        </p:tgtEl>
                                      </p:cBhvr>
                                    </p:animEffect>
                                    <p:anim calcmode="lin" valueType="num">
                                      <p:cBhvr>
                                        <p:cTn id="27" dur="500" fill="hold"/>
                                        <p:tgtEl>
                                          <p:spTgt spid="16"/>
                                        </p:tgtEl>
                                        <p:attrNameLst>
                                          <p:attrName>ppt_x</p:attrName>
                                        </p:attrNameLst>
                                      </p:cBhvr>
                                      <p:tavLst>
                                        <p:tav tm="0">
                                          <p:val>
                                            <p:strVal val="#ppt_x"/>
                                          </p:val>
                                        </p:tav>
                                        <p:tav tm="100000">
                                          <p:val>
                                            <p:strVal val="#ppt_x"/>
                                          </p:val>
                                        </p:tav>
                                      </p:tavLst>
                                    </p:anim>
                                    <p:anim calcmode="lin" valueType="num">
                                      <p:cBhvr>
                                        <p:cTn id="28" dur="500" fill="hold"/>
                                        <p:tgtEl>
                                          <p:spTgt spid="16"/>
                                        </p:tgtEl>
                                        <p:attrNameLst>
                                          <p:attrName>ppt_y</p:attrName>
                                        </p:attrNameLst>
                                      </p:cBhvr>
                                      <p:tavLst>
                                        <p:tav tm="0">
                                          <p:val>
                                            <p:strVal val="#ppt_y+.1"/>
                                          </p:val>
                                        </p:tav>
                                        <p:tav tm="100000">
                                          <p:val>
                                            <p:strVal val="#ppt_y"/>
                                          </p:val>
                                        </p:tav>
                                      </p:tavLst>
                                    </p:anim>
                                  </p:childTnLst>
                                </p:cTn>
                              </p:par>
                              <p:par>
                                <p:cTn id="29" presetID="42" presetClass="entr" presetSubtype="0" fill="hold" nodeType="withEffect">
                                  <p:stCondLst>
                                    <p:cond delay="0"/>
                                  </p:stCondLst>
                                  <p:childTnLst>
                                    <p:set>
                                      <p:cBhvr>
                                        <p:cTn id="30" dur="1" fill="hold">
                                          <p:stCondLst>
                                            <p:cond delay="0"/>
                                          </p:stCondLst>
                                        </p:cTn>
                                        <p:tgtEl>
                                          <p:spTgt spid="18"/>
                                        </p:tgtEl>
                                        <p:attrNameLst>
                                          <p:attrName>style.visibility</p:attrName>
                                        </p:attrNameLst>
                                      </p:cBhvr>
                                      <p:to>
                                        <p:strVal val="visible"/>
                                      </p:to>
                                    </p:set>
                                    <p:animEffect transition="in" filter="fade">
                                      <p:cBhvr>
                                        <p:cTn id="31" dur="500"/>
                                        <p:tgtEl>
                                          <p:spTgt spid="18"/>
                                        </p:tgtEl>
                                      </p:cBhvr>
                                    </p:animEffect>
                                    <p:anim calcmode="lin" valueType="num">
                                      <p:cBhvr>
                                        <p:cTn id="32" dur="500" fill="hold"/>
                                        <p:tgtEl>
                                          <p:spTgt spid="18"/>
                                        </p:tgtEl>
                                        <p:attrNameLst>
                                          <p:attrName>ppt_x</p:attrName>
                                        </p:attrNameLst>
                                      </p:cBhvr>
                                      <p:tavLst>
                                        <p:tav tm="0">
                                          <p:val>
                                            <p:strVal val="#ppt_x"/>
                                          </p:val>
                                        </p:tav>
                                        <p:tav tm="100000">
                                          <p:val>
                                            <p:strVal val="#ppt_x"/>
                                          </p:val>
                                        </p:tav>
                                      </p:tavLst>
                                    </p:anim>
                                    <p:anim calcmode="lin" valueType="num">
                                      <p:cBhvr>
                                        <p:cTn id="33" dur="500" fill="hold"/>
                                        <p:tgtEl>
                                          <p:spTgt spid="18"/>
                                        </p:tgtEl>
                                        <p:attrNameLst>
                                          <p:attrName>ppt_y</p:attrName>
                                        </p:attrNameLst>
                                      </p:cBhvr>
                                      <p:tavLst>
                                        <p:tav tm="0">
                                          <p:val>
                                            <p:strVal val="#ppt_y+.1"/>
                                          </p:val>
                                        </p:tav>
                                        <p:tav tm="100000">
                                          <p:val>
                                            <p:strVal val="#ppt_y"/>
                                          </p:val>
                                        </p:tav>
                                      </p:tavLst>
                                    </p:anim>
                                  </p:childTnLst>
                                </p:cTn>
                              </p:par>
                              <p:par>
                                <p:cTn id="34" presetID="42" presetClass="entr" presetSubtype="0" fill="hold" nodeType="withEffect">
                                  <p:stCondLst>
                                    <p:cond delay="0"/>
                                  </p:stCondLst>
                                  <p:childTnLst>
                                    <p:set>
                                      <p:cBhvr>
                                        <p:cTn id="35" dur="1" fill="hold">
                                          <p:stCondLst>
                                            <p:cond delay="0"/>
                                          </p:stCondLst>
                                        </p:cTn>
                                        <p:tgtEl>
                                          <p:spTgt spid="19"/>
                                        </p:tgtEl>
                                        <p:attrNameLst>
                                          <p:attrName>style.visibility</p:attrName>
                                        </p:attrNameLst>
                                      </p:cBhvr>
                                      <p:to>
                                        <p:strVal val="visible"/>
                                      </p:to>
                                    </p:set>
                                    <p:animEffect transition="in" filter="fade">
                                      <p:cBhvr>
                                        <p:cTn id="36" dur="500"/>
                                        <p:tgtEl>
                                          <p:spTgt spid="19"/>
                                        </p:tgtEl>
                                      </p:cBhvr>
                                    </p:animEffect>
                                    <p:anim calcmode="lin" valueType="num">
                                      <p:cBhvr>
                                        <p:cTn id="37" dur="500" fill="hold"/>
                                        <p:tgtEl>
                                          <p:spTgt spid="19"/>
                                        </p:tgtEl>
                                        <p:attrNameLst>
                                          <p:attrName>ppt_x</p:attrName>
                                        </p:attrNameLst>
                                      </p:cBhvr>
                                      <p:tavLst>
                                        <p:tav tm="0">
                                          <p:val>
                                            <p:strVal val="#ppt_x"/>
                                          </p:val>
                                        </p:tav>
                                        <p:tav tm="100000">
                                          <p:val>
                                            <p:strVal val="#ppt_x"/>
                                          </p:val>
                                        </p:tav>
                                      </p:tavLst>
                                    </p:anim>
                                    <p:anim calcmode="lin" valueType="num">
                                      <p:cBhvr>
                                        <p:cTn id="38" dur="500" fill="hold"/>
                                        <p:tgtEl>
                                          <p:spTgt spid="19"/>
                                        </p:tgtEl>
                                        <p:attrNameLst>
                                          <p:attrName>ppt_y</p:attrName>
                                        </p:attrNameLst>
                                      </p:cBhvr>
                                      <p:tavLst>
                                        <p:tav tm="0">
                                          <p:val>
                                            <p:strVal val="#ppt_y+.1"/>
                                          </p:val>
                                        </p:tav>
                                        <p:tav tm="100000">
                                          <p:val>
                                            <p:strVal val="#ppt_y"/>
                                          </p:val>
                                        </p:tav>
                                      </p:tavLst>
                                    </p:anim>
                                  </p:childTnLst>
                                </p:cTn>
                              </p:par>
                              <p:par>
                                <p:cTn id="39" presetID="42" presetClass="entr" presetSubtype="0" fill="hold" nodeType="withEffect">
                                  <p:stCondLst>
                                    <p:cond delay="0"/>
                                  </p:stCondLst>
                                  <p:childTnLst>
                                    <p:set>
                                      <p:cBhvr>
                                        <p:cTn id="40" dur="1" fill="hold">
                                          <p:stCondLst>
                                            <p:cond delay="0"/>
                                          </p:stCondLst>
                                        </p:cTn>
                                        <p:tgtEl>
                                          <p:spTgt spid="20"/>
                                        </p:tgtEl>
                                        <p:attrNameLst>
                                          <p:attrName>style.visibility</p:attrName>
                                        </p:attrNameLst>
                                      </p:cBhvr>
                                      <p:to>
                                        <p:strVal val="visible"/>
                                      </p:to>
                                    </p:set>
                                    <p:animEffect transition="in" filter="fade">
                                      <p:cBhvr>
                                        <p:cTn id="41" dur="500"/>
                                        <p:tgtEl>
                                          <p:spTgt spid="20"/>
                                        </p:tgtEl>
                                      </p:cBhvr>
                                    </p:animEffect>
                                    <p:anim calcmode="lin" valueType="num">
                                      <p:cBhvr>
                                        <p:cTn id="42" dur="500" fill="hold"/>
                                        <p:tgtEl>
                                          <p:spTgt spid="20"/>
                                        </p:tgtEl>
                                        <p:attrNameLst>
                                          <p:attrName>ppt_x</p:attrName>
                                        </p:attrNameLst>
                                      </p:cBhvr>
                                      <p:tavLst>
                                        <p:tav tm="0">
                                          <p:val>
                                            <p:strVal val="#ppt_x"/>
                                          </p:val>
                                        </p:tav>
                                        <p:tav tm="100000">
                                          <p:val>
                                            <p:strVal val="#ppt_x"/>
                                          </p:val>
                                        </p:tav>
                                      </p:tavLst>
                                    </p:anim>
                                    <p:anim calcmode="lin" valueType="num">
                                      <p:cBhvr>
                                        <p:cTn id="43" dur="500" fill="hold"/>
                                        <p:tgtEl>
                                          <p:spTgt spid="20"/>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23"/>
                                        </p:tgtEl>
                                        <p:attrNameLst>
                                          <p:attrName>style.visibility</p:attrName>
                                        </p:attrNameLst>
                                      </p:cBhvr>
                                      <p:to>
                                        <p:strVal val="visible"/>
                                      </p:to>
                                    </p:set>
                                    <p:animEffect transition="in" filter="fade">
                                      <p:cBhvr>
                                        <p:cTn id="46" dur="500"/>
                                        <p:tgtEl>
                                          <p:spTgt spid="23"/>
                                        </p:tgtEl>
                                      </p:cBhvr>
                                    </p:animEffect>
                                    <p:anim calcmode="lin" valueType="num">
                                      <p:cBhvr>
                                        <p:cTn id="47" dur="500" fill="hold"/>
                                        <p:tgtEl>
                                          <p:spTgt spid="23"/>
                                        </p:tgtEl>
                                        <p:attrNameLst>
                                          <p:attrName>ppt_x</p:attrName>
                                        </p:attrNameLst>
                                      </p:cBhvr>
                                      <p:tavLst>
                                        <p:tav tm="0">
                                          <p:val>
                                            <p:strVal val="#ppt_x"/>
                                          </p:val>
                                        </p:tav>
                                        <p:tav tm="100000">
                                          <p:val>
                                            <p:strVal val="#ppt_x"/>
                                          </p:val>
                                        </p:tav>
                                      </p:tavLst>
                                    </p:anim>
                                    <p:anim calcmode="lin" valueType="num">
                                      <p:cBhvr>
                                        <p:cTn id="48" dur="500" fill="hold"/>
                                        <p:tgtEl>
                                          <p:spTgt spid="23"/>
                                        </p:tgtEl>
                                        <p:attrNameLst>
                                          <p:attrName>ppt_y</p:attrName>
                                        </p:attrNameLst>
                                      </p:cBhvr>
                                      <p:tavLst>
                                        <p:tav tm="0">
                                          <p:val>
                                            <p:strVal val="#ppt_y+.1"/>
                                          </p:val>
                                        </p:tav>
                                        <p:tav tm="100000">
                                          <p:val>
                                            <p:strVal val="#ppt_y"/>
                                          </p:val>
                                        </p:tav>
                                      </p:tavLst>
                                    </p:anim>
                                  </p:childTnLst>
                                </p:cTn>
                              </p:par>
                              <p:par>
                                <p:cTn id="49" presetID="42" presetClass="entr" presetSubtype="0" fill="hold"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500"/>
                                        <p:tgtEl>
                                          <p:spTgt spid="21"/>
                                        </p:tgtEl>
                                      </p:cBhvr>
                                    </p:animEffect>
                                    <p:anim calcmode="lin" valueType="num">
                                      <p:cBhvr>
                                        <p:cTn id="52" dur="500" fill="hold"/>
                                        <p:tgtEl>
                                          <p:spTgt spid="21"/>
                                        </p:tgtEl>
                                        <p:attrNameLst>
                                          <p:attrName>ppt_x</p:attrName>
                                        </p:attrNameLst>
                                      </p:cBhvr>
                                      <p:tavLst>
                                        <p:tav tm="0">
                                          <p:val>
                                            <p:strVal val="#ppt_x"/>
                                          </p:val>
                                        </p:tav>
                                        <p:tav tm="100000">
                                          <p:val>
                                            <p:strVal val="#ppt_x"/>
                                          </p:val>
                                        </p:tav>
                                      </p:tavLst>
                                    </p:anim>
                                    <p:anim calcmode="lin" valueType="num">
                                      <p:cBhvr>
                                        <p:cTn id="53" dur="500" fill="hold"/>
                                        <p:tgtEl>
                                          <p:spTgt spid="21"/>
                                        </p:tgtEl>
                                        <p:attrNameLst>
                                          <p:attrName>ppt_y</p:attrName>
                                        </p:attrNameLst>
                                      </p:cBhvr>
                                      <p:tavLst>
                                        <p:tav tm="0">
                                          <p:val>
                                            <p:strVal val="#ppt_y+.1"/>
                                          </p:val>
                                        </p:tav>
                                        <p:tav tm="100000">
                                          <p:val>
                                            <p:strVal val="#ppt_y"/>
                                          </p:val>
                                        </p:tav>
                                      </p:tavLst>
                                    </p:anim>
                                  </p:childTnLst>
                                </p:cTn>
                              </p:par>
                              <p:par>
                                <p:cTn id="54" presetID="42" presetClass="entr" presetSubtype="0" fill="hold" nodeType="withEffect">
                                  <p:stCondLst>
                                    <p:cond delay="0"/>
                                  </p:stCondLst>
                                  <p:childTnLst>
                                    <p:set>
                                      <p:cBhvr>
                                        <p:cTn id="55" dur="1" fill="hold">
                                          <p:stCondLst>
                                            <p:cond delay="0"/>
                                          </p:stCondLst>
                                        </p:cTn>
                                        <p:tgtEl>
                                          <p:spTgt spid="22"/>
                                        </p:tgtEl>
                                        <p:attrNameLst>
                                          <p:attrName>style.visibility</p:attrName>
                                        </p:attrNameLst>
                                      </p:cBhvr>
                                      <p:to>
                                        <p:strVal val="visible"/>
                                      </p:to>
                                    </p:set>
                                    <p:animEffect transition="in" filter="fade">
                                      <p:cBhvr>
                                        <p:cTn id="56" dur="500"/>
                                        <p:tgtEl>
                                          <p:spTgt spid="22"/>
                                        </p:tgtEl>
                                      </p:cBhvr>
                                    </p:animEffect>
                                    <p:anim calcmode="lin" valueType="num">
                                      <p:cBhvr>
                                        <p:cTn id="57" dur="500" fill="hold"/>
                                        <p:tgtEl>
                                          <p:spTgt spid="22"/>
                                        </p:tgtEl>
                                        <p:attrNameLst>
                                          <p:attrName>ppt_x</p:attrName>
                                        </p:attrNameLst>
                                      </p:cBhvr>
                                      <p:tavLst>
                                        <p:tav tm="0">
                                          <p:val>
                                            <p:strVal val="#ppt_x"/>
                                          </p:val>
                                        </p:tav>
                                        <p:tav tm="100000">
                                          <p:val>
                                            <p:strVal val="#ppt_x"/>
                                          </p:val>
                                        </p:tav>
                                      </p:tavLst>
                                    </p:anim>
                                    <p:anim calcmode="lin" valueType="num">
                                      <p:cBhvr>
                                        <p:cTn id="58" dur="500" fill="hold"/>
                                        <p:tgtEl>
                                          <p:spTgt spid="2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4" grpId="0"/>
      <p:bldP spid="15" grpId="0" animBg="1"/>
      <p:bldP spid="16"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1524000" y="1931563"/>
            <a:ext cx="1113483" cy="1078337"/>
          </a:xfrm>
          <a:prstGeom prst="rect">
            <a:avLst/>
          </a:prstGeom>
        </p:spPr>
      </p:pic>
      <p:sp>
        <p:nvSpPr>
          <p:cNvPr id="14" name="Rectangle 13"/>
          <p:cNvSpPr/>
          <p:nvPr/>
        </p:nvSpPr>
        <p:spPr>
          <a:xfrm>
            <a:off x="2866083" y="2116788"/>
            <a:ext cx="10211450"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Hoạt</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động</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nhóm</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thực</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hiện</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thí</a:t>
            </a:r>
            <a:r>
              <a:rPr lang="en-US" sz="4000" b="1" dirty="0">
                <a:solidFill>
                  <a:srgbClr val="002060"/>
                </a:solidFill>
                <a:latin typeface="Arial" panose="020B0604020202020204" pitchFamily="34" charset="0"/>
                <a:cs typeface="Arial" panose="020B0604020202020204" pitchFamily="34" charset="0"/>
              </a:rPr>
              <a:t> </a:t>
            </a:r>
            <a:r>
              <a:rPr lang="en-US" sz="4000" b="1" dirty="0" err="1">
                <a:solidFill>
                  <a:srgbClr val="002060"/>
                </a:solidFill>
                <a:latin typeface="Arial" panose="020B0604020202020204" pitchFamily="34" charset="0"/>
                <a:cs typeface="Arial" panose="020B0604020202020204" pitchFamily="34" charset="0"/>
              </a:rPr>
              <a:t>nghiệm</a:t>
            </a:r>
            <a:r>
              <a:rPr lang="en-US" sz="4000" b="1" dirty="0">
                <a:solidFill>
                  <a:srgbClr val="002060"/>
                </a:solidFill>
                <a:latin typeface="Arial" panose="020B0604020202020204" pitchFamily="34" charset="0"/>
                <a:cs typeface="Arial" panose="020B0604020202020204" pitchFamily="34" charset="0"/>
              </a:rPr>
              <a:t> 1:</a:t>
            </a:r>
          </a:p>
        </p:txBody>
      </p:sp>
      <p:sp>
        <p:nvSpPr>
          <p:cNvPr id="15" name="Pentagon 14"/>
          <p:cNvSpPr/>
          <p:nvPr/>
        </p:nvSpPr>
        <p:spPr>
          <a:xfrm>
            <a:off x="0" y="3571791"/>
            <a:ext cx="3124200" cy="1038309"/>
          </a:xfrm>
          <a:prstGeom prst="homePlate">
            <a:avLst/>
          </a:prstGeom>
          <a:solidFill>
            <a:schemeClr val="accent4"/>
          </a:solidFill>
          <a:ln>
            <a:solidFill>
              <a:schemeClr val="accent4"/>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000" dirty="0" err="1" smtClean="0">
                <a:solidFill>
                  <a:schemeClr val="bg1"/>
                </a:solidFill>
                <a:latin typeface="Arial" panose="020B0604020202020204" pitchFamily="34" charset="0"/>
                <a:cs typeface="Arial" panose="020B0604020202020204" pitchFamily="34" charset="0"/>
              </a:rPr>
              <a:t>Tiến</a:t>
            </a:r>
            <a:r>
              <a:rPr lang="en-US" sz="4000" dirty="0" smtClean="0">
                <a:solidFill>
                  <a:schemeClr val="bg1"/>
                </a:solidFill>
                <a:latin typeface="Arial" panose="020B0604020202020204" pitchFamily="34" charset="0"/>
                <a:cs typeface="Arial" panose="020B0604020202020204" pitchFamily="34" charset="0"/>
              </a:rPr>
              <a:t> </a:t>
            </a:r>
            <a:r>
              <a:rPr lang="en-US" sz="4000" dirty="0" err="1" smtClean="0">
                <a:solidFill>
                  <a:schemeClr val="bg1"/>
                </a:solidFill>
                <a:latin typeface="Arial" panose="020B0604020202020204" pitchFamily="34" charset="0"/>
                <a:cs typeface="Arial" panose="020B0604020202020204" pitchFamily="34" charset="0"/>
              </a:rPr>
              <a:t>hành</a:t>
            </a:r>
            <a:r>
              <a:rPr lang="en-US" sz="4000" dirty="0" smtClean="0">
                <a:solidFill>
                  <a:schemeClr val="bg1"/>
                </a:solidFill>
                <a:latin typeface="Arial" panose="020B0604020202020204" pitchFamily="34" charset="0"/>
                <a:cs typeface="Arial" panose="020B0604020202020204" pitchFamily="34" charset="0"/>
              </a:rPr>
              <a:t>:</a:t>
            </a:r>
            <a:endParaRPr lang="en-US" sz="4000" dirty="0">
              <a:solidFill>
                <a:schemeClr val="bg1"/>
              </a:solidFill>
              <a:latin typeface="Arial" panose="020B0604020202020204" pitchFamily="34" charset="0"/>
              <a:cs typeface="Arial" panose="020B0604020202020204" pitchFamily="34" charset="0"/>
            </a:endParaRPr>
          </a:p>
        </p:txBody>
      </p:sp>
      <p:sp>
        <p:nvSpPr>
          <p:cNvPr id="3" name="Rectangle 2"/>
          <p:cNvSpPr/>
          <p:nvPr/>
        </p:nvSpPr>
        <p:spPr>
          <a:xfrm>
            <a:off x="3581400" y="3386565"/>
            <a:ext cx="13639800" cy="2862322"/>
          </a:xfrm>
          <a:prstGeom prst="rect">
            <a:avLst/>
          </a:prstGeom>
        </p:spPr>
        <p:txBody>
          <a:bodyPr wrap="square">
            <a:spAutoFit/>
          </a:bodyPr>
          <a:lstStyle/>
          <a:p>
            <a:pPr marL="571500" indent="-571500" algn="just">
              <a:lnSpc>
                <a:spcPct val="150000"/>
              </a:lnSpc>
              <a:buFont typeface="Wingdings" panose="05000000000000000000" pitchFamily="2" charset="2"/>
              <a:buChar char="§"/>
            </a:pPr>
            <a:r>
              <a:rPr lang="vi-VN" sz="4000" dirty="0" smtClean="0">
                <a:latin typeface="Arial" panose="020B0604020202020204" pitchFamily="34" charset="0"/>
                <a:cs typeface="Arial" panose="020B0604020202020204" pitchFamily="34" charset="0"/>
              </a:rPr>
              <a:t>Lấy </a:t>
            </a:r>
            <a:r>
              <a:rPr lang="vi-VN" sz="4000" dirty="0">
                <a:latin typeface="Arial" panose="020B0604020202020204" pitchFamily="34" charset="0"/>
                <a:cs typeface="Arial" panose="020B0604020202020204" pitchFamily="34" charset="0"/>
              </a:rPr>
              <a:t>khoảng 1 – 2 thìa thủy tinh sodium chloride cho vào cốc, sau đó thêm vào cốc khoảng 30 ml nước, khuấy đều cho tới khi sodium chloride tan hết</a:t>
            </a:r>
            <a:r>
              <a:rPr lang="vi-VN"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4" name="Rectangle 3"/>
          <p:cNvSpPr/>
          <p:nvPr/>
        </p:nvSpPr>
        <p:spPr>
          <a:xfrm>
            <a:off x="3581400" y="6387590"/>
            <a:ext cx="13639800" cy="2862322"/>
          </a:xfrm>
          <a:prstGeom prst="rect">
            <a:avLst/>
          </a:prstGeom>
        </p:spPr>
        <p:txBody>
          <a:bodyPr wrap="square">
            <a:spAutoFit/>
          </a:bodyPr>
          <a:lstStyle/>
          <a:p>
            <a:pPr marL="571500" lvl="0" indent="-571500" algn="just">
              <a:lnSpc>
                <a:spcPct val="150000"/>
              </a:lnSpc>
              <a:buFont typeface="Wingdings" panose="05000000000000000000" pitchFamily="2" charset="2"/>
              <a:buChar char="§"/>
            </a:pPr>
            <a:r>
              <a:rPr lang="vi-VN" sz="4000" dirty="0">
                <a:solidFill>
                  <a:prstClr val="black"/>
                </a:solidFill>
                <a:cs typeface="Arial" panose="020B0604020202020204" pitchFamily="34" charset="0"/>
              </a:rPr>
              <a:t>Lấy ra khoảng 1 ml dung dịch sodium chloride trên cho vào bát sứ đặt trên kiềng đun có lưới thép, đun trên ngọn lửa đèn cồn cho đến khi cạn dung dịch</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cs typeface="Arial" panose="020B0604020202020204" pitchFamily="34" charset="0"/>
            </a:endParaRPr>
          </a:p>
        </p:txBody>
      </p:sp>
      <p:pic>
        <p:nvPicPr>
          <p:cNvPr id="5" name="Picture 4"/>
          <p:cNvPicPr>
            <a:picLocks noChangeAspect="1"/>
          </p:cNvPicPr>
          <p:nvPr/>
        </p:nvPicPr>
        <p:blipFill>
          <a:blip r:embed="rId8">
            <a:clrChange>
              <a:clrFrom>
                <a:srgbClr val="FFFFFF"/>
              </a:clrFrom>
              <a:clrTo>
                <a:srgbClr val="FFFFFF">
                  <a:alpha val="0"/>
                </a:srgbClr>
              </a:clrTo>
            </a:clrChange>
            <a:extLst>
              <a:ext uri="{BEBA8EAE-BF5A-486C-A8C5-ECC9F3942E4B}">
                <a14:imgProps xmlns:a14="http://schemas.microsoft.com/office/drawing/2010/main">
                  <a14:imgLayer r:embed="rId9">
                    <a14:imgEffect>
                      <a14:sharpenSoften amount="25000"/>
                    </a14:imgEffect>
                  </a14:imgLayer>
                </a14:imgProps>
              </a:ext>
              <a:ext uri="{28A0092B-C50C-407E-A947-70E740481C1C}">
                <a14:useLocalDpi xmlns:a14="http://schemas.microsoft.com/office/drawing/2010/main" val="0"/>
              </a:ext>
            </a:extLst>
          </a:blip>
          <a:stretch>
            <a:fillRect/>
          </a:stretch>
        </p:blipFill>
        <p:spPr>
          <a:xfrm>
            <a:off x="236964" y="4941462"/>
            <a:ext cx="3191202" cy="4793368"/>
          </a:xfrm>
          <a:prstGeom prst="rect">
            <a:avLst/>
          </a:prstGeom>
        </p:spPr>
      </p:pic>
      <p:pic>
        <p:nvPicPr>
          <p:cNvPr id="6" name="Picture 5"/>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5166842" y="1542197"/>
            <a:ext cx="3121158" cy="2081788"/>
          </a:xfrm>
          <a:prstGeom prst="rect">
            <a:avLst/>
          </a:prstGeom>
        </p:spPr>
      </p:pic>
    </p:spTree>
    <p:extLst>
      <p:ext uri="{BB962C8B-B14F-4D97-AF65-F5344CB8AC3E}">
        <p14:creationId xmlns:p14="http://schemas.microsoft.com/office/powerpoint/2010/main" val="2842299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left)">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5"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linds(vertical)">
                                      <p:cBhvr>
                                        <p:cTn id="12" dur="500"/>
                                        <p:tgtEl>
                                          <p:spTgt spid="3"/>
                                        </p:tgtEl>
                                      </p:cBhvr>
                                    </p:animEffect>
                                  </p:childTnLst>
                                </p:cTn>
                              </p:par>
                              <p:par>
                                <p:cTn id="13" presetID="10" presetClass="entr" presetSubtype="0" fill="hold" nodeType="with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fade">
                                      <p:cBhvr>
                                        <p:cTn id="15" dur="500"/>
                                        <p:tgtEl>
                                          <p:spTgt spid="6"/>
                                        </p:tgtEl>
                                      </p:cBhvr>
                                    </p:animEffect>
                                  </p:childTnLst>
                                </p:cTn>
                              </p:par>
                            </p:childTnLst>
                          </p:cTn>
                        </p:par>
                      </p:childTnLst>
                    </p:cTn>
                  </p:par>
                  <p:par>
                    <p:cTn id="16" fill="hold">
                      <p:stCondLst>
                        <p:cond delay="indefinite"/>
                      </p:stCondLst>
                      <p:childTnLst>
                        <p:par>
                          <p:cTn id="17" fill="hold">
                            <p:stCondLst>
                              <p:cond delay="0"/>
                            </p:stCondLst>
                            <p:childTnLst>
                              <p:par>
                                <p:cTn id="18" presetID="47" presetClass="entr" presetSubtype="0"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fade">
                                      <p:cBhvr>
                                        <p:cTn id="20" dur="500"/>
                                        <p:tgtEl>
                                          <p:spTgt spid="4"/>
                                        </p:tgtEl>
                                      </p:cBhvr>
                                    </p:animEffect>
                                    <p:anim calcmode="lin" valueType="num">
                                      <p:cBhvr>
                                        <p:cTn id="21" dur="500" fill="hold"/>
                                        <p:tgtEl>
                                          <p:spTgt spid="4"/>
                                        </p:tgtEl>
                                        <p:attrNameLst>
                                          <p:attrName>ppt_x</p:attrName>
                                        </p:attrNameLst>
                                      </p:cBhvr>
                                      <p:tavLst>
                                        <p:tav tm="0">
                                          <p:val>
                                            <p:strVal val="#ppt_x"/>
                                          </p:val>
                                        </p:tav>
                                        <p:tav tm="100000">
                                          <p:val>
                                            <p:strVal val="#ppt_x"/>
                                          </p:val>
                                        </p:tav>
                                      </p:tavLst>
                                    </p:anim>
                                    <p:anim calcmode="lin" valueType="num">
                                      <p:cBhvr>
                                        <p:cTn id="22" dur="500" fill="hold"/>
                                        <p:tgtEl>
                                          <p:spTgt spid="4"/>
                                        </p:tgtEl>
                                        <p:attrNameLst>
                                          <p:attrName>ppt_y</p:attrName>
                                        </p:attrNameLst>
                                      </p:cBhvr>
                                      <p:tavLst>
                                        <p:tav tm="0">
                                          <p:val>
                                            <p:strVal val="#ppt_y-.1"/>
                                          </p:val>
                                        </p:tav>
                                        <p:tav tm="100000">
                                          <p:val>
                                            <p:strVal val="#ppt_y"/>
                                          </p:val>
                                        </p:tav>
                                      </p:tavLst>
                                    </p:anim>
                                  </p:childTnLst>
                                </p:cTn>
                              </p:par>
                              <p:par>
                                <p:cTn id="23" presetID="47" presetClass="entr" presetSubtype="0" fill="hold"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fade">
                                      <p:cBhvr>
                                        <p:cTn id="25" dur="500"/>
                                        <p:tgtEl>
                                          <p:spTgt spid="5"/>
                                        </p:tgtEl>
                                      </p:cBhvr>
                                    </p:animEffect>
                                    <p:anim calcmode="lin" valueType="num">
                                      <p:cBhvr>
                                        <p:cTn id="26" dur="500" fill="hold"/>
                                        <p:tgtEl>
                                          <p:spTgt spid="5"/>
                                        </p:tgtEl>
                                        <p:attrNameLst>
                                          <p:attrName>ppt_x</p:attrName>
                                        </p:attrNameLst>
                                      </p:cBhvr>
                                      <p:tavLst>
                                        <p:tav tm="0">
                                          <p:val>
                                            <p:strVal val="#ppt_x"/>
                                          </p:val>
                                        </p:tav>
                                        <p:tav tm="100000">
                                          <p:val>
                                            <p:strVal val="#ppt_x"/>
                                          </p:val>
                                        </p:tav>
                                      </p:tavLst>
                                    </p:anim>
                                    <p:anim calcmode="lin" valueType="num">
                                      <p:cBhvr>
                                        <p:cTn id="27" dur="5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3" grpId="0"/>
      <p:bldP spid="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1524000" y="1931563"/>
            <a:ext cx="1113483" cy="1078337"/>
          </a:xfrm>
          <a:prstGeom prst="rect">
            <a:avLst/>
          </a:prstGeom>
        </p:spPr>
      </p:pic>
      <p:sp>
        <p:nvSpPr>
          <p:cNvPr id="14" name="Rectangle 13"/>
          <p:cNvSpPr/>
          <p:nvPr/>
        </p:nvSpPr>
        <p:spPr>
          <a:xfrm>
            <a:off x="2866083" y="2116788"/>
            <a:ext cx="7018268"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Thảo</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luận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và</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trả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lời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câu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hỏi</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nvGrpSpPr>
          <p:cNvPr id="28" name="Group 27"/>
          <p:cNvGrpSpPr/>
          <p:nvPr/>
        </p:nvGrpSpPr>
        <p:grpSpPr>
          <a:xfrm>
            <a:off x="963742" y="3050696"/>
            <a:ext cx="5132259" cy="6488389"/>
            <a:chOff x="963742" y="3050696"/>
            <a:chExt cx="5132259" cy="6488389"/>
          </a:xfrm>
        </p:grpSpPr>
        <p:grpSp>
          <p:nvGrpSpPr>
            <p:cNvPr id="16" name="Group 3"/>
            <p:cNvGrpSpPr/>
            <p:nvPr/>
          </p:nvGrpSpPr>
          <p:grpSpPr>
            <a:xfrm>
              <a:off x="963742" y="3671685"/>
              <a:ext cx="5132259" cy="5867400"/>
              <a:chOff x="0" y="0"/>
              <a:chExt cx="1149303" cy="1087828"/>
            </a:xfrm>
          </p:grpSpPr>
          <p:sp>
            <p:nvSpPr>
              <p:cNvPr id="17" name="Freeform 4"/>
              <p:cNvSpPr/>
              <p:nvPr/>
            </p:nvSpPr>
            <p:spPr>
              <a:xfrm>
                <a:off x="0" y="0"/>
                <a:ext cx="1149303" cy="108782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18"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Rectangle 6"/>
            <p:cNvSpPr/>
            <p:nvPr/>
          </p:nvSpPr>
          <p:spPr>
            <a:xfrm>
              <a:off x="1206814" y="4069694"/>
              <a:ext cx="4764605" cy="470898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1. </a:t>
              </a:r>
              <a:r>
                <a:rPr lang="vi-VN" sz="4000" dirty="0" smtClean="0">
                  <a:latin typeface="Arial" panose="020B0604020202020204" pitchFamily="34" charset="0"/>
                  <a:cs typeface="Arial" panose="020B0604020202020204" pitchFamily="34" charset="0"/>
                </a:rPr>
                <a:t>Mô </a:t>
              </a:r>
              <a:r>
                <a:rPr lang="vi-VN" sz="4000" dirty="0">
                  <a:latin typeface="Arial" panose="020B0604020202020204" pitchFamily="34" charset="0"/>
                  <a:cs typeface="Arial" panose="020B0604020202020204" pitchFamily="34" charset="0"/>
                </a:rPr>
                <a:t>tả hiện tượng khi hòa tan sodium chloride trong nước và hiện tượng khi cô cạn.</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3659" y="3050696"/>
              <a:ext cx="1259796" cy="1259796"/>
            </a:xfrm>
            <a:prstGeom prst="rect">
              <a:avLst/>
            </a:prstGeom>
          </p:spPr>
        </p:pic>
      </p:grpSp>
      <p:grpSp>
        <p:nvGrpSpPr>
          <p:cNvPr id="29" name="Group 28"/>
          <p:cNvGrpSpPr/>
          <p:nvPr/>
        </p:nvGrpSpPr>
        <p:grpSpPr>
          <a:xfrm>
            <a:off x="6463571" y="3064781"/>
            <a:ext cx="5132259" cy="6484285"/>
            <a:chOff x="6463571" y="3064781"/>
            <a:chExt cx="5132259" cy="6484285"/>
          </a:xfrm>
        </p:grpSpPr>
        <p:grpSp>
          <p:nvGrpSpPr>
            <p:cNvPr id="19" name="Group 6"/>
            <p:cNvGrpSpPr/>
            <p:nvPr/>
          </p:nvGrpSpPr>
          <p:grpSpPr>
            <a:xfrm>
              <a:off x="6463571" y="3681666"/>
              <a:ext cx="5132259" cy="5867400"/>
              <a:chOff x="0" y="0"/>
              <a:chExt cx="1149303" cy="1087828"/>
            </a:xfrm>
          </p:grpSpPr>
          <p:sp>
            <p:nvSpPr>
              <p:cNvPr id="20" name="Freeform 7"/>
              <p:cNvSpPr/>
              <p:nvPr/>
            </p:nvSpPr>
            <p:spPr>
              <a:xfrm>
                <a:off x="0" y="0"/>
                <a:ext cx="1149303" cy="108782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6">
                  <a:lumMod val="60000"/>
                  <a:lumOff val="40000"/>
                </a:schemeClr>
              </a:solidFill>
              <a:ln w="19050">
                <a:solidFill>
                  <a:srgbClr val="FFFFFF"/>
                </a:solidFill>
              </a:ln>
            </p:spPr>
          </p:sp>
          <p:sp>
            <p:nvSpPr>
              <p:cNvPr id="21" name="TextBox 8"/>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8" name="Rectangle 7"/>
            <p:cNvSpPr/>
            <p:nvPr/>
          </p:nvSpPr>
          <p:spPr>
            <a:xfrm>
              <a:off x="6998464" y="4084535"/>
              <a:ext cx="4123633" cy="3785652"/>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2. </a:t>
              </a:r>
              <a:r>
                <a:rPr lang="en-US" sz="4000" dirty="0" err="1" smtClean="0">
                  <a:latin typeface="Arial" panose="020B0604020202020204" pitchFamily="34" charset="0"/>
                  <a:cs typeface="Arial" panose="020B0604020202020204" pitchFamily="34" charset="0"/>
                </a:rPr>
                <a:t>Nhận</a:t>
              </a:r>
              <a:r>
                <a:rPr lang="en-US" sz="4000" dirty="0" smtClean="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xét</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sự</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biến</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đổi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về</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trạng</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thái</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thể</a:t>
              </a:r>
              <a:r>
                <a:rPr lang="en-US" sz="4000" dirty="0">
                  <a:latin typeface="Arial" panose="020B0604020202020204" pitchFamily="34" charset="0"/>
                  <a:cs typeface="Arial" panose="020B0604020202020204" pitchFamily="34" charset="0"/>
                </a:rPr>
                <a:t>) </a:t>
              </a:r>
              <a:r>
                <a:rPr lang="en-US" sz="4000" dirty="0" err="1">
                  <a:latin typeface="Arial" panose="020B0604020202020204" pitchFamily="34" charset="0"/>
                  <a:cs typeface="Arial" panose="020B0604020202020204" pitchFamily="34" charset="0"/>
                </a:rPr>
                <a:t>của</a:t>
              </a:r>
              <a:r>
                <a:rPr lang="en-US" sz="4000" dirty="0">
                  <a:latin typeface="Arial" panose="020B0604020202020204" pitchFamily="34" charset="0"/>
                  <a:cs typeface="Arial" panose="020B0604020202020204" pitchFamily="34" charset="0"/>
                </a:rPr>
                <a:t> sodium </a:t>
              </a:r>
              <a:r>
                <a:rPr lang="en-US" sz="4000" dirty="0" smtClean="0">
                  <a:latin typeface="Arial" panose="020B0604020202020204" pitchFamily="34" charset="0"/>
                  <a:cs typeface="Arial" panose="020B0604020202020204" pitchFamily="34" charset="0"/>
                </a:rPr>
                <a:t>chloride.</a:t>
              </a:r>
              <a:endParaRPr lang="en-US" sz="4000" dirty="0">
                <a:latin typeface="Arial" panose="020B0604020202020204" pitchFamily="34" charset="0"/>
                <a:cs typeface="Arial" panose="020B0604020202020204" pitchFamily="34" charset="0"/>
              </a:endParaRPr>
            </a:p>
          </p:txBody>
        </p:sp>
        <p:pic>
          <p:nvPicPr>
            <p:cNvPr id="26" name="Picture 25"/>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8521238" y="3064781"/>
              <a:ext cx="1259796" cy="1259796"/>
            </a:xfrm>
            <a:prstGeom prst="rect">
              <a:avLst/>
            </a:prstGeom>
          </p:spPr>
        </p:pic>
      </p:grpSp>
      <p:grpSp>
        <p:nvGrpSpPr>
          <p:cNvPr id="30" name="Group 29"/>
          <p:cNvGrpSpPr/>
          <p:nvPr/>
        </p:nvGrpSpPr>
        <p:grpSpPr>
          <a:xfrm>
            <a:off x="11963400" y="3099186"/>
            <a:ext cx="5132259" cy="6557309"/>
            <a:chOff x="11963400" y="3099186"/>
            <a:chExt cx="5132259" cy="6557309"/>
          </a:xfrm>
        </p:grpSpPr>
        <p:grpSp>
          <p:nvGrpSpPr>
            <p:cNvPr id="22" name="Group 9"/>
            <p:cNvGrpSpPr/>
            <p:nvPr/>
          </p:nvGrpSpPr>
          <p:grpSpPr>
            <a:xfrm>
              <a:off x="11963400" y="3671685"/>
              <a:ext cx="5132259" cy="5867400"/>
              <a:chOff x="0" y="0"/>
              <a:chExt cx="1149303" cy="1087828"/>
            </a:xfrm>
          </p:grpSpPr>
          <p:sp>
            <p:nvSpPr>
              <p:cNvPr id="23" name="Freeform 10"/>
              <p:cNvSpPr/>
              <p:nvPr/>
            </p:nvSpPr>
            <p:spPr>
              <a:xfrm>
                <a:off x="0" y="0"/>
                <a:ext cx="1149303" cy="108782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3">
                  <a:lumMod val="60000"/>
                  <a:lumOff val="40000"/>
                </a:schemeClr>
              </a:solidFill>
              <a:ln w="19050">
                <a:solidFill>
                  <a:srgbClr val="FFFFFF"/>
                </a:solidFill>
              </a:ln>
            </p:spPr>
          </p:sp>
          <p:sp>
            <p:nvSpPr>
              <p:cNvPr id="24" name="TextBox 11"/>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9" name="Rectangle 8"/>
            <p:cNvSpPr/>
            <p:nvPr/>
          </p:nvSpPr>
          <p:spPr>
            <a:xfrm>
              <a:off x="12100142" y="4024184"/>
              <a:ext cx="4909409" cy="5632311"/>
            </a:xfrm>
            <a:prstGeom prst="rect">
              <a:avLst/>
            </a:prstGeom>
          </p:spPr>
          <p:txBody>
            <a:bodyPr wrap="square">
              <a:spAutoFit/>
            </a:bodyPr>
            <a:lstStyle/>
            <a:p>
              <a:pPr algn="just">
                <a:lnSpc>
                  <a:spcPct val="150000"/>
                </a:lnSpc>
              </a:pPr>
              <a:r>
                <a:rPr lang="vi-VN" sz="4000" dirty="0">
                  <a:latin typeface="Arial" panose="020B0604020202020204" pitchFamily="34" charset="0"/>
                  <a:cs typeface="Arial" panose="020B0604020202020204" pitchFamily="34" charset="0"/>
                </a:rPr>
                <a:t>3. Vẽ sơ đồ bằng chữ mô tả quá trình (sự thay đổi về trạng thái, kích thước,...) và hiện tượng ở thí nghiệm </a:t>
              </a:r>
              <a:r>
                <a:rPr lang="vi-VN" sz="4000" dirty="0" smtClean="0">
                  <a:latin typeface="Arial" panose="020B0604020202020204" pitchFamily="34" charset="0"/>
                  <a:cs typeface="Arial" panose="020B0604020202020204" pitchFamily="34" charset="0"/>
                </a:rPr>
                <a:t>1</a:t>
              </a:r>
              <a:r>
                <a:rPr lang="en-US" sz="4000" dirty="0" smtClean="0">
                  <a:latin typeface="Arial" panose="020B0604020202020204" pitchFamily="34" charset="0"/>
                  <a:cs typeface="Arial" panose="020B0604020202020204" pitchFamily="34" charset="0"/>
                </a:rPr>
                <a:t>.</a:t>
              </a:r>
              <a:r>
                <a:rPr lang="vi-VN" sz="4000" dirty="0" smtClean="0">
                  <a:latin typeface="Arial" panose="020B0604020202020204" pitchFamily="34" charset="0"/>
                  <a:cs typeface="Arial" panose="020B0604020202020204" pitchFamily="34" charset="0"/>
                </a:rPr>
                <a:t> </a:t>
              </a:r>
              <a:endParaRPr lang="en-US" sz="4000" dirty="0">
                <a:latin typeface="Arial" panose="020B0604020202020204" pitchFamily="34" charset="0"/>
                <a:cs typeface="Arial" panose="020B0604020202020204" pitchFamily="34" charset="0"/>
              </a:endParaRPr>
            </a:p>
          </p:txBody>
        </p:sp>
        <p:pic>
          <p:nvPicPr>
            <p:cNvPr id="27" name="Picture 26"/>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4021067" y="3099186"/>
              <a:ext cx="1259796" cy="1259796"/>
            </a:xfrm>
            <a:prstGeom prst="rect">
              <a:avLst/>
            </a:prstGeom>
          </p:spPr>
        </p:pic>
      </p:grpSp>
    </p:spTree>
    <p:extLst>
      <p:ext uri="{BB962C8B-B14F-4D97-AF65-F5344CB8AC3E}">
        <p14:creationId xmlns:p14="http://schemas.microsoft.com/office/powerpoint/2010/main" val="41336611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22" presetClass="entr" presetSubtype="8"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wipe(left)">
                                      <p:cBhvr>
                                        <p:cTn id="10" dur="5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28"/>
                                        </p:tgtEl>
                                        <p:attrNameLst>
                                          <p:attrName>style.visibility</p:attrName>
                                        </p:attrNameLst>
                                      </p:cBhvr>
                                      <p:to>
                                        <p:strVal val="visible"/>
                                      </p:to>
                                    </p:set>
                                    <p:animEffect transition="in" filter="fade">
                                      <p:cBhvr>
                                        <p:cTn id="15" dur="500"/>
                                        <p:tgtEl>
                                          <p:spTgt spid="28"/>
                                        </p:tgtEl>
                                      </p:cBhvr>
                                    </p:animEffect>
                                  </p:childTnLst>
                                </p:cTn>
                              </p:par>
                            </p:childTnLst>
                          </p:cTn>
                        </p:par>
                        <p:par>
                          <p:cTn id="16" fill="hold">
                            <p:stCondLst>
                              <p:cond delay="500"/>
                            </p:stCondLst>
                            <p:childTnLst>
                              <p:par>
                                <p:cTn id="17" presetID="10" presetClass="entr" presetSubtype="0" fill="hold" nodeType="afterEffect">
                                  <p:stCondLst>
                                    <p:cond delay="0"/>
                                  </p:stCondLst>
                                  <p:childTnLst>
                                    <p:set>
                                      <p:cBhvr>
                                        <p:cTn id="18" dur="1" fill="hold">
                                          <p:stCondLst>
                                            <p:cond delay="0"/>
                                          </p:stCondLst>
                                        </p:cTn>
                                        <p:tgtEl>
                                          <p:spTgt spid="29"/>
                                        </p:tgtEl>
                                        <p:attrNameLst>
                                          <p:attrName>style.visibility</p:attrName>
                                        </p:attrNameLst>
                                      </p:cBhvr>
                                      <p:to>
                                        <p:strVal val="visible"/>
                                      </p:to>
                                    </p:set>
                                    <p:animEffect transition="in" filter="fade">
                                      <p:cBhvr>
                                        <p:cTn id="19" dur="500"/>
                                        <p:tgtEl>
                                          <p:spTgt spid="29"/>
                                        </p:tgtEl>
                                      </p:cBhvr>
                                    </p:animEffect>
                                  </p:childTnLst>
                                </p:cTn>
                              </p:par>
                            </p:childTnLst>
                          </p:cTn>
                        </p:par>
                        <p:par>
                          <p:cTn id="20" fill="hold">
                            <p:stCondLst>
                              <p:cond delay="1000"/>
                            </p:stCondLst>
                            <p:childTnLst>
                              <p:par>
                                <p:cTn id="21" presetID="10" presetClass="entr" presetSubtype="0" fill="hold" nodeType="afterEffect">
                                  <p:stCondLst>
                                    <p:cond delay="0"/>
                                  </p:stCondLst>
                                  <p:childTnLst>
                                    <p:set>
                                      <p:cBhvr>
                                        <p:cTn id="22" dur="1" fill="hold">
                                          <p:stCondLst>
                                            <p:cond delay="0"/>
                                          </p:stCondLst>
                                        </p:cTn>
                                        <p:tgtEl>
                                          <p:spTgt spid="30"/>
                                        </p:tgtEl>
                                        <p:attrNameLst>
                                          <p:attrName>style.visibility</p:attrName>
                                        </p:attrNameLst>
                                      </p:cBhvr>
                                      <p:to>
                                        <p:strVal val="visible"/>
                                      </p:to>
                                    </p:set>
                                    <p:animEffect transition="in" filter="fade">
                                      <p:cBhvr>
                                        <p:cTn id="23"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alphaModFix amt="68000"/>
          </a:blip>
          <a:srcRect l="16666" t="21875" r="16666" b="21875"/>
          <a:stretch>
            <a:fillRect/>
          </a:stretch>
        </p:blipFill>
        <p:spPr>
          <a:xfrm>
            <a:off x="0" y="0"/>
            <a:ext cx="18288000" cy="10287000"/>
          </a:xfrm>
          <a:prstGeom prst="rect">
            <a:avLst/>
          </a:prstGeom>
        </p:spPr>
      </p:pic>
      <p:pic>
        <p:nvPicPr>
          <p:cNvPr id="11" name="Picture 11"/>
          <p:cNvPicPr>
            <a:picLocks noChangeAspect="1"/>
          </p:cNvPicPr>
          <p:nvPr/>
        </p:nvPicPr>
        <p:blipFill>
          <a:blip r:embed="rId3">
            <a:extLst>
              <a:ext uri="{28A0092B-C50C-407E-A947-70E740481C1C}">
                <a14:useLocalDpi xmlns:a14="http://schemas.microsoft.com/office/drawing/2010/main" val="0"/>
              </a:ext>
              <a:ext uri="{96DAC541-7B7A-43D3-8B79-37D633B846F1}">
                <asvg:svgBlip xmlns="" xmlns:asvg="http://schemas.microsoft.com/office/drawing/2016/SVG/main" r:embed="rId6"/>
              </a:ext>
            </a:extLst>
          </a:blip>
          <a:srcRect/>
          <a:stretch>
            <a:fillRect/>
          </a:stretch>
        </p:blipFill>
        <p:spPr>
          <a:xfrm rot="-925693">
            <a:off x="-71621" y="206877"/>
            <a:ext cx="1747207" cy="1416826"/>
          </a:xfrm>
          <a:prstGeom prst="rect">
            <a:avLst/>
          </a:prstGeom>
        </p:spPr>
      </p:pic>
      <p:sp>
        <p:nvSpPr>
          <p:cNvPr id="12" name="Rectangle 11"/>
          <p:cNvSpPr/>
          <p:nvPr/>
        </p:nvSpPr>
        <p:spPr>
          <a:xfrm>
            <a:off x="1524000" y="723900"/>
            <a:ext cx="5840060" cy="830997"/>
          </a:xfrm>
          <a:prstGeom prst="rect">
            <a:avLst/>
          </a:prstGeom>
        </p:spPr>
        <p:txBody>
          <a:bodyPr wrap="none">
            <a:spAutoFit/>
          </a:bodyPr>
          <a:lstStyle/>
          <a:p>
            <a:r>
              <a:rPr lang="en-US" sz="4800" b="1" dirty="0">
                <a:solidFill>
                  <a:srgbClr val="C00000"/>
                </a:solidFill>
                <a:latin typeface="Arial" panose="020B0604020202020204" pitchFamily="34" charset="0"/>
                <a:cs typeface="Arial" panose="020B0604020202020204" pitchFamily="34" charset="0"/>
              </a:rPr>
              <a:t>1. </a:t>
            </a:r>
            <a:r>
              <a:rPr lang="en-US" sz="4800" b="1" dirty="0" err="1">
                <a:solidFill>
                  <a:srgbClr val="C00000"/>
                </a:solidFill>
                <a:latin typeface="Arial" panose="020B0604020202020204" pitchFamily="34" charset="0"/>
                <a:cs typeface="Arial" panose="020B0604020202020204" pitchFamily="34" charset="0"/>
              </a:rPr>
              <a:t>Sự</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biến</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đổi</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vật</a:t>
            </a:r>
            <a:r>
              <a:rPr lang="en-US" sz="4800" b="1" dirty="0">
                <a:solidFill>
                  <a:srgbClr val="C00000"/>
                </a:solidFill>
                <a:latin typeface="Arial" panose="020B0604020202020204" pitchFamily="34" charset="0"/>
                <a:cs typeface="Arial" panose="020B0604020202020204" pitchFamily="34" charset="0"/>
              </a:rPr>
              <a:t> </a:t>
            </a:r>
            <a:r>
              <a:rPr lang="en-US" sz="4800" b="1" dirty="0" err="1">
                <a:solidFill>
                  <a:srgbClr val="C00000"/>
                </a:solidFill>
                <a:latin typeface="Arial" panose="020B0604020202020204" pitchFamily="34" charset="0"/>
                <a:cs typeface="Arial" panose="020B0604020202020204" pitchFamily="34" charset="0"/>
              </a:rPr>
              <a:t>lí</a:t>
            </a:r>
            <a:endParaRPr lang="en-US" sz="4800" b="1" dirty="0">
              <a:solidFill>
                <a:srgbClr val="C00000"/>
              </a:solidFill>
              <a:latin typeface="Arial" panose="020B0604020202020204" pitchFamily="34" charset="0"/>
              <a:cs typeface="Arial" panose="020B0604020202020204" pitchFamily="34" charset="0"/>
            </a:endParaRPr>
          </a:p>
        </p:txBody>
      </p:sp>
      <p:pic>
        <p:nvPicPr>
          <p:cNvPr id="13" name="Picture 12"/>
          <p:cNvPicPr>
            <a:picLocks noChangeAspect="1"/>
          </p:cNvPicPr>
          <p:nvPr/>
        </p:nvPicPr>
        <p:blipFill>
          <a:blip r:embed="rId7"/>
          <a:stretch>
            <a:fillRect/>
          </a:stretch>
        </p:blipFill>
        <p:spPr>
          <a:xfrm>
            <a:off x="1524000" y="1931563"/>
            <a:ext cx="1113483" cy="1078337"/>
          </a:xfrm>
          <a:prstGeom prst="rect">
            <a:avLst/>
          </a:prstGeom>
        </p:spPr>
      </p:pic>
      <p:sp>
        <p:nvSpPr>
          <p:cNvPr id="14" name="Rectangle 13"/>
          <p:cNvSpPr/>
          <p:nvPr/>
        </p:nvSpPr>
        <p:spPr>
          <a:xfrm>
            <a:off x="2866083" y="2116788"/>
            <a:ext cx="7018268" cy="707886"/>
          </a:xfrm>
          <a:prstGeom prst="rect">
            <a:avLst/>
          </a:prstGeom>
        </p:spPr>
        <p:txBody>
          <a:bodyPr wrap="none">
            <a:spAutoFit/>
          </a:bodyPr>
          <a:lstStyle/>
          <a:p>
            <a:r>
              <a:rPr lang="en-US" sz="4000" b="1" dirty="0" err="1" smtClean="0">
                <a:solidFill>
                  <a:srgbClr val="002060"/>
                </a:solidFill>
                <a:latin typeface="Arial" panose="020B0604020202020204" pitchFamily="34" charset="0"/>
                <a:cs typeface="Arial" panose="020B0604020202020204" pitchFamily="34" charset="0"/>
              </a:rPr>
              <a:t>Thảo</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luận</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và</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trả</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lời</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câu</a:t>
            </a:r>
            <a:r>
              <a:rPr lang="en-US" sz="4000" b="1" dirty="0" smtClean="0">
                <a:solidFill>
                  <a:srgbClr val="002060"/>
                </a:solidFill>
                <a:latin typeface="Arial" panose="020B0604020202020204" pitchFamily="34" charset="0"/>
                <a:cs typeface="Arial" panose="020B0604020202020204" pitchFamily="34" charset="0"/>
              </a:rPr>
              <a:t> </a:t>
            </a:r>
            <a:r>
              <a:rPr lang="en-US" sz="4000" b="1" dirty="0" err="1" smtClean="0">
                <a:solidFill>
                  <a:srgbClr val="002060"/>
                </a:solidFill>
                <a:latin typeface="Arial" panose="020B0604020202020204" pitchFamily="34" charset="0"/>
                <a:cs typeface="Arial" panose="020B0604020202020204" pitchFamily="34" charset="0"/>
              </a:rPr>
              <a:t>hỏi</a:t>
            </a:r>
            <a:r>
              <a:rPr lang="en-US" sz="4000" b="1" dirty="0" smtClean="0">
                <a:solidFill>
                  <a:srgbClr val="002060"/>
                </a:solidFill>
                <a:latin typeface="Arial" panose="020B0604020202020204" pitchFamily="34" charset="0"/>
                <a:cs typeface="Arial" panose="020B0604020202020204" pitchFamily="34" charset="0"/>
              </a:rPr>
              <a:t>:</a:t>
            </a:r>
            <a:endParaRPr lang="en-US" sz="4000" b="1" dirty="0">
              <a:solidFill>
                <a:srgbClr val="002060"/>
              </a:solidFill>
              <a:latin typeface="Arial" panose="020B0604020202020204" pitchFamily="34" charset="0"/>
              <a:cs typeface="Arial" panose="020B0604020202020204" pitchFamily="34" charset="0"/>
            </a:endParaRPr>
          </a:p>
        </p:txBody>
      </p:sp>
      <p:grpSp>
        <p:nvGrpSpPr>
          <p:cNvPr id="28" name="Group 27"/>
          <p:cNvGrpSpPr/>
          <p:nvPr/>
        </p:nvGrpSpPr>
        <p:grpSpPr>
          <a:xfrm>
            <a:off x="963742" y="3050696"/>
            <a:ext cx="5132259" cy="6488389"/>
            <a:chOff x="963742" y="3050696"/>
            <a:chExt cx="5132259" cy="6488389"/>
          </a:xfrm>
        </p:grpSpPr>
        <p:grpSp>
          <p:nvGrpSpPr>
            <p:cNvPr id="16" name="Group 3"/>
            <p:cNvGrpSpPr/>
            <p:nvPr/>
          </p:nvGrpSpPr>
          <p:grpSpPr>
            <a:xfrm>
              <a:off x="963742" y="3671685"/>
              <a:ext cx="5132259" cy="5867400"/>
              <a:chOff x="0" y="0"/>
              <a:chExt cx="1149303" cy="1087828"/>
            </a:xfrm>
          </p:grpSpPr>
          <p:sp>
            <p:nvSpPr>
              <p:cNvPr id="17" name="Freeform 4"/>
              <p:cNvSpPr/>
              <p:nvPr/>
            </p:nvSpPr>
            <p:spPr>
              <a:xfrm>
                <a:off x="0" y="0"/>
                <a:ext cx="1149303" cy="1087828"/>
              </a:xfrm>
              <a:custGeom>
                <a:avLst/>
                <a:gdLst/>
                <a:ahLst/>
                <a:cxnLst/>
                <a:rect l="l" t="t" r="r" b="b"/>
                <a:pathLst>
                  <a:path w="1149303" h="1087828">
                    <a:moveTo>
                      <a:pt x="94671" y="0"/>
                    </a:moveTo>
                    <a:lnTo>
                      <a:pt x="1054632" y="0"/>
                    </a:lnTo>
                    <a:cubicBezTo>
                      <a:pt x="1106917" y="0"/>
                      <a:pt x="1149303" y="42386"/>
                      <a:pt x="1149303" y="94671"/>
                    </a:cubicBezTo>
                    <a:lnTo>
                      <a:pt x="1149303" y="993157"/>
                    </a:lnTo>
                    <a:cubicBezTo>
                      <a:pt x="1149303" y="1045442"/>
                      <a:pt x="1106917" y="1087828"/>
                      <a:pt x="1054632" y="1087828"/>
                    </a:cubicBezTo>
                    <a:lnTo>
                      <a:pt x="94671" y="1087828"/>
                    </a:lnTo>
                    <a:cubicBezTo>
                      <a:pt x="42386" y="1087828"/>
                      <a:pt x="0" y="1045442"/>
                      <a:pt x="0" y="993157"/>
                    </a:cubicBezTo>
                    <a:lnTo>
                      <a:pt x="0" y="94671"/>
                    </a:lnTo>
                    <a:cubicBezTo>
                      <a:pt x="0" y="42386"/>
                      <a:pt x="42386" y="0"/>
                      <a:pt x="94671" y="0"/>
                    </a:cubicBezTo>
                    <a:close/>
                  </a:path>
                </a:pathLst>
              </a:custGeom>
              <a:solidFill>
                <a:schemeClr val="accent5">
                  <a:lumMod val="60000"/>
                  <a:lumOff val="40000"/>
                </a:schemeClr>
              </a:solidFill>
              <a:ln w="19050">
                <a:solidFill>
                  <a:srgbClr val="FFFFFF"/>
                </a:solidFill>
              </a:ln>
            </p:spPr>
          </p:sp>
          <p:sp>
            <p:nvSpPr>
              <p:cNvPr id="18" name="TextBox 5"/>
              <p:cNvSpPr txBox="1"/>
              <p:nvPr/>
            </p:nvSpPr>
            <p:spPr>
              <a:xfrm>
                <a:off x="0" y="-38100"/>
                <a:ext cx="812800" cy="850900"/>
              </a:xfrm>
              <a:prstGeom prst="rect">
                <a:avLst/>
              </a:prstGeom>
            </p:spPr>
            <p:txBody>
              <a:bodyPr lIns="50800" tIns="50800" rIns="50800" bIns="50800" rtlCol="0" anchor="ctr"/>
              <a:lstStyle/>
              <a:p>
                <a:pPr marL="0" lvl="0" indent="0" algn="ctr">
                  <a:lnSpc>
                    <a:spcPts val="2659"/>
                  </a:lnSpc>
                  <a:spcBef>
                    <a:spcPct val="0"/>
                  </a:spcBef>
                </a:pPr>
                <a:endParaRPr/>
              </a:p>
            </p:txBody>
          </p:sp>
        </p:grpSp>
        <p:sp>
          <p:nvSpPr>
            <p:cNvPr id="7" name="Rectangle 6"/>
            <p:cNvSpPr/>
            <p:nvPr/>
          </p:nvSpPr>
          <p:spPr>
            <a:xfrm>
              <a:off x="1206814" y="4069694"/>
              <a:ext cx="4764605" cy="4708981"/>
            </a:xfrm>
            <a:prstGeom prst="rect">
              <a:avLst/>
            </a:prstGeom>
          </p:spPr>
          <p:txBody>
            <a:bodyPr wrap="square">
              <a:spAutoFit/>
            </a:bodyPr>
            <a:lstStyle/>
            <a:p>
              <a:pPr algn="just">
                <a:lnSpc>
                  <a:spcPct val="150000"/>
                </a:lnSpc>
              </a:pPr>
              <a:r>
                <a:rPr lang="en-US" sz="4000" dirty="0" smtClean="0">
                  <a:latin typeface="Arial" panose="020B0604020202020204" pitchFamily="34" charset="0"/>
                  <a:cs typeface="Arial" panose="020B0604020202020204" pitchFamily="34" charset="0"/>
                </a:rPr>
                <a:t>1. </a:t>
              </a:r>
              <a:r>
                <a:rPr lang="vi-VN" sz="4000" dirty="0" smtClean="0">
                  <a:latin typeface="Arial" panose="020B0604020202020204" pitchFamily="34" charset="0"/>
                  <a:cs typeface="Arial" panose="020B0604020202020204" pitchFamily="34" charset="0"/>
                </a:rPr>
                <a:t>Mô </a:t>
              </a:r>
              <a:r>
                <a:rPr lang="vi-VN" sz="4000" dirty="0">
                  <a:latin typeface="Arial" panose="020B0604020202020204" pitchFamily="34" charset="0"/>
                  <a:cs typeface="Arial" panose="020B0604020202020204" pitchFamily="34" charset="0"/>
                </a:rPr>
                <a:t>tả hiện tượng khi hòa tan sodium chloride trong nước và hiện tượng khi cô cạn.</a:t>
              </a:r>
              <a:endParaRPr lang="en-US" sz="4000" dirty="0">
                <a:latin typeface="Arial" panose="020B0604020202020204" pitchFamily="34" charset="0"/>
                <a:cs typeface="Arial" panose="020B0604020202020204" pitchFamily="34" charset="0"/>
              </a:endParaRPr>
            </a:p>
          </p:txBody>
        </p:sp>
        <p:pic>
          <p:nvPicPr>
            <p:cNvPr id="25" name="Picture 24"/>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043659" y="3050696"/>
              <a:ext cx="1259796" cy="1259796"/>
            </a:xfrm>
            <a:prstGeom prst="rect">
              <a:avLst/>
            </a:prstGeom>
          </p:spPr>
        </p:pic>
      </p:grpSp>
      <p:sp>
        <p:nvSpPr>
          <p:cNvPr id="3" name="Rectangle 2"/>
          <p:cNvSpPr/>
          <p:nvPr/>
        </p:nvSpPr>
        <p:spPr>
          <a:xfrm>
            <a:off x="7059743" y="3731268"/>
            <a:ext cx="9144000" cy="1824923"/>
          </a:xfrm>
          <a:prstGeom prst="rect">
            <a:avLst/>
          </a:prstGeom>
        </p:spPr>
        <p:txBody>
          <a:bodyPr>
            <a:spAutoFit/>
          </a:bodyPr>
          <a:lstStyle/>
          <a:p>
            <a:pPr marL="571500" indent="-571500" algn="just">
              <a:lnSpc>
                <a:spcPct val="150000"/>
              </a:lnSpc>
              <a:buFont typeface="Wingdings" panose="05000000000000000000" pitchFamily="2" charset="2"/>
              <a:buChar char="Ø"/>
            </a:pPr>
            <a:r>
              <a:rPr lang="vi-VN" sz="4000" dirty="0" smtClean="0">
                <a:latin typeface="Arial" panose="020B0604020202020204" pitchFamily="34" charset="0"/>
                <a:cs typeface="Arial" panose="020B0604020202020204" pitchFamily="34" charset="0"/>
              </a:rPr>
              <a:t>Hòa </a:t>
            </a:r>
            <a:r>
              <a:rPr lang="vi-VN" sz="4000" dirty="0">
                <a:latin typeface="Arial" panose="020B0604020202020204" pitchFamily="34" charset="0"/>
                <a:cs typeface="Arial" panose="020B0604020202020204" pitchFamily="34" charset="0"/>
              </a:rPr>
              <a:t>tan muối ăn vào nước thu được dung dịch đồng nhất, không </a:t>
            </a:r>
            <a:r>
              <a:rPr lang="vi-VN" sz="4000" dirty="0" smtClean="0">
                <a:latin typeface="Arial" panose="020B0604020202020204" pitchFamily="34" charset="0"/>
                <a:cs typeface="Arial" panose="020B0604020202020204" pitchFamily="34" charset="0"/>
              </a:rPr>
              <a:t>màu</a:t>
            </a:r>
            <a:r>
              <a:rPr lang="en-US" sz="4000" dirty="0" smtClean="0">
                <a:latin typeface="Arial" panose="020B0604020202020204" pitchFamily="34" charset="0"/>
                <a:cs typeface="Arial" panose="020B0604020202020204" pitchFamily="34" charset="0"/>
              </a:rPr>
              <a:t>.</a:t>
            </a:r>
            <a:endParaRPr lang="vi-VN" sz="4000" dirty="0">
              <a:latin typeface="Arial" panose="020B0604020202020204" pitchFamily="34" charset="0"/>
              <a:cs typeface="Arial" panose="020B0604020202020204" pitchFamily="34" charset="0"/>
            </a:endParaRPr>
          </a:p>
        </p:txBody>
      </p:sp>
      <p:sp>
        <p:nvSpPr>
          <p:cNvPr id="4" name="Rectangle 3"/>
          <p:cNvSpPr/>
          <p:nvPr/>
        </p:nvSpPr>
        <p:spPr>
          <a:xfrm>
            <a:off x="7059743" y="5752688"/>
            <a:ext cx="9144000" cy="1938992"/>
          </a:xfrm>
          <a:prstGeom prst="rect">
            <a:avLst/>
          </a:prstGeom>
        </p:spPr>
        <p:txBody>
          <a:bodyPr>
            <a:spAutoFit/>
          </a:bodyPr>
          <a:lstStyle/>
          <a:p>
            <a:pPr marL="571500" lvl="0" indent="-571500" algn="just">
              <a:lnSpc>
                <a:spcPct val="150000"/>
              </a:lnSpc>
              <a:buFont typeface="Wingdings" panose="05000000000000000000" pitchFamily="2" charset="2"/>
              <a:buChar char="Ø"/>
            </a:pPr>
            <a:r>
              <a:rPr lang="vi-VN" sz="4000" dirty="0">
                <a:solidFill>
                  <a:prstClr val="black"/>
                </a:solidFill>
                <a:cs typeface="Arial" panose="020B0604020202020204" pitchFamily="34" charset="0"/>
              </a:rPr>
              <a:t>Sau khi cô cạn thu được chất rắn, màu trắng bám trên đáy bát sứ</a:t>
            </a:r>
            <a:r>
              <a:rPr lang="en-US" sz="4000" dirty="0">
                <a:solidFill>
                  <a:prstClr val="black"/>
                </a:solidFill>
                <a:latin typeface="Arial" panose="020B0604020202020204" pitchFamily="34" charset="0"/>
                <a:cs typeface="Arial" panose="020B0604020202020204" pitchFamily="34" charset="0"/>
              </a:rPr>
              <a:t>.</a:t>
            </a:r>
            <a:endParaRPr lang="vi-VN" sz="4000" dirty="0">
              <a:solidFill>
                <a:prstClr val="black"/>
              </a:solidFill>
              <a:cs typeface="Arial" panose="020B0604020202020204" pitchFamily="34" charset="0"/>
            </a:endParaRPr>
          </a:p>
        </p:txBody>
      </p:sp>
      <p:pic>
        <p:nvPicPr>
          <p:cNvPr id="5" name="Picture 4"/>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12802444" y="425123"/>
            <a:ext cx="4272765" cy="3248877"/>
          </a:xfrm>
          <a:prstGeom prst="rect">
            <a:avLst/>
          </a:prstGeom>
        </p:spPr>
      </p:pic>
      <p:pic>
        <p:nvPicPr>
          <p:cNvPr id="32" name="Picture 31"/>
          <p:cNvPicPr>
            <a:picLocks noChangeAspect="1"/>
          </p:cNvPicPr>
          <p:nvPr/>
        </p:nvPicPr>
        <p:blipFill>
          <a:blip r:embed="rId10"/>
          <a:stretch>
            <a:fillRect/>
          </a:stretch>
        </p:blipFill>
        <p:spPr>
          <a:xfrm>
            <a:off x="10591800" y="7688979"/>
            <a:ext cx="7248772" cy="2597121"/>
          </a:xfrm>
          <a:prstGeom prst="rect">
            <a:avLst/>
          </a:prstGeom>
        </p:spPr>
      </p:pic>
    </p:spTree>
    <p:extLst>
      <p:ext uri="{BB962C8B-B14F-4D97-AF65-F5344CB8AC3E}">
        <p14:creationId xmlns:p14="http://schemas.microsoft.com/office/powerpoint/2010/main" val="30634306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42" presetClass="entr" presetSubtype="0" fill="hold" nodeType="afterEffect">
                                  <p:stCondLst>
                                    <p:cond delay="0"/>
                                  </p:stCondLst>
                                  <p:childTnLst>
                                    <p:set>
                                      <p:cBhvr>
                                        <p:cTn id="10" dur="1" fill="hold">
                                          <p:stCondLst>
                                            <p:cond delay="0"/>
                                          </p:stCondLst>
                                        </p:cTn>
                                        <p:tgtEl>
                                          <p:spTgt spid="5"/>
                                        </p:tgtEl>
                                        <p:attrNameLst>
                                          <p:attrName>style.visibility</p:attrName>
                                        </p:attrNameLst>
                                      </p:cBhvr>
                                      <p:to>
                                        <p:strVal val="visible"/>
                                      </p:to>
                                    </p:set>
                                    <p:animEffect transition="in" filter="fade">
                                      <p:cBhvr>
                                        <p:cTn id="11" dur="500"/>
                                        <p:tgtEl>
                                          <p:spTgt spid="5"/>
                                        </p:tgtEl>
                                      </p:cBhvr>
                                    </p:animEffect>
                                    <p:anim calcmode="lin" valueType="num">
                                      <p:cBhvr>
                                        <p:cTn id="12" dur="500" fill="hold"/>
                                        <p:tgtEl>
                                          <p:spTgt spid="5"/>
                                        </p:tgtEl>
                                        <p:attrNameLst>
                                          <p:attrName>ppt_x</p:attrName>
                                        </p:attrNameLst>
                                      </p:cBhvr>
                                      <p:tavLst>
                                        <p:tav tm="0">
                                          <p:val>
                                            <p:strVal val="#ppt_x"/>
                                          </p:val>
                                        </p:tav>
                                        <p:tav tm="100000">
                                          <p:val>
                                            <p:strVal val="#ppt_x"/>
                                          </p:val>
                                        </p:tav>
                                      </p:tavLst>
                                    </p:anim>
                                    <p:anim calcmode="lin" valueType="num">
                                      <p:cBhvr>
                                        <p:cTn id="13" dur="500" fill="hold"/>
                                        <p:tgtEl>
                                          <p:spTgt spid="5"/>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Effect transition="in" filter="wipe(left)">
                                      <p:cBhvr>
                                        <p:cTn id="18" dur="500"/>
                                        <p:tgtEl>
                                          <p:spTgt spid="4"/>
                                        </p:tgtEl>
                                      </p:cBhvr>
                                    </p:animEffect>
                                  </p:childTnLst>
                                </p:cTn>
                              </p:par>
                            </p:childTnLst>
                          </p:cTn>
                        </p:par>
                        <p:par>
                          <p:cTn id="19" fill="hold">
                            <p:stCondLst>
                              <p:cond delay="500"/>
                            </p:stCondLst>
                            <p:childTnLst>
                              <p:par>
                                <p:cTn id="20" presetID="47" presetClass="entr" presetSubtype="0" fill="hold" nodeType="after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fade">
                                      <p:cBhvr>
                                        <p:cTn id="22" dur="500"/>
                                        <p:tgtEl>
                                          <p:spTgt spid="32"/>
                                        </p:tgtEl>
                                      </p:cBhvr>
                                    </p:animEffect>
                                    <p:anim calcmode="lin" valueType="num">
                                      <p:cBhvr>
                                        <p:cTn id="23" dur="500" fill="hold"/>
                                        <p:tgtEl>
                                          <p:spTgt spid="32"/>
                                        </p:tgtEl>
                                        <p:attrNameLst>
                                          <p:attrName>ppt_x</p:attrName>
                                        </p:attrNameLst>
                                      </p:cBhvr>
                                      <p:tavLst>
                                        <p:tav tm="0">
                                          <p:val>
                                            <p:strVal val="#ppt_x"/>
                                          </p:val>
                                        </p:tav>
                                        <p:tav tm="100000">
                                          <p:val>
                                            <p:strVal val="#ppt_x"/>
                                          </p:val>
                                        </p:tav>
                                      </p:tavLst>
                                    </p:anim>
                                    <p:anim calcmode="lin" valueType="num">
                                      <p:cBhvr>
                                        <p:cTn id="24" dur="500" fill="hold"/>
                                        <p:tgtEl>
                                          <p:spTgt spid="3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2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405</TotalTime>
  <Words>2146</Words>
  <Application>Microsoft Office PowerPoint</Application>
  <PresentationFormat>Custom</PresentationFormat>
  <Paragraphs>179</Paragraphs>
  <Slides>36</Slides>
  <Notes>7</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36</vt:i4>
      </vt:variant>
    </vt:vector>
  </HeadingPairs>
  <TitlesOfParts>
    <vt:vector size="45" baseType="lpstr">
      <vt:lpstr>Arial</vt:lpstr>
      <vt:lpstr>Times New Roman</vt:lpstr>
      <vt:lpstr>Calibri Light</vt:lpstr>
      <vt:lpstr>Calibri</vt:lpstr>
      <vt:lpstr>Wingdings</vt:lpstr>
      <vt:lpstr>Tahoma</vt:lpstr>
      <vt:lpstr>Office Theme</vt:lpstr>
      <vt:lpstr>1_Office Theme</vt:lpstr>
      <vt:lpstr>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demo cánh diều khtn</dc:title>
  <dc:creator>Xinh Đẹp Dịu Hiền Huế Thị</dc:creator>
  <cp:lastModifiedBy>Windows User</cp:lastModifiedBy>
  <cp:revision>37</cp:revision>
  <dcterms:created xsi:type="dcterms:W3CDTF">2006-08-16T00:00:00Z</dcterms:created>
  <dcterms:modified xsi:type="dcterms:W3CDTF">2025-03-11T08:19:00Z</dcterms:modified>
  <dc:identifier>DAFUJNsYGYk</dc:identifier>
</cp:coreProperties>
</file>