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86" r:id="rId6"/>
    <p:sldId id="285" r:id="rId7"/>
    <p:sldId id="273" r:id="rId8"/>
    <p:sldId id="270" r:id="rId9"/>
    <p:sldId id="267" r:id="rId10"/>
    <p:sldId id="262" r:id="rId11"/>
    <p:sldId id="265" r:id="rId12"/>
    <p:sldId id="268" r:id="rId13"/>
    <p:sldId id="281" r:id="rId14"/>
    <p:sldId id="27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03D06"/>
    <a:srgbClr val="82C2E3"/>
    <a:srgbClr val="F2855E"/>
    <a:srgbClr val="FC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E159-6302-491A-BC1E-EFCB69485C5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71146-6548-4BE4-8EBA-60E44F8D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71146-6548-4BE4-8EBA-60E44F8D3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svg"/><Relationship Id="rId1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tags" Target="../tags/tag2.xml"/><Relationship Id="rId24" Type="http://schemas.openxmlformats.org/officeDocument/2006/relationships/image" Target="../media/image7.png"/><Relationship Id="rId6" Type="http://schemas.openxmlformats.org/officeDocument/2006/relationships/image" Target="../media/image59.svg"/><Relationship Id="rId15" Type="http://schemas.openxmlformats.org/officeDocument/2006/relationships/image" Target="../media/image14.svg"/><Relationship Id="rId23" Type="http://schemas.openxmlformats.org/officeDocument/2006/relationships/image" Target="../media/image44.svg"/><Relationship Id="rId19" Type="http://schemas.openxmlformats.org/officeDocument/2006/relationships/image" Target="../media/image18.svg"/><Relationship Id="rId4" Type="http://schemas.openxmlformats.org/officeDocument/2006/relationships/image" Target="../media/image1.png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tags" Target="../tags/tag11.xml"/><Relationship Id="rId6" Type="http://schemas.openxmlformats.org/officeDocument/2006/relationships/image" Target="../media/image36.svg"/><Relationship Id="rId5" Type="http://schemas.openxmlformats.org/officeDocument/2006/relationships/image" Target="../media/image40.png"/><Relationship Id="rId15" Type="http://schemas.openxmlformats.org/officeDocument/2006/relationships/image" Target="../media/image14.svg"/><Relationship Id="rId4" Type="http://schemas.openxmlformats.org/officeDocument/2006/relationships/image" Target="../media/image6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67.svg"/><Relationship Id="rId10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23.png"/><Relationship Id="rId26" Type="http://schemas.openxmlformats.org/officeDocument/2006/relationships/image" Target="../media/image50.png"/><Relationship Id="rId18" Type="http://schemas.openxmlformats.org/officeDocument/2006/relationships/image" Target="../media/image590.svg"/><Relationship Id="rId3" Type="http://schemas.openxmlformats.org/officeDocument/2006/relationships/image" Target="../media/image44.png"/><Relationship Id="rId21" Type="http://schemas.openxmlformats.org/officeDocument/2006/relationships/image" Target="../media/image22.png"/><Relationship Id="rId12" Type="http://schemas.openxmlformats.org/officeDocument/2006/relationships/image" Target="../media/image114.svg"/><Relationship Id="rId25" Type="http://schemas.openxmlformats.org/officeDocument/2006/relationships/image" Target="../media/image120.sv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20.svg"/><Relationship Id="rId16" Type="http://schemas.openxmlformats.org/officeDocument/2006/relationships/image" Target="../media/image116.svg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24" Type="http://schemas.openxmlformats.org/officeDocument/2006/relationships/image" Target="../media/image49.png"/><Relationship Id="rId5" Type="http://schemas.openxmlformats.org/officeDocument/2006/relationships/image" Target="../media/image67.svg"/><Relationship Id="rId23" Type="http://schemas.openxmlformats.org/officeDocument/2006/relationships/image" Target="../media/image118.svg"/><Relationship Id="rId28" Type="http://schemas.openxmlformats.org/officeDocument/2006/relationships/image" Target="../media/image51.png"/><Relationship Id="rId36" Type="http://schemas.openxmlformats.org/officeDocument/2006/relationships/image" Target="../media/image2750.svg"/><Relationship Id="rId10" Type="http://schemas.openxmlformats.org/officeDocument/2006/relationships/image" Target="../media/image112.svg"/><Relationship Id="rId4" Type="http://schemas.microsoft.com/office/2007/relationships/hdphoto" Target="../media/hdphoto1.wdp"/><Relationship Id="rId9" Type="http://schemas.openxmlformats.org/officeDocument/2006/relationships/image" Target="../media/image46.png"/><Relationship Id="rId14" Type="http://schemas.openxmlformats.org/officeDocument/2006/relationships/image" Target="../media/image57.svg"/><Relationship Id="rId22" Type="http://schemas.openxmlformats.org/officeDocument/2006/relationships/image" Target="../media/image48.png"/><Relationship Id="rId27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6.png"/><Relationship Id="rId18" Type="http://schemas.openxmlformats.org/officeDocument/2006/relationships/image" Target="../media/image53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12" Type="http://schemas.openxmlformats.org/officeDocument/2006/relationships/image" Target="../media/image61.svg"/><Relationship Id="rId17" Type="http://schemas.openxmlformats.org/officeDocument/2006/relationships/image" Target="../media/image5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ags" Target="../tags/tag14.xml"/><Relationship Id="rId6" Type="http://schemas.openxmlformats.org/officeDocument/2006/relationships/image" Target="../media/image57.svg"/><Relationship Id="rId11" Type="http://schemas.openxmlformats.org/officeDocument/2006/relationships/image" Target="../media/image25.png"/><Relationship Id="rId15" Type="http://schemas.openxmlformats.org/officeDocument/2006/relationships/image" Target="../media/image52.png"/><Relationship Id="rId10" Type="http://schemas.openxmlformats.org/officeDocument/2006/relationships/image" Target="../media/image590.svg"/><Relationship Id="rId9" Type="http://schemas.openxmlformats.org/officeDocument/2006/relationships/image" Target="../media/image24.png"/><Relationship Id="rId14" Type="http://schemas.openxmlformats.org/officeDocument/2006/relationships/image" Target="../media/image6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12" Type="http://schemas.openxmlformats.org/officeDocument/2006/relationships/image" Target="../media/image7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1" Type="http://schemas.openxmlformats.org/officeDocument/2006/relationships/tags" Target="../tags/tag15.xml"/><Relationship Id="rId6" Type="http://schemas.openxmlformats.org/officeDocument/2006/relationships/image" Target="../media/image36.svg"/><Relationship Id="rId11" Type="http://schemas.openxmlformats.org/officeDocument/2006/relationships/image" Target="../media/image56.png"/><Relationship Id="rId5" Type="http://schemas.openxmlformats.org/officeDocument/2006/relationships/image" Target="../media/image40.png"/><Relationship Id="rId15" Type="http://schemas.openxmlformats.org/officeDocument/2006/relationships/image" Target="../media/image2.png"/><Relationship Id="rId10" Type="http://schemas.openxmlformats.org/officeDocument/2006/relationships/image" Target="../media/image77.svg"/><Relationship Id="rId4" Type="http://schemas.openxmlformats.org/officeDocument/2006/relationships/image" Target="../media/image69.svg"/><Relationship Id="rId9" Type="http://schemas.openxmlformats.org/officeDocument/2006/relationships/image" Target="../media/image55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8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1" Type="http://schemas.openxmlformats.org/officeDocument/2006/relationships/tags" Target="../tags/tag3.xml"/><Relationship Id="rId11" Type="http://schemas.openxmlformats.org/officeDocument/2006/relationships/image" Target="../media/image38.svg"/><Relationship Id="rId5" Type="http://schemas.openxmlformats.org/officeDocument/2006/relationships/image" Target="../media/image9.png"/><Relationship Id="rId15" Type="http://schemas.openxmlformats.org/officeDocument/2006/relationships/image" Target="../media/image12.png"/><Relationship Id="rId4" Type="http://schemas.openxmlformats.org/officeDocument/2006/relationships/image" Target="../media/image32.svg"/><Relationship Id="rId9" Type="http://schemas.openxmlformats.org/officeDocument/2006/relationships/image" Target="../media/image36.svg"/><Relationship Id="rId1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26.svg"/><Relationship Id="rId17" Type="http://schemas.openxmlformats.org/officeDocument/2006/relationships/image" Target="../media/image14.svg"/><Relationship Id="rId25" Type="http://schemas.openxmlformats.org/officeDocument/2006/relationships/image" Target="../media/image26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24.svg"/><Relationship Id="rId15" Type="http://schemas.openxmlformats.org/officeDocument/2006/relationships/image" Target="../media/image16.svg"/><Relationship Id="rId10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6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7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590.svg"/><Relationship Id="rId4" Type="http://schemas.openxmlformats.org/officeDocument/2006/relationships/image" Target="../media/image54.svg"/><Relationship Id="rId9" Type="http://schemas.openxmlformats.org/officeDocument/2006/relationships/image" Target="../media/image24.png"/><Relationship Id="rId14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11" Type="http://schemas.openxmlformats.org/officeDocument/2006/relationships/image" Target="../media/image72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61.svg"/><Relationship Id="rId8" Type="http://schemas.openxmlformats.org/officeDocument/2006/relationships/image" Target="../media/image20.svg"/><Relationship Id="rId3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20" Type="http://schemas.openxmlformats.org/officeDocument/2006/relationships/image" Target="../media/image23.png"/><Relationship Id="rId1" Type="http://schemas.openxmlformats.org/officeDocument/2006/relationships/tags" Target="../tags/tag7.xml"/><Relationship Id="rId11" Type="http://schemas.openxmlformats.org/officeDocument/2006/relationships/image" Target="../media/image72.svg"/><Relationship Id="rId6" Type="http://schemas.openxmlformats.org/officeDocument/2006/relationships/image" Target="../media/image57.svg"/><Relationship Id="rId15" Type="http://schemas.openxmlformats.org/officeDocument/2006/relationships/image" Target="../media/image63.svg"/><Relationship Id="rId10" Type="http://schemas.openxmlformats.org/officeDocument/2006/relationships/image" Target="../media/image590.svg"/><Relationship Id="rId19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10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26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12" Type="http://schemas.openxmlformats.org/officeDocument/2006/relationships/image" Target="../media/image61.svg"/><Relationship Id="rId25" Type="http://schemas.openxmlformats.org/officeDocument/2006/relationships/image" Target="../media/image240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1" Type="http://schemas.openxmlformats.org/officeDocument/2006/relationships/tags" Target="../tags/tag8.xml"/><Relationship Id="rId6" Type="http://schemas.openxmlformats.org/officeDocument/2006/relationships/image" Target="../media/image57.svg"/><Relationship Id="rId11" Type="http://schemas.openxmlformats.org/officeDocument/2006/relationships/image" Target="../media/image26.png"/><Relationship Id="rId15" Type="http://schemas.openxmlformats.org/officeDocument/2006/relationships/image" Target="../media/image25.png"/><Relationship Id="rId5" Type="http://schemas.openxmlformats.org/officeDocument/2006/relationships/image" Target="../media/image165.svg"/><Relationship Id="rId10" Type="http://schemas.openxmlformats.org/officeDocument/2006/relationships/image" Target="../media/image590.svg"/><Relationship Id="rId9" Type="http://schemas.openxmlformats.org/officeDocument/2006/relationships/image" Target="../media/image24.png"/><Relationship Id="rId14" Type="http://schemas.openxmlformats.org/officeDocument/2006/relationships/image" Target="../media/image63.sv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png"/><Relationship Id="rId13" Type="http://schemas.openxmlformats.org/officeDocument/2006/relationships/image" Target="../media/image40.svg"/><Relationship Id="rId3" Type="http://schemas.openxmlformats.org/officeDocument/2006/relationships/image" Target="../media/image8.png"/><Relationship Id="rId21" Type="http://schemas.openxmlformats.org/officeDocument/2006/relationships/image" Target="../media/image35.png"/><Relationship Id="rId12" Type="http://schemas.openxmlformats.org/officeDocument/2006/relationships/image" Target="../media/image3.png"/><Relationship Id="rId17" Type="http://schemas.openxmlformats.org/officeDocument/2006/relationships/image" Target="../media/image14.svg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20" Type="http://schemas.openxmlformats.org/officeDocument/2006/relationships/image" Target="../media/image34.png"/><Relationship Id="rId1" Type="http://schemas.openxmlformats.org/officeDocument/2006/relationships/tags" Target="../tags/tag9.xml"/><Relationship Id="rId11" Type="http://schemas.openxmlformats.org/officeDocument/2006/relationships/image" Target="../media/image38.svg"/><Relationship Id="rId5" Type="http://schemas.openxmlformats.org/officeDocument/2006/relationships/image" Target="../media/image9.png"/><Relationship Id="rId15" Type="http://schemas.openxmlformats.org/officeDocument/2006/relationships/image" Target="../media/image16.svg"/><Relationship Id="rId19" Type="http://schemas.openxmlformats.org/officeDocument/2006/relationships/image" Target="../media/image10.svg"/><Relationship Id="rId4" Type="http://schemas.openxmlformats.org/officeDocument/2006/relationships/image" Target="../media/image32.svg"/><Relationship Id="rId9" Type="http://schemas.openxmlformats.org/officeDocument/2006/relationships/image" Target="../media/image36.sv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3" Type="http://schemas.openxmlformats.org/officeDocument/2006/relationships/image" Target="../media/image36.png"/><Relationship Id="rId17" Type="http://schemas.openxmlformats.org/officeDocument/2006/relationships/image" Target="../media/image103.svg"/><Relationship Id="rId25" Type="http://schemas.openxmlformats.org/officeDocument/2006/relationships/image" Target="../media/image264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15" Type="http://schemas.openxmlformats.org/officeDocument/2006/relationships/image" Target="../media/image208.svg"/><Relationship Id="rId1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5270234" y="-4001971"/>
            <a:ext cx="7165111" cy="18467576"/>
            <a:chOff x="9182" y="-46685"/>
            <a:chExt cx="3086424" cy="5762160"/>
          </a:xfrm>
        </p:grpSpPr>
        <p:sp>
          <p:nvSpPr>
            <p:cNvPr id="5" name="Freeform 5"/>
            <p:cNvSpPr/>
            <p:nvPr/>
          </p:nvSpPr>
          <p:spPr>
            <a:xfrm>
              <a:off x="9182" y="-46685"/>
              <a:ext cx="3086424" cy="5762160"/>
            </a:xfrm>
            <a:custGeom>
              <a:avLst/>
              <a:gdLst/>
              <a:ahLst/>
              <a:cxnLst/>
              <a:rect l="l" t="t" r="r" b="b"/>
              <a:pathLst>
                <a:path w="3086424" h="5762160">
                  <a:moveTo>
                    <a:pt x="3085975" y="5056897"/>
                  </a:moveTo>
                  <a:cubicBezTo>
                    <a:pt x="3085528" y="5303322"/>
                    <a:pt x="3072989" y="5425414"/>
                    <a:pt x="3072989" y="5425414"/>
                  </a:cubicBezTo>
                  <a:cubicBezTo>
                    <a:pt x="3072720" y="5534859"/>
                    <a:pt x="3084705" y="5637452"/>
                    <a:pt x="2722002" y="5629640"/>
                  </a:cubicBezTo>
                  <a:cubicBezTo>
                    <a:pt x="2722002" y="5629640"/>
                    <a:pt x="2181957" y="5611048"/>
                    <a:pt x="1800905" y="5616575"/>
                  </a:cubicBezTo>
                  <a:cubicBezTo>
                    <a:pt x="1758971" y="5617183"/>
                    <a:pt x="1711137" y="5617818"/>
                    <a:pt x="1659185" y="5618467"/>
                  </a:cubicBezTo>
                  <a:cubicBezTo>
                    <a:pt x="1633611" y="5654416"/>
                    <a:pt x="1603561" y="5695664"/>
                    <a:pt x="1595244" y="5702969"/>
                  </a:cubicBezTo>
                  <a:cubicBezTo>
                    <a:pt x="1589217" y="5708264"/>
                    <a:pt x="1578738" y="5722069"/>
                    <a:pt x="1568277" y="5736818"/>
                  </a:cubicBezTo>
                  <a:cubicBezTo>
                    <a:pt x="1551308" y="5760741"/>
                    <a:pt x="1516305" y="5762160"/>
                    <a:pt x="1497318" y="5739807"/>
                  </a:cubicBezTo>
                  <a:cubicBezTo>
                    <a:pt x="1478257" y="5717366"/>
                    <a:pt x="1457170" y="5691067"/>
                    <a:pt x="1446450" y="5672792"/>
                  </a:cubicBezTo>
                  <a:cubicBezTo>
                    <a:pt x="1436312" y="5655512"/>
                    <a:pt x="1427269" y="5637584"/>
                    <a:pt x="1419656" y="5621263"/>
                  </a:cubicBezTo>
                  <a:cubicBezTo>
                    <a:pt x="976795" y="5626152"/>
                    <a:pt x="433245" y="5630935"/>
                    <a:pt x="433245" y="5630935"/>
                  </a:cubicBezTo>
                  <a:cubicBezTo>
                    <a:pt x="187246" y="5630330"/>
                    <a:pt x="3350" y="5543909"/>
                    <a:pt x="9970" y="5371640"/>
                  </a:cubicBezTo>
                  <a:cubicBezTo>
                    <a:pt x="9970" y="5371640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5056897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91822" y="6654116"/>
            <a:ext cx="8490815" cy="1116448"/>
            <a:chOff x="0" y="0"/>
            <a:chExt cx="8818313" cy="1159510"/>
          </a:xfrm>
        </p:grpSpPr>
        <p:sp>
          <p:nvSpPr>
            <p:cNvPr id="8" name="Freeform 8"/>
            <p:cNvSpPr/>
            <p:nvPr/>
          </p:nvSpPr>
          <p:spPr>
            <a:xfrm>
              <a:off x="-6350" y="-2540"/>
              <a:ext cx="8827203" cy="1163320"/>
            </a:xfrm>
            <a:custGeom>
              <a:avLst/>
              <a:gdLst/>
              <a:ahLst/>
              <a:cxnLst/>
              <a:rect l="l" t="t" r="r" b="b"/>
              <a:pathLst>
                <a:path w="8827203" h="1163320">
                  <a:moveTo>
                    <a:pt x="7891213" y="1144270"/>
                  </a:moveTo>
                  <a:cubicBezTo>
                    <a:pt x="7887403" y="1151890"/>
                    <a:pt x="7873433" y="1154430"/>
                    <a:pt x="7867083" y="1154430"/>
                  </a:cubicBezTo>
                  <a:cubicBezTo>
                    <a:pt x="7845492" y="1154430"/>
                    <a:pt x="7823903" y="1155700"/>
                    <a:pt x="7802313" y="1155700"/>
                  </a:cubicBezTo>
                  <a:cubicBezTo>
                    <a:pt x="7469573" y="1163320"/>
                    <a:pt x="1394460" y="1156970"/>
                    <a:pt x="1127760" y="1153160"/>
                  </a:cubicBezTo>
                  <a:cubicBezTo>
                    <a:pt x="1003300" y="1151890"/>
                    <a:pt x="878840" y="1145540"/>
                    <a:pt x="754380" y="1132840"/>
                  </a:cubicBezTo>
                  <a:cubicBezTo>
                    <a:pt x="576580" y="1115060"/>
                    <a:pt x="394970" y="1084580"/>
                    <a:pt x="242570" y="988060"/>
                  </a:cubicBezTo>
                  <a:cubicBezTo>
                    <a:pt x="125730" y="915670"/>
                    <a:pt x="35560" y="805180"/>
                    <a:pt x="12700" y="668020"/>
                  </a:cubicBezTo>
                  <a:cubicBezTo>
                    <a:pt x="0" y="594360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7473383" y="0"/>
                    <a:pt x="7743892" y="7620"/>
                  </a:cubicBezTo>
                  <a:cubicBezTo>
                    <a:pt x="7942013" y="13970"/>
                    <a:pt x="8141403" y="35560"/>
                    <a:pt x="8334442" y="85090"/>
                  </a:cubicBezTo>
                  <a:cubicBezTo>
                    <a:pt x="8413183" y="105410"/>
                    <a:pt x="8491923" y="130810"/>
                    <a:pt x="8566853" y="165100"/>
                  </a:cubicBezTo>
                  <a:cubicBezTo>
                    <a:pt x="8635433" y="196850"/>
                    <a:pt x="8702742" y="237490"/>
                    <a:pt x="8751003" y="297180"/>
                  </a:cubicBezTo>
                  <a:cubicBezTo>
                    <a:pt x="8795453" y="353060"/>
                    <a:pt x="8818313" y="421640"/>
                    <a:pt x="8823392" y="492760"/>
                  </a:cubicBezTo>
                  <a:cubicBezTo>
                    <a:pt x="8827203" y="548640"/>
                    <a:pt x="8825933" y="609600"/>
                    <a:pt x="8817042" y="665480"/>
                  </a:cubicBezTo>
                  <a:cubicBezTo>
                    <a:pt x="8800533" y="759460"/>
                    <a:pt x="8752273" y="842010"/>
                    <a:pt x="8683692" y="908050"/>
                  </a:cubicBezTo>
                  <a:cubicBezTo>
                    <a:pt x="8597333" y="989330"/>
                    <a:pt x="8485573" y="1040130"/>
                    <a:pt x="8372542" y="1075690"/>
                  </a:cubicBezTo>
                  <a:cubicBezTo>
                    <a:pt x="8209983" y="1126490"/>
                    <a:pt x="8037263" y="1145540"/>
                    <a:pt x="7868353" y="1153160"/>
                  </a:cubicBezTo>
                  <a:cubicBezTo>
                    <a:pt x="7860733" y="1153160"/>
                    <a:pt x="7855653" y="1150620"/>
                    <a:pt x="7858192" y="1143000"/>
                  </a:cubicBezTo>
                  <a:cubicBezTo>
                    <a:pt x="7862003" y="1135380"/>
                    <a:pt x="7875973" y="1132840"/>
                    <a:pt x="7882323" y="1132840"/>
                  </a:cubicBezTo>
                  <a:cubicBezTo>
                    <a:pt x="7971223" y="1129030"/>
                    <a:pt x="8058853" y="1121410"/>
                    <a:pt x="8146483" y="1107440"/>
                  </a:cubicBezTo>
                  <a:cubicBezTo>
                    <a:pt x="8366192" y="1074420"/>
                    <a:pt x="8637973" y="998220"/>
                    <a:pt x="8743383" y="781050"/>
                  </a:cubicBezTo>
                  <a:cubicBezTo>
                    <a:pt x="8763703" y="740410"/>
                    <a:pt x="8775133" y="697230"/>
                    <a:pt x="8781483" y="651510"/>
                  </a:cubicBezTo>
                  <a:cubicBezTo>
                    <a:pt x="8789103" y="593090"/>
                    <a:pt x="8790373" y="529590"/>
                    <a:pt x="8781483" y="471170"/>
                  </a:cubicBezTo>
                  <a:cubicBezTo>
                    <a:pt x="8771323" y="400050"/>
                    <a:pt x="8740842" y="335280"/>
                    <a:pt x="8690042" y="284480"/>
                  </a:cubicBezTo>
                  <a:cubicBezTo>
                    <a:pt x="8636703" y="231140"/>
                    <a:pt x="8566853" y="194310"/>
                    <a:pt x="8497003" y="166370"/>
                  </a:cubicBezTo>
                  <a:cubicBezTo>
                    <a:pt x="8330633" y="97790"/>
                    <a:pt x="8149023" y="64770"/>
                    <a:pt x="7971223" y="45720"/>
                  </a:cubicBezTo>
                  <a:cubicBezTo>
                    <a:pt x="7850573" y="33020"/>
                    <a:pt x="7729923" y="27940"/>
                    <a:pt x="7609273" y="26670"/>
                  </a:cubicBezTo>
                  <a:cubicBezTo>
                    <a:pt x="7461953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552450"/>
                    <a:pt x="38100" y="622300"/>
                    <a:pt x="55880" y="692150"/>
                  </a:cubicBezTo>
                  <a:cubicBezTo>
                    <a:pt x="71120" y="754380"/>
                    <a:pt x="101600" y="812800"/>
                    <a:pt x="143510" y="862330"/>
                  </a:cubicBezTo>
                  <a:cubicBezTo>
                    <a:pt x="247650" y="986790"/>
                    <a:pt x="407670" y="1051560"/>
                    <a:pt x="563880" y="1083310"/>
                  </a:cubicBezTo>
                  <a:cubicBezTo>
                    <a:pt x="810260" y="1132840"/>
                    <a:pt x="1064260" y="1131570"/>
                    <a:pt x="1314450" y="1135380"/>
                  </a:cubicBezTo>
                  <a:cubicBezTo>
                    <a:pt x="1610360" y="1139190"/>
                    <a:pt x="7613083" y="1141730"/>
                    <a:pt x="7882323" y="1134110"/>
                  </a:cubicBezTo>
                  <a:cubicBezTo>
                    <a:pt x="7888673" y="1132840"/>
                    <a:pt x="7893753" y="1136650"/>
                    <a:pt x="7891213" y="1144270"/>
                  </a:cubicBezTo>
                  <a:close/>
                </a:path>
              </a:pathLst>
            </a:custGeom>
            <a:solidFill>
              <a:srgbClr val="383D3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73729" flipV="1">
            <a:off x="16943545" y="394236"/>
            <a:ext cx="1010418" cy="15251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92890" y="8399150"/>
            <a:ext cx="396110" cy="5703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003945" y="9258300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49600" y="387252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448755" y="2690899"/>
            <a:ext cx="396110" cy="5703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57654" y="9839796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585930" y="8969465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546014" y="376219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192058" y="668732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66306" y="24283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3440320" y="1934675"/>
            <a:ext cx="925897" cy="133309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463523" y="1780131"/>
            <a:ext cx="402463" cy="57946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040839" y="9096437"/>
            <a:ext cx="396110" cy="570315"/>
          </a:xfrm>
          <a:prstGeom prst="rect">
            <a:avLst/>
          </a:prstGeom>
        </p:spPr>
      </p:pic>
      <p:sp>
        <p:nvSpPr>
          <p:cNvPr id="28" name="TextBox 7"/>
          <p:cNvSpPr txBox="1"/>
          <p:nvPr/>
        </p:nvSpPr>
        <p:spPr>
          <a:xfrm>
            <a:off x="228601" y="3712384"/>
            <a:ext cx="1761626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80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8000" b="1" smtClean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THẦY, CÔ GIÁO VÀ CÁC EM </a:t>
            </a: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8000" b="1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8000" b="1" smtClean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  <a:endParaRPr lang="en-US" sz="8000" b="1" dirty="0">
              <a:solidFill>
                <a:srgbClr val="534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601888" y="-25446"/>
            <a:ext cx="4292659" cy="3069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 rot="21406776">
            <a:off x="12696536" y="7681739"/>
            <a:ext cx="4448254" cy="22574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09600" y="1777228"/>
            <a:ext cx="17297400" cy="8166872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4000" y="713771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7293825" y="1137249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81914"/>
            <a:ext cx="13623122" cy="7449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475901"/>
            <a:ext cx="18263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vẽ mẫu có dạng khối trụ</a:t>
            </a:r>
            <a:endParaRPr lang="en-US" sz="5800" i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4366" y="1459408"/>
            <a:ext cx="215741" cy="228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2741" y="9676338"/>
            <a:ext cx="260062" cy="3744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667000" y="631977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692803" y="8648700"/>
            <a:ext cx="396110" cy="57031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2" y="1616862"/>
            <a:ext cx="16728406" cy="8362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382822" y="313967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0002" y="160267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609257" y="1024060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4222555" y="8256043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171087" y="240030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7923105" y="9773294"/>
            <a:ext cx="272588" cy="288835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876671" y="2211088"/>
            <a:ext cx="9222975" cy="5422617"/>
          </a:xfrm>
          <a:prstGeom prst="cloudCallout">
            <a:avLst>
              <a:gd name="adj1" fmla="val 72672"/>
              <a:gd name="adj2" fmla="val 22134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endParaRPr lang="fr-FR" sz="4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9936197" y="3563551"/>
            <a:ext cx="6051104" cy="6723449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>
          <a:xfrm>
            <a:off x="632590" y="1877989"/>
            <a:ext cx="8443174" cy="8008713"/>
            <a:chOff x="0" y="0"/>
            <a:chExt cx="4579120" cy="1777080"/>
          </a:xfrm>
          <a:solidFill>
            <a:srgbClr val="82C2E3"/>
          </a:solidFill>
        </p:grpSpPr>
        <p:sp>
          <p:nvSpPr>
            <p:cNvPr id="27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363083" y="473259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208227" y="1013665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29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36478" y="9201740"/>
            <a:ext cx="396110" cy="57031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75" y="2174673"/>
            <a:ext cx="6002901" cy="7312224"/>
          </a:xfrm>
          <a:prstGeom prst="rect">
            <a:avLst/>
          </a:prstGeom>
        </p:spPr>
      </p:pic>
      <p:grpSp>
        <p:nvGrpSpPr>
          <p:cNvPr id="25" name="Group 2"/>
          <p:cNvGrpSpPr/>
          <p:nvPr/>
        </p:nvGrpSpPr>
        <p:grpSpPr>
          <a:xfrm>
            <a:off x="9389808" y="1967354"/>
            <a:ext cx="8443174" cy="8008713"/>
            <a:chOff x="0" y="0"/>
            <a:chExt cx="4579120" cy="1777080"/>
          </a:xfrm>
          <a:solidFill>
            <a:srgbClr val="82C2E3"/>
          </a:solidFill>
        </p:grpSpPr>
        <p:sp>
          <p:nvSpPr>
            <p:cNvPr id="30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569132">
            <a:off x="16683517" y="8750224"/>
            <a:ext cx="1271416" cy="130951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20" y="2226233"/>
            <a:ext cx="6000951" cy="7312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336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3186596">
            <a:off x="15647067" y="-1463801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257173">
            <a:off x="-3239440" y="-2387908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71891" y="1113421"/>
            <a:ext cx="14835790" cy="8418399"/>
            <a:chOff x="0" y="0"/>
            <a:chExt cx="7995470" cy="4604939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138475">
            <a:off x="15462241" y="8063868"/>
            <a:ext cx="3279013" cy="24801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00998" y="9016683"/>
            <a:ext cx="3079986" cy="15735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20351">
            <a:off x="15244521" y="416529"/>
            <a:ext cx="1801384" cy="18013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66020">
            <a:off x="852569" y="4504008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070770" y="447893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66020">
            <a:off x="1066268" y="7632868"/>
            <a:ext cx="272588" cy="2888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18891" y="5927146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66020">
            <a:off x="17712406" y="5961848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66020">
            <a:off x="17098813" y="7230658"/>
            <a:ext cx="272588" cy="2888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98622" y="3323050"/>
            <a:ext cx="12914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A4.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141877" y="1680524"/>
            <a:ext cx="18288000" cy="1075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i="1" dirty="0" err="1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000" b="1" i="1" dirty="0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dirty="0" err="1" smtClean="0">
                <a:solidFill>
                  <a:srgbClr val="F28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6000" b="1" i="1" dirty="0">
              <a:solidFill>
                <a:srgbClr val="F285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477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6158" y="186779"/>
            <a:ext cx="1567605" cy="1736958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86728" y="2535282"/>
            <a:ext cx="111251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ảnh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855"/>
          <a:stretch/>
        </p:blipFill>
        <p:spPr>
          <a:xfrm>
            <a:off x="1491302" y="1696596"/>
            <a:ext cx="3370144" cy="2532504"/>
          </a:xfrm>
          <a:prstGeom prst="rect">
            <a:avLst/>
          </a:prstGeom>
        </p:spPr>
      </p:pic>
      <p:pic>
        <p:nvPicPr>
          <p:cNvPr id="1028" name="Picture 4" descr="Nước ngọt lon 320ml (Pepsi) – Kingfoodmart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r="25894"/>
          <a:stretch/>
        </p:blipFill>
        <p:spPr bwMode="auto">
          <a:xfrm>
            <a:off x="6940925" y="3998150"/>
            <a:ext cx="3713131" cy="51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HIP - TẶNG ĐẾ RUBIK ) Rubik Pyraminx Qiyi Rubik QiMing Rubik Tam Giác  - Túi đựng rubik cao cấp - túi lưới đựng rubik - rubik kim tự tháp ca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021" y="3998150"/>
            <a:ext cx="5133144" cy="51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1" y="3998150"/>
            <a:ext cx="4969011" cy="5183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2210051" y="3219782"/>
            <a:ext cx="14020800" cy="3921724"/>
            <a:chOff x="0" y="0"/>
            <a:chExt cx="5863883" cy="1189159"/>
          </a:xfrm>
        </p:grpSpPr>
        <p:sp>
          <p:nvSpPr>
            <p:cNvPr id="28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3E71EA-5B48-60B4-8945-B0BAAC3EDCF8}"/>
              </a:ext>
            </a:extLst>
          </p:cNvPr>
          <p:cNvSpPr txBox="1"/>
          <p:nvPr/>
        </p:nvSpPr>
        <p:spPr>
          <a:xfrm>
            <a:off x="2030021" y="3531495"/>
            <a:ext cx="1439613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lang="en-US" sz="8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VẼ MẪU VẬT CÓ DẠNG KHỐI TRỤ</a:t>
            </a:r>
            <a:endParaRPr lang="en-US" sz="8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77800" y="3622679"/>
            <a:ext cx="8014685" cy="9994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683595" y="-6663137"/>
            <a:ext cx="9696591" cy="120923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863871">
            <a:off x="4087572" y="370691"/>
            <a:ext cx="1640127" cy="16800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4152" y="7504398"/>
            <a:ext cx="1774802" cy="1817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564816" y="8940129"/>
            <a:ext cx="150184" cy="1591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274538" y="1239312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362572" y="1807296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3433" y="7852819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297400" y="2886222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22521" y="5168358"/>
            <a:ext cx="396110" cy="570315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287062" y="5981699"/>
            <a:ext cx="4662967" cy="4044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69132">
            <a:off x="16683517" y="8750224"/>
            <a:ext cx="1271416" cy="13095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600106" cy="8640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363083" y="473259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030565" y="596231"/>
            <a:ext cx="761635" cy="10965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94298">
            <a:off x="2263397" y="1420025"/>
            <a:ext cx="1512144" cy="7450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32589" y="530592"/>
            <a:ext cx="625999" cy="901307"/>
          </a:xfrm>
          <a:prstGeom prst="rect">
            <a:avLst/>
          </a:prstGeom>
        </p:spPr>
      </p:pic>
      <p:pic>
        <p:nvPicPr>
          <p:cNvPr id="29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36478" y="9201740"/>
            <a:ext cx="396110" cy="570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2171700"/>
            <a:ext cx="14021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4035" y="3467100"/>
            <a:ext cx="13153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Khung hình  chung của mẫu</a:t>
            </a:r>
          </a:p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Chất liệu của mẫu</a:t>
            </a:r>
          </a:p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Ánh sáng chính chiếu vào mẫu</a:t>
            </a:r>
          </a:p>
          <a:p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==&gt; Các cấp độ đậm nhạt</a:t>
            </a: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71">
            <a:off x="288764" y="1538717"/>
            <a:ext cx="17773938" cy="691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523553">
            <a:off x="14307411" y="558717"/>
            <a:ext cx="3842852" cy="2817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972984"/>
            <a:ext cx="16916400" cy="492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Khung hình  chung của mẫu : Hình chữ nhật đứng</a:t>
            </a:r>
          </a:p>
          <a:p>
            <a:pPr algn="just"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Chất liệu của mẫu : Nhựa ( Cốc nhựa giả thủy tinh )</a:t>
            </a:r>
          </a:p>
          <a:p>
            <a:pPr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Ánh sáng chính chiếu vào mẫu : từ cửa chính vào</a:t>
            </a:r>
          </a:p>
          <a:p>
            <a:pPr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==&gt; Các cấp độ đậm nhạt : sang, trung gian, tối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71">
            <a:off x="2605349" y="1566292"/>
            <a:ext cx="14157628" cy="691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523553">
            <a:off x="14307411" y="558717"/>
            <a:ext cx="3842852" cy="281764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572000" y="2456342"/>
            <a:ext cx="11300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Bố cục của mẫu</a:t>
            </a:r>
          </a:p>
          <a:p>
            <a:pPr algn="just">
              <a:lnSpc>
                <a:spcPct val="150000"/>
              </a:lnSpc>
            </a:pPr>
            <a:r>
              <a:rPr lang="en-US" sz="6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bộ phận của mẫu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0" y="320900"/>
            <a:ext cx="18288000" cy="116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smtClean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6500" b="1" dirty="0">
              <a:solidFill>
                <a:srgbClr val="803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81887">
            <a:off x="1895865" y="5347642"/>
            <a:ext cx="1933767" cy="3930168"/>
          </a:xfrm>
          <a:prstGeom prst="rect">
            <a:avLst/>
          </a:prstGeom>
        </p:spPr>
      </p:pic>
      <p:pic>
        <p:nvPicPr>
          <p:cNvPr id="3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94298">
            <a:off x="2026053" y="1356812"/>
            <a:ext cx="805091" cy="396691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3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862748" y="3072021"/>
            <a:ext cx="617784" cy="889479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07532" y="8868566"/>
            <a:ext cx="272588" cy="288835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872598" y="8845326"/>
            <a:ext cx="817064" cy="1176400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420800" y="8267700"/>
            <a:ext cx="554795" cy="587862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293588">
            <a:off x="13052585" y="6207574"/>
            <a:ext cx="3782624" cy="2773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8744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602200" y="617677"/>
            <a:ext cx="272588" cy="2888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92406" y="9608641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88991" y="5064212"/>
            <a:ext cx="396110" cy="57031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76831" y="8572500"/>
            <a:ext cx="396110" cy="570315"/>
          </a:xfrm>
          <a:prstGeom prst="rect">
            <a:avLst/>
          </a:prstGeom>
        </p:spPr>
      </p:pic>
      <p:pic>
        <p:nvPicPr>
          <p:cNvPr id="31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2603053" y="5816479"/>
            <a:ext cx="4836616" cy="4625013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76832">
            <a:off x="16553870" y="6259684"/>
            <a:ext cx="1229452" cy="1357829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14" y="218596"/>
            <a:ext cx="15959788" cy="5826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138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080837">
            <a:off x="-1102402" y="4826"/>
            <a:ext cx="5410753" cy="512668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1751" y="829668"/>
            <a:ext cx="1567605" cy="17369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110233" y="960016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03281" y="1904306"/>
            <a:ext cx="396110" cy="570315"/>
          </a:xfrm>
          <a:prstGeom prst="rect">
            <a:avLst/>
          </a:prstGeom>
        </p:spPr>
      </p:pic>
      <p:grpSp>
        <p:nvGrpSpPr>
          <p:cNvPr id="20" name="Group 3"/>
          <p:cNvGrpSpPr/>
          <p:nvPr/>
        </p:nvGrpSpPr>
        <p:grpSpPr>
          <a:xfrm>
            <a:off x="1602974" y="2380167"/>
            <a:ext cx="15082051" cy="7421219"/>
            <a:chOff x="0" y="0"/>
            <a:chExt cx="5863883" cy="3385631"/>
          </a:xfrm>
        </p:grpSpPr>
        <p:sp>
          <p:nvSpPr>
            <p:cNvPr id="21" name="Freeform 4"/>
            <p:cNvSpPr/>
            <p:nvPr/>
          </p:nvSpPr>
          <p:spPr>
            <a:xfrm>
              <a:off x="0" y="-4073"/>
              <a:ext cx="5870273" cy="3392234"/>
            </a:xfrm>
            <a:custGeom>
              <a:avLst/>
              <a:gdLst/>
              <a:ahLst/>
              <a:cxnLst/>
              <a:rect l="l" t="t" r="r" b="b"/>
              <a:pathLst>
                <a:path w="5870273" h="3392234">
                  <a:moveTo>
                    <a:pt x="5242496" y="3337756"/>
                  </a:moveTo>
                  <a:cubicBezTo>
                    <a:pt x="5242496" y="3337756"/>
                    <a:pt x="4511621" y="3392234"/>
                    <a:pt x="3768397" y="3389612"/>
                  </a:cubicBezTo>
                  <a:cubicBezTo>
                    <a:pt x="2369388" y="3387450"/>
                    <a:pt x="1057074" y="3379625"/>
                    <a:pt x="1057074" y="3379625"/>
                  </a:cubicBezTo>
                  <a:cubicBezTo>
                    <a:pt x="812932" y="3370791"/>
                    <a:pt x="449110" y="3349561"/>
                    <a:pt x="282371" y="3291383"/>
                  </a:cubicBezTo>
                  <a:cubicBezTo>
                    <a:pt x="4469" y="3194420"/>
                    <a:pt x="0" y="3021141"/>
                    <a:pt x="0" y="2436578"/>
                  </a:cubicBezTo>
                  <a:lnTo>
                    <a:pt x="0" y="243655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2436555"/>
                  </a:cubicBezTo>
                  <a:lnTo>
                    <a:pt x="5861133" y="2436578"/>
                  </a:lnTo>
                  <a:cubicBezTo>
                    <a:pt x="5861132" y="3139106"/>
                    <a:pt x="5818348" y="3287694"/>
                    <a:pt x="5242496" y="3337756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22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399391" y="1533324"/>
            <a:ext cx="1399514" cy="1399514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24432">
            <a:off x="833207" y="8322299"/>
            <a:ext cx="944692" cy="157448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65062" y="6320612"/>
            <a:ext cx="4068904" cy="3972267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089356" y="5722657"/>
            <a:ext cx="272588" cy="288835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30645" y="7049885"/>
            <a:ext cx="396110" cy="570315"/>
          </a:xfrm>
          <a:prstGeom prst="rect">
            <a:avLst/>
          </a:prstGeom>
        </p:spPr>
      </p:pic>
      <p:pic>
        <p:nvPicPr>
          <p:cNvPr id="28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28700" y="4346302"/>
            <a:ext cx="396110" cy="570315"/>
          </a:xfrm>
          <a:prstGeom prst="rect">
            <a:avLst/>
          </a:prstGeom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310461" y="3283249"/>
            <a:ext cx="272588" cy="28883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4809" y="2765098"/>
            <a:ext cx="152766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400" b="1" smtClean="0"/>
              <a:t>Vật </a:t>
            </a:r>
            <a:r>
              <a:rPr lang="vi-VN" sz="4400" b="1" dirty="0"/>
              <a:t>mẫu có chất liệu và màu sắc khác nhau sẽ có độ đậm, nhạt khác nhau. </a:t>
            </a:r>
            <a:endParaRPr lang="en-US" sz="4400" b="1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400" b="1" dirty="0" smtClean="0"/>
              <a:t>Ánh </a:t>
            </a:r>
            <a:r>
              <a:rPr lang="vi-VN" sz="4400" b="1" dirty="0"/>
              <a:t>sáng khi chiếu vào vật mẫu sẽ chia ra thành các vùng đậm nhạt khác nhau trên bề mặt khối. </a:t>
            </a:r>
            <a:endParaRPr lang="en-US" sz="4400" b="1" dirty="0"/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400" b="1" dirty="0" smtClean="0"/>
              <a:t>Vì </a:t>
            </a:r>
            <a:r>
              <a:rPr lang="vi-VN" sz="4400" b="1" dirty="0"/>
              <a:t>vậy, cần rèn luyện kĩ năng quan sát, nhận biết hình, khối và đặc điểm của đối tượng khi vẽ theo mẫu</a:t>
            </a:r>
            <a:r>
              <a:rPr lang="vi-VN" sz="4400" b="1" dirty="0" smtClean="0"/>
              <a:t>.</a:t>
            </a:r>
            <a:endParaRPr lang="en-US" sz="4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7926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07009" y="1748009"/>
            <a:ext cx="17473982" cy="9014735"/>
            <a:chOff x="0" y="0"/>
            <a:chExt cx="11850867" cy="505984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857258" cy="5066448"/>
            </a:xfrm>
            <a:custGeom>
              <a:avLst/>
              <a:gdLst/>
              <a:ahLst/>
              <a:cxnLst/>
              <a:rect l="l" t="t" r="r" b="b"/>
              <a:pathLst>
                <a:path w="11857258" h="5066448">
                  <a:moveTo>
                    <a:pt x="11229480" y="5011970"/>
                  </a:moveTo>
                  <a:cubicBezTo>
                    <a:pt x="11229480" y="5011970"/>
                    <a:pt x="10498606" y="5066448"/>
                    <a:pt x="8896139" y="5063826"/>
                  </a:cubicBezTo>
                  <a:cubicBezTo>
                    <a:pt x="4382495" y="5061664"/>
                    <a:pt x="1057074" y="5053839"/>
                    <a:pt x="1057074" y="5053839"/>
                  </a:cubicBezTo>
                  <a:cubicBezTo>
                    <a:pt x="812932" y="5045005"/>
                    <a:pt x="449110" y="5023774"/>
                    <a:pt x="282371" y="4965597"/>
                  </a:cubicBezTo>
                  <a:cubicBezTo>
                    <a:pt x="4469" y="4868633"/>
                    <a:pt x="0" y="4695355"/>
                    <a:pt x="0" y="3815081"/>
                  </a:cubicBezTo>
                  <a:lnTo>
                    <a:pt x="0" y="381504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88615" y="15681"/>
                    <a:pt x="7231807" y="7673"/>
                  </a:cubicBezTo>
                  <a:cubicBezTo>
                    <a:pt x="10279678" y="0"/>
                    <a:pt x="10996411" y="6979"/>
                    <a:pt x="10996411" y="6979"/>
                  </a:cubicBezTo>
                  <a:cubicBezTo>
                    <a:pt x="11364719" y="14458"/>
                    <a:pt x="11502978" y="42638"/>
                    <a:pt x="11700718" y="165219"/>
                  </a:cubicBezTo>
                  <a:cubicBezTo>
                    <a:pt x="11851735" y="258836"/>
                    <a:pt x="11857258" y="476157"/>
                    <a:pt x="11848117" y="3815041"/>
                  </a:cubicBezTo>
                  <a:lnTo>
                    <a:pt x="11848117" y="3815081"/>
                  </a:lnTo>
                  <a:cubicBezTo>
                    <a:pt x="11848116" y="4813320"/>
                    <a:pt x="11805333" y="4961908"/>
                    <a:pt x="11229480" y="501197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7204" y="2324100"/>
            <a:ext cx="7968573" cy="2348034"/>
            <a:chOff x="0" y="0"/>
            <a:chExt cx="6341285" cy="20991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277204" y="4894919"/>
            <a:ext cx="7968574" cy="2355418"/>
            <a:chOff x="0" y="0"/>
            <a:chExt cx="6341285" cy="2099151"/>
          </a:xfrm>
        </p:grpSpPr>
        <p:sp>
          <p:nvSpPr>
            <p:cNvPr id="12" name="Freeform 12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F2855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77204" y="7673523"/>
            <a:ext cx="7960551" cy="2348034"/>
            <a:chOff x="0" y="0"/>
            <a:chExt cx="6341285" cy="2099151"/>
          </a:xfrm>
        </p:grpSpPr>
        <p:sp>
          <p:nvSpPr>
            <p:cNvPr id="18" name="Freeform 18"/>
            <p:cNvSpPr/>
            <p:nvPr/>
          </p:nvSpPr>
          <p:spPr>
            <a:xfrm>
              <a:off x="0" y="-4073"/>
              <a:ext cx="6347676" cy="2105753"/>
            </a:xfrm>
            <a:custGeom>
              <a:avLst/>
              <a:gdLst/>
              <a:ahLst/>
              <a:cxnLst/>
              <a:rect l="l" t="t" r="r" b="b"/>
              <a:pathLst>
                <a:path w="6347676" h="2105753">
                  <a:moveTo>
                    <a:pt x="5719899" y="2051275"/>
                  </a:moveTo>
                  <a:cubicBezTo>
                    <a:pt x="5719899" y="2051275"/>
                    <a:pt x="4989024" y="2105753"/>
                    <a:pt x="4177283" y="2103132"/>
                  </a:cubicBezTo>
                  <a:cubicBezTo>
                    <a:pt x="2529913" y="2100969"/>
                    <a:pt x="1057074" y="2093145"/>
                    <a:pt x="1057074" y="2093145"/>
                  </a:cubicBezTo>
                  <a:cubicBezTo>
                    <a:pt x="812932" y="2084311"/>
                    <a:pt x="449110" y="2063080"/>
                    <a:pt x="282371" y="2004903"/>
                  </a:cubicBezTo>
                  <a:cubicBezTo>
                    <a:pt x="4469" y="1907939"/>
                    <a:pt x="0" y="1734661"/>
                    <a:pt x="0" y="1377324"/>
                  </a:cubicBezTo>
                  <a:lnTo>
                    <a:pt x="0" y="13773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38693" y="15681"/>
                    <a:pt x="3569843" y="7673"/>
                  </a:cubicBezTo>
                  <a:cubicBezTo>
                    <a:pt x="4770096" y="0"/>
                    <a:pt x="5486829" y="6979"/>
                    <a:pt x="5486829" y="6979"/>
                  </a:cubicBezTo>
                  <a:cubicBezTo>
                    <a:pt x="5855137" y="14458"/>
                    <a:pt x="5993397" y="42638"/>
                    <a:pt x="6191137" y="165219"/>
                  </a:cubicBezTo>
                  <a:cubicBezTo>
                    <a:pt x="6342154" y="258836"/>
                    <a:pt x="6347676" y="476157"/>
                    <a:pt x="6338536" y="1377313"/>
                  </a:cubicBezTo>
                  <a:lnTo>
                    <a:pt x="6338536" y="1377324"/>
                  </a:lnTo>
                  <a:cubicBezTo>
                    <a:pt x="6338535" y="1852626"/>
                    <a:pt x="6295751" y="2001213"/>
                    <a:pt x="5719899" y="2051275"/>
                  </a:cubicBezTo>
                  <a:close/>
                </a:path>
              </a:pathLst>
            </a:custGeom>
            <a:solidFill>
              <a:srgbClr val="FFD05B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53240" y="523603"/>
            <a:ext cx="671873" cy="9673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287364" y="3149952"/>
            <a:ext cx="786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góc quan sát </a:t>
            </a: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90084" y="5310697"/>
            <a:ext cx="6454879" cy="15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đặc điểm nổi bật của vật </a:t>
            </a: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99490" y="8077787"/>
            <a:ext cx="6923997" cy="15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Xác định phương pháp thực hành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09953" y="520522"/>
            <a:ext cx="1367751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i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ý </a:t>
            </a:r>
            <a:r>
              <a:rPr lang="en-US" sz="6500" b="1" i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65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538850" y="1748009"/>
            <a:ext cx="1545670" cy="1876383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flipH="1">
            <a:off x="10115973" y="3976348"/>
            <a:ext cx="7502964" cy="61743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935C51-7EF4-40A4-99E4-C5475D35B6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^\uFFFD\uFFFD{C8CB9255-9795-4023-999F-D346F6D578A9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3_Ve mau vat co dang khoi tru_C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55903-31EE-4D80-83B9-557F2BD97725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82263D-AAC7-475B-BE74-A5053D0C1276}: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4334B1-432D-47FB-96D6-D3E9BEBFEB32}: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12ACDD-1354-4D66-8E75-8E3F06F9D0B1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927577-8E7F-4096-BB87-9B0BB386F24E}:2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AB7B79-F094-4138-839B-CC5E9825004D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7F1E0F-A156-4362-A8C6-C3FE3DC5F4D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F29CDD-F4DE-4BDD-BA44-70DB1C1FAEE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75F0B1-ACD0-40F4-8B04-482CB4F947A4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7BA2C8-E8B8-4991-BF94-00489575A7D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8A4A5B-E631-40A6-A035-6A1961B7368F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BD5DC0-C470-40AE-A35D-8C9AD01AA5E7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A76FD6-1964-4D9E-89D6-D1B05E7BC495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B354BD-72C3-4D91-BFEC-10A41E75B421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325</Words>
  <Application>Microsoft Office PowerPoint</Application>
  <PresentationFormat>Custom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Symbol</vt:lpstr>
      <vt:lpstr>Calibri</vt:lpstr>
      <vt:lpstr>Wingdings</vt:lpstr>
      <vt:lpstr>DengXian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3_Ve mau vat co dang khoi tru_CD</dc:title>
  <dc:creator>Admin</dc:creator>
  <cp:lastModifiedBy>STD_DELL</cp:lastModifiedBy>
  <cp:revision>92</cp:revision>
  <dcterms:created xsi:type="dcterms:W3CDTF">2006-08-16T00:00:00Z</dcterms:created>
  <dcterms:modified xsi:type="dcterms:W3CDTF">2025-01-13T02:56:29Z</dcterms:modified>
  <dc:identifier>DAFBeTMhYhg</dc:identifier>
</cp:coreProperties>
</file>